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tags/tag1.xml" ContentType="application/vnd.openxmlformats-officedocument.presentationml.tags+xml"/>
  <Override PartName="/ppt/notesSlides/notesSlide3.xml" ContentType="application/vnd.openxmlformats-officedocument.presentationml.notesSlide+xml"/>
  <Override PartName="/ppt/tags/tag2.xml" ContentType="application/vnd.openxmlformats-officedocument.presentationml.tags+xml"/>
  <Override PartName="/ppt/notesSlides/notesSlide4.xml" ContentType="application/vnd.openxmlformats-officedocument.presentationml.notesSlid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notesSlides/notesSlide5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notesSlides/notesSlide6.xml" ContentType="application/vnd.openxmlformats-officedocument.presentationml.notesSlid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notesSlides/notesSlide7.xml" ContentType="application/vnd.openxmlformats-officedocument.presentationml.notesSlid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notesSlides/notesSlide8.xml" ContentType="application/vnd.openxmlformats-officedocument.presentationml.notesSlide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tags/tag22.xml" ContentType="application/vnd.openxmlformats-officedocument.presentationml.tags+xml"/>
  <Override PartName="/ppt/notesSlides/notesSlide15.xml" ContentType="application/vnd.openxmlformats-officedocument.presentationml.notesSlide+xml"/>
  <Override PartName="/ppt/tags/tag23.xml" ContentType="application/vnd.openxmlformats-officedocument.presentationml.tags+xml"/>
  <Override PartName="/ppt/notesSlides/notesSlide16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17.xml" ContentType="application/vnd.openxmlformats-officedocument.presentationml.notesSlide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aveSubsetFonts="1">
  <p:sldMasterIdLst>
    <p:sldMasterId id="2147483648" r:id="rId1"/>
  </p:sldMasterIdLst>
  <p:notesMasterIdLst>
    <p:notesMasterId r:id="rId25"/>
  </p:notesMasterIdLst>
  <p:sldIdLst>
    <p:sldId id="256" r:id="rId2"/>
    <p:sldId id="299" r:id="rId3"/>
    <p:sldId id="308" r:id="rId4"/>
    <p:sldId id="309" r:id="rId5"/>
    <p:sldId id="310" r:id="rId6"/>
    <p:sldId id="311" r:id="rId7"/>
    <p:sldId id="316" r:id="rId8"/>
    <p:sldId id="339" r:id="rId9"/>
    <p:sldId id="340" r:id="rId10"/>
    <p:sldId id="317" r:id="rId11"/>
    <p:sldId id="338" r:id="rId12"/>
    <p:sldId id="314" r:id="rId13"/>
    <p:sldId id="327" r:id="rId14"/>
    <p:sldId id="321" r:id="rId15"/>
    <p:sldId id="330" r:id="rId16"/>
    <p:sldId id="322" r:id="rId17"/>
    <p:sldId id="315" r:id="rId18"/>
    <p:sldId id="329" r:id="rId19"/>
    <p:sldId id="331" r:id="rId20"/>
    <p:sldId id="333" r:id="rId21"/>
    <p:sldId id="334" r:id="rId22"/>
    <p:sldId id="318" r:id="rId23"/>
    <p:sldId id="341" r:id="rId24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7CC2"/>
    <a:srgbClr val="F0D6C3"/>
    <a:srgbClr val="0000FF"/>
    <a:srgbClr val="915E28"/>
    <a:srgbClr val="13BEB8"/>
    <a:srgbClr val="F9FA14"/>
    <a:srgbClr val="3D26A8"/>
    <a:srgbClr val="BF9000"/>
    <a:srgbClr val="622A1F"/>
    <a:srgbClr val="C8855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74C1A8A3-306A-4EB7-A6B1-4F7E0EB9C5D6}" styleName="Stile medio 3 - Colore 5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5A111915-BE36-4E01-A7E5-04B1672EAD32}" styleName="Stile chiaro 2 - Colore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72613" autoAdjust="0"/>
  </p:normalViewPr>
  <p:slideViewPr>
    <p:cSldViewPr snapToGrid="0">
      <p:cViewPr>
        <p:scale>
          <a:sx n="66" d="100"/>
          <a:sy n="66" d="100"/>
        </p:scale>
        <p:origin x="1560" y="49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CAC6FF5-C9F4-4295-8D25-AE8759C238CE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AEDE437-3B88-4E30-9DA1-AE3CE56E9E41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95665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608868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4946996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011684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261516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1275573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7657780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77245696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94772075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9408062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5311303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90521497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40608003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19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53106464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20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300957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87366075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2648729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0857028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267185741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67816326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32072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2865827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4799672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AEDE437-3B88-4E30-9DA1-AE3CE56E9E41}" type="slidenum">
              <a:rPr lang="it-IT" smtClean="0"/>
              <a:t>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630652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_Gener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asellaDiTesto 8">
            <a:extLst>
              <a:ext uri="{FF2B5EF4-FFF2-40B4-BE49-F238E27FC236}">
                <a16:creationId xmlns:a16="http://schemas.microsoft.com/office/drawing/2014/main" id="{BF0282F8-0B31-46B3-9808-3BD660C570F2}"/>
              </a:ext>
            </a:extLst>
          </p:cNvPr>
          <p:cNvSpPr txBox="1"/>
          <p:nvPr userDrawn="1"/>
        </p:nvSpPr>
        <p:spPr>
          <a:xfrm>
            <a:off x="8896354" y="75190"/>
            <a:ext cx="3181344" cy="43088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r"/>
            <a:r>
              <a:rPr lang="en-US" sz="105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105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uench </a:t>
            </a:r>
            <a:r>
              <a:rPr lang="en-US" sz="105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105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ocalization in </a:t>
            </a:r>
            <a:r>
              <a:rPr lang="en-US" sz="105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105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uperconducting </a:t>
            </a:r>
            <a:r>
              <a:rPr lang="en-US" sz="105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05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agnets using the </a:t>
            </a:r>
            <a:r>
              <a:rPr lang="en-US" sz="105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105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armonic </a:t>
            </a:r>
            <a:r>
              <a:rPr lang="en-US" sz="105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105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ield </a:t>
            </a:r>
            <a:r>
              <a:rPr lang="en-US" sz="105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105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nalysis </a:t>
            </a:r>
            <a:r>
              <a:rPr lang="en-US" sz="105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105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ethod</a:t>
            </a:r>
            <a:endParaRPr lang="it-CH" sz="1050" dirty="0">
              <a:latin typeface="Georgia" panose="02040502050405020303" pitchFamily="18" charset="0"/>
            </a:endParaRPr>
          </a:p>
        </p:txBody>
      </p:sp>
      <p:sp>
        <p:nvSpPr>
          <p:cNvPr id="2" name="Segnaposto numero diapositiva 5">
            <a:extLst>
              <a:ext uri="{FF2B5EF4-FFF2-40B4-BE49-F238E27FC236}">
                <a16:creationId xmlns:a16="http://schemas.microsoft.com/office/drawing/2014/main" id="{87645B17-BD21-4465-B968-8A38117BC7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1424" y="6483557"/>
            <a:ext cx="752475" cy="365125"/>
          </a:xfrm>
          <a:ln>
            <a:noFill/>
          </a:ln>
        </p:spPr>
        <p:txBody>
          <a:bodyPr/>
          <a:lstStyle>
            <a:lvl1pPr>
              <a:defRPr sz="1400">
                <a:solidFill>
                  <a:srgbClr val="0070C0"/>
                </a:solidFill>
                <a:latin typeface="Georgia" panose="02040502050405020303" pitchFamily="18" charset="0"/>
              </a:defRPr>
            </a:lvl1pPr>
          </a:lstStyle>
          <a:p>
            <a:fld id="{3D9F3C45-C4ED-4C7D-BAB5-E66ACCBC3F6A}" type="slidenum">
              <a:rPr lang="it-IT" smtClean="0"/>
              <a:pPr/>
              <a:t>‹N›</a:t>
            </a:fld>
            <a:endParaRPr lang="it-IT" dirty="0"/>
          </a:p>
        </p:txBody>
      </p:sp>
      <p:sp>
        <p:nvSpPr>
          <p:cNvPr id="3" name="Segnaposto data 3">
            <a:extLst>
              <a:ext uri="{FF2B5EF4-FFF2-40B4-BE49-F238E27FC236}">
                <a16:creationId xmlns:a16="http://schemas.microsoft.com/office/drawing/2014/main" id="{BDCB43AB-7D80-4445-B3CB-AE793F6F7601}"/>
              </a:ext>
            </a:extLst>
          </p:cNvPr>
          <p:cNvSpPr txBox="1">
            <a:spLocks/>
          </p:cNvSpPr>
          <p:nvPr userDrawn="1"/>
        </p:nvSpPr>
        <p:spPr>
          <a:xfrm>
            <a:off x="1467755" y="6486119"/>
            <a:ext cx="2742294" cy="3600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1050" dirty="0">
                <a:solidFill>
                  <a:schemeClr val="tx1"/>
                </a:solidFill>
                <a:latin typeface="Georgia" panose="02040502050405020303" pitchFamily="18" charset="0"/>
              </a:rPr>
              <a:t>Seminar Rete MS&amp;TA INFN, 3 March 2022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AB745E5-1CEA-4EB2-86D7-0E3BB53F4A21}"/>
              </a:ext>
            </a:extLst>
          </p:cNvPr>
          <p:cNvSpPr txBox="1">
            <a:spLocks/>
          </p:cNvSpPr>
          <p:nvPr userDrawn="1"/>
        </p:nvSpPr>
        <p:spPr>
          <a:xfrm>
            <a:off x="80188" y="6486119"/>
            <a:ext cx="1275136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1050" dirty="0">
                <a:solidFill>
                  <a:schemeClr val="tx1"/>
                </a:solidFill>
                <a:latin typeface="Georgia" panose="02040502050405020303" pitchFamily="18" charset="0"/>
              </a:rPr>
              <a:t>Samuele Mariotto</a:t>
            </a:r>
          </a:p>
        </p:txBody>
      </p:sp>
      <p:cxnSp>
        <p:nvCxnSpPr>
          <p:cNvPr id="5" name="Connettore diritto 4">
            <a:extLst>
              <a:ext uri="{FF2B5EF4-FFF2-40B4-BE49-F238E27FC236}">
                <a16:creationId xmlns:a16="http://schemas.microsoft.com/office/drawing/2014/main" id="{7047D358-0AF3-4AD1-A0C5-BD0400DE70B6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11533420" y="6666120"/>
            <a:ext cx="468000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8F64DFD-4BD4-4E43-B626-6A795DD02270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1159423" y="6666119"/>
            <a:ext cx="468000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50091BF8-B8E7-423F-A736-8C403298E502}"/>
              </a:ext>
            </a:extLst>
          </p:cNvPr>
          <p:cNvCxnSpPr>
            <a:cxnSpLocks/>
          </p:cNvCxnSpPr>
          <p:nvPr userDrawn="1"/>
        </p:nvCxnSpPr>
        <p:spPr>
          <a:xfrm rot="16200000" flipV="1">
            <a:off x="8567515" y="306022"/>
            <a:ext cx="684000" cy="0"/>
          </a:xfrm>
          <a:prstGeom prst="line">
            <a:avLst/>
          </a:prstGeom>
          <a:ln w="2857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34322325"/>
      </p:ext>
    </p:extLst>
  </p:cSld>
  <p:clrMapOvr>
    <a:masterClrMapping/>
  </p:clrMapOvr>
  <p:hf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113785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669903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334788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016393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99435844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80000" y="325392"/>
            <a:ext cx="11232000" cy="523149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80000" y="996949"/>
            <a:ext cx="11232000" cy="5216525"/>
          </a:xfrm>
        </p:spPr>
        <p:txBody>
          <a:bodyPr/>
          <a:lstStyle/>
          <a:p>
            <a:pPr lvl="0"/>
            <a:r>
              <a:rPr lang="it-IT" dirty="0"/>
              <a:t>Modifica gli stili del testo dello schema</a:t>
            </a:r>
          </a:p>
          <a:p>
            <a:pPr lvl="1"/>
            <a:r>
              <a:rPr lang="it-IT" dirty="0"/>
              <a:t>Secondo livello</a:t>
            </a:r>
          </a:p>
          <a:p>
            <a:pPr lvl="2"/>
            <a:r>
              <a:rPr lang="it-IT" dirty="0"/>
              <a:t>Terzo livello</a:t>
            </a:r>
          </a:p>
          <a:p>
            <a:pPr lvl="3"/>
            <a:r>
              <a:rPr lang="it-IT" dirty="0"/>
              <a:t>Quarto livello</a:t>
            </a:r>
          </a:p>
          <a:p>
            <a:pPr lvl="4"/>
            <a:r>
              <a:rPr lang="it-IT" dirty="0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>
          <a:xfrm>
            <a:off x="480000" y="6294435"/>
            <a:ext cx="3744000" cy="365125"/>
          </a:xfrm>
        </p:spPr>
        <p:txBody>
          <a:bodyPr/>
          <a:lstStyle/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>
          <a:xfrm>
            <a:off x="4224000" y="6294435"/>
            <a:ext cx="3744000" cy="365125"/>
          </a:xfrm>
        </p:spPr>
        <p:txBody>
          <a:bodyPr/>
          <a:lstStyle/>
          <a:p>
            <a:endParaRPr lang="it-IT"/>
          </a:p>
        </p:txBody>
      </p:sp>
      <p:sp>
        <p:nvSpPr>
          <p:cNvPr id="7" name="Segnaposto numero diapositiva 5">
            <a:extLst>
              <a:ext uri="{FF2B5EF4-FFF2-40B4-BE49-F238E27FC236}">
                <a16:creationId xmlns:a16="http://schemas.microsoft.com/office/drawing/2014/main" id="{247FB24D-7ACF-44A5-A220-C93125408751}"/>
              </a:ext>
            </a:extLst>
          </p:cNvPr>
          <p:cNvSpPr txBox="1">
            <a:spLocks/>
          </p:cNvSpPr>
          <p:nvPr userDrawn="1"/>
        </p:nvSpPr>
        <p:spPr>
          <a:xfrm>
            <a:off x="11172825" y="6350000"/>
            <a:ext cx="920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2800" kern="1200">
                <a:solidFill>
                  <a:srgbClr val="BF900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9F3C45-C4ED-4C7D-BAB5-E66ACCBC3F6A}" type="slidenum">
              <a:rPr lang="it-IT" sz="2400" smtClean="0"/>
              <a:pPr/>
              <a:t>‹N›</a:t>
            </a:fld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9313536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72306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5833608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Modifica gli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988425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336459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Slide_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B8BD2496-0305-4B6A-972B-BEBBBC4D4807}"/>
              </a:ext>
            </a:extLst>
          </p:cNvPr>
          <p:cNvSpPr txBox="1">
            <a:spLocks/>
          </p:cNvSpPr>
          <p:nvPr userDrawn="1"/>
        </p:nvSpPr>
        <p:spPr>
          <a:xfrm>
            <a:off x="11172825" y="6350000"/>
            <a:ext cx="920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r" defTabSz="914400" rtl="0" eaLnBrk="1" latinLnBrk="0" hangingPunct="1">
              <a:defRPr sz="2800" kern="1200">
                <a:solidFill>
                  <a:srgbClr val="BF900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9F3C45-C4ED-4C7D-BAB5-E66ACCBC3F6A}" type="slidenum">
              <a:rPr lang="it-IT" sz="2400" smtClean="0"/>
              <a:pPr/>
              <a:t>‹N›</a:t>
            </a:fld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9358795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itle_Vu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266454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</a:t>
            </a:r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Modifica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91249C7-4428-490A-97D3-669373CB4B66}" type="datetimeFigureOut">
              <a:rPr lang="it-IT" smtClean="0"/>
              <a:t>03/03/2022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D9F3C45-C4ED-4C7D-BAB5-E66ACCBC3F6A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566911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60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61" r:id="rId9"/>
    <p:sldLayoutId id="2147483656" r:id="rId10"/>
    <p:sldLayoutId id="2147483657" r:id="rId11"/>
    <p:sldLayoutId id="2147483658" r:id="rId12"/>
    <p:sldLayoutId id="2147483659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7" Type="http://schemas.openxmlformats.org/officeDocument/2006/relationships/image" Target="../media/image370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jpeg"/><Relationship Id="rId5" Type="http://schemas.openxmlformats.org/officeDocument/2006/relationships/image" Target="../media/image51.jpeg"/><Relationship Id="rId4" Type="http://schemas.openxmlformats.org/officeDocument/2006/relationships/image" Target="../media/image50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svg"/><Relationship Id="rId13" Type="http://schemas.openxmlformats.org/officeDocument/2006/relationships/image" Target="../media/image63.jpeg"/><Relationship Id="rId3" Type="http://schemas.openxmlformats.org/officeDocument/2006/relationships/image" Target="../media/image53.png"/><Relationship Id="rId7" Type="http://schemas.openxmlformats.org/officeDocument/2006/relationships/image" Target="../media/image57.png"/><Relationship Id="rId12" Type="http://schemas.openxmlformats.org/officeDocument/2006/relationships/image" Target="../media/image62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6.svg"/><Relationship Id="rId11" Type="http://schemas.openxmlformats.org/officeDocument/2006/relationships/image" Target="../media/image61.emf"/><Relationship Id="rId5" Type="http://schemas.openxmlformats.org/officeDocument/2006/relationships/image" Target="../media/image55.png"/><Relationship Id="rId15" Type="http://schemas.openxmlformats.org/officeDocument/2006/relationships/image" Target="../media/image65.jpeg"/><Relationship Id="rId10" Type="http://schemas.openxmlformats.org/officeDocument/2006/relationships/image" Target="../media/image60.svg"/><Relationship Id="rId4" Type="http://schemas.openxmlformats.org/officeDocument/2006/relationships/image" Target="../media/image54.svg"/><Relationship Id="rId9" Type="http://schemas.openxmlformats.org/officeDocument/2006/relationships/image" Target="../media/image59.png"/><Relationship Id="rId14" Type="http://schemas.openxmlformats.org/officeDocument/2006/relationships/image" Target="../media/image64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png"/><Relationship Id="rId13" Type="http://schemas.openxmlformats.org/officeDocument/2006/relationships/image" Target="../media/image71.png"/><Relationship Id="rId3" Type="http://schemas.openxmlformats.org/officeDocument/2006/relationships/tags" Target="../tags/tag19.xml"/><Relationship Id="rId7" Type="http://schemas.openxmlformats.org/officeDocument/2006/relationships/notesSlide" Target="../notesSlides/notesSlide13.xml"/><Relationship Id="rId12" Type="http://schemas.openxmlformats.org/officeDocument/2006/relationships/image" Target="../media/image70.png"/><Relationship Id="rId2" Type="http://schemas.openxmlformats.org/officeDocument/2006/relationships/tags" Target="../tags/tag18.xml"/><Relationship Id="rId1" Type="http://schemas.openxmlformats.org/officeDocument/2006/relationships/tags" Target="../tags/tag17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69.png"/><Relationship Id="rId5" Type="http://schemas.openxmlformats.org/officeDocument/2006/relationships/tags" Target="../tags/tag21.xml"/><Relationship Id="rId10" Type="http://schemas.openxmlformats.org/officeDocument/2006/relationships/image" Target="../media/image68.png"/><Relationship Id="rId4" Type="http://schemas.openxmlformats.org/officeDocument/2006/relationships/tags" Target="../tags/tag20.xml"/><Relationship Id="rId9" Type="http://schemas.openxmlformats.org/officeDocument/2006/relationships/image" Target="../media/image6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7.svg"/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svg"/><Relationship Id="rId5" Type="http://schemas.openxmlformats.org/officeDocument/2006/relationships/image" Target="../media/image74.png"/><Relationship Id="rId10" Type="http://schemas.openxmlformats.org/officeDocument/2006/relationships/image" Target="../media/image79.svg"/><Relationship Id="rId4" Type="http://schemas.openxmlformats.org/officeDocument/2006/relationships/image" Target="../media/image73.svg"/><Relationship Id="rId9" Type="http://schemas.openxmlformats.org/officeDocument/2006/relationships/image" Target="../media/image78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2.xml"/><Relationship Id="rId5" Type="http://schemas.openxmlformats.org/officeDocument/2006/relationships/image" Target="../media/image81.png"/><Relationship Id="rId4" Type="http://schemas.openxmlformats.org/officeDocument/2006/relationships/image" Target="../media/image8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6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3.xml"/><Relationship Id="rId5" Type="http://schemas.openxmlformats.org/officeDocument/2006/relationships/image" Target="../media/image81.png"/><Relationship Id="rId4" Type="http://schemas.openxmlformats.org/officeDocument/2006/relationships/image" Target="../media/image82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3.png"/><Relationship Id="rId13" Type="http://schemas.openxmlformats.org/officeDocument/2006/relationships/image" Target="../media/image88.png"/><Relationship Id="rId3" Type="http://schemas.openxmlformats.org/officeDocument/2006/relationships/tags" Target="../tags/tag26.xml"/><Relationship Id="rId7" Type="http://schemas.openxmlformats.org/officeDocument/2006/relationships/notesSlide" Target="../notesSlides/notesSlide17.xml"/><Relationship Id="rId12" Type="http://schemas.openxmlformats.org/officeDocument/2006/relationships/image" Target="../media/image87.png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86.png"/><Relationship Id="rId5" Type="http://schemas.openxmlformats.org/officeDocument/2006/relationships/tags" Target="../tags/tag28.xml"/><Relationship Id="rId15" Type="http://schemas.openxmlformats.org/officeDocument/2006/relationships/image" Target="../media/image90.svg"/><Relationship Id="rId10" Type="http://schemas.openxmlformats.org/officeDocument/2006/relationships/image" Target="../media/image85.png"/><Relationship Id="rId4" Type="http://schemas.openxmlformats.org/officeDocument/2006/relationships/tags" Target="../tags/tag27.xml"/><Relationship Id="rId9" Type="http://schemas.openxmlformats.org/officeDocument/2006/relationships/image" Target="../media/image84.png"/><Relationship Id="rId14" Type="http://schemas.openxmlformats.org/officeDocument/2006/relationships/image" Target="../media/image89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13" Type="http://schemas.openxmlformats.org/officeDocument/2006/relationships/image" Target="../media/image96.png"/><Relationship Id="rId3" Type="http://schemas.openxmlformats.org/officeDocument/2006/relationships/tags" Target="../tags/tag31.xml"/><Relationship Id="rId7" Type="http://schemas.openxmlformats.org/officeDocument/2006/relationships/notesSlide" Target="../notesSlides/notesSlide18.xml"/><Relationship Id="rId12" Type="http://schemas.openxmlformats.org/officeDocument/2006/relationships/image" Target="../media/image95.png"/><Relationship Id="rId2" Type="http://schemas.openxmlformats.org/officeDocument/2006/relationships/tags" Target="../tags/tag30.xml"/><Relationship Id="rId1" Type="http://schemas.openxmlformats.org/officeDocument/2006/relationships/tags" Target="../tags/tag29.xml"/><Relationship Id="rId6" Type="http://schemas.openxmlformats.org/officeDocument/2006/relationships/slideLayout" Target="../slideLayouts/slideLayout1.xml"/><Relationship Id="rId11" Type="http://schemas.openxmlformats.org/officeDocument/2006/relationships/image" Target="../media/image94.png"/><Relationship Id="rId5" Type="http://schemas.openxmlformats.org/officeDocument/2006/relationships/tags" Target="../tags/tag33.xml"/><Relationship Id="rId15" Type="http://schemas.openxmlformats.org/officeDocument/2006/relationships/image" Target="../media/image98.svg"/><Relationship Id="rId10" Type="http://schemas.openxmlformats.org/officeDocument/2006/relationships/image" Target="../media/image93.png"/><Relationship Id="rId4" Type="http://schemas.openxmlformats.org/officeDocument/2006/relationships/tags" Target="../tags/tag32.xml"/><Relationship Id="rId9" Type="http://schemas.openxmlformats.org/officeDocument/2006/relationships/image" Target="../media/image92.png"/><Relationship Id="rId14" Type="http://schemas.openxmlformats.org/officeDocument/2006/relationships/image" Target="../media/image9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png"/><Relationship Id="rId7" Type="http://schemas.openxmlformats.org/officeDocument/2006/relationships/image" Target="../media/image103.sv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2.png"/><Relationship Id="rId5" Type="http://schemas.openxmlformats.org/officeDocument/2006/relationships/image" Target="../media/image101.svg"/><Relationship Id="rId4" Type="http://schemas.openxmlformats.org/officeDocument/2006/relationships/image" Target="../media/image10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emf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5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emf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7.em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jpeg"/><Relationship Id="rId3" Type="http://schemas.openxmlformats.org/officeDocument/2006/relationships/image" Target="../media/image1.jpeg"/><Relationship Id="rId7" Type="http://schemas.openxmlformats.org/officeDocument/2006/relationships/image" Target="../media/image5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.jpeg"/><Relationship Id="rId5" Type="http://schemas.openxmlformats.org/officeDocument/2006/relationships/image" Target="../media/image3.emf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5" Type="http://schemas.openxmlformats.org/officeDocument/2006/relationships/image" Target="../media/image9.emf"/><Relationship Id="rId4" Type="http://schemas.openxmlformats.org/officeDocument/2006/relationships/image" Target="../media/image8.em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notesSlide" Target="../notesSlides/notesSlide4.xml"/><Relationship Id="rId7" Type="http://schemas.openxmlformats.org/officeDocument/2006/relationships/image" Target="../media/image13.jpe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2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jpeg"/><Relationship Id="rId9" Type="http://schemas.openxmlformats.org/officeDocument/2006/relationships/image" Target="../media/image15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18.emf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6" Type="http://schemas.openxmlformats.org/officeDocument/2006/relationships/image" Target="../media/image17.png"/><Relationship Id="rId5" Type="http://schemas.openxmlformats.org/officeDocument/2006/relationships/image" Target="../media/image16.png"/><Relationship Id="rId4" Type="http://schemas.openxmlformats.org/officeDocument/2006/relationships/notesSlide" Target="../notesSlides/notesSlide5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emf"/><Relationship Id="rId13" Type="http://schemas.openxmlformats.org/officeDocument/2006/relationships/image" Target="../media/image26.png"/><Relationship Id="rId3" Type="http://schemas.openxmlformats.org/officeDocument/2006/relationships/tags" Target="../tags/tag7.xml"/><Relationship Id="rId7" Type="http://schemas.openxmlformats.org/officeDocument/2006/relationships/image" Target="../media/image20.emf"/><Relationship Id="rId12" Type="http://schemas.openxmlformats.org/officeDocument/2006/relationships/image" Target="../media/image25.png"/><Relationship Id="rId2" Type="http://schemas.openxmlformats.org/officeDocument/2006/relationships/tags" Target="../tags/tag6.xml"/><Relationship Id="rId1" Type="http://schemas.openxmlformats.org/officeDocument/2006/relationships/tags" Target="../tags/tag5.xml"/><Relationship Id="rId6" Type="http://schemas.openxmlformats.org/officeDocument/2006/relationships/notesSlide" Target="../notesSlides/notesSlide6.xml"/><Relationship Id="rId11" Type="http://schemas.openxmlformats.org/officeDocument/2006/relationships/image" Target="../media/image24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23.png"/><Relationship Id="rId4" Type="http://schemas.openxmlformats.org/officeDocument/2006/relationships/tags" Target="../tags/tag8.xml"/><Relationship Id="rId9" Type="http://schemas.openxmlformats.org/officeDocument/2006/relationships/image" Target="../media/image22.png"/><Relationship Id="rId14" Type="http://schemas.openxmlformats.org/officeDocument/2006/relationships/image" Target="../media/image2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tags" Target="../tags/tag11.xml"/><Relationship Id="rId7" Type="http://schemas.openxmlformats.org/officeDocument/2006/relationships/image" Target="../media/image28.png"/><Relationship Id="rId2" Type="http://schemas.openxmlformats.org/officeDocument/2006/relationships/tags" Target="../tags/tag10.xml"/><Relationship Id="rId1" Type="http://schemas.openxmlformats.org/officeDocument/2006/relationships/tags" Target="../tags/tag9.xml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10" Type="http://schemas.openxmlformats.org/officeDocument/2006/relationships/image" Target="../media/image31.png"/><Relationship Id="rId4" Type="http://schemas.openxmlformats.org/officeDocument/2006/relationships/tags" Target="../tags/tag12.xml"/><Relationship Id="rId9" Type="http://schemas.openxmlformats.org/officeDocument/2006/relationships/image" Target="../media/image30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sv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35.png"/><Relationship Id="rId12" Type="http://schemas.openxmlformats.org/officeDocument/2006/relationships/image" Target="../media/image40.png"/><Relationship Id="rId2" Type="http://schemas.openxmlformats.org/officeDocument/2006/relationships/tags" Target="../tags/tag14.xml"/><Relationship Id="rId1" Type="http://schemas.openxmlformats.org/officeDocument/2006/relationships/tags" Target="../tags/tag13.xml"/><Relationship Id="rId6" Type="http://schemas.openxmlformats.org/officeDocument/2006/relationships/image" Target="../media/image34.svg"/><Relationship Id="rId11" Type="http://schemas.openxmlformats.org/officeDocument/2006/relationships/image" Target="../media/image39.png"/><Relationship Id="rId5" Type="http://schemas.openxmlformats.org/officeDocument/2006/relationships/image" Target="../media/image33.png"/><Relationship Id="rId10" Type="http://schemas.openxmlformats.org/officeDocument/2006/relationships/image" Target="../media/image38.png"/><Relationship Id="rId4" Type="http://schemas.openxmlformats.org/officeDocument/2006/relationships/notesSlide" Target="../notesSlides/notesSlide8.xml"/><Relationship Id="rId9" Type="http://schemas.openxmlformats.org/officeDocument/2006/relationships/image" Target="../media/image37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3.png"/><Relationship Id="rId2" Type="http://schemas.openxmlformats.org/officeDocument/2006/relationships/tags" Target="../tags/tag16.xml"/><Relationship Id="rId1" Type="http://schemas.openxmlformats.org/officeDocument/2006/relationships/tags" Target="../tags/tag15.xml"/><Relationship Id="rId6" Type="http://schemas.openxmlformats.org/officeDocument/2006/relationships/image" Target="../media/image42.png"/><Relationship Id="rId11" Type="http://schemas.openxmlformats.org/officeDocument/2006/relationships/image" Target="../media/image47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notesSlide" Target="../notesSlides/notesSlide9.xml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2" name="Immagine 61">
            <a:extLst>
              <a:ext uri="{FF2B5EF4-FFF2-40B4-BE49-F238E27FC236}">
                <a16:creationId xmlns:a16="http://schemas.microsoft.com/office/drawing/2014/main" id="{87FE8433-F161-4B35-BD44-88BDBDE2B716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b="12502"/>
          <a:stretch/>
        </p:blipFill>
        <p:spPr>
          <a:xfrm>
            <a:off x="3522936" y="0"/>
            <a:ext cx="12192600" cy="6858000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8FB1674A-FDD0-4E9D-975A-12603F182A82}"/>
              </a:ext>
            </a:extLst>
          </p:cNvPr>
          <p:cNvSpPr/>
          <p:nvPr/>
        </p:nvSpPr>
        <p:spPr>
          <a:xfrm>
            <a:off x="336550" y="-101600"/>
            <a:ext cx="12433300" cy="7061200"/>
          </a:xfrm>
          <a:custGeom>
            <a:avLst/>
            <a:gdLst>
              <a:gd name="connsiteX0" fmla="*/ 0 w 12433300"/>
              <a:gd name="connsiteY0" fmla="*/ 0 h 7061200"/>
              <a:gd name="connsiteX1" fmla="*/ 12433300 w 12433300"/>
              <a:gd name="connsiteY1" fmla="*/ 0 h 7061200"/>
              <a:gd name="connsiteX2" fmla="*/ 5815158 w 12433300"/>
              <a:gd name="connsiteY2" fmla="*/ 7061200 h 7061200"/>
              <a:gd name="connsiteX3" fmla="*/ 0 w 12433300"/>
              <a:gd name="connsiteY3" fmla="*/ 7061200 h 7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33300" h="7061200">
                <a:moveTo>
                  <a:pt x="0" y="0"/>
                </a:moveTo>
                <a:lnTo>
                  <a:pt x="12433300" y="0"/>
                </a:lnTo>
                <a:lnTo>
                  <a:pt x="5815158" y="7061200"/>
                </a:lnTo>
                <a:lnTo>
                  <a:pt x="0" y="70612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CH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F851D8D-B2C2-4C56-88C6-BF0669A169B6}"/>
              </a:ext>
            </a:extLst>
          </p:cNvPr>
          <p:cNvSpPr/>
          <p:nvPr/>
        </p:nvSpPr>
        <p:spPr>
          <a:xfrm>
            <a:off x="-1194885" y="-101600"/>
            <a:ext cx="12433300" cy="7061200"/>
          </a:xfrm>
          <a:custGeom>
            <a:avLst/>
            <a:gdLst>
              <a:gd name="connsiteX0" fmla="*/ 0 w 12433300"/>
              <a:gd name="connsiteY0" fmla="*/ 0 h 7061200"/>
              <a:gd name="connsiteX1" fmla="*/ 12433300 w 12433300"/>
              <a:gd name="connsiteY1" fmla="*/ 0 h 7061200"/>
              <a:gd name="connsiteX2" fmla="*/ 5815159 w 12433300"/>
              <a:gd name="connsiteY2" fmla="*/ 7061200 h 7061200"/>
              <a:gd name="connsiteX3" fmla="*/ 0 w 12433300"/>
              <a:gd name="connsiteY3" fmla="*/ 7061200 h 7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33300" h="7061200">
                <a:moveTo>
                  <a:pt x="0" y="0"/>
                </a:moveTo>
                <a:lnTo>
                  <a:pt x="12433300" y="0"/>
                </a:lnTo>
                <a:lnTo>
                  <a:pt x="5815159" y="7061200"/>
                </a:lnTo>
                <a:lnTo>
                  <a:pt x="0" y="70612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CH"/>
          </a:p>
        </p:txBody>
      </p:sp>
      <p:sp>
        <p:nvSpPr>
          <p:cNvPr id="39" name="Figura a mano libera: forma 38">
            <a:extLst>
              <a:ext uri="{FF2B5EF4-FFF2-40B4-BE49-F238E27FC236}">
                <a16:creationId xmlns:a16="http://schemas.microsoft.com/office/drawing/2014/main" id="{2E232537-6ADC-4173-AE31-3478ABF54A14}"/>
              </a:ext>
            </a:extLst>
          </p:cNvPr>
          <p:cNvSpPr/>
          <p:nvPr/>
        </p:nvSpPr>
        <p:spPr>
          <a:xfrm>
            <a:off x="-2228850" y="-101600"/>
            <a:ext cx="11935830" cy="7061200"/>
          </a:xfrm>
          <a:custGeom>
            <a:avLst/>
            <a:gdLst>
              <a:gd name="connsiteX0" fmla="*/ 0 w 11935830"/>
              <a:gd name="connsiteY0" fmla="*/ 0 h 7061200"/>
              <a:gd name="connsiteX1" fmla="*/ 11935830 w 11935830"/>
              <a:gd name="connsiteY1" fmla="*/ 0 h 7061200"/>
              <a:gd name="connsiteX2" fmla="*/ 5317688 w 11935830"/>
              <a:gd name="connsiteY2" fmla="*/ 7061200 h 7061200"/>
              <a:gd name="connsiteX3" fmla="*/ 0 w 11935830"/>
              <a:gd name="connsiteY3" fmla="*/ 7061200 h 7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5830" h="7061200">
                <a:moveTo>
                  <a:pt x="0" y="0"/>
                </a:moveTo>
                <a:lnTo>
                  <a:pt x="11935830" y="0"/>
                </a:lnTo>
                <a:lnTo>
                  <a:pt x="5317688" y="7061200"/>
                </a:lnTo>
                <a:lnTo>
                  <a:pt x="0" y="7061200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CH"/>
          </a:p>
        </p:txBody>
      </p:sp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992F014E-71A7-4307-B9D5-3936B4AF8C45}"/>
              </a:ext>
            </a:extLst>
          </p:cNvPr>
          <p:cNvSpPr/>
          <p:nvPr/>
        </p:nvSpPr>
        <p:spPr>
          <a:xfrm>
            <a:off x="-2228849" y="-101600"/>
            <a:ext cx="10404395" cy="7061200"/>
          </a:xfrm>
          <a:custGeom>
            <a:avLst/>
            <a:gdLst>
              <a:gd name="connsiteX0" fmla="*/ 0 w 10404395"/>
              <a:gd name="connsiteY0" fmla="*/ 0 h 7061200"/>
              <a:gd name="connsiteX1" fmla="*/ 10404395 w 10404395"/>
              <a:gd name="connsiteY1" fmla="*/ 0 h 7061200"/>
              <a:gd name="connsiteX2" fmla="*/ 3786253 w 10404395"/>
              <a:gd name="connsiteY2" fmla="*/ 7061200 h 7061200"/>
              <a:gd name="connsiteX3" fmla="*/ 0 w 10404395"/>
              <a:gd name="connsiteY3" fmla="*/ 7061200 h 7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4395" h="7061200">
                <a:moveTo>
                  <a:pt x="0" y="0"/>
                </a:moveTo>
                <a:lnTo>
                  <a:pt x="10404395" y="0"/>
                </a:lnTo>
                <a:lnTo>
                  <a:pt x="3786253" y="7061200"/>
                </a:lnTo>
                <a:lnTo>
                  <a:pt x="0" y="706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CH">
              <a:solidFill>
                <a:schemeClr val="bg1"/>
              </a:solidFill>
            </a:endParaRPr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B831E008-7A45-4BBF-A85D-358568FE8AA7}"/>
              </a:ext>
            </a:extLst>
          </p:cNvPr>
          <p:cNvSpPr txBox="1"/>
          <p:nvPr/>
        </p:nvSpPr>
        <p:spPr>
          <a:xfrm>
            <a:off x="893805" y="2704435"/>
            <a:ext cx="1040439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Q</a:t>
            </a: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uench </a:t>
            </a:r>
            <a:r>
              <a:rPr lang="en-US" sz="36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ocalization in </a:t>
            </a:r>
            <a:r>
              <a:rPr lang="en-US" sz="36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S</a:t>
            </a: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uperconducting </a:t>
            </a:r>
            <a:r>
              <a:rPr lang="en-US" sz="36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agnets using the </a:t>
            </a:r>
            <a:r>
              <a:rPr lang="en-US" sz="36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</a:t>
            </a: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armonic </a:t>
            </a:r>
            <a:r>
              <a:rPr lang="en-US" sz="36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F</a:t>
            </a: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ield </a:t>
            </a:r>
            <a:r>
              <a:rPr lang="en-US" sz="36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nalysis </a:t>
            </a:r>
            <a:r>
              <a:rPr lang="en-US" sz="36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</a:t>
            </a:r>
            <a:r>
              <a:rPr lang="en-US" sz="36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ethod</a:t>
            </a:r>
            <a:endParaRPr lang="it-CH" sz="3600" dirty="0">
              <a:latin typeface="Georgia" panose="02040502050405020303" pitchFamily="18" charset="0"/>
            </a:endParaRPr>
          </a:p>
        </p:txBody>
      </p:sp>
      <p:sp>
        <p:nvSpPr>
          <p:cNvPr id="100" name="Rettangolo 99">
            <a:extLst>
              <a:ext uri="{FF2B5EF4-FFF2-40B4-BE49-F238E27FC236}">
                <a16:creationId xmlns:a16="http://schemas.microsoft.com/office/drawing/2014/main" id="{35A41E96-2943-4F20-8B3F-4E776DCC4CAF}"/>
              </a:ext>
            </a:extLst>
          </p:cNvPr>
          <p:cNvSpPr/>
          <p:nvPr/>
        </p:nvSpPr>
        <p:spPr>
          <a:xfrm>
            <a:off x="4364597" y="4468013"/>
            <a:ext cx="3462807" cy="196977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spcAft>
                <a:spcPts val="600"/>
              </a:spcAft>
            </a:pPr>
            <a:r>
              <a:rPr lang="it-IT" sz="2400" dirty="0">
                <a:latin typeface="Georgia" panose="02040502050405020303" pitchFamily="18" charset="0"/>
              </a:rPr>
              <a:t>Samuele Mariotto</a:t>
            </a:r>
          </a:p>
          <a:p>
            <a:pPr algn="ctr">
              <a:spcAft>
                <a:spcPts val="600"/>
              </a:spcAft>
            </a:pPr>
            <a:endParaRPr lang="it-IT" sz="2400" dirty="0">
              <a:latin typeface="Georgia" panose="02040502050405020303" pitchFamily="18" charset="0"/>
            </a:endParaRPr>
          </a:p>
          <a:p>
            <a:pPr algn="ctr"/>
            <a:r>
              <a:rPr lang="it-IT" dirty="0">
                <a:latin typeface="Georgia" panose="02040502050405020303" pitchFamily="18" charset="0"/>
              </a:rPr>
              <a:t>on </a:t>
            </a:r>
            <a:r>
              <a:rPr lang="it-IT" dirty="0" err="1">
                <a:latin typeface="Georgia" panose="02040502050405020303" pitchFamily="18" charset="0"/>
              </a:rPr>
              <a:t>behalf</a:t>
            </a:r>
            <a:r>
              <a:rPr lang="it-IT" dirty="0">
                <a:latin typeface="Georgia" panose="02040502050405020303" pitchFamily="18" charset="0"/>
              </a:rPr>
              <a:t> of INFN LASA </a:t>
            </a:r>
          </a:p>
          <a:p>
            <a:pPr algn="ctr"/>
            <a:r>
              <a:rPr lang="it-IT" dirty="0" err="1">
                <a:latin typeface="Georgia" panose="02040502050405020303" pitchFamily="18" charset="0"/>
              </a:rPr>
              <a:t>Superconducting</a:t>
            </a:r>
            <a:r>
              <a:rPr lang="it-IT" dirty="0">
                <a:latin typeface="Georgia" panose="02040502050405020303" pitchFamily="18" charset="0"/>
              </a:rPr>
              <a:t> Magnet Group</a:t>
            </a:r>
          </a:p>
          <a:p>
            <a:pPr algn="ctr"/>
            <a:r>
              <a:rPr lang="it-IT" dirty="0">
                <a:latin typeface="Georgia" panose="02040502050405020303" pitchFamily="18" charset="0"/>
              </a:rPr>
              <a:t>Milan, </a:t>
            </a:r>
            <a:r>
              <a:rPr lang="it-IT" dirty="0" err="1">
                <a:latin typeface="Georgia" panose="02040502050405020303" pitchFamily="18" charset="0"/>
              </a:rPr>
              <a:t>Italy</a:t>
            </a:r>
            <a:endParaRPr lang="it-IT" sz="2400" dirty="0">
              <a:latin typeface="Georgia" panose="02040502050405020303" pitchFamily="18" charset="0"/>
            </a:endParaRPr>
          </a:p>
          <a:p>
            <a:pPr algn="ctr"/>
            <a:endParaRPr lang="it-IT" sz="1000" dirty="0">
              <a:latin typeface="Georgia" panose="02040502050405020303" pitchFamily="18" charset="0"/>
            </a:endParaRPr>
          </a:p>
        </p:txBody>
      </p:sp>
      <p:grpSp>
        <p:nvGrpSpPr>
          <p:cNvPr id="6" name="Gruppo 5">
            <a:extLst>
              <a:ext uri="{FF2B5EF4-FFF2-40B4-BE49-F238E27FC236}">
                <a16:creationId xmlns:a16="http://schemas.microsoft.com/office/drawing/2014/main" id="{C053CAD2-A228-4880-BF42-AFE4A938AAC5}"/>
              </a:ext>
            </a:extLst>
          </p:cNvPr>
          <p:cNvGrpSpPr/>
          <p:nvPr/>
        </p:nvGrpSpPr>
        <p:grpSpPr>
          <a:xfrm>
            <a:off x="688496" y="628707"/>
            <a:ext cx="10815009" cy="999162"/>
            <a:chOff x="784592" y="628707"/>
            <a:chExt cx="10815009" cy="999162"/>
          </a:xfrm>
        </p:grpSpPr>
        <p:pic>
          <p:nvPicPr>
            <p:cNvPr id="103" name="Image 11" descr="HLU-logoN-title.png">
              <a:extLst>
                <a:ext uri="{FF2B5EF4-FFF2-40B4-BE49-F238E27FC236}">
                  <a16:creationId xmlns:a16="http://schemas.microsoft.com/office/drawing/2014/main" id="{4087EC41-A8A9-40A5-B54C-9809B75D135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9284" y="678288"/>
              <a:ext cx="2220317" cy="900000"/>
            </a:xfrm>
            <a:prstGeom prst="rect">
              <a:avLst/>
            </a:prstGeom>
            <a:noFill/>
          </p:spPr>
        </p:pic>
        <p:pic>
          <p:nvPicPr>
            <p:cNvPr id="4" name="Immagine 3">
              <a:extLst>
                <a:ext uri="{FF2B5EF4-FFF2-40B4-BE49-F238E27FC236}">
                  <a16:creationId xmlns:a16="http://schemas.microsoft.com/office/drawing/2014/main" id="{318F4509-0D87-4C7E-B889-ECCB649F35D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92" y="678288"/>
              <a:ext cx="1776559" cy="900000"/>
            </a:xfrm>
            <a:prstGeom prst="rect">
              <a:avLst/>
            </a:prstGeom>
          </p:spPr>
        </p:pic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FD3EF005-B0A5-43E0-9356-1E0756990186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39254" y="628707"/>
              <a:ext cx="5461927" cy="999162"/>
              <a:chOff x="3365683" y="58458"/>
              <a:chExt cx="5116653" cy="936000"/>
            </a:xfrm>
          </p:grpSpPr>
          <p:pic>
            <p:nvPicPr>
              <p:cNvPr id="16" name="Immagine 15">
                <a:extLst>
                  <a:ext uri="{FF2B5EF4-FFF2-40B4-BE49-F238E27FC236}">
                    <a16:creationId xmlns:a16="http://schemas.microsoft.com/office/drawing/2014/main" id="{6CA0F410-DCE0-4192-BB92-8BA1D4DB25CD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56" t="2904" r="39180" b="41968"/>
              <a:stretch/>
            </p:blipFill>
            <p:spPr>
              <a:xfrm>
                <a:off x="3365683" y="58458"/>
                <a:ext cx="931650" cy="936000"/>
              </a:xfrm>
              <a:prstGeom prst="rect">
                <a:avLst/>
              </a:prstGeom>
            </p:spPr>
          </p:pic>
          <p:pic>
            <p:nvPicPr>
              <p:cNvPr id="17" name="Immagine 16">
                <a:extLst>
                  <a:ext uri="{FF2B5EF4-FFF2-40B4-BE49-F238E27FC236}">
                    <a16:creationId xmlns:a16="http://schemas.microsoft.com/office/drawing/2014/main" id="{E1814344-8CA9-48AC-8E5C-C22E27C68B6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7" t="63220" r="2122" b="23511"/>
              <a:stretch/>
            </p:blipFill>
            <p:spPr>
              <a:xfrm>
                <a:off x="4488493" y="297343"/>
                <a:ext cx="3993843" cy="218327"/>
              </a:xfrm>
              <a:prstGeom prst="rect">
                <a:avLst/>
              </a:prstGeom>
            </p:spPr>
          </p:pic>
          <p:pic>
            <p:nvPicPr>
              <p:cNvPr id="18" name="Immagine 17">
                <a:extLst>
                  <a:ext uri="{FF2B5EF4-FFF2-40B4-BE49-F238E27FC236}">
                    <a16:creationId xmlns:a16="http://schemas.microsoft.com/office/drawing/2014/main" id="{09C631D9-7A4D-4455-A4DE-A091C3536EFA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2" t="83862" r="4391" b="4023"/>
              <a:stretch/>
            </p:blipFill>
            <p:spPr>
              <a:xfrm>
                <a:off x="4488493" y="556234"/>
                <a:ext cx="3814593" cy="199339"/>
              </a:xfrm>
              <a:prstGeom prst="rect">
                <a:avLst/>
              </a:prstGeom>
            </p:spPr>
          </p:pic>
          <p:cxnSp>
            <p:nvCxnSpPr>
              <p:cNvPr id="19" name="Connettore diritto 18">
                <a:extLst>
                  <a:ext uri="{FF2B5EF4-FFF2-40B4-BE49-F238E27FC236}">
                    <a16:creationId xmlns:a16="http://schemas.microsoft.com/office/drawing/2014/main" id="{3B15B0A7-11A5-4157-B77D-33AA5A644E17}"/>
                  </a:ext>
                </a:extLst>
              </p:cNvPr>
              <p:cNvCxnSpPr/>
              <p:nvPr/>
            </p:nvCxnSpPr>
            <p:spPr>
              <a:xfrm>
                <a:off x="4366522" y="167358"/>
                <a:ext cx="0" cy="718200"/>
              </a:xfrm>
              <a:prstGeom prst="line">
                <a:avLst/>
              </a:pr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</p:grpSp>
    </p:spTree>
    <p:extLst>
      <p:ext uri="{BB962C8B-B14F-4D97-AF65-F5344CB8AC3E}">
        <p14:creationId xmlns:p14="http://schemas.microsoft.com/office/powerpoint/2010/main" val="263827479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2C75F0B7-62F5-41EE-8818-E89FD2BCE2E6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1247" y="942942"/>
            <a:ext cx="5020104" cy="3903345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3F8E57B-963E-4E3D-856D-CBF1E686062A}"/>
              </a:ext>
            </a:extLst>
          </p:cNvPr>
          <p:cNvSpPr txBox="1"/>
          <p:nvPr/>
        </p:nvSpPr>
        <p:spPr>
          <a:xfrm>
            <a:off x="506946" y="1180010"/>
            <a:ext cx="5751614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5 </a:t>
            </a:r>
            <a:r>
              <a:rPr lang="it-IT" sz="1600" dirty="0" err="1"/>
              <a:t>different</a:t>
            </a:r>
            <a:r>
              <a:rPr lang="it-IT" sz="1600" dirty="0"/>
              <a:t> </a:t>
            </a:r>
            <a:r>
              <a:rPr lang="it-IT" sz="1600" dirty="0">
                <a:solidFill>
                  <a:srgbClr val="915E28"/>
                </a:solidFill>
              </a:rPr>
              <a:t>OPERA 2D Models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No </a:t>
            </a:r>
            <a:r>
              <a:rPr lang="it-IT" sz="1600" dirty="0" err="1"/>
              <a:t>consideration</a:t>
            </a:r>
            <a:r>
              <a:rPr lang="it-IT" sz="1600" dirty="0"/>
              <a:t> of 3D coil end </a:t>
            </a:r>
            <a:r>
              <a:rPr lang="it-IT" sz="1600" dirty="0" err="1"/>
              <a:t>shape</a:t>
            </a:r>
            <a:endParaRPr lang="it-IT" sz="1600" dirty="0"/>
          </a:p>
          <a:p>
            <a:pPr marL="285750" indent="-285750">
              <a:spcBef>
                <a:spcPts val="600"/>
              </a:spcBef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/>
              <a:t>ARMCO </a:t>
            </a:r>
            <a:r>
              <a:rPr lang="it-IT" sz="1600" dirty="0" err="1"/>
              <a:t>Iron</a:t>
            </a:r>
            <a:r>
              <a:rPr lang="it-IT" sz="1600" dirty="0"/>
              <a:t> BH Curve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 err="1"/>
              <a:t>Imposed</a:t>
            </a:r>
            <a:r>
              <a:rPr lang="it-IT" sz="1600" dirty="0"/>
              <a:t> </a:t>
            </a:r>
            <a:r>
              <a:rPr lang="it-IT" sz="1600" dirty="0" err="1"/>
              <a:t>permanent</a:t>
            </a:r>
            <a:r>
              <a:rPr lang="it-IT" sz="1600" dirty="0"/>
              <a:t> </a:t>
            </a:r>
            <a:r>
              <a:rPr lang="it-IT" sz="1600" dirty="0" err="1"/>
              <a:t>magnet</a:t>
            </a:r>
            <a:r>
              <a:rPr lang="it-IT" sz="1600" dirty="0"/>
              <a:t> </a:t>
            </a:r>
            <a:r>
              <a:rPr lang="it-IT" sz="1600" dirty="0" err="1"/>
              <a:t>strenght</a:t>
            </a:r>
            <a:r>
              <a:rPr lang="it-IT" sz="1600" dirty="0"/>
              <a:t> </a:t>
            </a:r>
            <a:r>
              <a:rPr lang="it-IT" sz="1600" dirty="0" err="1"/>
              <a:t>based</a:t>
            </a:r>
            <a:r>
              <a:rPr lang="it-IT" sz="1600" dirty="0"/>
              <a:t> on MQSXFP1c </a:t>
            </a:r>
            <a:r>
              <a:rPr lang="it-IT" sz="1600" dirty="0" err="1"/>
              <a:t>measured</a:t>
            </a:r>
            <a:r>
              <a:rPr lang="it-IT" sz="1600" dirty="0"/>
              <a:t> data to </a:t>
            </a:r>
            <a:r>
              <a:rPr lang="it-IT" sz="1600" dirty="0" err="1"/>
              <a:t>reproduce</a:t>
            </a:r>
            <a:r>
              <a:rPr lang="it-IT" sz="1600" dirty="0"/>
              <a:t> the </a:t>
            </a:r>
            <a:r>
              <a:rPr lang="it-IT" sz="1600" dirty="0" err="1"/>
              <a:t>residual</a:t>
            </a:r>
            <a:r>
              <a:rPr lang="it-IT" sz="1600" dirty="0"/>
              <a:t> </a:t>
            </a:r>
            <a:r>
              <a:rPr lang="it-IT" sz="1600" dirty="0" err="1"/>
              <a:t>magnetization</a:t>
            </a:r>
            <a:r>
              <a:rPr lang="it-IT" sz="1600" dirty="0"/>
              <a:t> </a:t>
            </a:r>
            <a:r>
              <a:rPr lang="it-IT" sz="1600" dirty="0" err="1"/>
              <a:t>iron</a:t>
            </a:r>
            <a:endParaRPr lang="it-IT" sz="16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09D8B0A1-C1AC-4DC8-B6EA-EC83CEB5FF2B}"/>
              </a:ext>
            </a:extLst>
          </p:cNvPr>
          <p:cNvSpPr txBox="1"/>
          <p:nvPr/>
        </p:nvSpPr>
        <p:spPr>
          <a:xfrm>
            <a:off x="6307082" y="5374795"/>
            <a:ext cx="5589054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sz="1600" dirty="0"/>
              <a:t>RESULTS:</a:t>
            </a:r>
          </a:p>
          <a:p>
            <a:pPr marL="285750" indent="-285750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 err="1">
                <a:solidFill>
                  <a:srgbClr val="915E28"/>
                </a:solidFill>
              </a:rPr>
              <a:t>Negligible</a:t>
            </a:r>
            <a:r>
              <a:rPr lang="it-IT" sz="1600" dirty="0"/>
              <a:t> </a:t>
            </a:r>
            <a:r>
              <a:rPr lang="it-IT" sz="1600" dirty="0" err="1"/>
              <a:t>iron</a:t>
            </a:r>
            <a:r>
              <a:rPr lang="it-IT" sz="1600" dirty="0"/>
              <a:t> </a:t>
            </a:r>
            <a:r>
              <a:rPr lang="it-IT" sz="1600" dirty="0" err="1"/>
              <a:t>effect</a:t>
            </a:r>
            <a:r>
              <a:rPr lang="it-IT" sz="1600" dirty="0"/>
              <a:t> on the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allowed</a:t>
            </a:r>
            <a:r>
              <a:rPr lang="it-IT" sz="1600" dirty="0"/>
              <a:t> </a:t>
            </a:r>
            <a:r>
              <a:rPr lang="it-IT" sz="1600" dirty="0" err="1"/>
              <a:t>harmonic</a:t>
            </a:r>
            <a:r>
              <a:rPr lang="it-IT" sz="1600" dirty="0"/>
              <a:t> </a:t>
            </a:r>
            <a:r>
              <a:rPr lang="it-IT" sz="1600" dirty="0" err="1"/>
              <a:t>orders</a:t>
            </a:r>
            <a:endParaRPr lang="it-IT" sz="1600" dirty="0"/>
          </a:p>
        </p:txBody>
      </p:sp>
      <p:pic>
        <p:nvPicPr>
          <p:cNvPr id="31" name="Immagine 30">
            <a:extLst>
              <a:ext uri="{FF2B5EF4-FFF2-40B4-BE49-F238E27FC236}">
                <a16:creationId xmlns:a16="http://schemas.microsoft.com/office/drawing/2014/main" id="{76D30EDB-6610-4D8D-9242-908D3080A8AD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79" b="46035"/>
          <a:stretch/>
        </p:blipFill>
        <p:spPr>
          <a:xfrm>
            <a:off x="506946" y="3011544"/>
            <a:ext cx="5144225" cy="2980584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7C7FA1CA-2247-48B5-8B51-89C74AE47C27}"/>
              </a:ext>
            </a:extLst>
          </p:cNvPr>
          <p:cNvSpPr txBox="1"/>
          <p:nvPr/>
        </p:nvSpPr>
        <p:spPr>
          <a:xfrm>
            <a:off x="4555892" y="3367897"/>
            <a:ext cx="168111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dirty="0" err="1"/>
              <a:t>Permanent</a:t>
            </a:r>
            <a:r>
              <a:rPr lang="it-IT" dirty="0"/>
              <a:t> Magnet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3A3387A4-75DB-47B4-808C-FEA573E64B0E}"/>
              </a:ext>
            </a:extLst>
          </p:cNvPr>
          <p:cNvCxnSpPr>
            <a:cxnSpLocks/>
          </p:cNvCxnSpPr>
          <p:nvPr/>
        </p:nvCxnSpPr>
        <p:spPr>
          <a:xfrm flipH="1">
            <a:off x="3781767" y="3802931"/>
            <a:ext cx="1073013" cy="890204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BB82E3E6-94A9-4935-93C7-FE00BC8D641E}"/>
              </a:ext>
            </a:extLst>
          </p:cNvPr>
          <p:cNvCxnSpPr>
            <a:cxnSpLocks/>
          </p:cNvCxnSpPr>
          <p:nvPr/>
        </p:nvCxnSpPr>
        <p:spPr>
          <a:xfrm flipH="1">
            <a:off x="2152173" y="3802931"/>
            <a:ext cx="2702607" cy="736316"/>
          </a:xfrm>
          <a:prstGeom prst="straightConnector1">
            <a:avLst/>
          </a:prstGeom>
          <a:ln w="254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itolo 1">
            <a:extLst>
              <a:ext uri="{FF2B5EF4-FFF2-40B4-BE49-F238E27FC236}">
                <a16:creationId xmlns:a16="http://schemas.microsoft.com/office/drawing/2014/main" id="{2B02C086-A536-496A-9E35-417CB44E438B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FEM Model</a:t>
            </a:r>
          </a:p>
        </p:txBody>
      </p:sp>
    </p:spTree>
    <p:extLst>
      <p:ext uri="{BB962C8B-B14F-4D97-AF65-F5344CB8AC3E}">
        <p14:creationId xmlns:p14="http://schemas.microsoft.com/office/powerpoint/2010/main" val="16061713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30" grpId="0"/>
      <p:bldP spid="3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10</a:t>
            </a:fld>
            <a:endParaRPr lang="it-IT"/>
          </a:p>
        </p:txBody>
      </p:sp>
      <p:grpSp>
        <p:nvGrpSpPr>
          <p:cNvPr id="7" name="Gruppo 6">
            <a:extLst>
              <a:ext uri="{FF2B5EF4-FFF2-40B4-BE49-F238E27FC236}">
                <a16:creationId xmlns:a16="http://schemas.microsoft.com/office/drawing/2014/main" id="{30C0A6B5-4FF5-4740-AC63-8872AFE3106D}"/>
              </a:ext>
            </a:extLst>
          </p:cNvPr>
          <p:cNvGrpSpPr>
            <a:grpSpLocks noChangeAspect="1"/>
          </p:cNvGrpSpPr>
          <p:nvPr/>
        </p:nvGrpSpPr>
        <p:grpSpPr>
          <a:xfrm>
            <a:off x="8773846" y="265059"/>
            <a:ext cx="3051830" cy="6202281"/>
            <a:chOff x="9171407" y="493659"/>
            <a:chExt cx="2812353" cy="5715591"/>
          </a:xfrm>
        </p:grpSpPr>
        <p:grpSp>
          <p:nvGrpSpPr>
            <p:cNvPr id="10" name="Gruppo 9">
              <a:extLst>
                <a:ext uri="{FF2B5EF4-FFF2-40B4-BE49-F238E27FC236}">
                  <a16:creationId xmlns:a16="http://schemas.microsoft.com/office/drawing/2014/main" id="{5B41068A-C72B-45C7-B9A2-591E70F3762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71407" y="2337606"/>
              <a:ext cx="1650249" cy="3642910"/>
              <a:chOff x="8507999" y="1226070"/>
              <a:chExt cx="2260615" cy="4990288"/>
            </a:xfrm>
          </p:grpSpPr>
          <p:sp>
            <p:nvSpPr>
              <p:cNvPr id="11" name="Freeform 100">
                <a:extLst>
                  <a:ext uri="{FF2B5EF4-FFF2-40B4-BE49-F238E27FC236}">
                    <a16:creationId xmlns:a16="http://schemas.microsoft.com/office/drawing/2014/main" id="{C0EA6EB7-F975-4727-A904-560986F055AA}"/>
                  </a:ext>
                </a:extLst>
              </p:cNvPr>
              <p:cNvSpPr/>
              <p:nvPr/>
            </p:nvSpPr>
            <p:spPr>
              <a:xfrm>
                <a:off x="8785591" y="5284823"/>
                <a:ext cx="195362" cy="511938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448752">
                    <a:moveTo>
                      <a:pt x="4952" y="0"/>
                    </a:moveTo>
                    <a:lnTo>
                      <a:pt x="609027" y="553021"/>
                    </a:lnTo>
                    <a:lnTo>
                      <a:pt x="609027" y="655319"/>
                    </a:lnTo>
                    <a:lnTo>
                      <a:pt x="4952" y="655319"/>
                    </a:lnTo>
                    <a:lnTo>
                      <a:pt x="0" y="1448752"/>
                    </a:lnTo>
                    <a:lnTo>
                      <a:pt x="614171" y="1448752"/>
                    </a:lnTo>
                    <a:lnTo>
                      <a:pt x="609027" y="1208341"/>
                    </a:lnTo>
                    <a:lnTo>
                      <a:pt x="609027" y="1412747"/>
                    </a:lnTo>
                    <a:lnTo>
                      <a:pt x="4952" y="1412747"/>
                    </a:lnTo>
                    <a:lnTo>
                      <a:pt x="4952" y="1208341"/>
                    </a:lnTo>
                    <a:lnTo>
                      <a:pt x="609027" y="1208341"/>
                    </a:lnTo>
                    <a:lnTo>
                      <a:pt x="614171" y="1448752"/>
                    </a:lnTo>
                    <a:lnTo>
                      <a:pt x="609027" y="0"/>
                    </a:lnTo>
                    <a:lnTo>
                      <a:pt x="4952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" name="Freeform 101">
                <a:extLst>
                  <a:ext uri="{FF2B5EF4-FFF2-40B4-BE49-F238E27FC236}">
                    <a16:creationId xmlns:a16="http://schemas.microsoft.com/office/drawing/2014/main" id="{A255D691-4256-4C41-AADF-2B83C22EA979}"/>
                  </a:ext>
                </a:extLst>
              </p:cNvPr>
              <p:cNvSpPr/>
              <p:nvPr/>
            </p:nvSpPr>
            <p:spPr>
              <a:xfrm>
                <a:off x="8785591" y="5181762"/>
                <a:ext cx="1575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4952" h="1740407">
                    <a:moveTo>
                      <a:pt x="0" y="1740407"/>
                    </a:moveTo>
                    <a:lnTo>
                      <a:pt x="0" y="0"/>
                    </a:lnTo>
                    <a:lnTo>
                      <a:pt x="4952" y="87249"/>
                    </a:lnTo>
                    <a:lnTo>
                      <a:pt x="4952" y="291655"/>
                    </a:lnTo>
                    <a:lnTo>
                      <a:pt x="4952" y="844677"/>
                    </a:lnTo>
                    <a:lnTo>
                      <a:pt x="4952" y="946975"/>
                    </a:lnTo>
                    <a:lnTo>
                      <a:pt x="0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" name="Freeform 102">
                <a:extLst>
                  <a:ext uri="{FF2B5EF4-FFF2-40B4-BE49-F238E27FC236}">
                    <a16:creationId xmlns:a16="http://schemas.microsoft.com/office/drawing/2014/main" id="{FDB54117-4807-4D4C-89A0-6F8172E3532C}"/>
                  </a:ext>
                </a:extLst>
              </p:cNvPr>
              <p:cNvSpPr/>
              <p:nvPr/>
            </p:nvSpPr>
            <p:spPr>
              <a:xfrm>
                <a:off x="8785591" y="5181761"/>
                <a:ext cx="195362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740406">
                    <a:moveTo>
                      <a:pt x="609028" y="87248"/>
                    </a:moveTo>
                    <a:lnTo>
                      <a:pt x="4953" y="87248"/>
                    </a:lnTo>
                    <a:lnTo>
                      <a:pt x="0" y="0"/>
                    </a:lnTo>
                    <a:lnTo>
                      <a:pt x="614171" y="0"/>
                    </a:lnTo>
                    <a:lnTo>
                      <a:pt x="614171" y="1740406"/>
                    </a:lnTo>
                    <a:lnTo>
                      <a:pt x="609028" y="291654"/>
                    </a:lnTo>
                    <a:lnTo>
                      <a:pt x="609028" y="87248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" name="Freeform 103">
                <a:extLst>
                  <a:ext uri="{FF2B5EF4-FFF2-40B4-BE49-F238E27FC236}">
                    <a16:creationId xmlns:a16="http://schemas.microsoft.com/office/drawing/2014/main" id="{57241B62-1A3B-4D46-A7EB-2B3539062BF6}"/>
                  </a:ext>
                </a:extLst>
              </p:cNvPr>
              <p:cNvSpPr/>
              <p:nvPr/>
            </p:nvSpPr>
            <p:spPr>
              <a:xfrm>
                <a:off x="8787167" y="5284823"/>
                <a:ext cx="192151" cy="195419"/>
              </a:xfrm>
              <a:custGeom>
                <a:avLst/>
                <a:gdLst/>
                <a:ahLst/>
                <a:cxnLst/>
                <a:rect l="0" t="0" r="0" b="0"/>
                <a:pathLst>
                  <a:path w="604075" h="553021">
                    <a:moveTo>
                      <a:pt x="0" y="553021"/>
                    </a:moveTo>
                    <a:lnTo>
                      <a:pt x="0" y="0"/>
                    </a:lnTo>
                    <a:lnTo>
                      <a:pt x="604075" y="553021"/>
                    </a:lnTo>
                    <a:lnTo>
                      <a:pt x="0" y="553021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" name="Freeform 104">
                <a:extLst>
                  <a:ext uri="{FF2B5EF4-FFF2-40B4-BE49-F238E27FC236}">
                    <a16:creationId xmlns:a16="http://schemas.microsoft.com/office/drawing/2014/main" id="{12982266-9E38-476D-8FEE-7DB9849AAFDF}"/>
                  </a:ext>
                </a:extLst>
              </p:cNvPr>
              <p:cNvSpPr/>
              <p:nvPr/>
            </p:nvSpPr>
            <p:spPr>
              <a:xfrm>
                <a:off x="8785591" y="4649966"/>
                <a:ext cx="195362" cy="530046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499997">
                    <a:moveTo>
                      <a:pt x="4952" y="0"/>
                    </a:moveTo>
                    <a:lnTo>
                      <a:pt x="609027" y="552640"/>
                    </a:lnTo>
                    <a:lnTo>
                      <a:pt x="609027" y="655319"/>
                    </a:lnTo>
                    <a:lnTo>
                      <a:pt x="4952" y="655319"/>
                    </a:lnTo>
                    <a:lnTo>
                      <a:pt x="0" y="1499997"/>
                    </a:lnTo>
                    <a:lnTo>
                      <a:pt x="614171" y="1499997"/>
                    </a:lnTo>
                    <a:lnTo>
                      <a:pt x="609027" y="1207960"/>
                    </a:lnTo>
                    <a:lnTo>
                      <a:pt x="609027" y="1412747"/>
                    </a:lnTo>
                    <a:lnTo>
                      <a:pt x="4952" y="1412747"/>
                    </a:lnTo>
                    <a:lnTo>
                      <a:pt x="4952" y="1207960"/>
                    </a:lnTo>
                    <a:lnTo>
                      <a:pt x="609027" y="1207960"/>
                    </a:lnTo>
                    <a:lnTo>
                      <a:pt x="614171" y="1499997"/>
                    </a:lnTo>
                    <a:lnTo>
                      <a:pt x="609027" y="0"/>
                    </a:lnTo>
                    <a:lnTo>
                      <a:pt x="4952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" name="Freeform 105">
                <a:extLst>
                  <a:ext uri="{FF2B5EF4-FFF2-40B4-BE49-F238E27FC236}">
                    <a16:creationId xmlns:a16="http://schemas.microsoft.com/office/drawing/2014/main" id="{212CD958-1E09-4F51-877D-6427BB62E882}"/>
                  </a:ext>
                </a:extLst>
              </p:cNvPr>
              <p:cNvSpPr/>
              <p:nvPr/>
            </p:nvSpPr>
            <p:spPr>
              <a:xfrm>
                <a:off x="8785591" y="4565012"/>
                <a:ext cx="1575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4952" h="1740407">
                    <a:moveTo>
                      <a:pt x="0" y="1740407"/>
                    </a:moveTo>
                    <a:lnTo>
                      <a:pt x="0" y="0"/>
                    </a:lnTo>
                    <a:lnTo>
                      <a:pt x="4952" y="35623"/>
                    </a:lnTo>
                    <a:lnTo>
                      <a:pt x="4952" y="240410"/>
                    </a:lnTo>
                    <a:lnTo>
                      <a:pt x="4952" y="793051"/>
                    </a:lnTo>
                    <a:lnTo>
                      <a:pt x="4952" y="895730"/>
                    </a:lnTo>
                    <a:lnTo>
                      <a:pt x="0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" name="Freeform 106">
                <a:extLst>
                  <a:ext uri="{FF2B5EF4-FFF2-40B4-BE49-F238E27FC236}">
                    <a16:creationId xmlns:a16="http://schemas.microsoft.com/office/drawing/2014/main" id="{30C2BFF9-7F8F-430B-8552-8C37D1DEF28B}"/>
                  </a:ext>
                </a:extLst>
              </p:cNvPr>
              <p:cNvSpPr/>
              <p:nvPr/>
            </p:nvSpPr>
            <p:spPr>
              <a:xfrm>
                <a:off x="8785591" y="4565012"/>
                <a:ext cx="195362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740407">
                    <a:moveTo>
                      <a:pt x="609028" y="35623"/>
                    </a:moveTo>
                    <a:lnTo>
                      <a:pt x="4953" y="35623"/>
                    </a:lnTo>
                    <a:lnTo>
                      <a:pt x="0" y="0"/>
                    </a:lnTo>
                    <a:lnTo>
                      <a:pt x="614171" y="0"/>
                    </a:lnTo>
                    <a:lnTo>
                      <a:pt x="614171" y="1740407"/>
                    </a:lnTo>
                    <a:lnTo>
                      <a:pt x="609028" y="240410"/>
                    </a:lnTo>
                    <a:lnTo>
                      <a:pt x="609028" y="35623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" name="Freeform 107">
                <a:extLst>
                  <a:ext uri="{FF2B5EF4-FFF2-40B4-BE49-F238E27FC236}">
                    <a16:creationId xmlns:a16="http://schemas.microsoft.com/office/drawing/2014/main" id="{5508A2FE-4903-4CF0-B1FF-4B850E0E9778}"/>
                  </a:ext>
                </a:extLst>
              </p:cNvPr>
              <p:cNvSpPr/>
              <p:nvPr/>
            </p:nvSpPr>
            <p:spPr>
              <a:xfrm>
                <a:off x="8787167" y="4649965"/>
                <a:ext cx="192151" cy="195284"/>
              </a:xfrm>
              <a:custGeom>
                <a:avLst/>
                <a:gdLst/>
                <a:ahLst/>
                <a:cxnLst/>
                <a:rect l="0" t="0" r="0" b="0"/>
                <a:pathLst>
                  <a:path w="604075" h="552640">
                    <a:moveTo>
                      <a:pt x="0" y="552640"/>
                    </a:moveTo>
                    <a:lnTo>
                      <a:pt x="0" y="0"/>
                    </a:lnTo>
                    <a:lnTo>
                      <a:pt x="604075" y="552640"/>
                    </a:lnTo>
                    <a:lnTo>
                      <a:pt x="0" y="55264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" name="Freeform 108">
                <a:extLst>
                  <a:ext uri="{FF2B5EF4-FFF2-40B4-BE49-F238E27FC236}">
                    <a16:creationId xmlns:a16="http://schemas.microsoft.com/office/drawing/2014/main" id="{D9007268-1125-4739-B811-F5F0EC27C1A8}"/>
                  </a:ext>
                </a:extLst>
              </p:cNvPr>
              <p:cNvSpPr/>
              <p:nvPr/>
            </p:nvSpPr>
            <p:spPr>
              <a:xfrm>
                <a:off x="8785591" y="3966303"/>
                <a:ext cx="195362" cy="529912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499616">
                    <a:moveTo>
                      <a:pt x="4952" y="0"/>
                    </a:moveTo>
                    <a:lnTo>
                      <a:pt x="609027" y="552640"/>
                    </a:lnTo>
                    <a:lnTo>
                      <a:pt x="609027" y="654938"/>
                    </a:lnTo>
                    <a:lnTo>
                      <a:pt x="4952" y="654938"/>
                    </a:lnTo>
                    <a:lnTo>
                      <a:pt x="0" y="1499616"/>
                    </a:lnTo>
                    <a:lnTo>
                      <a:pt x="614171" y="1499616"/>
                    </a:lnTo>
                    <a:lnTo>
                      <a:pt x="609027" y="1207960"/>
                    </a:lnTo>
                    <a:lnTo>
                      <a:pt x="609027" y="1412747"/>
                    </a:lnTo>
                    <a:lnTo>
                      <a:pt x="4952" y="1412747"/>
                    </a:lnTo>
                    <a:lnTo>
                      <a:pt x="4952" y="1207960"/>
                    </a:lnTo>
                    <a:lnTo>
                      <a:pt x="609027" y="1207960"/>
                    </a:lnTo>
                    <a:lnTo>
                      <a:pt x="614171" y="1499616"/>
                    </a:lnTo>
                    <a:lnTo>
                      <a:pt x="609027" y="0"/>
                    </a:lnTo>
                    <a:lnTo>
                      <a:pt x="4952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" name="Freeform 109">
                <a:extLst>
                  <a:ext uri="{FF2B5EF4-FFF2-40B4-BE49-F238E27FC236}">
                    <a16:creationId xmlns:a16="http://schemas.microsoft.com/office/drawing/2014/main" id="{F8CC5620-8152-4AB5-9D5C-0A987217D9BE}"/>
                  </a:ext>
                </a:extLst>
              </p:cNvPr>
              <p:cNvSpPr/>
              <p:nvPr/>
            </p:nvSpPr>
            <p:spPr>
              <a:xfrm>
                <a:off x="8785591" y="3881217"/>
                <a:ext cx="1575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4952" h="1740407">
                    <a:moveTo>
                      <a:pt x="0" y="1740407"/>
                    </a:moveTo>
                    <a:lnTo>
                      <a:pt x="0" y="0"/>
                    </a:lnTo>
                    <a:lnTo>
                      <a:pt x="4952" y="36004"/>
                    </a:lnTo>
                    <a:lnTo>
                      <a:pt x="4952" y="240791"/>
                    </a:lnTo>
                    <a:lnTo>
                      <a:pt x="4952" y="793432"/>
                    </a:lnTo>
                    <a:lnTo>
                      <a:pt x="4952" y="895730"/>
                    </a:lnTo>
                    <a:lnTo>
                      <a:pt x="0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" name="Freeform 110">
                <a:extLst>
                  <a:ext uri="{FF2B5EF4-FFF2-40B4-BE49-F238E27FC236}">
                    <a16:creationId xmlns:a16="http://schemas.microsoft.com/office/drawing/2014/main" id="{96339F07-FEF4-4ECB-960A-1B765C1A3E8C}"/>
                  </a:ext>
                </a:extLst>
              </p:cNvPr>
              <p:cNvSpPr/>
              <p:nvPr/>
            </p:nvSpPr>
            <p:spPr>
              <a:xfrm>
                <a:off x="8785591" y="3881217"/>
                <a:ext cx="195362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740407">
                    <a:moveTo>
                      <a:pt x="609028" y="36004"/>
                    </a:moveTo>
                    <a:lnTo>
                      <a:pt x="4953" y="36004"/>
                    </a:lnTo>
                    <a:lnTo>
                      <a:pt x="0" y="0"/>
                    </a:lnTo>
                    <a:lnTo>
                      <a:pt x="614171" y="0"/>
                    </a:lnTo>
                    <a:lnTo>
                      <a:pt x="614171" y="1740407"/>
                    </a:lnTo>
                    <a:lnTo>
                      <a:pt x="609028" y="240791"/>
                    </a:lnTo>
                    <a:lnTo>
                      <a:pt x="609028" y="36004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" name="Freeform 111">
                <a:extLst>
                  <a:ext uri="{FF2B5EF4-FFF2-40B4-BE49-F238E27FC236}">
                    <a16:creationId xmlns:a16="http://schemas.microsoft.com/office/drawing/2014/main" id="{82262760-B6D3-4378-8744-8AEDEE3D77C4}"/>
                  </a:ext>
                </a:extLst>
              </p:cNvPr>
              <p:cNvSpPr/>
              <p:nvPr/>
            </p:nvSpPr>
            <p:spPr>
              <a:xfrm>
                <a:off x="8787167" y="3966303"/>
                <a:ext cx="192151" cy="195284"/>
              </a:xfrm>
              <a:custGeom>
                <a:avLst/>
                <a:gdLst/>
                <a:ahLst/>
                <a:cxnLst/>
                <a:rect l="0" t="0" r="0" b="0"/>
                <a:pathLst>
                  <a:path w="604075" h="552640">
                    <a:moveTo>
                      <a:pt x="0" y="552640"/>
                    </a:moveTo>
                    <a:lnTo>
                      <a:pt x="0" y="0"/>
                    </a:lnTo>
                    <a:lnTo>
                      <a:pt x="604075" y="552640"/>
                    </a:lnTo>
                    <a:lnTo>
                      <a:pt x="0" y="55264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" name="Freeform 112">
                <a:extLst>
                  <a:ext uri="{FF2B5EF4-FFF2-40B4-BE49-F238E27FC236}">
                    <a16:creationId xmlns:a16="http://schemas.microsoft.com/office/drawing/2014/main" id="{480F9131-F0B4-4716-8E05-EFA41CE980E6}"/>
                  </a:ext>
                </a:extLst>
              </p:cNvPr>
              <p:cNvSpPr/>
              <p:nvPr/>
            </p:nvSpPr>
            <p:spPr>
              <a:xfrm>
                <a:off x="8785591" y="3239089"/>
                <a:ext cx="195362" cy="530046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499997">
                    <a:moveTo>
                      <a:pt x="4952" y="0"/>
                    </a:moveTo>
                    <a:lnTo>
                      <a:pt x="609027" y="553021"/>
                    </a:lnTo>
                    <a:lnTo>
                      <a:pt x="609027" y="655319"/>
                    </a:lnTo>
                    <a:lnTo>
                      <a:pt x="4952" y="655319"/>
                    </a:lnTo>
                    <a:lnTo>
                      <a:pt x="0" y="1499997"/>
                    </a:lnTo>
                    <a:lnTo>
                      <a:pt x="614171" y="1499997"/>
                    </a:lnTo>
                    <a:lnTo>
                      <a:pt x="609027" y="1207960"/>
                    </a:lnTo>
                    <a:lnTo>
                      <a:pt x="609027" y="1412747"/>
                    </a:lnTo>
                    <a:lnTo>
                      <a:pt x="4952" y="1412747"/>
                    </a:lnTo>
                    <a:lnTo>
                      <a:pt x="4952" y="1207960"/>
                    </a:lnTo>
                    <a:lnTo>
                      <a:pt x="609027" y="1207960"/>
                    </a:lnTo>
                    <a:lnTo>
                      <a:pt x="614171" y="1499997"/>
                    </a:lnTo>
                    <a:lnTo>
                      <a:pt x="609027" y="0"/>
                    </a:lnTo>
                    <a:lnTo>
                      <a:pt x="4952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" name="Freeform 113">
                <a:extLst>
                  <a:ext uri="{FF2B5EF4-FFF2-40B4-BE49-F238E27FC236}">
                    <a16:creationId xmlns:a16="http://schemas.microsoft.com/office/drawing/2014/main" id="{74EA1E84-D141-4A58-B85C-B4796CF3B18B}"/>
                  </a:ext>
                </a:extLst>
              </p:cNvPr>
              <p:cNvSpPr/>
              <p:nvPr/>
            </p:nvSpPr>
            <p:spPr>
              <a:xfrm>
                <a:off x="8785591" y="3154136"/>
                <a:ext cx="1575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4952" h="1740407">
                    <a:moveTo>
                      <a:pt x="0" y="1740407"/>
                    </a:moveTo>
                    <a:lnTo>
                      <a:pt x="0" y="0"/>
                    </a:lnTo>
                    <a:lnTo>
                      <a:pt x="4952" y="35623"/>
                    </a:lnTo>
                    <a:lnTo>
                      <a:pt x="4952" y="240410"/>
                    </a:lnTo>
                    <a:lnTo>
                      <a:pt x="4952" y="793432"/>
                    </a:lnTo>
                    <a:lnTo>
                      <a:pt x="4952" y="895730"/>
                    </a:lnTo>
                    <a:lnTo>
                      <a:pt x="0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" name="Freeform 114">
                <a:extLst>
                  <a:ext uri="{FF2B5EF4-FFF2-40B4-BE49-F238E27FC236}">
                    <a16:creationId xmlns:a16="http://schemas.microsoft.com/office/drawing/2014/main" id="{D65C61D5-A237-4761-BA90-3FDE00B7968A}"/>
                  </a:ext>
                </a:extLst>
              </p:cNvPr>
              <p:cNvSpPr/>
              <p:nvPr/>
            </p:nvSpPr>
            <p:spPr>
              <a:xfrm>
                <a:off x="8785591" y="3154137"/>
                <a:ext cx="195362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740407">
                    <a:moveTo>
                      <a:pt x="609028" y="35623"/>
                    </a:moveTo>
                    <a:lnTo>
                      <a:pt x="4953" y="35623"/>
                    </a:lnTo>
                    <a:lnTo>
                      <a:pt x="0" y="0"/>
                    </a:lnTo>
                    <a:lnTo>
                      <a:pt x="614171" y="0"/>
                    </a:lnTo>
                    <a:lnTo>
                      <a:pt x="614171" y="1740407"/>
                    </a:lnTo>
                    <a:lnTo>
                      <a:pt x="609028" y="240410"/>
                    </a:lnTo>
                    <a:lnTo>
                      <a:pt x="609028" y="35623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6" name="Freeform 115">
                <a:extLst>
                  <a:ext uri="{FF2B5EF4-FFF2-40B4-BE49-F238E27FC236}">
                    <a16:creationId xmlns:a16="http://schemas.microsoft.com/office/drawing/2014/main" id="{511E1A7D-A5A6-4DFC-94EC-0178729E5619}"/>
                  </a:ext>
                </a:extLst>
              </p:cNvPr>
              <p:cNvSpPr/>
              <p:nvPr/>
            </p:nvSpPr>
            <p:spPr>
              <a:xfrm>
                <a:off x="8787167" y="3239089"/>
                <a:ext cx="192151" cy="195419"/>
              </a:xfrm>
              <a:custGeom>
                <a:avLst/>
                <a:gdLst/>
                <a:ahLst/>
                <a:cxnLst/>
                <a:rect l="0" t="0" r="0" b="0"/>
                <a:pathLst>
                  <a:path w="604075" h="553021">
                    <a:moveTo>
                      <a:pt x="0" y="553021"/>
                    </a:moveTo>
                    <a:lnTo>
                      <a:pt x="0" y="0"/>
                    </a:lnTo>
                    <a:lnTo>
                      <a:pt x="604075" y="553021"/>
                    </a:lnTo>
                    <a:lnTo>
                      <a:pt x="0" y="553021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7" name="Freeform 116">
                <a:extLst>
                  <a:ext uri="{FF2B5EF4-FFF2-40B4-BE49-F238E27FC236}">
                    <a16:creationId xmlns:a16="http://schemas.microsoft.com/office/drawing/2014/main" id="{001EACE5-6D74-4623-B194-47CF9C84067F}"/>
                  </a:ext>
                </a:extLst>
              </p:cNvPr>
              <p:cNvSpPr/>
              <p:nvPr/>
            </p:nvSpPr>
            <p:spPr>
              <a:xfrm>
                <a:off x="8785591" y="2528231"/>
                <a:ext cx="195362" cy="529979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499806">
                    <a:moveTo>
                      <a:pt x="4952" y="0"/>
                    </a:moveTo>
                    <a:lnTo>
                      <a:pt x="609027" y="553021"/>
                    </a:lnTo>
                    <a:lnTo>
                      <a:pt x="609027" y="655129"/>
                    </a:lnTo>
                    <a:lnTo>
                      <a:pt x="4952" y="655129"/>
                    </a:lnTo>
                    <a:lnTo>
                      <a:pt x="0" y="1499806"/>
                    </a:lnTo>
                    <a:lnTo>
                      <a:pt x="614171" y="1499806"/>
                    </a:lnTo>
                    <a:lnTo>
                      <a:pt x="609027" y="1208150"/>
                    </a:lnTo>
                    <a:lnTo>
                      <a:pt x="609027" y="1413128"/>
                    </a:lnTo>
                    <a:lnTo>
                      <a:pt x="4952" y="1413128"/>
                    </a:lnTo>
                    <a:lnTo>
                      <a:pt x="4952" y="1208150"/>
                    </a:lnTo>
                    <a:lnTo>
                      <a:pt x="609027" y="1208150"/>
                    </a:lnTo>
                    <a:lnTo>
                      <a:pt x="614171" y="1499806"/>
                    </a:lnTo>
                    <a:lnTo>
                      <a:pt x="609027" y="0"/>
                    </a:lnTo>
                    <a:lnTo>
                      <a:pt x="4952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8" name="Freeform 117">
                <a:extLst>
                  <a:ext uri="{FF2B5EF4-FFF2-40B4-BE49-F238E27FC236}">
                    <a16:creationId xmlns:a16="http://schemas.microsoft.com/office/drawing/2014/main" id="{480FC57B-2B99-49AA-A7A7-82F59505BB42}"/>
                  </a:ext>
                </a:extLst>
              </p:cNvPr>
              <p:cNvSpPr/>
              <p:nvPr/>
            </p:nvSpPr>
            <p:spPr>
              <a:xfrm>
                <a:off x="8785591" y="2443211"/>
                <a:ext cx="1575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4952" h="1740407">
                    <a:moveTo>
                      <a:pt x="0" y="1740407"/>
                    </a:moveTo>
                    <a:lnTo>
                      <a:pt x="0" y="0"/>
                    </a:lnTo>
                    <a:lnTo>
                      <a:pt x="4952" y="36004"/>
                    </a:lnTo>
                    <a:lnTo>
                      <a:pt x="4952" y="240601"/>
                    </a:lnTo>
                    <a:lnTo>
                      <a:pt x="4952" y="793622"/>
                    </a:lnTo>
                    <a:lnTo>
                      <a:pt x="4952" y="895730"/>
                    </a:lnTo>
                    <a:lnTo>
                      <a:pt x="0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9" name="Freeform 118">
                <a:extLst>
                  <a:ext uri="{FF2B5EF4-FFF2-40B4-BE49-F238E27FC236}">
                    <a16:creationId xmlns:a16="http://schemas.microsoft.com/office/drawing/2014/main" id="{2B7A6A98-947C-4C19-9120-6EA07F692429}"/>
                  </a:ext>
                </a:extLst>
              </p:cNvPr>
              <p:cNvSpPr/>
              <p:nvPr/>
            </p:nvSpPr>
            <p:spPr>
              <a:xfrm>
                <a:off x="8785591" y="2443211"/>
                <a:ext cx="195362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740407">
                    <a:moveTo>
                      <a:pt x="609028" y="36004"/>
                    </a:moveTo>
                    <a:lnTo>
                      <a:pt x="4953" y="36004"/>
                    </a:lnTo>
                    <a:lnTo>
                      <a:pt x="0" y="0"/>
                    </a:lnTo>
                    <a:lnTo>
                      <a:pt x="614171" y="0"/>
                    </a:lnTo>
                    <a:lnTo>
                      <a:pt x="614171" y="1740407"/>
                    </a:lnTo>
                    <a:lnTo>
                      <a:pt x="609028" y="240601"/>
                    </a:lnTo>
                    <a:lnTo>
                      <a:pt x="609028" y="36004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0" name="Freeform 119">
                <a:extLst>
                  <a:ext uri="{FF2B5EF4-FFF2-40B4-BE49-F238E27FC236}">
                    <a16:creationId xmlns:a16="http://schemas.microsoft.com/office/drawing/2014/main" id="{9B9D4416-4F0A-41B3-BDF0-E193882D644D}"/>
                  </a:ext>
                </a:extLst>
              </p:cNvPr>
              <p:cNvSpPr/>
              <p:nvPr/>
            </p:nvSpPr>
            <p:spPr>
              <a:xfrm>
                <a:off x="8787167" y="2528232"/>
                <a:ext cx="192151" cy="195419"/>
              </a:xfrm>
              <a:custGeom>
                <a:avLst/>
                <a:gdLst/>
                <a:ahLst/>
                <a:cxnLst/>
                <a:rect l="0" t="0" r="0" b="0"/>
                <a:pathLst>
                  <a:path w="604075" h="553021">
                    <a:moveTo>
                      <a:pt x="0" y="553021"/>
                    </a:moveTo>
                    <a:lnTo>
                      <a:pt x="0" y="0"/>
                    </a:lnTo>
                    <a:lnTo>
                      <a:pt x="604075" y="553021"/>
                    </a:lnTo>
                    <a:lnTo>
                      <a:pt x="0" y="553021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1" name="Freeform 120">
                <a:extLst>
                  <a:ext uri="{FF2B5EF4-FFF2-40B4-BE49-F238E27FC236}">
                    <a16:creationId xmlns:a16="http://schemas.microsoft.com/office/drawing/2014/main" id="{95B81E85-2A8E-45FE-916A-CCD66DC4ED85}"/>
                  </a:ext>
                </a:extLst>
              </p:cNvPr>
              <p:cNvSpPr/>
              <p:nvPr/>
            </p:nvSpPr>
            <p:spPr>
              <a:xfrm>
                <a:off x="8785591" y="5181762"/>
                <a:ext cx="195362" cy="62469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76783">
                    <a:moveTo>
                      <a:pt x="571690" y="118490"/>
                    </a:moveTo>
                    <a:lnTo>
                      <a:pt x="614171" y="0"/>
                    </a:lnTo>
                    <a:lnTo>
                      <a:pt x="0" y="0"/>
                    </a:lnTo>
                    <a:lnTo>
                      <a:pt x="51054" y="115252"/>
                    </a:lnTo>
                    <a:lnTo>
                      <a:pt x="54292" y="115633"/>
                    </a:lnTo>
                    <a:lnTo>
                      <a:pt x="57150" y="116776"/>
                    </a:lnTo>
                    <a:lnTo>
                      <a:pt x="59817" y="118490"/>
                    </a:lnTo>
                    <a:lnTo>
                      <a:pt x="61913" y="120585"/>
                    </a:lnTo>
                    <a:lnTo>
                      <a:pt x="63246" y="123442"/>
                    </a:lnTo>
                    <a:lnTo>
                      <a:pt x="64008" y="126490"/>
                    </a:lnTo>
                    <a:lnTo>
                      <a:pt x="64008" y="129729"/>
                    </a:lnTo>
                    <a:lnTo>
                      <a:pt x="63246" y="132587"/>
                    </a:lnTo>
                    <a:lnTo>
                      <a:pt x="61913" y="135063"/>
                    </a:lnTo>
                    <a:lnTo>
                      <a:pt x="59817" y="137540"/>
                    </a:lnTo>
                    <a:lnTo>
                      <a:pt x="57150" y="139444"/>
                    </a:lnTo>
                    <a:lnTo>
                      <a:pt x="54292" y="140397"/>
                    </a:lnTo>
                    <a:lnTo>
                      <a:pt x="51054" y="140778"/>
                    </a:lnTo>
                    <a:lnTo>
                      <a:pt x="51054" y="176401"/>
                    </a:lnTo>
                    <a:lnTo>
                      <a:pt x="304229" y="176783"/>
                    </a:lnTo>
                    <a:lnTo>
                      <a:pt x="307086" y="176401"/>
                    </a:lnTo>
                    <a:lnTo>
                      <a:pt x="563118" y="176401"/>
                    </a:lnTo>
                    <a:lnTo>
                      <a:pt x="563118" y="140778"/>
                    </a:lnTo>
                    <a:lnTo>
                      <a:pt x="560070" y="140397"/>
                    </a:lnTo>
                    <a:lnTo>
                      <a:pt x="557213" y="139444"/>
                    </a:lnTo>
                    <a:lnTo>
                      <a:pt x="554736" y="137540"/>
                    </a:lnTo>
                    <a:lnTo>
                      <a:pt x="552640" y="135063"/>
                    </a:lnTo>
                    <a:lnTo>
                      <a:pt x="551116" y="132587"/>
                    </a:lnTo>
                    <a:lnTo>
                      <a:pt x="550355" y="129729"/>
                    </a:lnTo>
                    <a:lnTo>
                      <a:pt x="550355" y="126490"/>
                    </a:lnTo>
                    <a:lnTo>
                      <a:pt x="551116" y="123442"/>
                    </a:lnTo>
                    <a:lnTo>
                      <a:pt x="552640" y="120585"/>
                    </a:lnTo>
                    <a:lnTo>
                      <a:pt x="554736" y="118490"/>
                    </a:lnTo>
                    <a:lnTo>
                      <a:pt x="557213" y="116776"/>
                    </a:lnTo>
                    <a:lnTo>
                      <a:pt x="560070" y="115633"/>
                    </a:lnTo>
                    <a:lnTo>
                      <a:pt x="563118" y="115252"/>
                    </a:lnTo>
                    <a:lnTo>
                      <a:pt x="566357" y="115633"/>
                    </a:lnTo>
                    <a:lnTo>
                      <a:pt x="569214" y="116776"/>
                    </a:lnTo>
                    <a:lnTo>
                      <a:pt x="571690" y="11849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2" name="Freeform 121">
                <a:extLst>
                  <a:ext uri="{FF2B5EF4-FFF2-40B4-BE49-F238E27FC236}">
                    <a16:creationId xmlns:a16="http://schemas.microsoft.com/office/drawing/2014/main" id="{0EC33044-E513-4E61-9FCB-2BB922149495}"/>
                  </a:ext>
                </a:extLst>
              </p:cNvPr>
              <p:cNvSpPr/>
              <p:nvPr/>
            </p:nvSpPr>
            <p:spPr>
              <a:xfrm>
                <a:off x="8883272" y="5244097"/>
                <a:ext cx="82471" cy="21878"/>
              </a:xfrm>
              <a:custGeom>
                <a:avLst/>
                <a:gdLst/>
                <a:ahLst/>
                <a:cxnLst/>
                <a:rect l="0" t="0" r="0" b="0"/>
                <a:pathLst>
                  <a:path w="259270" h="61912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523"/>
                    </a:lnTo>
                    <a:lnTo>
                      <a:pt x="8572" y="3238"/>
                    </a:lnTo>
                    <a:lnTo>
                      <a:pt x="10477" y="5905"/>
                    </a:lnTo>
                    <a:lnTo>
                      <a:pt x="11811" y="8382"/>
                    </a:lnTo>
                    <a:lnTo>
                      <a:pt x="12953" y="11620"/>
                    </a:lnTo>
                    <a:lnTo>
                      <a:pt x="12953" y="14477"/>
                    </a:lnTo>
                    <a:lnTo>
                      <a:pt x="11811" y="17335"/>
                    </a:lnTo>
                    <a:lnTo>
                      <a:pt x="10477" y="20193"/>
                    </a:lnTo>
                    <a:lnTo>
                      <a:pt x="8572" y="22288"/>
                    </a:lnTo>
                    <a:lnTo>
                      <a:pt x="6095" y="24193"/>
                    </a:lnTo>
                    <a:lnTo>
                      <a:pt x="3238" y="25336"/>
                    </a:lnTo>
                    <a:lnTo>
                      <a:pt x="0" y="25526"/>
                    </a:lnTo>
                    <a:lnTo>
                      <a:pt x="256031" y="61531"/>
                    </a:lnTo>
                    <a:lnTo>
                      <a:pt x="259270" y="61912"/>
                    </a:lnTo>
                    <a:lnTo>
                      <a:pt x="256031" y="25526"/>
                    </a:lnTo>
                    <a:lnTo>
                      <a:pt x="252984" y="25336"/>
                    </a:lnTo>
                    <a:lnTo>
                      <a:pt x="250126" y="24193"/>
                    </a:lnTo>
                    <a:lnTo>
                      <a:pt x="247650" y="22288"/>
                    </a:lnTo>
                    <a:lnTo>
                      <a:pt x="245554" y="20193"/>
                    </a:lnTo>
                    <a:lnTo>
                      <a:pt x="244030" y="17335"/>
                    </a:lnTo>
                    <a:lnTo>
                      <a:pt x="243268" y="14477"/>
                    </a:lnTo>
                    <a:lnTo>
                      <a:pt x="243268" y="11620"/>
                    </a:lnTo>
                    <a:lnTo>
                      <a:pt x="244030" y="8382"/>
                    </a:lnTo>
                    <a:lnTo>
                      <a:pt x="245554" y="5905"/>
                    </a:lnTo>
                    <a:lnTo>
                      <a:pt x="247650" y="3238"/>
                    </a:lnTo>
                    <a:lnTo>
                      <a:pt x="250126" y="1523"/>
                    </a:lnTo>
                    <a:lnTo>
                      <a:pt x="25298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3" name="Freeform 122">
                <a:extLst>
                  <a:ext uri="{FF2B5EF4-FFF2-40B4-BE49-F238E27FC236}">
                    <a16:creationId xmlns:a16="http://schemas.microsoft.com/office/drawing/2014/main" id="{EF21638A-5C21-4B35-81FF-D91C2A3F26C2}"/>
                  </a:ext>
                </a:extLst>
              </p:cNvPr>
              <p:cNvSpPr/>
              <p:nvPr/>
            </p:nvSpPr>
            <p:spPr>
              <a:xfrm>
                <a:off x="8801831" y="5244097"/>
                <a:ext cx="166155" cy="251694"/>
              </a:xfrm>
              <a:custGeom>
                <a:avLst/>
                <a:gdLst/>
                <a:ahLst/>
                <a:cxnLst/>
                <a:rect l="0" t="0" r="0" b="0"/>
                <a:pathLst>
                  <a:path w="522351" h="712279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523"/>
                    </a:lnTo>
                    <a:lnTo>
                      <a:pt x="8762" y="3238"/>
                    </a:lnTo>
                    <a:lnTo>
                      <a:pt x="10858" y="5905"/>
                    </a:lnTo>
                    <a:lnTo>
                      <a:pt x="12191" y="8382"/>
                    </a:lnTo>
                    <a:lnTo>
                      <a:pt x="12953" y="11620"/>
                    </a:lnTo>
                    <a:lnTo>
                      <a:pt x="12953" y="14477"/>
                    </a:lnTo>
                    <a:lnTo>
                      <a:pt x="12191" y="17335"/>
                    </a:lnTo>
                    <a:lnTo>
                      <a:pt x="10858" y="20193"/>
                    </a:lnTo>
                    <a:lnTo>
                      <a:pt x="8762" y="22288"/>
                    </a:lnTo>
                    <a:lnTo>
                      <a:pt x="6095" y="24193"/>
                    </a:lnTo>
                    <a:lnTo>
                      <a:pt x="3238" y="25336"/>
                    </a:lnTo>
                    <a:lnTo>
                      <a:pt x="0" y="25526"/>
                    </a:lnTo>
                    <a:lnTo>
                      <a:pt x="0" y="61531"/>
                    </a:lnTo>
                    <a:lnTo>
                      <a:pt x="3238" y="61912"/>
                    </a:lnTo>
                    <a:lnTo>
                      <a:pt x="6095" y="63055"/>
                    </a:lnTo>
                    <a:lnTo>
                      <a:pt x="8762" y="64769"/>
                    </a:lnTo>
                    <a:lnTo>
                      <a:pt x="10858" y="67056"/>
                    </a:lnTo>
                    <a:lnTo>
                      <a:pt x="12191" y="69913"/>
                    </a:lnTo>
                    <a:lnTo>
                      <a:pt x="12953" y="72771"/>
                    </a:lnTo>
                    <a:lnTo>
                      <a:pt x="12953" y="76009"/>
                    </a:lnTo>
                    <a:lnTo>
                      <a:pt x="12191" y="78867"/>
                    </a:lnTo>
                    <a:lnTo>
                      <a:pt x="10858" y="81724"/>
                    </a:lnTo>
                    <a:lnTo>
                      <a:pt x="8762" y="84010"/>
                    </a:lnTo>
                    <a:lnTo>
                      <a:pt x="6095" y="85725"/>
                    </a:lnTo>
                    <a:lnTo>
                      <a:pt x="3238" y="86868"/>
                    </a:lnTo>
                    <a:lnTo>
                      <a:pt x="0" y="87248"/>
                    </a:lnTo>
                    <a:lnTo>
                      <a:pt x="520636" y="709612"/>
                    </a:lnTo>
                    <a:lnTo>
                      <a:pt x="522351" y="712279"/>
                    </a:lnTo>
                    <a:lnTo>
                      <a:pt x="512063" y="87248"/>
                    </a:lnTo>
                    <a:lnTo>
                      <a:pt x="509016" y="86868"/>
                    </a:lnTo>
                    <a:lnTo>
                      <a:pt x="506158" y="85725"/>
                    </a:lnTo>
                    <a:lnTo>
                      <a:pt x="503681" y="84010"/>
                    </a:lnTo>
                    <a:lnTo>
                      <a:pt x="501586" y="81724"/>
                    </a:lnTo>
                    <a:lnTo>
                      <a:pt x="500062" y="78867"/>
                    </a:lnTo>
                    <a:lnTo>
                      <a:pt x="499300" y="76009"/>
                    </a:lnTo>
                    <a:lnTo>
                      <a:pt x="499300" y="72771"/>
                    </a:lnTo>
                    <a:lnTo>
                      <a:pt x="500062" y="69913"/>
                    </a:lnTo>
                    <a:lnTo>
                      <a:pt x="501586" y="67056"/>
                    </a:lnTo>
                    <a:lnTo>
                      <a:pt x="503681" y="64769"/>
                    </a:lnTo>
                    <a:lnTo>
                      <a:pt x="506158" y="63055"/>
                    </a:lnTo>
                    <a:lnTo>
                      <a:pt x="509016" y="61912"/>
                    </a:lnTo>
                    <a:lnTo>
                      <a:pt x="512063" y="61531"/>
                    </a:lnTo>
                    <a:lnTo>
                      <a:pt x="256031" y="25526"/>
                    </a:lnTo>
                    <a:lnTo>
                      <a:pt x="253174" y="25336"/>
                    </a:lnTo>
                    <a:lnTo>
                      <a:pt x="250316" y="24193"/>
                    </a:lnTo>
                    <a:lnTo>
                      <a:pt x="247650" y="22288"/>
                    </a:lnTo>
                    <a:lnTo>
                      <a:pt x="245554" y="20193"/>
                    </a:lnTo>
                    <a:lnTo>
                      <a:pt x="244030" y="17335"/>
                    </a:lnTo>
                    <a:lnTo>
                      <a:pt x="243459" y="14477"/>
                    </a:lnTo>
                    <a:lnTo>
                      <a:pt x="243459" y="11620"/>
                    </a:lnTo>
                    <a:lnTo>
                      <a:pt x="244030" y="8382"/>
                    </a:lnTo>
                    <a:lnTo>
                      <a:pt x="245554" y="5905"/>
                    </a:lnTo>
                    <a:lnTo>
                      <a:pt x="247650" y="3238"/>
                    </a:lnTo>
                    <a:lnTo>
                      <a:pt x="250316" y="1523"/>
                    </a:lnTo>
                    <a:lnTo>
                      <a:pt x="25317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4" name="Freeform 123">
                <a:extLst>
                  <a:ext uri="{FF2B5EF4-FFF2-40B4-BE49-F238E27FC236}">
                    <a16:creationId xmlns:a16="http://schemas.microsoft.com/office/drawing/2014/main" id="{F562CBB5-A93C-475F-A69E-93CC5B519A84}"/>
                  </a:ext>
                </a:extLst>
              </p:cNvPr>
              <p:cNvSpPr/>
              <p:nvPr/>
            </p:nvSpPr>
            <p:spPr>
              <a:xfrm>
                <a:off x="8800922" y="5274927"/>
                <a:ext cx="167549" cy="449670"/>
              </a:xfrm>
              <a:custGeom>
                <a:avLst/>
                <a:gdLst/>
                <a:ahLst/>
                <a:cxnLst/>
                <a:rect l="0" t="0" r="0" b="0"/>
                <a:pathLst>
                  <a:path w="526732" h="1272538">
                    <a:moveTo>
                      <a:pt x="0" y="619505"/>
                    </a:moveTo>
                    <a:lnTo>
                      <a:pt x="2857" y="619125"/>
                    </a:lnTo>
                    <a:lnTo>
                      <a:pt x="258889" y="619125"/>
                    </a:lnTo>
                    <a:lnTo>
                      <a:pt x="262127" y="619505"/>
                    </a:lnTo>
                    <a:lnTo>
                      <a:pt x="264985" y="620648"/>
                    </a:lnTo>
                    <a:lnTo>
                      <a:pt x="267461" y="622362"/>
                    </a:lnTo>
                    <a:lnTo>
                      <a:pt x="269366" y="625029"/>
                    </a:lnTo>
                    <a:lnTo>
                      <a:pt x="270700" y="627505"/>
                    </a:lnTo>
                    <a:lnTo>
                      <a:pt x="271843" y="630744"/>
                    </a:lnTo>
                    <a:lnTo>
                      <a:pt x="271843" y="633602"/>
                    </a:lnTo>
                    <a:lnTo>
                      <a:pt x="270700" y="636840"/>
                    </a:lnTo>
                    <a:lnTo>
                      <a:pt x="269366" y="639316"/>
                    </a:lnTo>
                    <a:lnTo>
                      <a:pt x="267461" y="641793"/>
                    </a:lnTo>
                    <a:lnTo>
                      <a:pt x="264985" y="643317"/>
                    </a:lnTo>
                    <a:lnTo>
                      <a:pt x="262127" y="644460"/>
                    </a:lnTo>
                    <a:lnTo>
                      <a:pt x="258889" y="644651"/>
                    </a:lnTo>
                    <a:lnTo>
                      <a:pt x="525208" y="1269681"/>
                    </a:lnTo>
                    <a:lnTo>
                      <a:pt x="526732" y="1272538"/>
                    </a:lnTo>
                    <a:lnTo>
                      <a:pt x="514921" y="644651"/>
                    </a:lnTo>
                    <a:lnTo>
                      <a:pt x="511873" y="644460"/>
                    </a:lnTo>
                    <a:lnTo>
                      <a:pt x="509016" y="643317"/>
                    </a:lnTo>
                    <a:lnTo>
                      <a:pt x="506539" y="641793"/>
                    </a:lnTo>
                    <a:lnTo>
                      <a:pt x="504444" y="639316"/>
                    </a:lnTo>
                    <a:lnTo>
                      <a:pt x="502919" y="636840"/>
                    </a:lnTo>
                    <a:lnTo>
                      <a:pt x="502158" y="633602"/>
                    </a:lnTo>
                    <a:lnTo>
                      <a:pt x="502158" y="630744"/>
                    </a:lnTo>
                    <a:lnTo>
                      <a:pt x="502919" y="627505"/>
                    </a:lnTo>
                    <a:lnTo>
                      <a:pt x="504444" y="625029"/>
                    </a:lnTo>
                    <a:lnTo>
                      <a:pt x="506539" y="622362"/>
                    </a:lnTo>
                    <a:lnTo>
                      <a:pt x="509016" y="620648"/>
                    </a:lnTo>
                    <a:lnTo>
                      <a:pt x="511873" y="619505"/>
                    </a:lnTo>
                    <a:lnTo>
                      <a:pt x="514921" y="619125"/>
                    </a:lnTo>
                    <a:lnTo>
                      <a:pt x="2857" y="0"/>
                    </a:lnTo>
                    <a:lnTo>
                      <a:pt x="0" y="61950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5" name="Freeform 124">
                <a:extLst>
                  <a:ext uri="{FF2B5EF4-FFF2-40B4-BE49-F238E27FC236}">
                    <a16:creationId xmlns:a16="http://schemas.microsoft.com/office/drawing/2014/main" id="{E6EBCEFC-380D-4F45-8EC9-198254291436}"/>
                  </a:ext>
                </a:extLst>
              </p:cNvPr>
              <p:cNvSpPr/>
              <p:nvPr/>
            </p:nvSpPr>
            <p:spPr>
              <a:xfrm>
                <a:off x="8801831" y="5493704"/>
                <a:ext cx="166155" cy="229884"/>
              </a:xfrm>
              <a:custGeom>
                <a:avLst/>
                <a:gdLst/>
                <a:ahLst/>
                <a:cxnLst/>
                <a:rect l="0" t="0" r="0" b="0"/>
                <a:pathLst>
                  <a:path w="522351" h="650557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523"/>
                    </a:lnTo>
                    <a:lnTo>
                      <a:pt x="8762" y="3238"/>
                    </a:lnTo>
                    <a:lnTo>
                      <a:pt x="10858" y="5905"/>
                    </a:lnTo>
                    <a:lnTo>
                      <a:pt x="12191" y="8382"/>
                    </a:lnTo>
                    <a:lnTo>
                      <a:pt x="12953" y="11620"/>
                    </a:lnTo>
                    <a:lnTo>
                      <a:pt x="12953" y="14477"/>
                    </a:lnTo>
                    <a:lnTo>
                      <a:pt x="12191" y="17716"/>
                    </a:lnTo>
                    <a:lnTo>
                      <a:pt x="10858" y="20193"/>
                    </a:lnTo>
                    <a:lnTo>
                      <a:pt x="8762" y="22669"/>
                    </a:lnTo>
                    <a:lnTo>
                      <a:pt x="6095" y="24193"/>
                    </a:lnTo>
                    <a:lnTo>
                      <a:pt x="3238" y="25336"/>
                    </a:lnTo>
                    <a:lnTo>
                      <a:pt x="0" y="25526"/>
                    </a:lnTo>
                    <a:lnTo>
                      <a:pt x="520636" y="648462"/>
                    </a:lnTo>
                    <a:lnTo>
                      <a:pt x="522351" y="650557"/>
                    </a:lnTo>
                    <a:lnTo>
                      <a:pt x="256031" y="25526"/>
                    </a:lnTo>
                    <a:lnTo>
                      <a:pt x="253174" y="25336"/>
                    </a:lnTo>
                    <a:lnTo>
                      <a:pt x="250316" y="24193"/>
                    </a:lnTo>
                    <a:lnTo>
                      <a:pt x="247650" y="22669"/>
                    </a:lnTo>
                    <a:lnTo>
                      <a:pt x="245554" y="20193"/>
                    </a:lnTo>
                    <a:lnTo>
                      <a:pt x="244030" y="17716"/>
                    </a:lnTo>
                    <a:lnTo>
                      <a:pt x="243459" y="14477"/>
                    </a:lnTo>
                    <a:lnTo>
                      <a:pt x="243459" y="11620"/>
                    </a:lnTo>
                    <a:lnTo>
                      <a:pt x="244030" y="8382"/>
                    </a:lnTo>
                    <a:lnTo>
                      <a:pt x="245554" y="5905"/>
                    </a:lnTo>
                    <a:lnTo>
                      <a:pt x="247650" y="3238"/>
                    </a:lnTo>
                    <a:lnTo>
                      <a:pt x="250316" y="1523"/>
                    </a:lnTo>
                    <a:lnTo>
                      <a:pt x="25317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6" name="Freeform 125">
                <a:extLst>
                  <a:ext uri="{FF2B5EF4-FFF2-40B4-BE49-F238E27FC236}">
                    <a16:creationId xmlns:a16="http://schemas.microsoft.com/office/drawing/2014/main" id="{AAD69D65-620B-4BDC-A300-AF571DDA20B6}"/>
                  </a:ext>
                </a:extLst>
              </p:cNvPr>
              <p:cNvSpPr/>
              <p:nvPr/>
            </p:nvSpPr>
            <p:spPr>
              <a:xfrm>
                <a:off x="8801831" y="5502725"/>
                <a:ext cx="164822" cy="240722"/>
              </a:xfrm>
              <a:custGeom>
                <a:avLst/>
                <a:gdLst/>
                <a:ahLst/>
                <a:cxnLst/>
                <a:rect l="0" t="0" r="0" b="0"/>
                <a:pathLst>
                  <a:path w="518159" h="681227">
                    <a:moveTo>
                      <a:pt x="518159" y="621220"/>
                    </a:moveTo>
                    <a:lnTo>
                      <a:pt x="0" y="0"/>
                    </a:lnTo>
                    <a:lnTo>
                      <a:pt x="0" y="619697"/>
                    </a:lnTo>
                    <a:lnTo>
                      <a:pt x="3238" y="620077"/>
                    </a:lnTo>
                    <a:lnTo>
                      <a:pt x="6096" y="621220"/>
                    </a:lnTo>
                    <a:lnTo>
                      <a:pt x="8762" y="622934"/>
                    </a:lnTo>
                    <a:lnTo>
                      <a:pt x="10858" y="625030"/>
                    </a:lnTo>
                    <a:lnTo>
                      <a:pt x="12191" y="627887"/>
                    </a:lnTo>
                    <a:lnTo>
                      <a:pt x="12954" y="630935"/>
                    </a:lnTo>
                    <a:lnTo>
                      <a:pt x="12954" y="634173"/>
                    </a:lnTo>
                    <a:lnTo>
                      <a:pt x="12191" y="637031"/>
                    </a:lnTo>
                    <a:lnTo>
                      <a:pt x="10858" y="639889"/>
                    </a:lnTo>
                    <a:lnTo>
                      <a:pt x="8762" y="641984"/>
                    </a:lnTo>
                    <a:lnTo>
                      <a:pt x="6096" y="643889"/>
                    </a:lnTo>
                    <a:lnTo>
                      <a:pt x="3238" y="644842"/>
                    </a:lnTo>
                    <a:lnTo>
                      <a:pt x="0" y="645222"/>
                    </a:lnTo>
                    <a:lnTo>
                      <a:pt x="0" y="680846"/>
                    </a:lnTo>
                    <a:lnTo>
                      <a:pt x="253174" y="681227"/>
                    </a:lnTo>
                    <a:lnTo>
                      <a:pt x="256032" y="680846"/>
                    </a:lnTo>
                    <a:lnTo>
                      <a:pt x="512064" y="680846"/>
                    </a:lnTo>
                    <a:lnTo>
                      <a:pt x="512064" y="645222"/>
                    </a:lnTo>
                    <a:lnTo>
                      <a:pt x="509015" y="644842"/>
                    </a:lnTo>
                    <a:lnTo>
                      <a:pt x="506158" y="643889"/>
                    </a:lnTo>
                    <a:lnTo>
                      <a:pt x="503682" y="641984"/>
                    </a:lnTo>
                    <a:lnTo>
                      <a:pt x="501586" y="639889"/>
                    </a:lnTo>
                    <a:lnTo>
                      <a:pt x="500062" y="637031"/>
                    </a:lnTo>
                    <a:lnTo>
                      <a:pt x="499300" y="634173"/>
                    </a:lnTo>
                    <a:lnTo>
                      <a:pt x="499300" y="630935"/>
                    </a:lnTo>
                    <a:lnTo>
                      <a:pt x="500062" y="627887"/>
                    </a:lnTo>
                    <a:lnTo>
                      <a:pt x="501586" y="625030"/>
                    </a:lnTo>
                    <a:lnTo>
                      <a:pt x="503682" y="622934"/>
                    </a:lnTo>
                    <a:lnTo>
                      <a:pt x="506158" y="621220"/>
                    </a:lnTo>
                    <a:lnTo>
                      <a:pt x="509015" y="620077"/>
                    </a:lnTo>
                    <a:lnTo>
                      <a:pt x="512064" y="619697"/>
                    </a:lnTo>
                    <a:lnTo>
                      <a:pt x="515302" y="620077"/>
                    </a:lnTo>
                    <a:lnTo>
                      <a:pt x="518159" y="62122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7" name="Freeform 126">
                <a:extLst>
                  <a:ext uri="{FF2B5EF4-FFF2-40B4-BE49-F238E27FC236}">
                    <a16:creationId xmlns:a16="http://schemas.microsoft.com/office/drawing/2014/main" id="{8D908C04-76FA-4613-996D-16E57188B5E2}"/>
                  </a:ext>
                </a:extLst>
              </p:cNvPr>
              <p:cNvSpPr/>
              <p:nvPr/>
            </p:nvSpPr>
            <p:spPr>
              <a:xfrm>
                <a:off x="8883272" y="5743312"/>
                <a:ext cx="82471" cy="21878"/>
              </a:xfrm>
              <a:custGeom>
                <a:avLst/>
                <a:gdLst/>
                <a:ahLst/>
                <a:cxnLst/>
                <a:rect l="0" t="0" r="0" b="0"/>
                <a:pathLst>
                  <a:path w="259270" h="61912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523"/>
                    </a:lnTo>
                    <a:lnTo>
                      <a:pt x="8572" y="3238"/>
                    </a:lnTo>
                    <a:lnTo>
                      <a:pt x="10477" y="5905"/>
                    </a:lnTo>
                    <a:lnTo>
                      <a:pt x="11811" y="8382"/>
                    </a:lnTo>
                    <a:lnTo>
                      <a:pt x="12953" y="11620"/>
                    </a:lnTo>
                    <a:lnTo>
                      <a:pt x="12953" y="14477"/>
                    </a:lnTo>
                    <a:lnTo>
                      <a:pt x="11811" y="17716"/>
                    </a:lnTo>
                    <a:lnTo>
                      <a:pt x="10477" y="20193"/>
                    </a:lnTo>
                    <a:lnTo>
                      <a:pt x="8572" y="22669"/>
                    </a:lnTo>
                    <a:lnTo>
                      <a:pt x="6095" y="24193"/>
                    </a:lnTo>
                    <a:lnTo>
                      <a:pt x="3238" y="25336"/>
                    </a:lnTo>
                    <a:lnTo>
                      <a:pt x="0" y="25907"/>
                    </a:lnTo>
                    <a:lnTo>
                      <a:pt x="256031" y="61531"/>
                    </a:lnTo>
                    <a:lnTo>
                      <a:pt x="259270" y="61912"/>
                    </a:lnTo>
                    <a:lnTo>
                      <a:pt x="256031" y="25907"/>
                    </a:lnTo>
                    <a:lnTo>
                      <a:pt x="252984" y="25336"/>
                    </a:lnTo>
                    <a:lnTo>
                      <a:pt x="250126" y="24193"/>
                    </a:lnTo>
                    <a:lnTo>
                      <a:pt x="247650" y="22669"/>
                    </a:lnTo>
                    <a:lnTo>
                      <a:pt x="245554" y="20193"/>
                    </a:lnTo>
                    <a:lnTo>
                      <a:pt x="244030" y="17716"/>
                    </a:lnTo>
                    <a:lnTo>
                      <a:pt x="243268" y="14477"/>
                    </a:lnTo>
                    <a:lnTo>
                      <a:pt x="243268" y="11620"/>
                    </a:lnTo>
                    <a:lnTo>
                      <a:pt x="244030" y="8382"/>
                    </a:lnTo>
                    <a:lnTo>
                      <a:pt x="245554" y="5905"/>
                    </a:lnTo>
                    <a:lnTo>
                      <a:pt x="247650" y="3238"/>
                    </a:lnTo>
                    <a:lnTo>
                      <a:pt x="250126" y="1523"/>
                    </a:lnTo>
                    <a:lnTo>
                      <a:pt x="25298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8" name="Freeform 127">
                <a:extLst>
                  <a:ext uri="{FF2B5EF4-FFF2-40B4-BE49-F238E27FC236}">
                    <a16:creationId xmlns:a16="http://schemas.microsoft.com/office/drawing/2014/main" id="{AE08030E-C150-4F8F-BB1B-A0A240E36F3E}"/>
                  </a:ext>
                </a:extLst>
              </p:cNvPr>
              <p:cNvSpPr/>
              <p:nvPr/>
            </p:nvSpPr>
            <p:spPr>
              <a:xfrm>
                <a:off x="8785591" y="5743312"/>
                <a:ext cx="195362" cy="53449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51256">
                    <a:moveTo>
                      <a:pt x="51053" y="0"/>
                    </a:moveTo>
                    <a:lnTo>
                      <a:pt x="54291" y="380"/>
                    </a:lnTo>
                    <a:lnTo>
                      <a:pt x="57148" y="1523"/>
                    </a:lnTo>
                    <a:lnTo>
                      <a:pt x="59815" y="3238"/>
                    </a:lnTo>
                    <a:lnTo>
                      <a:pt x="61911" y="5905"/>
                    </a:lnTo>
                    <a:lnTo>
                      <a:pt x="63244" y="8382"/>
                    </a:lnTo>
                    <a:lnTo>
                      <a:pt x="64006" y="11620"/>
                    </a:lnTo>
                    <a:lnTo>
                      <a:pt x="64006" y="14477"/>
                    </a:lnTo>
                    <a:lnTo>
                      <a:pt x="63244" y="17716"/>
                    </a:lnTo>
                    <a:lnTo>
                      <a:pt x="61911" y="20193"/>
                    </a:lnTo>
                    <a:lnTo>
                      <a:pt x="59815" y="22669"/>
                    </a:lnTo>
                    <a:lnTo>
                      <a:pt x="57148" y="24193"/>
                    </a:lnTo>
                    <a:lnTo>
                      <a:pt x="54291" y="25336"/>
                    </a:lnTo>
                    <a:lnTo>
                      <a:pt x="51053" y="25907"/>
                    </a:lnTo>
                    <a:lnTo>
                      <a:pt x="51053" y="61531"/>
                    </a:lnTo>
                    <a:lnTo>
                      <a:pt x="54291" y="61912"/>
                    </a:lnTo>
                    <a:lnTo>
                      <a:pt x="57148" y="63055"/>
                    </a:lnTo>
                    <a:lnTo>
                      <a:pt x="59815" y="64769"/>
                    </a:lnTo>
                    <a:lnTo>
                      <a:pt x="61911" y="67056"/>
                    </a:lnTo>
                    <a:lnTo>
                      <a:pt x="63244" y="69913"/>
                    </a:lnTo>
                    <a:lnTo>
                      <a:pt x="64006" y="72771"/>
                    </a:lnTo>
                    <a:lnTo>
                      <a:pt x="64006" y="76009"/>
                    </a:lnTo>
                    <a:lnTo>
                      <a:pt x="63244" y="78867"/>
                    </a:lnTo>
                    <a:lnTo>
                      <a:pt x="61911" y="81724"/>
                    </a:lnTo>
                    <a:lnTo>
                      <a:pt x="59815" y="84010"/>
                    </a:lnTo>
                    <a:lnTo>
                      <a:pt x="57148" y="85725"/>
                    </a:lnTo>
                    <a:lnTo>
                      <a:pt x="54291" y="86868"/>
                    </a:lnTo>
                    <a:lnTo>
                      <a:pt x="51053" y="87248"/>
                    </a:lnTo>
                    <a:lnTo>
                      <a:pt x="0" y="151256"/>
                    </a:lnTo>
                    <a:lnTo>
                      <a:pt x="614171" y="151256"/>
                    </a:lnTo>
                    <a:lnTo>
                      <a:pt x="563116" y="87248"/>
                    </a:lnTo>
                    <a:lnTo>
                      <a:pt x="560069" y="86868"/>
                    </a:lnTo>
                    <a:lnTo>
                      <a:pt x="557211" y="85725"/>
                    </a:lnTo>
                    <a:lnTo>
                      <a:pt x="554734" y="84010"/>
                    </a:lnTo>
                    <a:lnTo>
                      <a:pt x="552639" y="81724"/>
                    </a:lnTo>
                    <a:lnTo>
                      <a:pt x="551115" y="78867"/>
                    </a:lnTo>
                    <a:lnTo>
                      <a:pt x="550353" y="76009"/>
                    </a:lnTo>
                    <a:lnTo>
                      <a:pt x="550353" y="72771"/>
                    </a:lnTo>
                    <a:lnTo>
                      <a:pt x="551115" y="69913"/>
                    </a:lnTo>
                    <a:lnTo>
                      <a:pt x="552639" y="67056"/>
                    </a:lnTo>
                    <a:lnTo>
                      <a:pt x="554734" y="64769"/>
                    </a:lnTo>
                    <a:lnTo>
                      <a:pt x="557211" y="63055"/>
                    </a:lnTo>
                    <a:lnTo>
                      <a:pt x="560069" y="61912"/>
                    </a:lnTo>
                    <a:lnTo>
                      <a:pt x="563116" y="61531"/>
                    </a:lnTo>
                    <a:lnTo>
                      <a:pt x="307084" y="25907"/>
                    </a:lnTo>
                    <a:lnTo>
                      <a:pt x="304227" y="25336"/>
                    </a:lnTo>
                    <a:lnTo>
                      <a:pt x="301369" y="24193"/>
                    </a:lnTo>
                    <a:lnTo>
                      <a:pt x="298703" y="22669"/>
                    </a:lnTo>
                    <a:lnTo>
                      <a:pt x="296607" y="20193"/>
                    </a:lnTo>
                    <a:lnTo>
                      <a:pt x="295083" y="17716"/>
                    </a:lnTo>
                    <a:lnTo>
                      <a:pt x="294512" y="14477"/>
                    </a:lnTo>
                    <a:lnTo>
                      <a:pt x="294512" y="11620"/>
                    </a:lnTo>
                    <a:lnTo>
                      <a:pt x="295083" y="8382"/>
                    </a:lnTo>
                    <a:lnTo>
                      <a:pt x="296607" y="5905"/>
                    </a:lnTo>
                    <a:lnTo>
                      <a:pt x="298703" y="3238"/>
                    </a:lnTo>
                    <a:lnTo>
                      <a:pt x="301369" y="1523"/>
                    </a:lnTo>
                    <a:lnTo>
                      <a:pt x="304227" y="380"/>
                    </a:lnTo>
                    <a:lnTo>
                      <a:pt x="5105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39" name="Freeform 128">
                <a:extLst>
                  <a:ext uri="{FF2B5EF4-FFF2-40B4-BE49-F238E27FC236}">
                    <a16:creationId xmlns:a16="http://schemas.microsoft.com/office/drawing/2014/main" id="{0651E633-93BA-4499-AB37-1945129C06DE}"/>
                  </a:ext>
                </a:extLst>
              </p:cNvPr>
              <p:cNvSpPr/>
              <p:nvPr/>
            </p:nvSpPr>
            <p:spPr>
              <a:xfrm>
                <a:off x="8785591" y="5181762"/>
                <a:ext cx="16240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1740407">
                    <a:moveTo>
                      <a:pt x="0" y="1740407"/>
                    </a:moveTo>
                    <a:lnTo>
                      <a:pt x="0" y="0"/>
                    </a:lnTo>
                    <a:lnTo>
                      <a:pt x="38480" y="126491"/>
                    </a:lnTo>
                    <a:lnTo>
                      <a:pt x="38480" y="129730"/>
                    </a:lnTo>
                    <a:lnTo>
                      <a:pt x="39242" y="132588"/>
                    </a:lnTo>
                    <a:lnTo>
                      <a:pt x="38480" y="188023"/>
                    </a:lnTo>
                    <a:lnTo>
                      <a:pt x="38480" y="190880"/>
                    </a:lnTo>
                    <a:lnTo>
                      <a:pt x="39242" y="193738"/>
                    </a:lnTo>
                    <a:lnTo>
                      <a:pt x="38480" y="249174"/>
                    </a:lnTo>
                    <a:lnTo>
                      <a:pt x="38480" y="252412"/>
                    </a:lnTo>
                    <a:lnTo>
                      <a:pt x="39242" y="255269"/>
                    </a:lnTo>
                    <a:lnTo>
                      <a:pt x="40576" y="258127"/>
                    </a:lnTo>
                    <a:lnTo>
                      <a:pt x="42862" y="260413"/>
                    </a:lnTo>
                    <a:lnTo>
                      <a:pt x="45338" y="262127"/>
                    </a:lnTo>
                    <a:lnTo>
                      <a:pt x="48196" y="263271"/>
                    </a:lnTo>
                    <a:lnTo>
                      <a:pt x="51053" y="263652"/>
                    </a:lnTo>
                    <a:lnTo>
                      <a:pt x="38480" y="894397"/>
                    </a:lnTo>
                    <a:lnTo>
                      <a:pt x="38480" y="897255"/>
                    </a:lnTo>
                    <a:lnTo>
                      <a:pt x="39242" y="900493"/>
                    </a:lnTo>
                    <a:lnTo>
                      <a:pt x="40576" y="902969"/>
                    </a:lnTo>
                    <a:lnTo>
                      <a:pt x="42862" y="905446"/>
                    </a:lnTo>
                    <a:lnTo>
                      <a:pt x="45338" y="906970"/>
                    </a:lnTo>
                    <a:lnTo>
                      <a:pt x="48196" y="908113"/>
                    </a:lnTo>
                    <a:lnTo>
                      <a:pt x="51053" y="908304"/>
                    </a:lnTo>
                    <a:lnTo>
                      <a:pt x="38480" y="1539239"/>
                    </a:lnTo>
                    <a:lnTo>
                      <a:pt x="38480" y="1542478"/>
                    </a:lnTo>
                    <a:lnTo>
                      <a:pt x="39242" y="1545336"/>
                    </a:lnTo>
                    <a:lnTo>
                      <a:pt x="40576" y="1548193"/>
                    </a:lnTo>
                    <a:lnTo>
                      <a:pt x="42862" y="1550288"/>
                    </a:lnTo>
                    <a:lnTo>
                      <a:pt x="45338" y="1552194"/>
                    </a:lnTo>
                    <a:lnTo>
                      <a:pt x="48196" y="1553146"/>
                    </a:lnTo>
                    <a:lnTo>
                      <a:pt x="51053" y="1553527"/>
                    </a:lnTo>
                    <a:lnTo>
                      <a:pt x="39242" y="1597532"/>
                    </a:lnTo>
                    <a:lnTo>
                      <a:pt x="38480" y="1600771"/>
                    </a:lnTo>
                    <a:lnTo>
                      <a:pt x="38480" y="1603628"/>
                    </a:lnTo>
                    <a:lnTo>
                      <a:pt x="39242" y="1606867"/>
                    </a:lnTo>
                    <a:lnTo>
                      <a:pt x="40576" y="1609344"/>
                    </a:lnTo>
                    <a:lnTo>
                      <a:pt x="42862" y="1611820"/>
                    </a:lnTo>
                    <a:lnTo>
                      <a:pt x="45338" y="1613344"/>
                    </a:lnTo>
                    <a:lnTo>
                      <a:pt x="48196" y="1614487"/>
                    </a:lnTo>
                    <a:lnTo>
                      <a:pt x="51053" y="1615059"/>
                    </a:lnTo>
                    <a:lnTo>
                      <a:pt x="39242" y="1659064"/>
                    </a:lnTo>
                    <a:lnTo>
                      <a:pt x="38480" y="1661922"/>
                    </a:lnTo>
                    <a:lnTo>
                      <a:pt x="38480" y="1665160"/>
                    </a:lnTo>
                    <a:lnTo>
                      <a:pt x="39242" y="1668018"/>
                    </a:lnTo>
                    <a:lnTo>
                      <a:pt x="40576" y="1670875"/>
                    </a:lnTo>
                    <a:lnTo>
                      <a:pt x="42862" y="1673161"/>
                    </a:lnTo>
                    <a:lnTo>
                      <a:pt x="45338" y="1674876"/>
                    </a:lnTo>
                    <a:lnTo>
                      <a:pt x="48196" y="1676018"/>
                    </a:lnTo>
                    <a:lnTo>
                      <a:pt x="51053" y="1676400"/>
                    </a:lnTo>
                    <a:lnTo>
                      <a:pt x="0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0" name="Freeform 129">
                <a:extLst>
                  <a:ext uri="{FF2B5EF4-FFF2-40B4-BE49-F238E27FC236}">
                    <a16:creationId xmlns:a16="http://schemas.microsoft.com/office/drawing/2014/main" id="{734BAF30-5D97-4E04-A33C-3D2649186C7B}"/>
                  </a:ext>
                </a:extLst>
              </p:cNvPr>
              <p:cNvSpPr/>
              <p:nvPr/>
            </p:nvSpPr>
            <p:spPr>
              <a:xfrm>
                <a:off x="8798074" y="5752467"/>
                <a:ext cx="3757" cy="15550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005">
                    <a:moveTo>
                      <a:pt x="11811" y="0"/>
                    </a:moveTo>
                    <a:lnTo>
                      <a:pt x="11811" y="35623"/>
                    </a:lnTo>
                    <a:lnTo>
                      <a:pt x="8954" y="36004"/>
                    </a:lnTo>
                    <a:lnTo>
                      <a:pt x="6097" y="37147"/>
                    </a:lnTo>
                    <a:lnTo>
                      <a:pt x="3620" y="38861"/>
                    </a:lnTo>
                    <a:lnTo>
                      <a:pt x="1334" y="41148"/>
                    </a:lnTo>
                    <a:lnTo>
                      <a:pt x="0" y="44005"/>
                    </a:lnTo>
                    <a:lnTo>
                      <a:pt x="11811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1" name="Freeform 130">
                <a:extLst>
                  <a:ext uri="{FF2B5EF4-FFF2-40B4-BE49-F238E27FC236}">
                    <a16:creationId xmlns:a16="http://schemas.microsoft.com/office/drawing/2014/main" id="{9F59AB0F-8D74-4BE7-9C33-E1F5070E7DA9}"/>
                  </a:ext>
                </a:extLst>
              </p:cNvPr>
              <p:cNvSpPr/>
              <p:nvPr/>
            </p:nvSpPr>
            <p:spPr>
              <a:xfrm>
                <a:off x="8798074" y="5730724"/>
                <a:ext cx="3757" cy="15550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005">
                    <a:moveTo>
                      <a:pt x="11811" y="0"/>
                    </a:moveTo>
                    <a:lnTo>
                      <a:pt x="11811" y="35623"/>
                    </a:lnTo>
                    <a:lnTo>
                      <a:pt x="8954" y="36004"/>
                    </a:lnTo>
                    <a:lnTo>
                      <a:pt x="6097" y="37147"/>
                    </a:lnTo>
                    <a:lnTo>
                      <a:pt x="3620" y="38861"/>
                    </a:lnTo>
                    <a:lnTo>
                      <a:pt x="1334" y="41528"/>
                    </a:lnTo>
                    <a:lnTo>
                      <a:pt x="0" y="44005"/>
                    </a:lnTo>
                    <a:lnTo>
                      <a:pt x="11811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2" name="Freeform 131">
                <a:extLst>
                  <a:ext uri="{FF2B5EF4-FFF2-40B4-BE49-F238E27FC236}">
                    <a16:creationId xmlns:a16="http://schemas.microsoft.com/office/drawing/2014/main" id="{BA66EA2F-F789-4DDC-9587-552E60A60341}"/>
                  </a:ext>
                </a:extLst>
              </p:cNvPr>
              <p:cNvSpPr/>
              <p:nvPr/>
            </p:nvSpPr>
            <p:spPr>
              <a:xfrm>
                <a:off x="8797832" y="5502725"/>
                <a:ext cx="3999" cy="222951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936">
                    <a:moveTo>
                      <a:pt x="12573" y="0"/>
                    </a:moveTo>
                    <a:lnTo>
                      <a:pt x="12573" y="619696"/>
                    </a:lnTo>
                    <a:lnTo>
                      <a:pt x="9716" y="620077"/>
                    </a:lnTo>
                    <a:lnTo>
                      <a:pt x="6859" y="621220"/>
                    </a:lnTo>
                    <a:lnTo>
                      <a:pt x="4382" y="622934"/>
                    </a:lnTo>
                    <a:lnTo>
                      <a:pt x="2096" y="625030"/>
                    </a:lnTo>
                    <a:lnTo>
                      <a:pt x="762" y="627887"/>
                    </a:lnTo>
                    <a:lnTo>
                      <a:pt x="0" y="630936"/>
                    </a:lnTo>
                    <a:lnTo>
                      <a:pt x="1257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3" name="Freeform 132">
                <a:extLst>
                  <a:ext uri="{FF2B5EF4-FFF2-40B4-BE49-F238E27FC236}">
                    <a16:creationId xmlns:a16="http://schemas.microsoft.com/office/drawing/2014/main" id="{F75DC4BC-B2B9-41CC-A95D-00E6E62F17E5}"/>
                  </a:ext>
                </a:extLst>
              </p:cNvPr>
              <p:cNvSpPr/>
              <p:nvPr/>
            </p:nvSpPr>
            <p:spPr>
              <a:xfrm>
                <a:off x="8797832" y="5274928"/>
                <a:ext cx="3999" cy="222883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745">
                    <a:moveTo>
                      <a:pt x="12573" y="0"/>
                    </a:moveTo>
                    <a:lnTo>
                      <a:pt x="9716" y="619505"/>
                    </a:lnTo>
                    <a:lnTo>
                      <a:pt x="6859" y="620648"/>
                    </a:lnTo>
                    <a:lnTo>
                      <a:pt x="4382" y="622363"/>
                    </a:lnTo>
                    <a:lnTo>
                      <a:pt x="2096" y="625030"/>
                    </a:lnTo>
                    <a:lnTo>
                      <a:pt x="762" y="627506"/>
                    </a:lnTo>
                    <a:lnTo>
                      <a:pt x="0" y="630745"/>
                    </a:lnTo>
                    <a:lnTo>
                      <a:pt x="1257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4" name="Freeform 133">
                <a:extLst>
                  <a:ext uri="{FF2B5EF4-FFF2-40B4-BE49-F238E27FC236}">
                    <a16:creationId xmlns:a16="http://schemas.microsoft.com/office/drawing/2014/main" id="{EA0EA6E8-C5E5-4EB2-96EE-5BA5D9C485DF}"/>
                  </a:ext>
                </a:extLst>
              </p:cNvPr>
              <p:cNvSpPr/>
              <p:nvPr/>
            </p:nvSpPr>
            <p:spPr>
              <a:xfrm>
                <a:off x="8798074" y="5253049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11811" y="190"/>
                    </a:moveTo>
                    <a:lnTo>
                      <a:pt x="11811" y="36194"/>
                    </a:lnTo>
                    <a:lnTo>
                      <a:pt x="8954" y="36575"/>
                    </a:lnTo>
                    <a:lnTo>
                      <a:pt x="6097" y="37718"/>
                    </a:lnTo>
                    <a:lnTo>
                      <a:pt x="3620" y="39432"/>
                    </a:lnTo>
                    <a:lnTo>
                      <a:pt x="1334" y="41718"/>
                    </a:lnTo>
                    <a:lnTo>
                      <a:pt x="0" y="44576"/>
                    </a:lnTo>
                    <a:lnTo>
                      <a:pt x="8954" y="0"/>
                    </a:lnTo>
                    <a:lnTo>
                      <a:pt x="11811" y="19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5" name="Freeform 134">
                <a:extLst>
                  <a:ext uri="{FF2B5EF4-FFF2-40B4-BE49-F238E27FC236}">
                    <a16:creationId xmlns:a16="http://schemas.microsoft.com/office/drawing/2014/main" id="{081FE8E6-54B8-485F-8BA0-4B81443EB52C}"/>
                  </a:ext>
                </a:extLst>
              </p:cNvPr>
              <p:cNvSpPr/>
              <p:nvPr/>
            </p:nvSpPr>
            <p:spPr>
              <a:xfrm>
                <a:off x="8797832" y="5250222"/>
                <a:ext cx="3090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55435">
                    <a:moveTo>
                      <a:pt x="0" y="55435"/>
                    </a:moveTo>
                    <a:lnTo>
                      <a:pt x="761" y="0"/>
                    </a:lnTo>
                    <a:lnTo>
                      <a:pt x="2095" y="2858"/>
                    </a:lnTo>
                    <a:lnTo>
                      <a:pt x="4381" y="4953"/>
                    </a:lnTo>
                    <a:lnTo>
                      <a:pt x="6858" y="6858"/>
                    </a:lnTo>
                    <a:lnTo>
                      <a:pt x="9715" y="8001"/>
                    </a:lnTo>
                    <a:lnTo>
                      <a:pt x="761" y="52578"/>
                    </a:lnTo>
                    <a:lnTo>
                      <a:pt x="0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6" name="Freeform 135">
                <a:extLst>
                  <a:ext uri="{FF2B5EF4-FFF2-40B4-BE49-F238E27FC236}">
                    <a16:creationId xmlns:a16="http://schemas.microsoft.com/office/drawing/2014/main" id="{FF17771A-6C51-4771-94D3-EC4B2F9446B9}"/>
                  </a:ext>
                </a:extLst>
              </p:cNvPr>
              <p:cNvSpPr/>
              <p:nvPr/>
            </p:nvSpPr>
            <p:spPr>
              <a:xfrm>
                <a:off x="8798074" y="5231374"/>
                <a:ext cx="3757" cy="15684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385">
                    <a:moveTo>
                      <a:pt x="11811" y="380"/>
                    </a:moveTo>
                    <a:lnTo>
                      <a:pt x="11811" y="36003"/>
                    </a:lnTo>
                    <a:lnTo>
                      <a:pt x="8954" y="36384"/>
                    </a:lnTo>
                    <a:lnTo>
                      <a:pt x="6097" y="37527"/>
                    </a:lnTo>
                    <a:lnTo>
                      <a:pt x="3620" y="39241"/>
                    </a:lnTo>
                    <a:lnTo>
                      <a:pt x="1334" y="41908"/>
                    </a:lnTo>
                    <a:lnTo>
                      <a:pt x="0" y="44385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7" name="Freeform 136">
                <a:extLst>
                  <a:ext uri="{FF2B5EF4-FFF2-40B4-BE49-F238E27FC236}">
                    <a16:creationId xmlns:a16="http://schemas.microsoft.com/office/drawing/2014/main" id="{50ABF3D4-AFFE-4813-B6CE-77D47DAD3D70}"/>
                  </a:ext>
                </a:extLst>
              </p:cNvPr>
              <p:cNvSpPr/>
              <p:nvPr/>
            </p:nvSpPr>
            <p:spPr>
              <a:xfrm>
                <a:off x="8797832" y="5228614"/>
                <a:ext cx="3090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55435">
                    <a:moveTo>
                      <a:pt x="0" y="55435"/>
                    </a:moveTo>
                    <a:lnTo>
                      <a:pt x="761" y="0"/>
                    </a:lnTo>
                    <a:lnTo>
                      <a:pt x="2095" y="2476"/>
                    </a:lnTo>
                    <a:lnTo>
                      <a:pt x="4381" y="4953"/>
                    </a:lnTo>
                    <a:lnTo>
                      <a:pt x="6858" y="6858"/>
                    </a:lnTo>
                    <a:lnTo>
                      <a:pt x="9715" y="7810"/>
                    </a:lnTo>
                    <a:lnTo>
                      <a:pt x="761" y="52197"/>
                    </a:lnTo>
                    <a:lnTo>
                      <a:pt x="0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8" name="Freeform 137">
                <a:extLst>
                  <a:ext uri="{FF2B5EF4-FFF2-40B4-BE49-F238E27FC236}">
                    <a16:creationId xmlns:a16="http://schemas.microsoft.com/office/drawing/2014/main" id="{DA32E75F-C537-43C6-A665-9E9A63B0C793}"/>
                  </a:ext>
                </a:extLst>
              </p:cNvPr>
              <p:cNvSpPr/>
              <p:nvPr/>
            </p:nvSpPr>
            <p:spPr>
              <a:xfrm>
                <a:off x="8785591" y="5181762"/>
                <a:ext cx="16240" cy="44698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126492">
                    <a:moveTo>
                      <a:pt x="0" y="0"/>
                    </a:moveTo>
                    <a:lnTo>
                      <a:pt x="51053" y="115252"/>
                    </a:lnTo>
                    <a:lnTo>
                      <a:pt x="48196" y="115633"/>
                    </a:lnTo>
                    <a:lnTo>
                      <a:pt x="45338" y="116776"/>
                    </a:lnTo>
                    <a:lnTo>
                      <a:pt x="42862" y="118490"/>
                    </a:lnTo>
                    <a:lnTo>
                      <a:pt x="40576" y="120586"/>
                    </a:lnTo>
                    <a:lnTo>
                      <a:pt x="39242" y="123444"/>
                    </a:lnTo>
                    <a:lnTo>
                      <a:pt x="38480" y="12649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49" name="Freeform 138">
                <a:extLst>
                  <a:ext uri="{FF2B5EF4-FFF2-40B4-BE49-F238E27FC236}">
                    <a16:creationId xmlns:a16="http://schemas.microsoft.com/office/drawing/2014/main" id="{649B74BF-3887-4F3F-BE42-25E9CB537F15}"/>
                  </a:ext>
                </a:extLst>
              </p:cNvPr>
              <p:cNvSpPr/>
              <p:nvPr/>
            </p:nvSpPr>
            <p:spPr>
              <a:xfrm>
                <a:off x="8964713" y="5181762"/>
                <a:ext cx="16240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1740407">
                    <a:moveTo>
                      <a:pt x="51053" y="1740407"/>
                    </a:moveTo>
                    <a:lnTo>
                      <a:pt x="0" y="1676400"/>
                    </a:lnTo>
                    <a:lnTo>
                      <a:pt x="3238" y="1676018"/>
                    </a:lnTo>
                    <a:lnTo>
                      <a:pt x="6096" y="1674876"/>
                    </a:lnTo>
                    <a:lnTo>
                      <a:pt x="8572" y="1673161"/>
                    </a:lnTo>
                    <a:lnTo>
                      <a:pt x="10286" y="1670875"/>
                    </a:lnTo>
                    <a:lnTo>
                      <a:pt x="11811" y="1668018"/>
                    </a:lnTo>
                    <a:lnTo>
                      <a:pt x="12573" y="1665160"/>
                    </a:lnTo>
                    <a:lnTo>
                      <a:pt x="12573" y="1661922"/>
                    </a:lnTo>
                    <a:lnTo>
                      <a:pt x="11811" y="1659064"/>
                    </a:lnTo>
                    <a:lnTo>
                      <a:pt x="0" y="1615059"/>
                    </a:lnTo>
                    <a:lnTo>
                      <a:pt x="3238" y="1614487"/>
                    </a:lnTo>
                    <a:lnTo>
                      <a:pt x="6096" y="1613344"/>
                    </a:lnTo>
                    <a:lnTo>
                      <a:pt x="8572" y="1611820"/>
                    </a:lnTo>
                    <a:lnTo>
                      <a:pt x="10286" y="1609344"/>
                    </a:lnTo>
                    <a:lnTo>
                      <a:pt x="11811" y="1606867"/>
                    </a:lnTo>
                    <a:lnTo>
                      <a:pt x="12573" y="1603628"/>
                    </a:lnTo>
                    <a:lnTo>
                      <a:pt x="12573" y="1600771"/>
                    </a:lnTo>
                    <a:lnTo>
                      <a:pt x="11811" y="1597532"/>
                    </a:lnTo>
                    <a:lnTo>
                      <a:pt x="0" y="1553527"/>
                    </a:lnTo>
                    <a:lnTo>
                      <a:pt x="3238" y="1553146"/>
                    </a:lnTo>
                    <a:lnTo>
                      <a:pt x="6096" y="1552194"/>
                    </a:lnTo>
                    <a:lnTo>
                      <a:pt x="8572" y="1550288"/>
                    </a:lnTo>
                    <a:lnTo>
                      <a:pt x="10286" y="1548193"/>
                    </a:lnTo>
                    <a:lnTo>
                      <a:pt x="11811" y="1545336"/>
                    </a:lnTo>
                    <a:lnTo>
                      <a:pt x="12573" y="1542478"/>
                    </a:lnTo>
                    <a:lnTo>
                      <a:pt x="12573" y="1539239"/>
                    </a:lnTo>
                    <a:lnTo>
                      <a:pt x="0" y="908304"/>
                    </a:lnTo>
                    <a:lnTo>
                      <a:pt x="3238" y="908113"/>
                    </a:lnTo>
                    <a:lnTo>
                      <a:pt x="6096" y="906970"/>
                    </a:lnTo>
                    <a:lnTo>
                      <a:pt x="8572" y="905446"/>
                    </a:lnTo>
                    <a:lnTo>
                      <a:pt x="10286" y="902969"/>
                    </a:lnTo>
                    <a:lnTo>
                      <a:pt x="11811" y="900493"/>
                    </a:lnTo>
                    <a:lnTo>
                      <a:pt x="12573" y="897255"/>
                    </a:lnTo>
                    <a:lnTo>
                      <a:pt x="12573" y="894397"/>
                    </a:lnTo>
                    <a:lnTo>
                      <a:pt x="0" y="263652"/>
                    </a:lnTo>
                    <a:lnTo>
                      <a:pt x="3238" y="263271"/>
                    </a:lnTo>
                    <a:lnTo>
                      <a:pt x="6096" y="262127"/>
                    </a:lnTo>
                    <a:lnTo>
                      <a:pt x="8572" y="260413"/>
                    </a:lnTo>
                    <a:lnTo>
                      <a:pt x="10286" y="258127"/>
                    </a:lnTo>
                    <a:lnTo>
                      <a:pt x="11811" y="255269"/>
                    </a:lnTo>
                    <a:lnTo>
                      <a:pt x="12573" y="252412"/>
                    </a:lnTo>
                    <a:lnTo>
                      <a:pt x="12573" y="249174"/>
                    </a:lnTo>
                    <a:lnTo>
                      <a:pt x="11811" y="193738"/>
                    </a:lnTo>
                    <a:lnTo>
                      <a:pt x="12573" y="190880"/>
                    </a:lnTo>
                    <a:lnTo>
                      <a:pt x="12573" y="188023"/>
                    </a:lnTo>
                    <a:lnTo>
                      <a:pt x="11811" y="132588"/>
                    </a:lnTo>
                    <a:lnTo>
                      <a:pt x="12573" y="129730"/>
                    </a:lnTo>
                    <a:lnTo>
                      <a:pt x="12573" y="126491"/>
                    </a:lnTo>
                    <a:lnTo>
                      <a:pt x="51053" y="0"/>
                    </a:lnTo>
                    <a:lnTo>
                      <a:pt x="51053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0" name="Freeform 139">
                <a:extLst>
                  <a:ext uri="{FF2B5EF4-FFF2-40B4-BE49-F238E27FC236}">
                    <a16:creationId xmlns:a16="http://schemas.microsoft.com/office/drawing/2014/main" id="{D3368911-19A7-4D79-805C-FE40286B5F62}"/>
                  </a:ext>
                </a:extLst>
              </p:cNvPr>
              <p:cNvSpPr/>
              <p:nvPr/>
            </p:nvSpPr>
            <p:spPr>
              <a:xfrm>
                <a:off x="8964714" y="5752467"/>
                <a:ext cx="3757" cy="15550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005">
                    <a:moveTo>
                      <a:pt x="0" y="0"/>
                    </a:moveTo>
                    <a:lnTo>
                      <a:pt x="11811" y="44005"/>
                    </a:lnTo>
                    <a:lnTo>
                      <a:pt x="10287" y="41148"/>
                    </a:lnTo>
                    <a:lnTo>
                      <a:pt x="8572" y="38861"/>
                    </a:lnTo>
                    <a:lnTo>
                      <a:pt x="6095" y="37147"/>
                    </a:lnTo>
                    <a:lnTo>
                      <a:pt x="3238" y="360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1" name="Freeform 140">
                <a:extLst>
                  <a:ext uri="{FF2B5EF4-FFF2-40B4-BE49-F238E27FC236}">
                    <a16:creationId xmlns:a16="http://schemas.microsoft.com/office/drawing/2014/main" id="{AD080657-96ED-4D2B-A0EF-160DD8441793}"/>
                  </a:ext>
                </a:extLst>
              </p:cNvPr>
              <p:cNvSpPr/>
              <p:nvPr/>
            </p:nvSpPr>
            <p:spPr>
              <a:xfrm>
                <a:off x="8964714" y="5730724"/>
                <a:ext cx="3757" cy="15550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005">
                    <a:moveTo>
                      <a:pt x="0" y="0"/>
                    </a:moveTo>
                    <a:lnTo>
                      <a:pt x="11811" y="44005"/>
                    </a:lnTo>
                    <a:lnTo>
                      <a:pt x="10287" y="41528"/>
                    </a:lnTo>
                    <a:lnTo>
                      <a:pt x="8572" y="38861"/>
                    </a:lnTo>
                    <a:lnTo>
                      <a:pt x="6095" y="37147"/>
                    </a:lnTo>
                    <a:lnTo>
                      <a:pt x="3238" y="36004"/>
                    </a:lnTo>
                    <a:lnTo>
                      <a:pt x="0" y="3562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2" name="Freeform 141">
                <a:extLst>
                  <a:ext uri="{FF2B5EF4-FFF2-40B4-BE49-F238E27FC236}">
                    <a16:creationId xmlns:a16="http://schemas.microsoft.com/office/drawing/2014/main" id="{42038DA3-A70A-4EFD-A2C4-8933F9DD690A}"/>
                  </a:ext>
                </a:extLst>
              </p:cNvPr>
              <p:cNvSpPr/>
              <p:nvPr/>
            </p:nvSpPr>
            <p:spPr>
              <a:xfrm>
                <a:off x="8801831" y="5274928"/>
                <a:ext cx="165609" cy="219921"/>
              </a:xfrm>
              <a:custGeom>
                <a:avLst/>
                <a:gdLst/>
                <a:ahLst/>
                <a:cxnLst/>
                <a:rect l="0" t="0" r="0" b="0"/>
                <a:pathLst>
                  <a:path w="520636" h="622363">
                    <a:moveTo>
                      <a:pt x="0" y="0"/>
                    </a:moveTo>
                    <a:lnTo>
                      <a:pt x="520636" y="622363"/>
                    </a:lnTo>
                    <a:lnTo>
                      <a:pt x="518159" y="620648"/>
                    </a:lnTo>
                    <a:lnTo>
                      <a:pt x="515302" y="619505"/>
                    </a:lnTo>
                    <a:lnTo>
                      <a:pt x="512063" y="61912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3" name="Freeform 142">
                <a:extLst>
                  <a:ext uri="{FF2B5EF4-FFF2-40B4-BE49-F238E27FC236}">
                    <a16:creationId xmlns:a16="http://schemas.microsoft.com/office/drawing/2014/main" id="{7CF026D9-9D36-4D61-AD62-7AB02B225AB7}"/>
                  </a:ext>
                </a:extLst>
              </p:cNvPr>
              <p:cNvSpPr/>
              <p:nvPr/>
            </p:nvSpPr>
            <p:spPr>
              <a:xfrm>
                <a:off x="8964714" y="5274928"/>
                <a:ext cx="3999" cy="222883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745">
                    <a:moveTo>
                      <a:pt x="0" y="0"/>
                    </a:moveTo>
                    <a:lnTo>
                      <a:pt x="12573" y="630745"/>
                    </a:lnTo>
                    <a:lnTo>
                      <a:pt x="11811" y="627506"/>
                    </a:lnTo>
                    <a:lnTo>
                      <a:pt x="10287" y="6250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4" name="Freeform 143">
                <a:extLst>
                  <a:ext uri="{FF2B5EF4-FFF2-40B4-BE49-F238E27FC236}">
                    <a16:creationId xmlns:a16="http://schemas.microsoft.com/office/drawing/2014/main" id="{A81FC208-F9C6-4950-8404-1665D5C7BF78}"/>
                  </a:ext>
                </a:extLst>
              </p:cNvPr>
              <p:cNvSpPr/>
              <p:nvPr/>
            </p:nvSpPr>
            <p:spPr>
              <a:xfrm>
                <a:off x="8964714" y="5253049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0" y="190"/>
                    </a:moveTo>
                    <a:lnTo>
                      <a:pt x="3238" y="0"/>
                    </a:lnTo>
                    <a:lnTo>
                      <a:pt x="11811" y="44576"/>
                    </a:lnTo>
                    <a:lnTo>
                      <a:pt x="10287" y="41718"/>
                    </a:lnTo>
                    <a:lnTo>
                      <a:pt x="8572" y="39432"/>
                    </a:lnTo>
                    <a:lnTo>
                      <a:pt x="6095" y="37718"/>
                    </a:lnTo>
                    <a:lnTo>
                      <a:pt x="3238" y="36575"/>
                    </a:lnTo>
                    <a:lnTo>
                      <a:pt x="0" y="19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5" name="Freeform 144">
                <a:extLst>
                  <a:ext uri="{FF2B5EF4-FFF2-40B4-BE49-F238E27FC236}">
                    <a16:creationId xmlns:a16="http://schemas.microsoft.com/office/drawing/2014/main" id="{BD76FE43-25A3-4826-ACDE-01702D269D0D}"/>
                  </a:ext>
                </a:extLst>
              </p:cNvPr>
              <p:cNvSpPr/>
              <p:nvPr/>
            </p:nvSpPr>
            <p:spPr>
              <a:xfrm>
                <a:off x="8965744" y="5250222"/>
                <a:ext cx="2969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55435">
                    <a:moveTo>
                      <a:pt x="9334" y="55435"/>
                    </a:moveTo>
                    <a:lnTo>
                      <a:pt x="8573" y="52578"/>
                    </a:lnTo>
                    <a:lnTo>
                      <a:pt x="0" y="8001"/>
                    </a:lnTo>
                    <a:lnTo>
                      <a:pt x="2858" y="6858"/>
                    </a:lnTo>
                    <a:lnTo>
                      <a:pt x="5334" y="4953"/>
                    </a:lnTo>
                    <a:lnTo>
                      <a:pt x="7048" y="2858"/>
                    </a:lnTo>
                    <a:lnTo>
                      <a:pt x="8573" y="0"/>
                    </a:lnTo>
                    <a:lnTo>
                      <a:pt x="9334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6" name="Freeform 145">
                <a:extLst>
                  <a:ext uri="{FF2B5EF4-FFF2-40B4-BE49-F238E27FC236}">
                    <a16:creationId xmlns:a16="http://schemas.microsoft.com/office/drawing/2014/main" id="{4C147A6D-49DA-4ED6-A96F-4F8F65778D4D}"/>
                  </a:ext>
                </a:extLst>
              </p:cNvPr>
              <p:cNvSpPr/>
              <p:nvPr/>
            </p:nvSpPr>
            <p:spPr>
              <a:xfrm>
                <a:off x="8964714" y="5231374"/>
                <a:ext cx="3757" cy="15684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385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385"/>
                    </a:lnTo>
                    <a:lnTo>
                      <a:pt x="10287" y="41908"/>
                    </a:lnTo>
                    <a:lnTo>
                      <a:pt x="8572" y="39241"/>
                    </a:lnTo>
                    <a:lnTo>
                      <a:pt x="6095" y="37527"/>
                    </a:lnTo>
                    <a:lnTo>
                      <a:pt x="3238" y="36384"/>
                    </a:lnTo>
                    <a:lnTo>
                      <a:pt x="0" y="36003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7" name="Freeform 146">
                <a:extLst>
                  <a:ext uri="{FF2B5EF4-FFF2-40B4-BE49-F238E27FC236}">
                    <a16:creationId xmlns:a16="http://schemas.microsoft.com/office/drawing/2014/main" id="{3C333289-731A-4C77-8AEA-986D9F132D3F}"/>
                  </a:ext>
                </a:extLst>
              </p:cNvPr>
              <p:cNvSpPr/>
              <p:nvPr/>
            </p:nvSpPr>
            <p:spPr>
              <a:xfrm>
                <a:off x="8965744" y="5228614"/>
                <a:ext cx="2969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55435">
                    <a:moveTo>
                      <a:pt x="9334" y="55435"/>
                    </a:moveTo>
                    <a:lnTo>
                      <a:pt x="8573" y="52197"/>
                    </a:lnTo>
                    <a:lnTo>
                      <a:pt x="0" y="7810"/>
                    </a:lnTo>
                    <a:lnTo>
                      <a:pt x="2858" y="6858"/>
                    </a:lnTo>
                    <a:lnTo>
                      <a:pt x="5334" y="4953"/>
                    </a:lnTo>
                    <a:lnTo>
                      <a:pt x="7048" y="2476"/>
                    </a:lnTo>
                    <a:lnTo>
                      <a:pt x="8573" y="0"/>
                    </a:lnTo>
                    <a:lnTo>
                      <a:pt x="9334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8" name="Freeform 147">
                <a:extLst>
                  <a:ext uri="{FF2B5EF4-FFF2-40B4-BE49-F238E27FC236}">
                    <a16:creationId xmlns:a16="http://schemas.microsoft.com/office/drawing/2014/main" id="{48235E6B-FFB2-4EE5-8EA4-1AC9BC87D5DB}"/>
                  </a:ext>
                </a:extLst>
              </p:cNvPr>
              <p:cNvSpPr/>
              <p:nvPr/>
            </p:nvSpPr>
            <p:spPr>
              <a:xfrm>
                <a:off x="8967441" y="5181762"/>
                <a:ext cx="13513" cy="44698"/>
              </a:xfrm>
              <a:custGeom>
                <a:avLst/>
                <a:gdLst/>
                <a:ahLst/>
                <a:cxnLst/>
                <a:rect l="0" t="0" r="0" b="0"/>
                <a:pathLst>
                  <a:path w="42481" h="126492">
                    <a:moveTo>
                      <a:pt x="42481" y="0"/>
                    </a:moveTo>
                    <a:lnTo>
                      <a:pt x="4001" y="126492"/>
                    </a:lnTo>
                    <a:lnTo>
                      <a:pt x="3239" y="123444"/>
                    </a:lnTo>
                    <a:lnTo>
                      <a:pt x="1714" y="120586"/>
                    </a:lnTo>
                    <a:lnTo>
                      <a:pt x="0" y="118490"/>
                    </a:lnTo>
                    <a:lnTo>
                      <a:pt x="42481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59" name="Freeform 148">
                <a:extLst>
                  <a:ext uri="{FF2B5EF4-FFF2-40B4-BE49-F238E27FC236}">
                    <a16:creationId xmlns:a16="http://schemas.microsoft.com/office/drawing/2014/main" id="{BC925DEB-F692-44CC-ADCF-CAEE102DE7A7}"/>
                  </a:ext>
                </a:extLst>
              </p:cNvPr>
              <p:cNvSpPr/>
              <p:nvPr/>
            </p:nvSpPr>
            <p:spPr>
              <a:xfrm>
                <a:off x="8964714" y="5502725"/>
                <a:ext cx="3999" cy="222951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936">
                    <a:moveTo>
                      <a:pt x="0" y="0"/>
                    </a:moveTo>
                    <a:lnTo>
                      <a:pt x="12573" y="630936"/>
                    </a:lnTo>
                    <a:lnTo>
                      <a:pt x="11811" y="6278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0" name="Freeform 149">
                <a:extLst>
                  <a:ext uri="{FF2B5EF4-FFF2-40B4-BE49-F238E27FC236}">
                    <a16:creationId xmlns:a16="http://schemas.microsoft.com/office/drawing/2014/main" id="{18A269BD-F0AB-48CC-BE3E-C7B14357F9E6}"/>
                  </a:ext>
                </a:extLst>
              </p:cNvPr>
              <p:cNvSpPr/>
              <p:nvPr/>
            </p:nvSpPr>
            <p:spPr>
              <a:xfrm>
                <a:off x="8801831" y="5502725"/>
                <a:ext cx="165609" cy="220123"/>
              </a:xfrm>
              <a:custGeom>
                <a:avLst/>
                <a:gdLst/>
                <a:ahLst/>
                <a:cxnLst/>
                <a:rect l="0" t="0" r="0" b="0"/>
                <a:pathLst>
                  <a:path w="520636" h="622934">
                    <a:moveTo>
                      <a:pt x="0" y="0"/>
                    </a:moveTo>
                    <a:lnTo>
                      <a:pt x="520636" y="622934"/>
                    </a:lnTo>
                    <a:lnTo>
                      <a:pt x="518159" y="62122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1" name="Freeform 150">
                <a:extLst>
                  <a:ext uri="{FF2B5EF4-FFF2-40B4-BE49-F238E27FC236}">
                    <a16:creationId xmlns:a16="http://schemas.microsoft.com/office/drawing/2014/main" id="{CD9EA995-65E7-40F6-BC5C-958DCAD724A6}"/>
                  </a:ext>
                </a:extLst>
              </p:cNvPr>
              <p:cNvSpPr/>
              <p:nvPr/>
            </p:nvSpPr>
            <p:spPr>
              <a:xfrm>
                <a:off x="8883273" y="5743312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298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298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2" name="Freeform 151">
                <a:extLst>
                  <a:ext uri="{FF2B5EF4-FFF2-40B4-BE49-F238E27FC236}">
                    <a16:creationId xmlns:a16="http://schemas.microsoft.com/office/drawing/2014/main" id="{A9DE2083-A654-4422-B467-4947855AAFEE}"/>
                  </a:ext>
                </a:extLst>
              </p:cNvPr>
              <p:cNvSpPr/>
              <p:nvPr/>
            </p:nvSpPr>
            <p:spPr>
              <a:xfrm>
                <a:off x="8801831" y="5493704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317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317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3" name="Freeform 152">
                <a:extLst>
                  <a:ext uri="{FF2B5EF4-FFF2-40B4-BE49-F238E27FC236}">
                    <a16:creationId xmlns:a16="http://schemas.microsoft.com/office/drawing/2014/main" id="{A4A486FB-1235-465E-8784-978663A4B253}"/>
                  </a:ext>
                </a:extLst>
              </p:cNvPr>
              <p:cNvSpPr/>
              <p:nvPr/>
            </p:nvSpPr>
            <p:spPr>
              <a:xfrm>
                <a:off x="8883273" y="5244097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298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298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4" name="Freeform 153">
                <a:extLst>
                  <a:ext uri="{FF2B5EF4-FFF2-40B4-BE49-F238E27FC236}">
                    <a16:creationId xmlns:a16="http://schemas.microsoft.com/office/drawing/2014/main" id="{6A30E0C0-2579-4109-8BE6-BA24F5D89FC9}"/>
                  </a:ext>
                </a:extLst>
              </p:cNvPr>
              <p:cNvSpPr/>
              <p:nvPr/>
            </p:nvSpPr>
            <p:spPr>
              <a:xfrm>
                <a:off x="8785591" y="4565012"/>
                <a:ext cx="179123" cy="44428"/>
              </a:xfrm>
              <a:custGeom>
                <a:avLst/>
                <a:gdLst/>
                <a:ahLst/>
                <a:cxnLst/>
                <a:rect l="0" t="0" r="0" b="0"/>
                <a:pathLst>
                  <a:path w="563118" h="125729">
                    <a:moveTo>
                      <a:pt x="0" y="0"/>
                    </a:moveTo>
                    <a:lnTo>
                      <a:pt x="51053" y="63817"/>
                    </a:lnTo>
                    <a:lnTo>
                      <a:pt x="54292" y="64007"/>
                    </a:lnTo>
                    <a:lnTo>
                      <a:pt x="57150" y="65151"/>
                    </a:lnTo>
                    <a:lnTo>
                      <a:pt x="59817" y="67056"/>
                    </a:lnTo>
                    <a:lnTo>
                      <a:pt x="61912" y="69532"/>
                    </a:lnTo>
                    <a:lnTo>
                      <a:pt x="63246" y="72009"/>
                    </a:lnTo>
                    <a:lnTo>
                      <a:pt x="64007" y="75247"/>
                    </a:lnTo>
                    <a:lnTo>
                      <a:pt x="64007" y="78105"/>
                    </a:lnTo>
                    <a:lnTo>
                      <a:pt x="63246" y="80962"/>
                    </a:lnTo>
                    <a:lnTo>
                      <a:pt x="61912" y="83819"/>
                    </a:lnTo>
                    <a:lnTo>
                      <a:pt x="59817" y="86106"/>
                    </a:lnTo>
                    <a:lnTo>
                      <a:pt x="57150" y="87820"/>
                    </a:lnTo>
                    <a:lnTo>
                      <a:pt x="54292" y="88963"/>
                    </a:lnTo>
                    <a:lnTo>
                      <a:pt x="51053" y="89344"/>
                    </a:lnTo>
                    <a:lnTo>
                      <a:pt x="51053" y="125348"/>
                    </a:lnTo>
                    <a:lnTo>
                      <a:pt x="304228" y="125729"/>
                    </a:lnTo>
                    <a:lnTo>
                      <a:pt x="307086" y="125348"/>
                    </a:lnTo>
                    <a:lnTo>
                      <a:pt x="563118" y="125348"/>
                    </a:lnTo>
                    <a:lnTo>
                      <a:pt x="563118" y="89344"/>
                    </a:lnTo>
                    <a:lnTo>
                      <a:pt x="560069" y="88963"/>
                    </a:lnTo>
                    <a:lnTo>
                      <a:pt x="557212" y="87820"/>
                    </a:lnTo>
                    <a:lnTo>
                      <a:pt x="554736" y="86106"/>
                    </a:lnTo>
                    <a:lnTo>
                      <a:pt x="552640" y="83819"/>
                    </a:lnTo>
                    <a:lnTo>
                      <a:pt x="551116" y="80962"/>
                    </a:lnTo>
                    <a:lnTo>
                      <a:pt x="550354" y="78105"/>
                    </a:lnTo>
                    <a:lnTo>
                      <a:pt x="550354" y="75247"/>
                    </a:lnTo>
                    <a:lnTo>
                      <a:pt x="551116" y="72009"/>
                    </a:lnTo>
                    <a:lnTo>
                      <a:pt x="552640" y="69532"/>
                    </a:lnTo>
                    <a:lnTo>
                      <a:pt x="554736" y="67056"/>
                    </a:lnTo>
                    <a:lnTo>
                      <a:pt x="557212" y="65151"/>
                    </a:lnTo>
                    <a:lnTo>
                      <a:pt x="560069" y="64007"/>
                    </a:lnTo>
                    <a:lnTo>
                      <a:pt x="563118" y="6381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5" name="Freeform 154">
                <a:extLst>
                  <a:ext uri="{FF2B5EF4-FFF2-40B4-BE49-F238E27FC236}">
                    <a16:creationId xmlns:a16="http://schemas.microsoft.com/office/drawing/2014/main" id="{3D021A99-35B8-4974-9C0F-84A74A5D6C48}"/>
                  </a:ext>
                </a:extLst>
              </p:cNvPr>
              <p:cNvSpPr/>
              <p:nvPr/>
            </p:nvSpPr>
            <p:spPr>
              <a:xfrm>
                <a:off x="8883272" y="4609306"/>
                <a:ext cx="82471" cy="21878"/>
              </a:xfrm>
              <a:custGeom>
                <a:avLst/>
                <a:gdLst/>
                <a:ahLst/>
                <a:cxnLst/>
                <a:rect l="0" t="0" r="0" b="0"/>
                <a:pathLst>
                  <a:path w="259270" h="61912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333"/>
                    </a:lnTo>
                    <a:lnTo>
                      <a:pt x="8572" y="3238"/>
                    </a:lnTo>
                    <a:lnTo>
                      <a:pt x="10477" y="5333"/>
                    </a:lnTo>
                    <a:lnTo>
                      <a:pt x="11811" y="8191"/>
                    </a:lnTo>
                    <a:lnTo>
                      <a:pt x="12953" y="11049"/>
                    </a:lnTo>
                    <a:lnTo>
                      <a:pt x="12953" y="14287"/>
                    </a:lnTo>
                    <a:lnTo>
                      <a:pt x="11811" y="17145"/>
                    </a:lnTo>
                    <a:lnTo>
                      <a:pt x="10477" y="20193"/>
                    </a:lnTo>
                    <a:lnTo>
                      <a:pt x="8572" y="22288"/>
                    </a:lnTo>
                    <a:lnTo>
                      <a:pt x="6095" y="24002"/>
                    </a:lnTo>
                    <a:lnTo>
                      <a:pt x="3238" y="25146"/>
                    </a:lnTo>
                    <a:lnTo>
                      <a:pt x="0" y="25526"/>
                    </a:lnTo>
                    <a:lnTo>
                      <a:pt x="256031" y="61531"/>
                    </a:lnTo>
                    <a:lnTo>
                      <a:pt x="259270" y="61912"/>
                    </a:lnTo>
                    <a:lnTo>
                      <a:pt x="256031" y="25526"/>
                    </a:lnTo>
                    <a:lnTo>
                      <a:pt x="252984" y="25146"/>
                    </a:lnTo>
                    <a:lnTo>
                      <a:pt x="250126" y="24002"/>
                    </a:lnTo>
                    <a:lnTo>
                      <a:pt x="247650" y="22288"/>
                    </a:lnTo>
                    <a:lnTo>
                      <a:pt x="245554" y="20193"/>
                    </a:lnTo>
                    <a:lnTo>
                      <a:pt x="244030" y="17145"/>
                    </a:lnTo>
                    <a:lnTo>
                      <a:pt x="243268" y="14287"/>
                    </a:lnTo>
                    <a:lnTo>
                      <a:pt x="243268" y="11049"/>
                    </a:lnTo>
                    <a:lnTo>
                      <a:pt x="244030" y="8191"/>
                    </a:lnTo>
                    <a:lnTo>
                      <a:pt x="245554" y="5333"/>
                    </a:lnTo>
                    <a:lnTo>
                      <a:pt x="247650" y="3238"/>
                    </a:lnTo>
                    <a:lnTo>
                      <a:pt x="250126" y="1333"/>
                    </a:lnTo>
                    <a:lnTo>
                      <a:pt x="25298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6" name="Freeform 155">
                <a:extLst>
                  <a:ext uri="{FF2B5EF4-FFF2-40B4-BE49-F238E27FC236}">
                    <a16:creationId xmlns:a16="http://schemas.microsoft.com/office/drawing/2014/main" id="{B01B91B6-49DB-41CB-959E-0DCC5AC43545}"/>
                  </a:ext>
                </a:extLst>
              </p:cNvPr>
              <p:cNvSpPr/>
              <p:nvPr/>
            </p:nvSpPr>
            <p:spPr>
              <a:xfrm>
                <a:off x="8801831" y="4609306"/>
                <a:ext cx="166155" cy="251493"/>
              </a:xfrm>
              <a:custGeom>
                <a:avLst/>
                <a:gdLst/>
                <a:ahLst/>
                <a:cxnLst/>
                <a:rect l="0" t="0" r="0" b="0"/>
                <a:pathLst>
                  <a:path w="522351" h="711708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333"/>
                    </a:lnTo>
                    <a:lnTo>
                      <a:pt x="8762" y="3238"/>
                    </a:lnTo>
                    <a:lnTo>
                      <a:pt x="10858" y="5333"/>
                    </a:lnTo>
                    <a:lnTo>
                      <a:pt x="12191" y="8191"/>
                    </a:lnTo>
                    <a:lnTo>
                      <a:pt x="12953" y="11049"/>
                    </a:lnTo>
                    <a:lnTo>
                      <a:pt x="12953" y="14287"/>
                    </a:lnTo>
                    <a:lnTo>
                      <a:pt x="12191" y="17145"/>
                    </a:lnTo>
                    <a:lnTo>
                      <a:pt x="10858" y="20193"/>
                    </a:lnTo>
                    <a:lnTo>
                      <a:pt x="8762" y="22288"/>
                    </a:lnTo>
                    <a:lnTo>
                      <a:pt x="6095" y="24002"/>
                    </a:lnTo>
                    <a:lnTo>
                      <a:pt x="3238" y="25146"/>
                    </a:lnTo>
                    <a:lnTo>
                      <a:pt x="0" y="25526"/>
                    </a:lnTo>
                    <a:lnTo>
                      <a:pt x="0" y="61531"/>
                    </a:lnTo>
                    <a:lnTo>
                      <a:pt x="3238" y="61912"/>
                    </a:lnTo>
                    <a:lnTo>
                      <a:pt x="6095" y="62864"/>
                    </a:lnTo>
                    <a:lnTo>
                      <a:pt x="8762" y="64389"/>
                    </a:lnTo>
                    <a:lnTo>
                      <a:pt x="10858" y="66865"/>
                    </a:lnTo>
                    <a:lnTo>
                      <a:pt x="12191" y="69342"/>
                    </a:lnTo>
                    <a:lnTo>
                      <a:pt x="12953" y="72580"/>
                    </a:lnTo>
                    <a:lnTo>
                      <a:pt x="12953" y="75628"/>
                    </a:lnTo>
                    <a:lnTo>
                      <a:pt x="12191" y="78867"/>
                    </a:lnTo>
                    <a:lnTo>
                      <a:pt x="10858" y="81343"/>
                    </a:lnTo>
                    <a:lnTo>
                      <a:pt x="8762" y="83819"/>
                    </a:lnTo>
                    <a:lnTo>
                      <a:pt x="6095" y="85534"/>
                    </a:lnTo>
                    <a:lnTo>
                      <a:pt x="3238" y="86677"/>
                    </a:lnTo>
                    <a:lnTo>
                      <a:pt x="0" y="87058"/>
                    </a:lnTo>
                    <a:lnTo>
                      <a:pt x="520636" y="709612"/>
                    </a:lnTo>
                    <a:lnTo>
                      <a:pt x="522351" y="711708"/>
                    </a:lnTo>
                    <a:lnTo>
                      <a:pt x="512063" y="87058"/>
                    </a:lnTo>
                    <a:lnTo>
                      <a:pt x="509016" y="86677"/>
                    </a:lnTo>
                    <a:lnTo>
                      <a:pt x="506158" y="85534"/>
                    </a:lnTo>
                    <a:lnTo>
                      <a:pt x="503681" y="83819"/>
                    </a:lnTo>
                    <a:lnTo>
                      <a:pt x="501586" y="81343"/>
                    </a:lnTo>
                    <a:lnTo>
                      <a:pt x="500062" y="78867"/>
                    </a:lnTo>
                    <a:lnTo>
                      <a:pt x="499300" y="75628"/>
                    </a:lnTo>
                    <a:lnTo>
                      <a:pt x="499300" y="72580"/>
                    </a:lnTo>
                    <a:lnTo>
                      <a:pt x="500062" y="69342"/>
                    </a:lnTo>
                    <a:lnTo>
                      <a:pt x="501586" y="66865"/>
                    </a:lnTo>
                    <a:lnTo>
                      <a:pt x="503681" y="64389"/>
                    </a:lnTo>
                    <a:lnTo>
                      <a:pt x="506158" y="62864"/>
                    </a:lnTo>
                    <a:lnTo>
                      <a:pt x="509016" y="61912"/>
                    </a:lnTo>
                    <a:lnTo>
                      <a:pt x="512063" y="61531"/>
                    </a:lnTo>
                    <a:lnTo>
                      <a:pt x="256031" y="25526"/>
                    </a:lnTo>
                    <a:lnTo>
                      <a:pt x="253174" y="25146"/>
                    </a:lnTo>
                    <a:lnTo>
                      <a:pt x="250316" y="24002"/>
                    </a:lnTo>
                    <a:lnTo>
                      <a:pt x="247650" y="22288"/>
                    </a:lnTo>
                    <a:lnTo>
                      <a:pt x="245554" y="20193"/>
                    </a:lnTo>
                    <a:lnTo>
                      <a:pt x="244030" y="17145"/>
                    </a:lnTo>
                    <a:lnTo>
                      <a:pt x="243459" y="14287"/>
                    </a:lnTo>
                    <a:lnTo>
                      <a:pt x="243459" y="11049"/>
                    </a:lnTo>
                    <a:lnTo>
                      <a:pt x="244030" y="8191"/>
                    </a:lnTo>
                    <a:lnTo>
                      <a:pt x="245554" y="5333"/>
                    </a:lnTo>
                    <a:lnTo>
                      <a:pt x="247650" y="3238"/>
                    </a:lnTo>
                    <a:lnTo>
                      <a:pt x="250316" y="1333"/>
                    </a:lnTo>
                    <a:lnTo>
                      <a:pt x="25317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7" name="Freeform 156">
                <a:extLst>
                  <a:ext uri="{FF2B5EF4-FFF2-40B4-BE49-F238E27FC236}">
                    <a16:creationId xmlns:a16="http://schemas.microsoft.com/office/drawing/2014/main" id="{616DD822-061B-4AE5-9025-17DB1FC50CD1}"/>
                  </a:ext>
                </a:extLst>
              </p:cNvPr>
              <p:cNvSpPr/>
              <p:nvPr/>
            </p:nvSpPr>
            <p:spPr>
              <a:xfrm>
                <a:off x="8800922" y="4640070"/>
                <a:ext cx="167549" cy="449603"/>
              </a:xfrm>
              <a:custGeom>
                <a:avLst/>
                <a:gdLst/>
                <a:ahLst/>
                <a:cxnLst/>
                <a:rect l="0" t="0" r="0" b="0"/>
                <a:pathLst>
                  <a:path w="526732" h="1272348">
                    <a:moveTo>
                      <a:pt x="0" y="619696"/>
                    </a:moveTo>
                    <a:lnTo>
                      <a:pt x="2857" y="619316"/>
                    </a:lnTo>
                    <a:lnTo>
                      <a:pt x="258889" y="619316"/>
                    </a:lnTo>
                    <a:lnTo>
                      <a:pt x="262127" y="619696"/>
                    </a:lnTo>
                    <a:lnTo>
                      <a:pt x="264985" y="620648"/>
                    </a:lnTo>
                    <a:lnTo>
                      <a:pt x="267461" y="622553"/>
                    </a:lnTo>
                    <a:lnTo>
                      <a:pt x="269366" y="624648"/>
                    </a:lnTo>
                    <a:lnTo>
                      <a:pt x="270700" y="627506"/>
                    </a:lnTo>
                    <a:lnTo>
                      <a:pt x="271843" y="630363"/>
                    </a:lnTo>
                    <a:lnTo>
                      <a:pt x="271843" y="633602"/>
                    </a:lnTo>
                    <a:lnTo>
                      <a:pt x="270700" y="636460"/>
                    </a:lnTo>
                    <a:lnTo>
                      <a:pt x="269366" y="639507"/>
                    </a:lnTo>
                    <a:lnTo>
                      <a:pt x="267461" y="641603"/>
                    </a:lnTo>
                    <a:lnTo>
                      <a:pt x="264985" y="643318"/>
                    </a:lnTo>
                    <a:lnTo>
                      <a:pt x="262127" y="644461"/>
                    </a:lnTo>
                    <a:lnTo>
                      <a:pt x="258889" y="644842"/>
                    </a:lnTo>
                    <a:lnTo>
                      <a:pt x="525208" y="1269872"/>
                    </a:lnTo>
                    <a:lnTo>
                      <a:pt x="526732" y="1272348"/>
                    </a:lnTo>
                    <a:lnTo>
                      <a:pt x="514921" y="644842"/>
                    </a:lnTo>
                    <a:lnTo>
                      <a:pt x="511873" y="644461"/>
                    </a:lnTo>
                    <a:lnTo>
                      <a:pt x="509016" y="643318"/>
                    </a:lnTo>
                    <a:lnTo>
                      <a:pt x="506539" y="641603"/>
                    </a:lnTo>
                    <a:lnTo>
                      <a:pt x="504444" y="639507"/>
                    </a:lnTo>
                    <a:lnTo>
                      <a:pt x="502919" y="636460"/>
                    </a:lnTo>
                    <a:lnTo>
                      <a:pt x="502158" y="633602"/>
                    </a:lnTo>
                    <a:lnTo>
                      <a:pt x="502158" y="630363"/>
                    </a:lnTo>
                    <a:lnTo>
                      <a:pt x="502919" y="627506"/>
                    </a:lnTo>
                    <a:lnTo>
                      <a:pt x="504444" y="624648"/>
                    </a:lnTo>
                    <a:lnTo>
                      <a:pt x="506539" y="622553"/>
                    </a:lnTo>
                    <a:lnTo>
                      <a:pt x="509016" y="620648"/>
                    </a:lnTo>
                    <a:lnTo>
                      <a:pt x="511873" y="619696"/>
                    </a:lnTo>
                    <a:lnTo>
                      <a:pt x="514921" y="619316"/>
                    </a:lnTo>
                    <a:lnTo>
                      <a:pt x="2857" y="0"/>
                    </a:lnTo>
                    <a:lnTo>
                      <a:pt x="0" y="619696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8" name="Freeform 157">
                <a:extLst>
                  <a:ext uri="{FF2B5EF4-FFF2-40B4-BE49-F238E27FC236}">
                    <a16:creationId xmlns:a16="http://schemas.microsoft.com/office/drawing/2014/main" id="{978B8345-80F2-4BC3-AF93-4B4C31960B33}"/>
                  </a:ext>
                </a:extLst>
              </p:cNvPr>
              <p:cNvSpPr/>
              <p:nvPr/>
            </p:nvSpPr>
            <p:spPr>
              <a:xfrm>
                <a:off x="8801831" y="4858914"/>
                <a:ext cx="166155" cy="229884"/>
              </a:xfrm>
              <a:custGeom>
                <a:avLst/>
                <a:gdLst/>
                <a:ahLst/>
                <a:cxnLst/>
                <a:rect l="0" t="0" r="0" b="0"/>
                <a:pathLst>
                  <a:path w="522351" h="650557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333"/>
                    </a:lnTo>
                    <a:lnTo>
                      <a:pt x="8762" y="3238"/>
                    </a:lnTo>
                    <a:lnTo>
                      <a:pt x="10858" y="5333"/>
                    </a:lnTo>
                    <a:lnTo>
                      <a:pt x="12191" y="8191"/>
                    </a:lnTo>
                    <a:lnTo>
                      <a:pt x="12953" y="11049"/>
                    </a:lnTo>
                    <a:lnTo>
                      <a:pt x="12953" y="14287"/>
                    </a:lnTo>
                    <a:lnTo>
                      <a:pt x="12191" y="17145"/>
                    </a:lnTo>
                    <a:lnTo>
                      <a:pt x="10858" y="20193"/>
                    </a:lnTo>
                    <a:lnTo>
                      <a:pt x="8762" y="22288"/>
                    </a:lnTo>
                    <a:lnTo>
                      <a:pt x="6095" y="24002"/>
                    </a:lnTo>
                    <a:lnTo>
                      <a:pt x="3238" y="25146"/>
                    </a:lnTo>
                    <a:lnTo>
                      <a:pt x="0" y="25526"/>
                    </a:lnTo>
                    <a:lnTo>
                      <a:pt x="520636" y="648080"/>
                    </a:lnTo>
                    <a:lnTo>
                      <a:pt x="522351" y="650557"/>
                    </a:lnTo>
                    <a:lnTo>
                      <a:pt x="256031" y="25526"/>
                    </a:lnTo>
                    <a:lnTo>
                      <a:pt x="253174" y="25146"/>
                    </a:lnTo>
                    <a:lnTo>
                      <a:pt x="250316" y="24002"/>
                    </a:lnTo>
                    <a:lnTo>
                      <a:pt x="247650" y="22288"/>
                    </a:lnTo>
                    <a:lnTo>
                      <a:pt x="245554" y="20193"/>
                    </a:lnTo>
                    <a:lnTo>
                      <a:pt x="244030" y="17145"/>
                    </a:lnTo>
                    <a:lnTo>
                      <a:pt x="243459" y="14287"/>
                    </a:lnTo>
                    <a:lnTo>
                      <a:pt x="243459" y="11049"/>
                    </a:lnTo>
                    <a:lnTo>
                      <a:pt x="244030" y="8191"/>
                    </a:lnTo>
                    <a:lnTo>
                      <a:pt x="245554" y="5333"/>
                    </a:lnTo>
                    <a:lnTo>
                      <a:pt x="247650" y="3238"/>
                    </a:lnTo>
                    <a:lnTo>
                      <a:pt x="250316" y="1333"/>
                    </a:lnTo>
                    <a:lnTo>
                      <a:pt x="25317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69" name="Freeform 158">
                <a:extLst>
                  <a:ext uri="{FF2B5EF4-FFF2-40B4-BE49-F238E27FC236}">
                    <a16:creationId xmlns:a16="http://schemas.microsoft.com/office/drawing/2014/main" id="{66573AA6-0AFA-41A5-9585-F9A2C4183181}"/>
                  </a:ext>
                </a:extLst>
              </p:cNvPr>
              <p:cNvSpPr/>
              <p:nvPr/>
            </p:nvSpPr>
            <p:spPr>
              <a:xfrm>
                <a:off x="8801831" y="4867934"/>
                <a:ext cx="164822" cy="240721"/>
              </a:xfrm>
              <a:custGeom>
                <a:avLst/>
                <a:gdLst/>
                <a:ahLst/>
                <a:cxnLst/>
                <a:rect l="0" t="0" r="0" b="0"/>
                <a:pathLst>
                  <a:path w="518159" h="681226">
                    <a:moveTo>
                      <a:pt x="518159" y="620648"/>
                    </a:moveTo>
                    <a:lnTo>
                      <a:pt x="0" y="0"/>
                    </a:lnTo>
                    <a:lnTo>
                      <a:pt x="0" y="619315"/>
                    </a:lnTo>
                    <a:lnTo>
                      <a:pt x="3238" y="619505"/>
                    </a:lnTo>
                    <a:lnTo>
                      <a:pt x="6096" y="620648"/>
                    </a:lnTo>
                    <a:lnTo>
                      <a:pt x="8762" y="622553"/>
                    </a:lnTo>
                    <a:lnTo>
                      <a:pt x="10858" y="625029"/>
                    </a:lnTo>
                    <a:lnTo>
                      <a:pt x="12191" y="627506"/>
                    </a:lnTo>
                    <a:lnTo>
                      <a:pt x="12954" y="630744"/>
                    </a:lnTo>
                    <a:lnTo>
                      <a:pt x="12954" y="633601"/>
                    </a:lnTo>
                    <a:lnTo>
                      <a:pt x="12191" y="636840"/>
                    </a:lnTo>
                    <a:lnTo>
                      <a:pt x="10858" y="639317"/>
                    </a:lnTo>
                    <a:lnTo>
                      <a:pt x="8762" y="641983"/>
                    </a:lnTo>
                    <a:lnTo>
                      <a:pt x="6096" y="643317"/>
                    </a:lnTo>
                    <a:lnTo>
                      <a:pt x="3238" y="644460"/>
                    </a:lnTo>
                    <a:lnTo>
                      <a:pt x="0" y="644841"/>
                    </a:lnTo>
                    <a:lnTo>
                      <a:pt x="0" y="680845"/>
                    </a:lnTo>
                    <a:lnTo>
                      <a:pt x="253174" y="681226"/>
                    </a:lnTo>
                    <a:lnTo>
                      <a:pt x="256032" y="680845"/>
                    </a:lnTo>
                    <a:lnTo>
                      <a:pt x="512064" y="680845"/>
                    </a:lnTo>
                    <a:lnTo>
                      <a:pt x="512064" y="644841"/>
                    </a:lnTo>
                    <a:lnTo>
                      <a:pt x="509015" y="644460"/>
                    </a:lnTo>
                    <a:lnTo>
                      <a:pt x="506158" y="643317"/>
                    </a:lnTo>
                    <a:lnTo>
                      <a:pt x="503682" y="641983"/>
                    </a:lnTo>
                    <a:lnTo>
                      <a:pt x="501586" y="639317"/>
                    </a:lnTo>
                    <a:lnTo>
                      <a:pt x="500062" y="636840"/>
                    </a:lnTo>
                    <a:lnTo>
                      <a:pt x="499300" y="633601"/>
                    </a:lnTo>
                    <a:lnTo>
                      <a:pt x="499300" y="630744"/>
                    </a:lnTo>
                    <a:lnTo>
                      <a:pt x="500062" y="627506"/>
                    </a:lnTo>
                    <a:lnTo>
                      <a:pt x="501586" y="625029"/>
                    </a:lnTo>
                    <a:lnTo>
                      <a:pt x="503682" y="622553"/>
                    </a:lnTo>
                    <a:lnTo>
                      <a:pt x="506158" y="620648"/>
                    </a:lnTo>
                    <a:lnTo>
                      <a:pt x="509015" y="619505"/>
                    </a:lnTo>
                    <a:lnTo>
                      <a:pt x="512064" y="619315"/>
                    </a:lnTo>
                    <a:lnTo>
                      <a:pt x="515302" y="619505"/>
                    </a:lnTo>
                    <a:lnTo>
                      <a:pt x="518159" y="620648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0" name="Freeform 159">
                <a:extLst>
                  <a:ext uri="{FF2B5EF4-FFF2-40B4-BE49-F238E27FC236}">
                    <a16:creationId xmlns:a16="http://schemas.microsoft.com/office/drawing/2014/main" id="{60A4E616-7DA3-403E-ACA2-9D74FCBAEA8B}"/>
                  </a:ext>
                </a:extLst>
              </p:cNvPr>
              <p:cNvSpPr/>
              <p:nvPr/>
            </p:nvSpPr>
            <p:spPr>
              <a:xfrm>
                <a:off x="8883272" y="5108522"/>
                <a:ext cx="82471" cy="21878"/>
              </a:xfrm>
              <a:custGeom>
                <a:avLst/>
                <a:gdLst/>
                <a:ahLst/>
                <a:cxnLst/>
                <a:rect l="0" t="0" r="0" b="0"/>
                <a:pathLst>
                  <a:path w="259270" h="61912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333"/>
                    </a:lnTo>
                    <a:lnTo>
                      <a:pt x="8572" y="3238"/>
                    </a:lnTo>
                    <a:lnTo>
                      <a:pt x="10477" y="5333"/>
                    </a:lnTo>
                    <a:lnTo>
                      <a:pt x="11811" y="8191"/>
                    </a:lnTo>
                    <a:lnTo>
                      <a:pt x="12953" y="11049"/>
                    </a:lnTo>
                    <a:lnTo>
                      <a:pt x="12953" y="14287"/>
                    </a:lnTo>
                    <a:lnTo>
                      <a:pt x="11811" y="17145"/>
                    </a:lnTo>
                    <a:lnTo>
                      <a:pt x="10477" y="20193"/>
                    </a:lnTo>
                    <a:lnTo>
                      <a:pt x="8572" y="22288"/>
                    </a:lnTo>
                    <a:lnTo>
                      <a:pt x="6095" y="24002"/>
                    </a:lnTo>
                    <a:lnTo>
                      <a:pt x="3238" y="25146"/>
                    </a:lnTo>
                    <a:lnTo>
                      <a:pt x="0" y="25526"/>
                    </a:lnTo>
                    <a:lnTo>
                      <a:pt x="256031" y="61531"/>
                    </a:lnTo>
                    <a:lnTo>
                      <a:pt x="259270" y="61912"/>
                    </a:lnTo>
                    <a:lnTo>
                      <a:pt x="256031" y="25526"/>
                    </a:lnTo>
                    <a:lnTo>
                      <a:pt x="252984" y="25146"/>
                    </a:lnTo>
                    <a:lnTo>
                      <a:pt x="250126" y="24002"/>
                    </a:lnTo>
                    <a:lnTo>
                      <a:pt x="247650" y="22288"/>
                    </a:lnTo>
                    <a:lnTo>
                      <a:pt x="245554" y="20193"/>
                    </a:lnTo>
                    <a:lnTo>
                      <a:pt x="244030" y="17145"/>
                    </a:lnTo>
                    <a:lnTo>
                      <a:pt x="243268" y="14287"/>
                    </a:lnTo>
                    <a:lnTo>
                      <a:pt x="243268" y="11049"/>
                    </a:lnTo>
                    <a:lnTo>
                      <a:pt x="244030" y="8191"/>
                    </a:lnTo>
                    <a:lnTo>
                      <a:pt x="245554" y="5333"/>
                    </a:lnTo>
                    <a:lnTo>
                      <a:pt x="247650" y="3238"/>
                    </a:lnTo>
                    <a:lnTo>
                      <a:pt x="250126" y="1333"/>
                    </a:lnTo>
                    <a:lnTo>
                      <a:pt x="25298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1" name="Freeform 160">
                <a:extLst>
                  <a:ext uri="{FF2B5EF4-FFF2-40B4-BE49-F238E27FC236}">
                    <a16:creationId xmlns:a16="http://schemas.microsoft.com/office/drawing/2014/main" id="{2D24487C-7B0F-40DD-9322-7B59885BA470}"/>
                  </a:ext>
                </a:extLst>
              </p:cNvPr>
              <p:cNvSpPr/>
              <p:nvPr/>
            </p:nvSpPr>
            <p:spPr>
              <a:xfrm>
                <a:off x="8785591" y="5108522"/>
                <a:ext cx="195362" cy="71489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202311">
                    <a:moveTo>
                      <a:pt x="51053" y="0"/>
                    </a:moveTo>
                    <a:lnTo>
                      <a:pt x="54291" y="380"/>
                    </a:lnTo>
                    <a:lnTo>
                      <a:pt x="57148" y="1333"/>
                    </a:lnTo>
                    <a:lnTo>
                      <a:pt x="59815" y="3238"/>
                    </a:lnTo>
                    <a:lnTo>
                      <a:pt x="61911" y="5333"/>
                    </a:lnTo>
                    <a:lnTo>
                      <a:pt x="63244" y="8191"/>
                    </a:lnTo>
                    <a:lnTo>
                      <a:pt x="64006" y="11049"/>
                    </a:lnTo>
                    <a:lnTo>
                      <a:pt x="64006" y="14287"/>
                    </a:lnTo>
                    <a:lnTo>
                      <a:pt x="63244" y="17145"/>
                    </a:lnTo>
                    <a:lnTo>
                      <a:pt x="61911" y="20193"/>
                    </a:lnTo>
                    <a:lnTo>
                      <a:pt x="59815" y="22288"/>
                    </a:lnTo>
                    <a:lnTo>
                      <a:pt x="57148" y="24002"/>
                    </a:lnTo>
                    <a:lnTo>
                      <a:pt x="54291" y="25146"/>
                    </a:lnTo>
                    <a:lnTo>
                      <a:pt x="51053" y="25526"/>
                    </a:lnTo>
                    <a:lnTo>
                      <a:pt x="51053" y="61531"/>
                    </a:lnTo>
                    <a:lnTo>
                      <a:pt x="54291" y="61912"/>
                    </a:lnTo>
                    <a:lnTo>
                      <a:pt x="57148" y="62864"/>
                    </a:lnTo>
                    <a:lnTo>
                      <a:pt x="59815" y="64769"/>
                    </a:lnTo>
                    <a:lnTo>
                      <a:pt x="61911" y="66865"/>
                    </a:lnTo>
                    <a:lnTo>
                      <a:pt x="63244" y="69722"/>
                    </a:lnTo>
                    <a:lnTo>
                      <a:pt x="64006" y="72580"/>
                    </a:lnTo>
                    <a:lnTo>
                      <a:pt x="64006" y="75628"/>
                    </a:lnTo>
                    <a:lnTo>
                      <a:pt x="63244" y="78867"/>
                    </a:lnTo>
                    <a:lnTo>
                      <a:pt x="61911" y="81343"/>
                    </a:lnTo>
                    <a:lnTo>
                      <a:pt x="59815" y="83819"/>
                    </a:lnTo>
                    <a:lnTo>
                      <a:pt x="57148" y="85534"/>
                    </a:lnTo>
                    <a:lnTo>
                      <a:pt x="54291" y="86677"/>
                    </a:lnTo>
                    <a:lnTo>
                      <a:pt x="51053" y="87058"/>
                    </a:lnTo>
                    <a:lnTo>
                      <a:pt x="0" y="202311"/>
                    </a:lnTo>
                    <a:lnTo>
                      <a:pt x="614171" y="202311"/>
                    </a:lnTo>
                    <a:lnTo>
                      <a:pt x="563116" y="87058"/>
                    </a:lnTo>
                    <a:lnTo>
                      <a:pt x="560069" y="86677"/>
                    </a:lnTo>
                    <a:lnTo>
                      <a:pt x="557211" y="85534"/>
                    </a:lnTo>
                    <a:lnTo>
                      <a:pt x="554734" y="83819"/>
                    </a:lnTo>
                    <a:lnTo>
                      <a:pt x="552639" y="81343"/>
                    </a:lnTo>
                    <a:lnTo>
                      <a:pt x="551115" y="78867"/>
                    </a:lnTo>
                    <a:lnTo>
                      <a:pt x="550353" y="75628"/>
                    </a:lnTo>
                    <a:lnTo>
                      <a:pt x="550353" y="72580"/>
                    </a:lnTo>
                    <a:lnTo>
                      <a:pt x="551115" y="69722"/>
                    </a:lnTo>
                    <a:lnTo>
                      <a:pt x="552639" y="66865"/>
                    </a:lnTo>
                    <a:lnTo>
                      <a:pt x="554734" y="64769"/>
                    </a:lnTo>
                    <a:lnTo>
                      <a:pt x="557211" y="62864"/>
                    </a:lnTo>
                    <a:lnTo>
                      <a:pt x="560069" y="61912"/>
                    </a:lnTo>
                    <a:lnTo>
                      <a:pt x="563116" y="61531"/>
                    </a:lnTo>
                    <a:lnTo>
                      <a:pt x="307084" y="25526"/>
                    </a:lnTo>
                    <a:lnTo>
                      <a:pt x="304227" y="25146"/>
                    </a:lnTo>
                    <a:lnTo>
                      <a:pt x="301369" y="24002"/>
                    </a:lnTo>
                    <a:lnTo>
                      <a:pt x="298703" y="22288"/>
                    </a:lnTo>
                    <a:lnTo>
                      <a:pt x="296607" y="20193"/>
                    </a:lnTo>
                    <a:lnTo>
                      <a:pt x="295083" y="17145"/>
                    </a:lnTo>
                    <a:lnTo>
                      <a:pt x="294512" y="14287"/>
                    </a:lnTo>
                    <a:lnTo>
                      <a:pt x="294512" y="11049"/>
                    </a:lnTo>
                    <a:lnTo>
                      <a:pt x="295083" y="8191"/>
                    </a:lnTo>
                    <a:lnTo>
                      <a:pt x="296607" y="5333"/>
                    </a:lnTo>
                    <a:lnTo>
                      <a:pt x="298703" y="3238"/>
                    </a:lnTo>
                    <a:lnTo>
                      <a:pt x="301369" y="1333"/>
                    </a:lnTo>
                    <a:lnTo>
                      <a:pt x="304227" y="380"/>
                    </a:lnTo>
                    <a:lnTo>
                      <a:pt x="5105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2" name="Freeform 161">
                <a:extLst>
                  <a:ext uri="{FF2B5EF4-FFF2-40B4-BE49-F238E27FC236}">
                    <a16:creationId xmlns:a16="http://schemas.microsoft.com/office/drawing/2014/main" id="{3C6A01AD-D953-439A-B12F-E2AB94658C77}"/>
                  </a:ext>
                </a:extLst>
              </p:cNvPr>
              <p:cNvSpPr/>
              <p:nvPr/>
            </p:nvSpPr>
            <p:spPr>
              <a:xfrm>
                <a:off x="8785591" y="4565012"/>
                <a:ext cx="16240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1740407">
                    <a:moveTo>
                      <a:pt x="0" y="1740407"/>
                    </a:moveTo>
                    <a:lnTo>
                      <a:pt x="0" y="0"/>
                    </a:lnTo>
                    <a:lnTo>
                      <a:pt x="38480" y="75247"/>
                    </a:lnTo>
                    <a:lnTo>
                      <a:pt x="38480" y="78105"/>
                    </a:lnTo>
                    <a:lnTo>
                      <a:pt x="39242" y="80962"/>
                    </a:lnTo>
                    <a:lnTo>
                      <a:pt x="38480" y="136397"/>
                    </a:lnTo>
                    <a:lnTo>
                      <a:pt x="38480" y="139636"/>
                    </a:lnTo>
                    <a:lnTo>
                      <a:pt x="39242" y="142494"/>
                    </a:lnTo>
                    <a:lnTo>
                      <a:pt x="38480" y="197929"/>
                    </a:lnTo>
                    <a:lnTo>
                      <a:pt x="38480" y="200977"/>
                    </a:lnTo>
                    <a:lnTo>
                      <a:pt x="39242" y="204216"/>
                    </a:lnTo>
                    <a:lnTo>
                      <a:pt x="40576" y="206692"/>
                    </a:lnTo>
                    <a:lnTo>
                      <a:pt x="42862" y="209169"/>
                    </a:lnTo>
                    <a:lnTo>
                      <a:pt x="45338" y="210883"/>
                    </a:lnTo>
                    <a:lnTo>
                      <a:pt x="48196" y="212026"/>
                    </a:lnTo>
                    <a:lnTo>
                      <a:pt x="51053" y="212407"/>
                    </a:lnTo>
                    <a:lnTo>
                      <a:pt x="38480" y="842771"/>
                    </a:lnTo>
                    <a:lnTo>
                      <a:pt x="38480" y="846010"/>
                    </a:lnTo>
                    <a:lnTo>
                      <a:pt x="39242" y="848868"/>
                    </a:lnTo>
                    <a:lnTo>
                      <a:pt x="40576" y="851916"/>
                    </a:lnTo>
                    <a:lnTo>
                      <a:pt x="42862" y="854011"/>
                    </a:lnTo>
                    <a:lnTo>
                      <a:pt x="45338" y="855725"/>
                    </a:lnTo>
                    <a:lnTo>
                      <a:pt x="48196" y="856869"/>
                    </a:lnTo>
                    <a:lnTo>
                      <a:pt x="51053" y="857249"/>
                    </a:lnTo>
                    <a:lnTo>
                      <a:pt x="38480" y="1487995"/>
                    </a:lnTo>
                    <a:lnTo>
                      <a:pt x="38480" y="1490853"/>
                    </a:lnTo>
                    <a:lnTo>
                      <a:pt x="39242" y="1494091"/>
                    </a:lnTo>
                    <a:lnTo>
                      <a:pt x="40576" y="1496567"/>
                    </a:lnTo>
                    <a:lnTo>
                      <a:pt x="42862" y="1499235"/>
                    </a:lnTo>
                    <a:lnTo>
                      <a:pt x="45338" y="1500568"/>
                    </a:lnTo>
                    <a:lnTo>
                      <a:pt x="38480" y="1549145"/>
                    </a:lnTo>
                    <a:lnTo>
                      <a:pt x="38480" y="1552384"/>
                    </a:lnTo>
                    <a:lnTo>
                      <a:pt x="39242" y="1555242"/>
                    </a:lnTo>
                    <a:lnTo>
                      <a:pt x="40576" y="1558289"/>
                    </a:lnTo>
                    <a:lnTo>
                      <a:pt x="42862" y="1560385"/>
                    </a:lnTo>
                    <a:lnTo>
                      <a:pt x="45338" y="1562100"/>
                    </a:lnTo>
                    <a:lnTo>
                      <a:pt x="48196" y="1563243"/>
                    </a:lnTo>
                    <a:lnTo>
                      <a:pt x="51053" y="1563623"/>
                    </a:lnTo>
                    <a:lnTo>
                      <a:pt x="39242" y="1607820"/>
                    </a:lnTo>
                    <a:lnTo>
                      <a:pt x="38480" y="1610677"/>
                    </a:lnTo>
                    <a:lnTo>
                      <a:pt x="38480" y="1613725"/>
                    </a:lnTo>
                    <a:lnTo>
                      <a:pt x="39242" y="1616963"/>
                    </a:lnTo>
                    <a:lnTo>
                      <a:pt x="40576" y="1619440"/>
                    </a:lnTo>
                    <a:lnTo>
                      <a:pt x="42862" y="1621917"/>
                    </a:lnTo>
                    <a:lnTo>
                      <a:pt x="45338" y="1623631"/>
                    </a:lnTo>
                    <a:lnTo>
                      <a:pt x="48196" y="1624774"/>
                    </a:lnTo>
                    <a:lnTo>
                      <a:pt x="51053" y="1625155"/>
                    </a:lnTo>
                    <a:lnTo>
                      <a:pt x="0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3" name="Freeform 162">
                <a:extLst>
                  <a:ext uri="{FF2B5EF4-FFF2-40B4-BE49-F238E27FC236}">
                    <a16:creationId xmlns:a16="http://schemas.microsoft.com/office/drawing/2014/main" id="{78147AA1-B7DA-4160-B5CF-B273362E648F}"/>
                  </a:ext>
                </a:extLst>
              </p:cNvPr>
              <p:cNvSpPr/>
              <p:nvPr/>
            </p:nvSpPr>
            <p:spPr>
              <a:xfrm>
                <a:off x="8798074" y="5117542"/>
                <a:ext cx="3757" cy="15618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6">
                    <a:moveTo>
                      <a:pt x="11811" y="0"/>
                    </a:moveTo>
                    <a:lnTo>
                      <a:pt x="11811" y="36004"/>
                    </a:lnTo>
                    <a:lnTo>
                      <a:pt x="8954" y="36385"/>
                    </a:lnTo>
                    <a:lnTo>
                      <a:pt x="6097" y="37338"/>
                    </a:lnTo>
                    <a:lnTo>
                      <a:pt x="3620" y="39242"/>
                    </a:lnTo>
                    <a:lnTo>
                      <a:pt x="1334" y="41338"/>
                    </a:lnTo>
                    <a:lnTo>
                      <a:pt x="0" y="44196"/>
                    </a:lnTo>
                    <a:lnTo>
                      <a:pt x="11811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4" name="Freeform 163">
                <a:extLst>
                  <a:ext uri="{FF2B5EF4-FFF2-40B4-BE49-F238E27FC236}">
                    <a16:creationId xmlns:a16="http://schemas.microsoft.com/office/drawing/2014/main" id="{7DE45D57-90A5-46AC-834A-0B2C4D9A2F88}"/>
                  </a:ext>
                </a:extLst>
              </p:cNvPr>
              <p:cNvSpPr/>
              <p:nvPr/>
            </p:nvSpPr>
            <p:spPr>
              <a:xfrm>
                <a:off x="8798074" y="5095664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11811" y="380"/>
                    </a:moveTo>
                    <a:lnTo>
                      <a:pt x="11811" y="36384"/>
                    </a:lnTo>
                    <a:lnTo>
                      <a:pt x="8954" y="36765"/>
                    </a:lnTo>
                    <a:lnTo>
                      <a:pt x="6097" y="37718"/>
                    </a:lnTo>
                    <a:lnTo>
                      <a:pt x="3620" y="39622"/>
                    </a:lnTo>
                    <a:lnTo>
                      <a:pt x="1334" y="41718"/>
                    </a:lnTo>
                    <a:lnTo>
                      <a:pt x="0" y="44576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5" name="Freeform 164">
                <a:extLst>
                  <a:ext uri="{FF2B5EF4-FFF2-40B4-BE49-F238E27FC236}">
                    <a16:creationId xmlns:a16="http://schemas.microsoft.com/office/drawing/2014/main" id="{15B1BB24-827C-490E-8903-763D4894A567}"/>
                  </a:ext>
                </a:extLst>
              </p:cNvPr>
              <p:cNvSpPr/>
              <p:nvPr/>
            </p:nvSpPr>
            <p:spPr>
              <a:xfrm>
                <a:off x="8797832" y="5095261"/>
                <a:ext cx="3090" cy="17166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48577">
                    <a:moveTo>
                      <a:pt x="0" y="48577"/>
                    </a:moveTo>
                    <a:lnTo>
                      <a:pt x="6858" y="0"/>
                    </a:lnTo>
                    <a:lnTo>
                      <a:pt x="9715" y="1143"/>
                    </a:lnTo>
                    <a:lnTo>
                      <a:pt x="761" y="45720"/>
                    </a:lnTo>
                    <a:lnTo>
                      <a:pt x="0" y="4857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6" name="Freeform 165">
                <a:extLst>
                  <a:ext uri="{FF2B5EF4-FFF2-40B4-BE49-F238E27FC236}">
                    <a16:creationId xmlns:a16="http://schemas.microsoft.com/office/drawing/2014/main" id="{7103C5A7-2F56-443C-A4F3-7E35A4B44ACE}"/>
                  </a:ext>
                </a:extLst>
              </p:cNvPr>
              <p:cNvSpPr/>
              <p:nvPr/>
            </p:nvSpPr>
            <p:spPr>
              <a:xfrm>
                <a:off x="8797832" y="4867935"/>
                <a:ext cx="3999" cy="222883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745">
                    <a:moveTo>
                      <a:pt x="12573" y="0"/>
                    </a:moveTo>
                    <a:lnTo>
                      <a:pt x="12573" y="619315"/>
                    </a:lnTo>
                    <a:lnTo>
                      <a:pt x="9716" y="619505"/>
                    </a:lnTo>
                    <a:lnTo>
                      <a:pt x="6859" y="620648"/>
                    </a:lnTo>
                    <a:lnTo>
                      <a:pt x="4382" y="622554"/>
                    </a:lnTo>
                    <a:lnTo>
                      <a:pt x="2096" y="625030"/>
                    </a:lnTo>
                    <a:lnTo>
                      <a:pt x="762" y="627506"/>
                    </a:lnTo>
                    <a:lnTo>
                      <a:pt x="0" y="630745"/>
                    </a:lnTo>
                    <a:lnTo>
                      <a:pt x="1257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7" name="Freeform 166">
                <a:extLst>
                  <a:ext uri="{FF2B5EF4-FFF2-40B4-BE49-F238E27FC236}">
                    <a16:creationId xmlns:a16="http://schemas.microsoft.com/office/drawing/2014/main" id="{518DE335-7F59-47D8-A574-DAF95A15230D}"/>
                  </a:ext>
                </a:extLst>
              </p:cNvPr>
              <p:cNvSpPr/>
              <p:nvPr/>
            </p:nvSpPr>
            <p:spPr>
              <a:xfrm>
                <a:off x="8797832" y="4640070"/>
                <a:ext cx="3999" cy="222748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364">
                    <a:moveTo>
                      <a:pt x="12573" y="0"/>
                    </a:moveTo>
                    <a:lnTo>
                      <a:pt x="9716" y="619696"/>
                    </a:lnTo>
                    <a:lnTo>
                      <a:pt x="6859" y="620648"/>
                    </a:lnTo>
                    <a:lnTo>
                      <a:pt x="4382" y="622554"/>
                    </a:lnTo>
                    <a:lnTo>
                      <a:pt x="2096" y="624649"/>
                    </a:lnTo>
                    <a:lnTo>
                      <a:pt x="762" y="627506"/>
                    </a:lnTo>
                    <a:lnTo>
                      <a:pt x="0" y="630364"/>
                    </a:lnTo>
                    <a:lnTo>
                      <a:pt x="1257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8" name="Freeform 167">
                <a:extLst>
                  <a:ext uri="{FF2B5EF4-FFF2-40B4-BE49-F238E27FC236}">
                    <a16:creationId xmlns:a16="http://schemas.microsoft.com/office/drawing/2014/main" id="{E9A6DEB8-5F2D-4104-BC55-BDAA2C79494F}"/>
                  </a:ext>
                </a:extLst>
              </p:cNvPr>
              <p:cNvSpPr/>
              <p:nvPr/>
            </p:nvSpPr>
            <p:spPr>
              <a:xfrm>
                <a:off x="8798074" y="4618193"/>
                <a:ext cx="3757" cy="15617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5">
                    <a:moveTo>
                      <a:pt x="11811" y="380"/>
                    </a:moveTo>
                    <a:lnTo>
                      <a:pt x="11811" y="36384"/>
                    </a:lnTo>
                    <a:lnTo>
                      <a:pt x="8954" y="36765"/>
                    </a:lnTo>
                    <a:lnTo>
                      <a:pt x="6097" y="37718"/>
                    </a:lnTo>
                    <a:lnTo>
                      <a:pt x="3620" y="39241"/>
                    </a:lnTo>
                    <a:lnTo>
                      <a:pt x="1334" y="41718"/>
                    </a:lnTo>
                    <a:lnTo>
                      <a:pt x="0" y="44195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79" name="Freeform 168">
                <a:extLst>
                  <a:ext uri="{FF2B5EF4-FFF2-40B4-BE49-F238E27FC236}">
                    <a16:creationId xmlns:a16="http://schemas.microsoft.com/office/drawing/2014/main" id="{E57BC9BD-63D6-4592-AB08-7C6A54CBA096}"/>
                  </a:ext>
                </a:extLst>
              </p:cNvPr>
              <p:cNvSpPr/>
              <p:nvPr/>
            </p:nvSpPr>
            <p:spPr>
              <a:xfrm>
                <a:off x="8797832" y="4615365"/>
                <a:ext cx="3090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55435">
                    <a:moveTo>
                      <a:pt x="0" y="55435"/>
                    </a:moveTo>
                    <a:lnTo>
                      <a:pt x="761" y="0"/>
                    </a:lnTo>
                    <a:lnTo>
                      <a:pt x="2095" y="3048"/>
                    </a:lnTo>
                    <a:lnTo>
                      <a:pt x="4381" y="5143"/>
                    </a:lnTo>
                    <a:lnTo>
                      <a:pt x="6858" y="6858"/>
                    </a:lnTo>
                    <a:lnTo>
                      <a:pt x="9715" y="8001"/>
                    </a:lnTo>
                    <a:lnTo>
                      <a:pt x="761" y="52197"/>
                    </a:lnTo>
                    <a:lnTo>
                      <a:pt x="0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0" name="Freeform 169">
                <a:extLst>
                  <a:ext uri="{FF2B5EF4-FFF2-40B4-BE49-F238E27FC236}">
                    <a16:creationId xmlns:a16="http://schemas.microsoft.com/office/drawing/2014/main" id="{4ECE6FB2-7168-4EFC-A923-73E9088510B1}"/>
                  </a:ext>
                </a:extLst>
              </p:cNvPr>
              <p:cNvSpPr/>
              <p:nvPr/>
            </p:nvSpPr>
            <p:spPr>
              <a:xfrm>
                <a:off x="8798074" y="4596449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11811" y="380"/>
                    </a:moveTo>
                    <a:lnTo>
                      <a:pt x="11811" y="36384"/>
                    </a:lnTo>
                    <a:lnTo>
                      <a:pt x="8954" y="36765"/>
                    </a:lnTo>
                    <a:lnTo>
                      <a:pt x="6097" y="37718"/>
                    </a:lnTo>
                    <a:lnTo>
                      <a:pt x="3620" y="39622"/>
                    </a:lnTo>
                    <a:lnTo>
                      <a:pt x="1334" y="41718"/>
                    </a:lnTo>
                    <a:lnTo>
                      <a:pt x="0" y="44576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1" name="Freeform 170">
                <a:extLst>
                  <a:ext uri="{FF2B5EF4-FFF2-40B4-BE49-F238E27FC236}">
                    <a16:creationId xmlns:a16="http://schemas.microsoft.com/office/drawing/2014/main" id="{BB967BFA-0DC7-45D5-A0F1-48E860408894}"/>
                  </a:ext>
                </a:extLst>
              </p:cNvPr>
              <p:cNvSpPr/>
              <p:nvPr/>
            </p:nvSpPr>
            <p:spPr>
              <a:xfrm>
                <a:off x="8797832" y="4593621"/>
                <a:ext cx="3090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55435">
                    <a:moveTo>
                      <a:pt x="0" y="55435"/>
                    </a:moveTo>
                    <a:lnTo>
                      <a:pt x="761" y="0"/>
                    </a:lnTo>
                    <a:lnTo>
                      <a:pt x="2095" y="2858"/>
                    </a:lnTo>
                    <a:lnTo>
                      <a:pt x="4381" y="5143"/>
                    </a:lnTo>
                    <a:lnTo>
                      <a:pt x="6858" y="6858"/>
                    </a:lnTo>
                    <a:lnTo>
                      <a:pt x="9715" y="8001"/>
                    </a:lnTo>
                    <a:lnTo>
                      <a:pt x="761" y="52578"/>
                    </a:lnTo>
                    <a:lnTo>
                      <a:pt x="0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2" name="Freeform 171">
                <a:extLst>
                  <a:ext uri="{FF2B5EF4-FFF2-40B4-BE49-F238E27FC236}">
                    <a16:creationId xmlns:a16="http://schemas.microsoft.com/office/drawing/2014/main" id="{CCC34C31-824A-416E-9625-326340CF895A}"/>
                  </a:ext>
                </a:extLst>
              </p:cNvPr>
              <p:cNvSpPr/>
              <p:nvPr/>
            </p:nvSpPr>
            <p:spPr>
              <a:xfrm>
                <a:off x="8785591" y="4565012"/>
                <a:ext cx="16240" cy="26590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75247">
                    <a:moveTo>
                      <a:pt x="0" y="0"/>
                    </a:moveTo>
                    <a:lnTo>
                      <a:pt x="51053" y="63817"/>
                    </a:lnTo>
                    <a:lnTo>
                      <a:pt x="48196" y="64007"/>
                    </a:lnTo>
                    <a:lnTo>
                      <a:pt x="45338" y="65151"/>
                    </a:lnTo>
                    <a:lnTo>
                      <a:pt x="42862" y="67056"/>
                    </a:lnTo>
                    <a:lnTo>
                      <a:pt x="40576" y="69532"/>
                    </a:lnTo>
                    <a:lnTo>
                      <a:pt x="39242" y="72009"/>
                    </a:lnTo>
                    <a:lnTo>
                      <a:pt x="38480" y="752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3" name="Freeform 172">
                <a:extLst>
                  <a:ext uri="{FF2B5EF4-FFF2-40B4-BE49-F238E27FC236}">
                    <a16:creationId xmlns:a16="http://schemas.microsoft.com/office/drawing/2014/main" id="{70E62D77-77E9-4B20-95E9-731734266FD0}"/>
                  </a:ext>
                </a:extLst>
              </p:cNvPr>
              <p:cNvSpPr/>
              <p:nvPr/>
            </p:nvSpPr>
            <p:spPr>
              <a:xfrm>
                <a:off x="8964713" y="4565012"/>
                <a:ext cx="16240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1740407">
                    <a:moveTo>
                      <a:pt x="51053" y="1740407"/>
                    </a:moveTo>
                    <a:lnTo>
                      <a:pt x="0" y="1625155"/>
                    </a:lnTo>
                    <a:lnTo>
                      <a:pt x="3238" y="1624774"/>
                    </a:lnTo>
                    <a:lnTo>
                      <a:pt x="6096" y="1623631"/>
                    </a:lnTo>
                    <a:lnTo>
                      <a:pt x="8572" y="1621917"/>
                    </a:lnTo>
                    <a:lnTo>
                      <a:pt x="10286" y="1619440"/>
                    </a:lnTo>
                    <a:lnTo>
                      <a:pt x="11811" y="1616963"/>
                    </a:lnTo>
                    <a:lnTo>
                      <a:pt x="12573" y="1613725"/>
                    </a:lnTo>
                    <a:lnTo>
                      <a:pt x="12573" y="1610677"/>
                    </a:lnTo>
                    <a:lnTo>
                      <a:pt x="11811" y="1607820"/>
                    </a:lnTo>
                    <a:lnTo>
                      <a:pt x="0" y="1563623"/>
                    </a:lnTo>
                    <a:lnTo>
                      <a:pt x="3238" y="1563243"/>
                    </a:lnTo>
                    <a:lnTo>
                      <a:pt x="6096" y="1562100"/>
                    </a:lnTo>
                    <a:lnTo>
                      <a:pt x="8572" y="1560385"/>
                    </a:lnTo>
                    <a:lnTo>
                      <a:pt x="10286" y="1558289"/>
                    </a:lnTo>
                    <a:lnTo>
                      <a:pt x="11811" y="1555242"/>
                    </a:lnTo>
                    <a:lnTo>
                      <a:pt x="12573" y="1552384"/>
                    </a:lnTo>
                    <a:lnTo>
                      <a:pt x="12573" y="1549145"/>
                    </a:lnTo>
                    <a:lnTo>
                      <a:pt x="6096" y="1500568"/>
                    </a:lnTo>
                    <a:lnTo>
                      <a:pt x="8572" y="1499235"/>
                    </a:lnTo>
                    <a:lnTo>
                      <a:pt x="10286" y="1496567"/>
                    </a:lnTo>
                    <a:lnTo>
                      <a:pt x="11811" y="1494091"/>
                    </a:lnTo>
                    <a:lnTo>
                      <a:pt x="12573" y="1490853"/>
                    </a:lnTo>
                    <a:lnTo>
                      <a:pt x="12573" y="1487995"/>
                    </a:lnTo>
                    <a:lnTo>
                      <a:pt x="0" y="857249"/>
                    </a:lnTo>
                    <a:lnTo>
                      <a:pt x="3238" y="856869"/>
                    </a:lnTo>
                    <a:lnTo>
                      <a:pt x="6096" y="855725"/>
                    </a:lnTo>
                    <a:lnTo>
                      <a:pt x="8572" y="854011"/>
                    </a:lnTo>
                    <a:lnTo>
                      <a:pt x="10286" y="851916"/>
                    </a:lnTo>
                    <a:lnTo>
                      <a:pt x="11811" y="848868"/>
                    </a:lnTo>
                    <a:lnTo>
                      <a:pt x="12573" y="846010"/>
                    </a:lnTo>
                    <a:lnTo>
                      <a:pt x="12573" y="842771"/>
                    </a:lnTo>
                    <a:lnTo>
                      <a:pt x="0" y="212407"/>
                    </a:lnTo>
                    <a:lnTo>
                      <a:pt x="3238" y="212026"/>
                    </a:lnTo>
                    <a:lnTo>
                      <a:pt x="6096" y="210883"/>
                    </a:lnTo>
                    <a:lnTo>
                      <a:pt x="8572" y="209169"/>
                    </a:lnTo>
                    <a:lnTo>
                      <a:pt x="10286" y="206692"/>
                    </a:lnTo>
                    <a:lnTo>
                      <a:pt x="11811" y="204216"/>
                    </a:lnTo>
                    <a:lnTo>
                      <a:pt x="12573" y="200977"/>
                    </a:lnTo>
                    <a:lnTo>
                      <a:pt x="12573" y="197929"/>
                    </a:lnTo>
                    <a:lnTo>
                      <a:pt x="11811" y="142494"/>
                    </a:lnTo>
                    <a:lnTo>
                      <a:pt x="12573" y="139636"/>
                    </a:lnTo>
                    <a:lnTo>
                      <a:pt x="12573" y="136397"/>
                    </a:lnTo>
                    <a:lnTo>
                      <a:pt x="11811" y="80962"/>
                    </a:lnTo>
                    <a:lnTo>
                      <a:pt x="12573" y="78105"/>
                    </a:lnTo>
                    <a:lnTo>
                      <a:pt x="12573" y="75247"/>
                    </a:lnTo>
                    <a:lnTo>
                      <a:pt x="51053" y="0"/>
                    </a:lnTo>
                    <a:lnTo>
                      <a:pt x="51053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4" name="Freeform 173">
                <a:extLst>
                  <a:ext uri="{FF2B5EF4-FFF2-40B4-BE49-F238E27FC236}">
                    <a16:creationId xmlns:a16="http://schemas.microsoft.com/office/drawing/2014/main" id="{1BB2DE29-49C1-4342-8959-313A58F3B1BA}"/>
                  </a:ext>
                </a:extLst>
              </p:cNvPr>
              <p:cNvSpPr/>
              <p:nvPr/>
            </p:nvSpPr>
            <p:spPr>
              <a:xfrm>
                <a:off x="8964714" y="5117542"/>
                <a:ext cx="3757" cy="15618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6">
                    <a:moveTo>
                      <a:pt x="0" y="0"/>
                    </a:moveTo>
                    <a:lnTo>
                      <a:pt x="11811" y="44196"/>
                    </a:lnTo>
                    <a:lnTo>
                      <a:pt x="10287" y="41338"/>
                    </a:lnTo>
                    <a:lnTo>
                      <a:pt x="8572" y="39242"/>
                    </a:lnTo>
                    <a:lnTo>
                      <a:pt x="6095" y="37338"/>
                    </a:lnTo>
                    <a:lnTo>
                      <a:pt x="3238" y="363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5" name="Freeform 174">
                <a:extLst>
                  <a:ext uri="{FF2B5EF4-FFF2-40B4-BE49-F238E27FC236}">
                    <a16:creationId xmlns:a16="http://schemas.microsoft.com/office/drawing/2014/main" id="{7C211CFA-31E7-44E1-A753-76AE18A552C6}"/>
                  </a:ext>
                </a:extLst>
              </p:cNvPr>
              <p:cNvSpPr/>
              <p:nvPr/>
            </p:nvSpPr>
            <p:spPr>
              <a:xfrm>
                <a:off x="8964714" y="5095664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576"/>
                    </a:lnTo>
                    <a:lnTo>
                      <a:pt x="10287" y="41718"/>
                    </a:lnTo>
                    <a:lnTo>
                      <a:pt x="8572" y="39622"/>
                    </a:lnTo>
                    <a:lnTo>
                      <a:pt x="6095" y="37718"/>
                    </a:lnTo>
                    <a:lnTo>
                      <a:pt x="3238" y="36765"/>
                    </a:lnTo>
                    <a:lnTo>
                      <a:pt x="0" y="36384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6" name="Freeform 175">
                <a:extLst>
                  <a:ext uri="{FF2B5EF4-FFF2-40B4-BE49-F238E27FC236}">
                    <a16:creationId xmlns:a16="http://schemas.microsoft.com/office/drawing/2014/main" id="{E910721F-5C80-4788-ADFC-0BCB94BF171E}"/>
                  </a:ext>
                </a:extLst>
              </p:cNvPr>
              <p:cNvSpPr/>
              <p:nvPr/>
            </p:nvSpPr>
            <p:spPr>
              <a:xfrm>
                <a:off x="8965744" y="5095261"/>
                <a:ext cx="2969" cy="17166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48577">
                    <a:moveTo>
                      <a:pt x="0" y="1143"/>
                    </a:moveTo>
                    <a:lnTo>
                      <a:pt x="2857" y="0"/>
                    </a:lnTo>
                    <a:lnTo>
                      <a:pt x="9334" y="48577"/>
                    </a:lnTo>
                    <a:lnTo>
                      <a:pt x="8572" y="45719"/>
                    </a:lnTo>
                    <a:lnTo>
                      <a:pt x="0" y="1143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7" name="Freeform 176">
                <a:extLst>
                  <a:ext uri="{FF2B5EF4-FFF2-40B4-BE49-F238E27FC236}">
                    <a16:creationId xmlns:a16="http://schemas.microsoft.com/office/drawing/2014/main" id="{DA71D3B0-98CB-4E89-A573-6AB7FEE23AF0}"/>
                  </a:ext>
                </a:extLst>
              </p:cNvPr>
              <p:cNvSpPr/>
              <p:nvPr/>
            </p:nvSpPr>
            <p:spPr>
              <a:xfrm>
                <a:off x="8801831" y="4640070"/>
                <a:ext cx="165609" cy="219989"/>
              </a:xfrm>
              <a:custGeom>
                <a:avLst/>
                <a:gdLst/>
                <a:ahLst/>
                <a:cxnLst/>
                <a:rect l="0" t="0" r="0" b="0"/>
                <a:pathLst>
                  <a:path w="520636" h="622554">
                    <a:moveTo>
                      <a:pt x="0" y="0"/>
                    </a:moveTo>
                    <a:lnTo>
                      <a:pt x="520636" y="622554"/>
                    </a:lnTo>
                    <a:lnTo>
                      <a:pt x="518159" y="620648"/>
                    </a:lnTo>
                    <a:lnTo>
                      <a:pt x="515302" y="619696"/>
                    </a:lnTo>
                    <a:lnTo>
                      <a:pt x="512063" y="6193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8" name="Freeform 177">
                <a:extLst>
                  <a:ext uri="{FF2B5EF4-FFF2-40B4-BE49-F238E27FC236}">
                    <a16:creationId xmlns:a16="http://schemas.microsoft.com/office/drawing/2014/main" id="{0844D046-08BB-439C-97DD-20A1B32B6E5A}"/>
                  </a:ext>
                </a:extLst>
              </p:cNvPr>
              <p:cNvSpPr/>
              <p:nvPr/>
            </p:nvSpPr>
            <p:spPr>
              <a:xfrm>
                <a:off x="8964714" y="4640070"/>
                <a:ext cx="3999" cy="222748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364">
                    <a:moveTo>
                      <a:pt x="0" y="0"/>
                    </a:moveTo>
                    <a:lnTo>
                      <a:pt x="12573" y="630364"/>
                    </a:lnTo>
                    <a:lnTo>
                      <a:pt x="11811" y="627506"/>
                    </a:lnTo>
                    <a:lnTo>
                      <a:pt x="10287" y="624649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89" name="Freeform 178">
                <a:extLst>
                  <a:ext uri="{FF2B5EF4-FFF2-40B4-BE49-F238E27FC236}">
                    <a16:creationId xmlns:a16="http://schemas.microsoft.com/office/drawing/2014/main" id="{FD4702CB-3B34-47A6-AB7F-AB2BAC992B8F}"/>
                  </a:ext>
                </a:extLst>
              </p:cNvPr>
              <p:cNvSpPr/>
              <p:nvPr/>
            </p:nvSpPr>
            <p:spPr>
              <a:xfrm>
                <a:off x="8964714" y="4618193"/>
                <a:ext cx="3757" cy="15617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5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195"/>
                    </a:lnTo>
                    <a:lnTo>
                      <a:pt x="10287" y="41718"/>
                    </a:lnTo>
                    <a:lnTo>
                      <a:pt x="8572" y="39241"/>
                    </a:lnTo>
                    <a:lnTo>
                      <a:pt x="6095" y="37718"/>
                    </a:lnTo>
                    <a:lnTo>
                      <a:pt x="3238" y="36765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0" name="Freeform 179">
                <a:extLst>
                  <a:ext uri="{FF2B5EF4-FFF2-40B4-BE49-F238E27FC236}">
                    <a16:creationId xmlns:a16="http://schemas.microsoft.com/office/drawing/2014/main" id="{2367D120-1C3F-45B6-B35A-100A9E25B7B5}"/>
                  </a:ext>
                </a:extLst>
              </p:cNvPr>
              <p:cNvSpPr/>
              <p:nvPr/>
            </p:nvSpPr>
            <p:spPr>
              <a:xfrm>
                <a:off x="8965744" y="4615365"/>
                <a:ext cx="2969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55435">
                    <a:moveTo>
                      <a:pt x="9334" y="55435"/>
                    </a:moveTo>
                    <a:lnTo>
                      <a:pt x="8573" y="52197"/>
                    </a:lnTo>
                    <a:lnTo>
                      <a:pt x="0" y="8001"/>
                    </a:lnTo>
                    <a:lnTo>
                      <a:pt x="2858" y="6858"/>
                    </a:lnTo>
                    <a:lnTo>
                      <a:pt x="5334" y="5143"/>
                    </a:lnTo>
                    <a:lnTo>
                      <a:pt x="7048" y="3048"/>
                    </a:lnTo>
                    <a:lnTo>
                      <a:pt x="8573" y="0"/>
                    </a:lnTo>
                    <a:lnTo>
                      <a:pt x="9334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1" name="Freeform 180">
                <a:extLst>
                  <a:ext uri="{FF2B5EF4-FFF2-40B4-BE49-F238E27FC236}">
                    <a16:creationId xmlns:a16="http://schemas.microsoft.com/office/drawing/2014/main" id="{5E87D549-380F-47B8-8F6B-2884ACE1255E}"/>
                  </a:ext>
                </a:extLst>
              </p:cNvPr>
              <p:cNvSpPr/>
              <p:nvPr/>
            </p:nvSpPr>
            <p:spPr>
              <a:xfrm>
                <a:off x="8964714" y="4596449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576"/>
                    </a:lnTo>
                    <a:lnTo>
                      <a:pt x="10287" y="41718"/>
                    </a:lnTo>
                    <a:lnTo>
                      <a:pt x="8572" y="39622"/>
                    </a:lnTo>
                    <a:lnTo>
                      <a:pt x="6095" y="37718"/>
                    </a:lnTo>
                    <a:lnTo>
                      <a:pt x="3238" y="36765"/>
                    </a:lnTo>
                    <a:lnTo>
                      <a:pt x="0" y="36384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2" name="Freeform 181">
                <a:extLst>
                  <a:ext uri="{FF2B5EF4-FFF2-40B4-BE49-F238E27FC236}">
                    <a16:creationId xmlns:a16="http://schemas.microsoft.com/office/drawing/2014/main" id="{FB7D5310-FBF1-42AA-8113-67B2C58F0B23}"/>
                  </a:ext>
                </a:extLst>
              </p:cNvPr>
              <p:cNvSpPr/>
              <p:nvPr/>
            </p:nvSpPr>
            <p:spPr>
              <a:xfrm>
                <a:off x="8965744" y="4593621"/>
                <a:ext cx="2969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55435">
                    <a:moveTo>
                      <a:pt x="9334" y="55435"/>
                    </a:moveTo>
                    <a:lnTo>
                      <a:pt x="8573" y="52578"/>
                    </a:lnTo>
                    <a:lnTo>
                      <a:pt x="0" y="8001"/>
                    </a:lnTo>
                    <a:lnTo>
                      <a:pt x="2858" y="6858"/>
                    </a:lnTo>
                    <a:lnTo>
                      <a:pt x="5334" y="5143"/>
                    </a:lnTo>
                    <a:lnTo>
                      <a:pt x="7048" y="2858"/>
                    </a:lnTo>
                    <a:lnTo>
                      <a:pt x="8573" y="0"/>
                    </a:lnTo>
                    <a:lnTo>
                      <a:pt x="9334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3" name="Freeform 182">
                <a:extLst>
                  <a:ext uri="{FF2B5EF4-FFF2-40B4-BE49-F238E27FC236}">
                    <a16:creationId xmlns:a16="http://schemas.microsoft.com/office/drawing/2014/main" id="{4171116E-B0FE-4F3E-83C2-0D720C332A88}"/>
                  </a:ext>
                </a:extLst>
              </p:cNvPr>
              <p:cNvSpPr/>
              <p:nvPr/>
            </p:nvSpPr>
            <p:spPr>
              <a:xfrm>
                <a:off x="8785591" y="4565012"/>
                <a:ext cx="195363" cy="26590"/>
              </a:xfrm>
              <a:custGeom>
                <a:avLst/>
                <a:gdLst/>
                <a:ahLst/>
                <a:cxnLst/>
                <a:rect l="0" t="0" r="0" b="0"/>
                <a:pathLst>
                  <a:path w="614172" h="75247">
                    <a:moveTo>
                      <a:pt x="614172" y="0"/>
                    </a:moveTo>
                    <a:lnTo>
                      <a:pt x="575692" y="75247"/>
                    </a:lnTo>
                    <a:lnTo>
                      <a:pt x="574930" y="72009"/>
                    </a:lnTo>
                    <a:lnTo>
                      <a:pt x="573405" y="69532"/>
                    </a:lnTo>
                    <a:lnTo>
                      <a:pt x="571691" y="67056"/>
                    </a:lnTo>
                    <a:lnTo>
                      <a:pt x="569215" y="65151"/>
                    </a:lnTo>
                    <a:lnTo>
                      <a:pt x="566357" y="64007"/>
                    </a:lnTo>
                    <a:lnTo>
                      <a:pt x="563119" y="63817"/>
                    </a:lnTo>
                    <a:lnTo>
                      <a:pt x="0" y="0"/>
                    </a:lnTo>
                    <a:lnTo>
                      <a:pt x="614172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4" name="Freeform 183">
                <a:extLst>
                  <a:ext uri="{FF2B5EF4-FFF2-40B4-BE49-F238E27FC236}">
                    <a16:creationId xmlns:a16="http://schemas.microsoft.com/office/drawing/2014/main" id="{BB291BA5-A4B0-4D90-89D4-26C88C3B3855}"/>
                  </a:ext>
                </a:extLst>
              </p:cNvPr>
              <p:cNvSpPr/>
              <p:nvPr/>
            </p:nvSpPr>
            <p:spPr>
              <a:xfrm>
                <a:off x="8964714" y="4867935"/>
                <a:ext cx="3999" cy="222883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745">
                    <a:moveTo>
                      <a:pt x="0" y="0"/>
                    </a:moveTo>
                    <a:lnTo>
                      <a:pt x="12573" y="630745"/>
                    </a:lnTo>
                    <a:lnTo>
                      <a:pt x="11811" y="6275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5" name="Freeform 184">
                <a:extLst>
                  <a:ext uri="{FF2B5EF4-FFF2-40B4-BE49-F238E27FC236}">
                    <a16:creationId xmlns:a16="http://schemas.microsoft.com/office/drawing/2014/main" id="{ADC81E80-BCCC-4DAF-94D1-F28D6B2A3F3E}"/>
                  </a:ext>
                </a:extLst>
              </p:cNvPr>
              <p:cNvSpPr/>
              <p:nvPr/>
            </p:nvSpPr>
            <p:spPr>
              <a:xfrm>
                <a:off x="8801831" y="4867934"/>
                <a:ext cx="165609" cy="219989"/>
              </a:xfrm>
              <a:custGeom>
                <a:avLst/>
                <a:gdLst/>
                <a:ahLst/>
                <a:cxnLst/>
                <a:rect l="0" t="0" r="0" b="0"/>
                <a:pathLst>
                  <a:path w="520636" h="622554">
                    <a:moveTo>
                      <a:pt x="0" y="0"/>
                    </a:moveTo>
                    <a:lnTo>
                      <a:pt x="520636" y="622554"/>
                    </a:lnTo>
                    <a:lnTo>
                      <a:pt x="518159" y="620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6" name="Freeform 185">
                <a:extLst>
                  <a:ext uri="{FF2B5EF4-FFF2-40B4-BE49-F238E27FC236}">
                    <a16:creationId xmlns:a16="http://schemas.microsoft.com/office/drawing/2014/main" id="{AE424A3E-8305-49C0-8AB8-D6D03732C7A4}"/>
                  </a:ext>
                </a:extLst>
              </p:cNvPr>
              <p:cNvSpPr/>
              <p:nvPr/>
            </p:nvSpPr>
            <p:spPr>
              <a:xfrm>
                <a:off x="8883273" y="5108522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298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298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7" name="Freeform 186">
                <a:extLst>
                  <a:ext uri="{FF2B5EF4-FFF2-40B4-BE49-F238E27FC236}">
                    <a16:creationId xmlns:a16="http://schemas.microsoft.com/office/drawing/2014/main" id="{089153A7-6FC2-4180-BA64-C19DAE43877F}"/>
                  </a:ext>
                </a:extLst>
              </p:cNvPr>
              <p:cNvSpPr/>
              <p:nvPr/>
            </p:nvSpPr>
            <p:spPr>
              <a:xfrm>
                <a:off x="8801831" y="4858915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317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317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8" name="Freeform 187">
                <a:extLst>
                  <a:ext uri="{FF2B5EF4-FFF2-40B4-BE49-F238E27FC236}">
                    <a16:creationId xmlns:a16="http://schemas.microsoft.com/office/drawing/2014/main" id="{17ECD560-D54B-4225-813C-0AB8B1793E93}"/>
                  </a:ext>
                </a:extLst>
              </p:cNvPr>
              <p:cNvSpPr/>
              <p:nvPr/>
            </p:nvSpPr>
            <p:spPr>
              <a:xfrm>
                <a:off x="8883273" y="4609307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298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298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99" name="Freeform 188">
                <a:extLst>
                  <a:ext uri="{FF2B5EF4-FFF2-40B4-BE49-F238E27FC236}">
                    <a16:creationId xmlns:a16="http://schemas.microsoft.com/office/drawing/2014/main" id="{B0F863D6-A66D-4F07-AA41-F6A5BD460947}"/>
                  </a:ext>
                </a:extLst>
              </p:cNvPr>
              <p:cNvSpPr/>
              <p:nvPr/>
            </p:nvSpPr>
            <p:spPr>
              <a:xfrm>
                <a:off x="8785591" y="3881216"/>
                <a:ext cx="179123" cy="44496"/>
              </a:xfrm>
              <a:custGeom>
                <a:avLst/>
                <a:gdLst/>
                <a:ahLst/>
                <a:cxnLst/>
                <a:rect l="0" t="0" r="0" b="0"/>
                <a:pathLst>
                  <a:path w="563118" h="125920">
                    <a:moveTo>
                      <a:pt x="0" y="0"/>
                    </a:moveTo>
                    <a:lnTo>
                      <a:pt x="51053" y="64007"/>
                    </a:lnTo>
                    <a:lnTo>
                      <a:pt x="54292" y="64389"/>
                    </a:lnTo>
                    <a:lnTo>
                      <a:pt x="57150" y="65531"/>
                    </a:lnTo>
                    <a:lnTo>
                      <a:pt x="59817" y="67246"/>
                    </a:lnTo>
                    <a:lnTo>
                      <a:pt x="61912" y="69532"/>
                    </a:lnTo>
                    <a:lnTo>
                      <a:pt x="63246" y="72389"/>
                    </a:lnTo>
                    <a:lnTo>
                      <a:pt x="64007" y="75247"/>
                    </a:lnTo>
                    <a:lnTo>
                      <a:pt x="64007" y="78485"/>
                    </a:lnTo>
                    <a:lnTo>
                      <a:pt x="63246" y="81343"/>
                    </a:lnTo>
                    <a:lnTo>
                      <a:pt x="61912" y="84201"/>
                    </a:lnTo>
                    <a:lnTo>
                      <a:pt x="59817" y="86296"/>
                    </a:lnTo>
                    <a:lnTo>
                      <a:pt x="57150" y="88201"/>
                    </a:lnTo>
                    <a:lnTo>
                      <a:pt x="54292" y="89153"/>
                    </a:lnTo>
                    <a:lnTo>
                      <a:pt x="51053" y="89535"/>
                    </a:lnTo>
                    <a:lnTo>
                      <a:pt x="51053" y="125539"/>
                    </a:lnTo>
                    <a:lnTo>
                      <a:pt x="304228" y="125920"/>
                    </a:lnTo>
                    <a:lnTo>
                      <a:pt x="307086" y="125539"/>
                    </a:lnTo>
                    <a:lnTo>
                      <a:pt x="563118" y="125539"/>
                    </a:lnTo>
                    <a:lnTo>
                      <a:pt x="563118" y="89535"/>
                    </a:lnTo>
                    <a:lnTo>
                      <a:pt x="560069" y="89153"/>
                    </a:lnTo>
                    <a:lnTo>
                      <a:pt x="557212" y="88201"/>
                    </a:lnTo>
                    <a:lnTo>
                      <a:pt x="554736" y="86296"/>
                    </a:lnTo>
                    <a:lnTo>
                      <a:pt x="552640" y="84201"/>
                    </a:lnTo>
                    <a:lnTo>
                      <a:pt x="551116" y="81343"/>
                    </a:lnTo>
                    <a:lnTo>
                      <a:pt x="550354" y="78485"/>
                    </a:lnTo>
                    <a:lnTo>
                      <a:pt x="550354" y="75247"/>
                    </a:lnTo>
                    <a:lnTo>
                      <a:pt x="551116" y="72389"/>
                    </a:lnTo>
                    <a:lnTo>
                      <a:pt x="552640" y="69532"/>
                    </a:lnTo>
                    <a:lnTo>
                      <a:pt x="554736" y="67246"/>
                    </a:lnTo>
                    <a:lnTo>
                      <a:pt x="557212" y="65531"/>
                    </a:lnTo>
                    <a:lnTo>
                      <a:pt x="560069" y="64389"/>
                    </a:lnTo>
                    <a:lnTo>
                      <a:pt x="563118" y="64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00" name="Freeform 189">
                <a:extLst>
                  <a:ext uri="{FF2B5EF4-FFF2-40B4-BE49-F238E27FC236}">
                    <a16:creationId xmlns:a16="http://schemas.microsoft.com/office/drawing/2014/main" id="{AC4A9D1B-8BC9-45EC-9E9E-E83D29C871AA}"/>
                  </a:ext>
                </a:extLst>
              </p:cNvPr>
              <p:cNvSpPr/>
              <p:nvPr/>
            </p:nvSpPr>
            <p:spPr>
              <a:xfrm>
                <a:off x="8883272" y="3925577"/>
                <a:ext cx="82471" cy="21810"/>
              </a:xfrm>
              <a:custGeom>
                <a:avLst/>
                <a:gdLst/>
                <a:ahLst/>
                <a:cxnLst/>
                <a:rect l="0" t="0" r="0" b="0"/>
                <a:pathLst>
                  <a:path w="259270" h="61722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523"/>
                    </a:lnTo>
                    <a:lnTo>
                      <a:pt x="8572" y="3238"/>
                    </a:lnTo>
                    <a:lnTo>
                      <a:pt x="10477" y="5524"/>
                    </a:lnTo>
                    <a:lnTo>
                      <a:pt x="11811" y="8382"/>
                    </a:lnTo>
                    <a:lnTo>
                      <a:pt x="12953" y="11239"/>
                    </a:lnTo>
                    <a:lnTo>
                      <a:pt x="12953" y="14097"/>
                    </a:lnTo>
                    <a:lnTo>
                      <a:pt x="11811" y="17335"/>
                    </a:lnTo>
                    <a:lnTo>
                      <a:pt x="10477" y="19811"/>
                    </a:lnTo>
                    <a:lnTo>
                      <a:pt x="8572" y="22478"/>
                    </a:lnTo>
                    <a:lnTo>
                      <a:pt x="6095" y="24193"/>
                    </a:lnTo>
                    <a:lnTo>
                      <a:pt x="3238" y="25336"/>
                    </a:lnTo>
                    <a:lnTo>
                      <a:pt x="0" y="25717"/>
                    </a:lnTo>
                    <a:lnTo>
                      <a:pt x="256031" y="61340"/>
                    </a:lnTo>
                    <a:lnTo>
                      <a:pt x="259270" y="61722"/>
                    </a:lnTo>
                    <a:lnTo>
                      <a:pt x="256031" y="25717"/>
                    </a:lnTo>
                    <a:lnTo>
                      <a:pt x="252984" y="25336"/>
                    </a:lnTo>
                    <a:lnTo>
                      <a:pt x="250126" y="24193"/>
                    </a:lnTo>
                    <a:lnTo>
                      <a:pt x="247650" y="22478"/>
                    </a:lnTo>
                    <a:lnTo>
                      <a:pt x="245554" y="19811"/>
                    </a:lnTo>
                    <a:lnTo>
                      <a:pt x="244030" y="17335"/>
                    </a:lnTo>
                    <a:lnTo>
                      <a:pt x="243268" y="14097"/>
                    </a:lnTo>
                    <a:lnTo>
                      <a:pt x="243268" y="11239"/>
                    </a:lnTo>
                    <a:lnTo>
                      <a:pt x="244030" y="8382"/>
                    </a:lnTo>
                    <a:lnTo>
                      <a:pt x="245554" y="5524"/>
                    </a:lnTo>
                    <a:lnTo>
                      <a:pt x="247650" y="3238"/>
                    </a:lnTo>
                    <a:lnTo>
                      <a:pt x="250126" y="1523"/>
                    </a:lnTo>
                    <a:lnTo>
                      <a:pt x="25298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01" name="Freeform 190">
                <a:extLst>
                  <a:ext uri="{FF2B5EF4-FFF2-40B4-BE49-F238E27FC236}">
                    <a16:creationId xmlns:a16="http://schemas.microsoft.com/office/drawing/2014/main" id="{8D149CE3-C038-4D14-B5FB-3E82ACF0E78F}"/>
                  </a:ext>
                </a:extLst>
              </p:cNvPr>
              <p:cNvSpPr/>
              <p:nvPr/>
            </p:nvSpPr>
            <p:spPr>
              <a:xfrm>
                <a:off x="8801831" y="3925577"/>
                <a:ext cx="166155" cy="251560"/>
              </a:xfrm>
              <a:custGeom>
                <a:avLst/>
                <a:gdLst/>
                <a:ahLst/>
                <a:cxnLst/>
                <a:rect l="0" t="0" r="0" b="0"/>
                <a:pathLst>
                  <a:path w="522351" h="711898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523"/>
                    </a:lnTo>
                    <a:lnTo>
                      <a:pt x="8762" y="3238"/>
                    </a:lnTo>
                    <a:lnTo>
                      <a:pt x="10858" y="5524"/>
                    </a:lnTo>
                    <a:lnTo>
                      <a:pt x="12191" y="8382"/>
                    </a:lnTo>
                    <a:lnTo>
                      <a:pt x="12953" y="11239"/>
                    </a:lnTo>
                    <a:lnTo>
                      <a:pt x="12953" y="14097"/>
                    </a:lnTo>
                    <a:lnTo>
                      <a:pt x="12191" y="17335"/>
                    </a:lnTo>
                    <a:lnTo>
                      <a:pt x="10858" y="19811"/>
                    </a:lnTo>
                    <a:lnTo>
                      <a:pt x="8762" y="22478"/>
                    </a:lnTo>
                    <a:lnTo>
                      <a:pt x="6095" y="24193"/>
                    </a:lnTo>
                    <a:lnTo>
                      <a:pt x="3238" y="25336"/>
                    </a:lnTo>
                    <a:lnTo>
                      <a:pt x="0" y="25717"/>
                    </a:lnTo>
                    <a:lnTo>
                      <a:pt x="0" y="61340"/>
                    </a:lnTo>
                    <a:lnTo>
                      <a:pt x="3238" y="61722"/>
                    </a:lnTo>
                    <a:lnTo>
                      <a:pt x="6095" y="62674"/>
                    </a:lnTo>
                    <a:lnTo>
                      <a:pt x="8762" y="64579"/>
                    </a:lnTo>
                    <a:lnTo>
                      <a:pt x="10858" y="67056"/>
                    </a:lnTo>
                    <a:lnTo>
                      <a:pt x="12191" y="69532"/>
                    </a:lnTo>
                    <a:lnTo>
                      <a:pt x="12953" y="72771"/>
                    </a:lnTo>
                    <a:lnTo>
                      <a:pt x="12953" y="75628"/>
                    </a:lnTo>
                    <a:lnTo>
                      <a:pt x="12191" y="78485"/>
                    </a:lnTo>
                    <a:lnTo>
                      <a:pt x="10858" y="81343"/>
                    </a:lnTo>
                    <a:lnTo>
                      <a:pt x="8762" y="83629"/>
                    </a:lnTo>
                    <a:lnTo>
                      <a:pt x="6095" y="85343"/>
                    </a:lnTo>
                    <a:lnTo>
                      <a:pt x="3238" y="86486"/>
                    </a:lnTo>
                    <a:lnTo>
                      <a:pt x="0" y="86868"/>
                    </a:lnTo>
                    <a:lnTo>
                      <a:pt x="520636" y="709612"/>
                    </a:lnTo>
                    <a:lnTo>
                      <a:pt x="522351" y="711898"/>
                    </a:lnTo>
                    <a:lnTo>
                      <a:pt x="512063" y="86868"/>
                    </a:lnTo>
                    <a:lnTo>
                      <a:pt x="509016" y="86486"/>
                    </a:lnTo>
                    <a:lnTo>
                      <a:pt x="506158" y="85343"/>
                    </a:lnTo>
                    <a:lnTo>
                      <a:pt x="503681" y="83629"/>
                    </a:lnTo>
                    <a:lnTo>
                      <a:pt x="501586" y="81343"/>
                    </a:lnTo>
                    <a:lnTo>
                      <a:pt x="500062" y="78485"/>
                    </a:lnTo>
                    <a:lnTo>
                      <a:pt x="499300" y="75628"/>
                    </a:lnTo>
                    <a:lnTo>
                      <a:pt x="499300" y="72771"/>
                    </a:lnTo>
                    <a:lnTo>
                      <a:pt x="500062" y="69532"/>
                    </a:lnTo>
                    <a:lnTo>
                      <a:pt x="501586" y="67056"/>
                    </a:lnTo>
                    <a:lnTo>
                      <a:pt x="503681" y="64579"/>
                    </a:lnTo>
                    <a:lnTo>
                      <a:pt x="506158" y="62674"/>
                    </a:lnTo>
                    <a:lnTo>
                      <a:pt x="509016" y="61722"/>
                    </a:lnTo>
                    <a:lnTo>
                      <a:pt x="512063" y="61340"/>
                    </a:lnTo>
                    <a:lnTo>
                      <a:pt x="256031" y="25717"/>
                    </a:lnTo>
                    <a:lnTo>
                      <a:pt x="253174" y="25336"/>
                    </a:lnTo>
                    <a:lnTo>
                      <a:pt x="250316" y="24193"/>
                    </a:lnTo>
                    <a:lnTo>
                      <a:pt x="247650" y="22478"/>
                    </a:lnTo>
                    <a:lnTo>
                      <a:pt x="245554" y="19811"/>
                    </a:lnTo>
                    <a:lnTo>
                      <a:pt x="244030" y="17335"/>
                    </a:lnTo>
                    <a:lnTo>
                      <a:pt x="243459" y="14097"/>
                    </a:lnTo>
                    <a:lnTo>
                      <a:pt x="243459" y="11239"/>
                    </a:lnTo>
                    <a:lnTo>
                      <a:pt x="244030" y="8382"/>
                    </a:lnTo>
                    <a:lnTo>
                      <a:pt x="245554" y="5524"/>
                    </a:lnTo>
                    <a:lnTo>
                      <a:pt x="247650" y="3238"/>
                    </a:lnTo>
                    <a:lnTo>
                      <a:pt x="250316" y="1523"/>
                    </a:lnTo>
                    <a:lnTo>
                      <a:pt x="25317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02" name="Freeform 191">
                <a:extLst>
                  <a:ext uri="{FF2B5EF4-FFF2-40B4-BE49-F238E27FC236}">
                    <a16:creationId xmlns:a16="http://schemas.microsoft.com/office/drawing/2014/main" id="{98A6A186-FBBA-43E9-BB00-354E049ECDEE}"/>
                  </a:ext>
                </a:extLst>
              </p:cNvPr>
              <p:cNvSpPr/>
              <p:nvPr/>
            </p:nvSpPr>
            <p:spPr>
              <a:xfrm>
                <a:off x="8800922" y="3956274"/>
                <a:ext cx="167549" cy="449738"/>
              </a:xfrm>
              <a:custGeom>
                <a:avLst/>
                <a:gdLst/>
                <a:ahLst/>
                <a:cxnLst/>
                <a:rect l="0" t="0" r="0" b="0"/>
                <a:pathLst>
                  <a:path w="526732" h="1272730">
                    <a:moveTo>
                      <a:pt x="0" y="619887"/>
                    </a:moveTo>
                    <a:lnTo>
                      <a:pt x="2857" y="619507"/>
                    </a:lnTo>
                    <a:lnTo>
                      <a:pt x="258889" y="619507"/>
                    </a:lnTo>
                    <a:lnTo>
                      <a:pt x="262127" y="619887"/>
                    </a:lnTo>
                    <a:lnTo>
                      <a:pt x="264985" y="621030"/>
                    </a:lnTo>
                    <a:lnTo>
                      <a:pt x="267461" y="622744"/>
                    </a:lnTo>
                    <a:lnTo>
                      <a:pt x="269366" y="625030"/>
                    </a:lnTo>
                    <a:lnTo>
                      <a:pt x="270700" y="627887"/>
                    </a:lnTo>
                    <a:lnTo>
                      <a:pt x="271843" y="630745"/>
                    </a:lnTo>
                    <a:lnTo>
                      <a:pt x="271843" y="633984"/>
                    </a:lnTo>
                    <a:lnTo>
                      <a:pt x="270700" y="636841"/>
                    </a:lnTo>
                    <a:lnTo>
                      <a:pt x="269366" y="639317"/>
                    </a:lnTo>
                    <a:lnTo>
                      <a:pt x="267461" y="641985"/>
                    </a:lnTo>
                    <a:lnTo>
                      <a:pt x="264985" y="643699"/>
                    </a:lnTo>
                    <a:lnTo>
                      <a:pt x="262127" y="644842"/>
                    </a:lnTo>
                    <a:lnTo>
                      <a:pt x="258889" y="645223"/>
                    </a:lnTo>
                    <a:lnTo>
                      <a:pt x="525208" y="1269873"/>
                    </a:lnTo>
                    <a:lnTo>
                      <a:pt x="526732" y="1272730"/>
                    </a:lnTo>
                    <a:lnTo>
                      <a:pt x="514921" y="645223"/>
                    </a:lnTo>
                    <a:lnTo>
                      <a:pt x="511873" y="644842"/>
                    </a:lnTo>
                    <a:lnTo>
                      <a:pt x="509016" y="643699"/>
                    </a:lnTo>
                    <a:lnTo>
                      <a:pt x="506539" y="641985"/>
                    </a:lnTo>
                    <a:lnTo>
                      <a:pt x="504444" y="639317"/>
                    </a:lnTo>
                    <a:lnTo>
                      <a:pt x="502919" y="636841"/>
                    </a:lnTo>
                    <a:lnTo>
                      <a:pt x="502158" y="633984"/>
                    </a:lnTo>
                    <a:lnTo>
                      <a:pt x="502158" y="630745"/>
                    </a:lnTo>
                    <a:lnTo>
                      <a:pt x="502919" y="627887"/>
                    </a:lnTo>
                    <a:lnTo>
                      <a:pt x="504444" y="625030"/>
                    </a:lnTo>
                    <a:lnTo>
                      <a:pt x="506539" y="622744"/>
                    </a:lnTo>
                    <a:lnTo>
                      <a:pt x="509016" y="621030"/>
                    </a:lnTo>
                    <a:lnTo>
                      <a:pt x="511873" y="619887"/>
                    </a:lnTo>
                    <a:lnTo>
                      <a:pt x="514921" y="619507"/>
                    </a:lnTo>
                    <a:lnTo>
                      <a:pt x="2857" y="0"/>
                    </a:lnTo>
                    <a:lnTo>
                      <a:pt x="0" y="61988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03" name="Freeform 192">
                <a:extLst>
                  <a:ext uri="{FF2B5EF4-FFF2-40B4-BE49-F238E27FC236}">
                    <a16:creationId xmlns:a16="http://schemas.microsoft.com/office/drawing/2014/main" id="{C4106BA1-9883-4437-B93A-1BD83924FB56}"/>
                  </a:ext>
                </a:extLst>
              </p:cNvPr>
              <p:cNvSpPr/>
              <p:nvPr/>
            </p:nvSpPr>
            <p:spPr>
              <a:xfrm>
                <a:off x="8801831" y="4175185"/>
                <a:ext cx="166155" cy="229817"/>
              </a:xfrm>
              <a:custGeom>
                <a:avLst/>
                <a:gdLst/>
                <a:ahLst/>
                <a:cxnLst/>
                <a:rect l="0" t="0" r="0" b="0"/>
                <a:pathLst>
                  <a:path w="522351" h="650366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523"/>
                    </a:lnTo>
                    <a:lnTo>
                      <a:pt x="8762" y="3238"/>
                    </a:lnTo>
                    <a:lnTo>
                      <a:pt x="10858" y="5524"/>
                    </a:lnTo>
                    <a:lnTo>
                      <a:pt x="12191" y="8382"/>
                    </a:lnTo>
                    <a:lnTo>
                      <a:pt x="12953" y="11239"/>
                    </a:lnTo>
                    <a:lnTo>
                      <a:pt x="12953" y="14477"/>
                    </a:lnTo>
                    <a:lnTo>
                      <a:pt x="12191" y="17335"/>
                    </a:lnTo>
                    <a:lnTo>
                      <a:pt x="10858" y="19811"/>
                    </a:lnTo>
                    <a:lnTo>
                      <a:pt x="8762" y="22478"/>
                    </a:lnTo>
                    <a:lnTo>
                      <a:pt x="6095" y="24193"/>
                    </a:lnTo>
                    <a:lnTo>
                      <a:pt x="3238" y="25336"/>
                    </a:lnTo>
                    <a:lnTo>
                      <a:pt x="0" y="25717"/>
                    </a:lnTo>
                    <a:lnTo>
                      <a:pt x="520636" y="648080"/>
                    </a:lnTo>
                    <a:lnTo>
                      <a:pt x="522351" y="650366"/>
                    </a:lnTo>
                    <a:lnTo>
                      <a:pt x="256031" y="25717"/>
                    </a:lnTo>
                    <a:lnTo>
                      <a:pt x="253174" y="25336"/>
                    </a:lnTo>
                    <a:lnTo>
                      <a:pt x="250316" y="24193"/>
                    </a:lnTo>
                    <a:lnTo>
                      <a:pt x="247650" y="22478"/>
                    </a:lnTo>
                    <a:lnTo>
                      <a:pt x="245554" y="19811"/>
                    </a:lnTo>
                    <a:lnTo>
                      <a:pt x="244030" y="17335"/>
                    </a:lnTo>
                    <a:lnTo>
                      <a:pt x="243459" y="14477"/>
                    </a:lnTo>
                    <a:lnTo>
                      <a:pt x="243459" y="11239"/>
                    </a:lnTo>
                    <a:lnTo>
                      <a:pt x="244030" y="8382"/>
                    </a:lnTo>
                    <a:lnTo>
                      <a:pt x="245554" y="5524"/>
                    </a:lnTo>
                    <a:lnTo>
                      <a:pt x="247650" y="3238"/>
                    </a:lnTo>
                    <a:lnTo>
                      <a:pt x="250316" y="1523"/>
                    </a:lnTo>
                    <a:lnTo>
                      <a:pt x="25317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04" name="Freeform 193">
                <a:extLst>
                  <a:ext uri="{FF2B5EF4-FFF2-40B4-BE49-F238E27FC236}">
                    <a16:creationId xmlns:a16="http://schemas.microsoft.com/office/drawing/2014/main" id="{D2AE726D-A3D5-4018-9218-FF5CA4A4D7F2}"/>
                  </a:ext>
                </a:extLst>
              </p:cNvPr>
              <p:cNvSpPr/>
              <p:nvPr/>
            </p:nvSpPr>
            <p:spPr>
              <a:xfrm>
                <a:off x="8801831" y="4184273"/>
                <a:ext cx="164822" cy="240654"/>
              </a:xfrm>
              <a:custGeom>
                <a:avLst/>
                <a:gdLst/>
                <a:ahLst/>
                <a:cxnLst/>
                <a:rect l="0" t="0" r="0" b="0"/>
                <a:pathLst>
                  <a:path w="518159" h="681036">
                    <a:moveTo>
                      <a:pt x="518159" y="620648"/>
                    </a:moveTo>
                    <a:lnTo>
                      <a:pt x="0" y="0"/>
                    </a:lnTo>
                    <a:lnTo>
                      <a:pt x="0" y="619125"/>
                    </a:lnTo>
                    <a:lnTo>
                      <a:pt x="3238" y="619505"/>
                    </a:lnTo>
                    <a:lnTo>
                      <a:pt x="6096" y="620648"/>
                    </a:lnTo>
                    <a:lnTo>
                      <a:pt x="8762" y="622362"/>
                    </a:lnTo>
                    <a:lnTo>
                      <a:pt x="10858" y="624648"/>
                    </a:lnTo>
                    <a:lnTo>
                      <a:pt x="12191" y="627506"/>
                    </a:lnTo>
                    <a:lnTo>
                      <a:pt x="12954" y="630363"/>
                    </a:lnTo>
                    <a:lnTo>
                      <a:pt x="12954" y="633601"/>
                    </a:lnTo>
                    <a:lnTo>
                      <a:pt x="12191" y="636459"/>
                    </a:lnTo>
                    <a:lnTo>
                      <a:pt x="10858" y="639317"/>
                    </a:lnTo>
                    <a:lnTo>
                      <a:pt x="8762" y="641412"/>
                    </a:lnTo>
                    <a:lnTo>
                      <a:pt x="6096" y="643317"/>
                    </a:lnTo>
                    <a:lnTo>
                      <a:pt x="3238" y="644270"/>
                    </a:lnTo>
                    <a:lnTo>
                      <a:pt x="0" y="644650"/>
                    </a:lnTo>
                    <a:lnTo>
                      <a:pt x="0" y="680655"/>
                    </a:lnTo>
                    <a:lnTo>
                      <a:pt x="253174" y="681036"/>
                    </a:lnTo>
                    <a:lnTo>
                      <a:pt x="256032" y="680655"/>
                    </a:lnTo>
                    <a:lnTo>
                      <a:pt x="512064" y="680655"/>
                    </a:lnTo>
                    <a:lnTo>
                      <a:pt x="512064" y="644650"/>
                    </a:lnTo>
                    <a:lnTo>
                      <a:pt x="509015" y="644270"/>
                    </a:lnTo>
                    <a:lnTo>
                      <a:pt x="506158" y="643317"/>
                    </a:lnTo>
                    <a:lnTo>
                      <a:pt x="503682" y="641412"/>
                    </a:lnTo>
                    <a:lnTo>
                      <a:pt x="501586" y="639317"/>
                    </a:lnTo>
                    <a:lnTo>
                      <a:pt x="500062" y="636459"/>
                    </a:lnTo>
                    <a:lnTo>
                      <a:pt x="499300" y="633601"/>
                    </a:lnTo>
                    <a:lnTo>
                      <a:pt x="499300" y="630363"/>
                    </a:lnTo>
                    <a:lnTo>
                      <a:pt x="500062" y="627506"/>
                    </a:lnTo>
                    <a:lnTo>
                      <a:pt x="501586" y="624648"/>
                    </a:lnTo>
                    <a:lnTo>
                      <a:pt x="503682" y="622362"/>
                    </a:lnTo>
                    <a:lnTo>
                      <a:pt x="506158" y="620648"/>
                    </a:lnTo>
                    <a:lnTo>
                      <a:pt x="509015" y="619505"/>
                    </a:lnTo>
                    <a:lnTo>
                      <a:pt x="512064" y="619125"/>
                    </a:lnTo>
                    <a:lnTo>
                      <a:pt x="515302" y="619505"/>
                    </a:lnTo>
                    <a:lnTo>
                      <a:pt x="518159" y="620648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05" name="Freeform 194">
                <a:extLst>
                  <a:ext uri="{FF2B5EF4-FFF2-40B4-BE49-F238E27FC236}">
                    <a16:creationId xmlns:a16="http://schemas.microsoft.com/office/drawing/2014/main" id="{E31DDC48-4400-4D6A-A463-767B8D0573DD}"/>
                  </a:ext>
                </a:extLst>
              </p:cNvPr>
              <p:cNvSpPr/>
              <p:nvPr/>
            </p:nvSpPr>
            <p:spPr>
              <a:xfrm>
                <a:off x="8883272" y="4424793"/>
                <a:ext cx="82471" cy="21810"/>
              </a:xfrm>
              <a:custGeom>
                <a:avLst/>
                <a:gdLst/>
                <a:ahLst/>
                <a:cxnLst/>
                <a:rect l="0" t="0" r="0" b="0"/>
                <a:pathLst>
                  <a:path w="259270" h="61722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523"/>
                    </a:lnTo>
                    <a:lnTo>
                      <a:pt x="8572" y="3238"/>
                    </a:lnTo>
                    <a:lnTo>
                      <a:pt x="10477" y="5524"/>
                    </a:lnTo>
                    <a:lnTo>
                      <a:pt x="11811" y="8382"/>
                    </a:lnTo>
                    <a:lnTo>
                      <a:pt x="12953" y="11239"/>
                    </a:lnTo>
                    <a:lnTo>
                      <a:pt x="12953" y="14477"/>
                    </a:lnTo>
                    <a:lnTo>
                      <a:pt x="11811" y="17335"/>
                    </a:lnTo>
                    <a:lnTo>
                      <a:pt x="10477" y="19811"/>
                    </a:lnTo>
                    <a:lnTo>
                      <a:pt x="8572" y="22478"/>
                    </a:lnTo>
                    <a:lnTo>
                      <a:pt x="6095" y="24193"/>
                    </a:lnTo>
                    <a:lnTo>
                      <a:pt x="3238" y="25336"/>
                    </a:lnTo>
                    <a:lnTo>
                      <a:pt x="0" y="25717"/>
                    </a:lnTo>
                    <a:lnTo>
                      <a:pt x="256031" y="61340"/>
                    </a:lnTo>
                    <a:lnTo>
                      <a:pt x="259270" y="61722"/>
                    </a:lnTo>
                    <a:lnTo>
                      <a:pt x="256031" y="25717"/>
                    </a:lnTo>
                    <a:lnTo>
                      <a:pt x="252984" y="25336"/>
                    </a:lnTo>
                    <a:lnTo>
                      <a:pt x="250126" y="24193"/>
                    </a:lnTo>
                    <a:lnTo>
                      <a:pt x="247650" y="22478"/>
                    </a:lnTo>
                    <a:lnTo>
                      <a:pt x="245554" y="19811"/>
                    </a:lnTo>
                    <a:lnTo>
                      <a:pt x="244030" y="17335"/>
                    </a:lnTo>
                    <a:lnTo>
                      <a:pt x="243268" y="14477"/>
                    </a:lnTo>
                    <a:lnTo>
                      <a:pt x="243268" y="11239"/>
                    </a:lnTo>
                    <a:lnTo>
                      <a:pt x="244030" y="8382"/>
                    </a:lnTo>
                    <a:lnTo>
                      <a:pt x="245554" y="5524"/>
                    </a:lnTo>
                    <a:lnTo>
                      <a:pt x="247650" y="3238"/>
                    </a:lnTo>
                    <a:lnTo>
                      <a:pt x="250126" y="1523"/>
                    </a:lnTo>
                    <a:lnTo>
                      <a:pt x="25298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06" name="Freeform 195">
                <a:extLst>
                  <a:ext uri="{FF2B5EF4-FFF2-40B4-BE49-F238E27FC236}">
                    <a16:creationId xmlns:a16="http://schemas.microsoft.com/office/drawing/2014/main" id="{D7D23CB1-DCDB-4203-87A9-21B97202B156}"/>
                  </a:ext>
                </a:extLst>
              </p:cNvPr>
              <p:cNvSpPr/>
              <p:nvPr/>
            </p:nvSpPr>
            <p:spPr>
              <a:xfrm>
                <a:off x="8785591" y="4424793"/>
                <a:ext cx="195362" cy="71423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202120">
                    <a:moveTo>
                      <a:pt x="51053" y="0"/>
                    </a:moveTo>
                    <a:lnTo>
                      <a:pt x="54291" y="380"/>
                    </a:lnTo>
                    <a:lnTo>
                      <a:pt x="57148" y="1523"/>
                    </a:lnTo>
                    <a:lnTo>
                      <a:pt x="59815" y="3238"/>
                    </a:lnTo>
                    <a:lnTo>
                      <a:pt x="61911" y="5524"/>
                    </a:lnTo>
                    <a:lnTo>
                      <a:pt x="63244" y="8382"/>
                    </a:lnTo>
                    <a:lnTo>
                      <a:pt x="64006" y="11239"/>
                    </a:lnTo>
                    <a:lnTo>
                      <a:pt x="64006" y="14477"/>
                    </a:lnTo>
                    <a:lnTo>
                      <a:pt x="63244" y="17335"/>
                    </a:lnTo>
                    <a:lnTo>
                      <a:pt x="61911" y="19811"/>
                    </a:lnTo>
                    <a:lnTo>
                      <a:pt x="59815" y="22478"/>
                    </a:lnTo>
                    <a:lnTo>
                      <a:pt x="57148" y="24193"/>
                    </a:lnTo>
                    <a:lnTo>
                      <a:pt x="54291" y="25336"/>
                    </a:lnTo>
                    <a:lnTo>
                      <a:pt x="51053" y="25717"/>
                    </a:lnTo>
                    <a:lnTo>
                      <a:pt x="51053" y="61340"/>
                    </a:lnTo>
                    <a:lnTo>
                      <a:pt x="54291" y="61722"/>
                    </a:lnTo>
                    <a:lnTo>
                      <a:pt x="57148" y="62674"/>
                    </a:lnTo>
                    <a:lnTo>
                      <a:pt x="59815" y="64579"/>
                    </a:lnTo>
                    <a:lnTo>
                      <a:pt x="61911" y="67056"/>
                    </a:lnTo>
                    <a:lnTo>
                      <a:pt x="63244" y="69532"/>
                    </a:lnTo>
                    <a:lnTo>
                      <a:pt x="64006" y="72771"/>
                    </a:lnTo>
                    <a:lnTo>
                      <a:pt x="64006" y="75628"/>
                    </a:lnTo>
                    <a:lnTo>
                      <a:pt x="63244" y="78485"/>
                    </a:lnTo>
                    <a:lnTo>
                      <a:pt x="61911" y="81343"/>
                    </a:lnTo>
                    <a:lnTo>
                      <a:pt x="59815" y="83629"/>
                    </a:lnTo>
                    <a:lnTo>
                      <a:pt x="57148" y="85343"/>
                    </a:lnTo>
                    <a:lnTo>
                      <a:pt x="54291" y="86486"/>
                    </a:lnTo>
                    <a:lnTo>
                      <a:pt x="51053" y="86868"/>
                    </a:lnTo>
                    <a:lnTo>
                      <a:pt x="0" y="202120"/>
                    </a:lnTo>
                    <a:lnTo>
                      <a:pt x="614171" y="202120"/>
                    </a:lnTo>
                    <a:lnTo>
                      <a:pt x="563116" y="86868"/>
                    </a:lnTo>
                    <a:lnTo>
                      <a:pt x="560069" y="86486"/>
                    </a:lnTo>
                    <a:lnTo>
                      <a:pt x="557211" y="85343"/>
                    </a:lnTo>
                    <a:lnTo>
                      <a:pt x="554734" y="83629"/>
                    </a:lnTo>
                    <a:lnTo>
                      <a:pt x="552639" y="81343"/>
                    </a:lnTo>
                    <a:lnTo>
                      <a:pt x="551115" y="78485"/>
                    </a:lnTo>
                    <a:lnTo>
                      <a:pt x="550353" y="75628"/>
                    </a:lnTo>
                    <a:lnTo>
                      <a:pt x="550353" y="72771"/>
                    </a:lnTo>
                    <a:lnTo>
                      <a:pt x="551115" y="69532"/>
                    </a:lnTo>
                    <a:lnTo>
                      <a:pt x="552639" y="67056"/>
                    </a:lnTo>
                    <a:lnTo>
                      <a:pt x="554734" y="64579"/>
                    </a:lnTo>
                    <a:lnTo>
                      <a:pt x="557211" y="62674"/>
                    </a:lnTo>
                    <a:lnTo>
                      <a:pt x="560069" y="61722"/>
                    </a:lnTo>
                    <a:lnTo>
                      <a:pt x="563116" y="61340"/>
                    </a:lnTo>
                    <a:lnTo>
                      <a:pt x="307084" y="25717"/>
                    </a:lnTo>
                    <a:lnTo>
                      <a:pt x="304227" y="25336"/>
                    </a:lnTo>
                    <a:lnTo>
                      <a:pt x="301369" y="24193"/>
                    </a:lnTo>
                    <a:lnTo>
                      <a:pt x="298703" y="22478"/>
                    </a:lnTo>
                    <a:lnTo>
                      <a:pt x="296607" y="19811"/>
                    </a:lnTo>
                    <a:lnTo>
                      <a:pt x="295083" y="17335"/>
                    </a:lnTo>
                    <a:lnTo>
                      <a:pt x="294512" y="14477"/>
                    </a:lnTo>
                    <a:lnTo>
                      <a:pt x="294512" y="11239"/>
                    </a:lnTo>
                    <a:lnTo>
                      <a:pt x="295083" y="8382"/>
                    </a:lnTo>
                    <a:lnTo>
                      <a:pt x="296607" y="5524"/>
                    </a:lnTo>
                    <a:lnTo>
                      <a:pt x="298703" y="3238"/>
                    </a:lnTo>
                    <a:lnTo>
                      <a:pt x="301369" y="1523"/>
                    </a:lnTo>
                    <a:lnTo>
                      <a:pt x="304227" y="380"/>
                    </a:lnTo>
                    <a:lnTo>
                      <a:pt x="5105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07" name="Freeform 196">
                <a:extLst>
                  <a:ext uri="{FF2B5EF4-FFF2-40B4-BE49-F238E27FC236}">
                    <a16:creationId xmlns:a16="http://schemas.microsoft.com/office/drawing/2014/main" id="{E199227C-DDD3-4567-BB77-D0E9096677CD}"/>
                  </a:ext>
                </a:extLst>
              </p:cNvPr>
              <p:cNvSpPr/>
              <p:nvPr/>
            </p:nvSpPr>
            <p:spPr>
              <a:xfrm>
                <a:off x="8785591" y="3881217"/>
                <a:ext cx="16240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1740407">
                    <a:moveTo>
                      <a:pt x="0" y="1740407"/>
                    </a:moveTo>
                    <a:lnTo>
                      <a:pt x="0" y="0"/>
                    </a:lnTo>
                    <a:lnTo>
                      <a:pt x="38480" y="75247"/>
                    </a:lnTo>
                    <a:lnTo>
                      <a:pt x="38480" y="78485"/>
                    </a:lnTo>
                    <a:lnTo>
                      <a:pt x="39242" y="81343"/>
                    </a:lnTo>
                    <a:lnTo>
                      <a:pt x="38480" y="136779"/>
                    </a:lnTo>
                    <a:lnTo>
                      <a:pt x="38480" y="139636"/>
                    </a:lnTo>
                    <a:lnTo>
                      <a:pt x="39242" y="142874"/>
                    </a:lnTo>
                    <a:lnTo>
                      <a:pt x="38480" y="198310"/>
                    </a:lnTo>
                    <a:lnTo>
                      <a:pt x="38480" y="201168"/>
                    </a:lnTo>
                    <a:lnTo>
                      <a:pt x="39242" y="204025"/>
                    </a:lnTo>
                    <a:lnTo>
                      <a:pt x="40576" y="206882"/>
                    </a:lnTo>
                    <a:lnTo>
                      <a:pt x="42862" y="209169"/>
                    </a:lnTo>
                    <a:lnTo>
                      <a:pt x="45338" y="210883"/>
                    </a:lnTo>
                    <a:lnTo>
                      <a:pt x="48196" y="212026"/>
                    </a:lnTo>
                    <a:lnTo>
                      <a:pt x="51053" y="212407"/>
                    </a:lnTo>
                    <a:lnTo>
                      <a:pt x="38480" y="843152"/>
                    </a:lnTo>
                    <a:lnTo>
                      <a:pt x="38480" y="846391"/>
                    </a:lnTo>
                    <a:lnTo>
                      <a:pt x="39242" y="849249"/>
                    </a:lnTo>
                    <a:lnTo>
                      <a:pt x="40576" y="851725"/>
                    </a:lnTo>
                    <a:lnTo>
                      <a:pt x="42862" y="854392"/>
                    </a:lnTo>
                    <a:lnTo>
                      <a:pt x="45338" y="856107"/>
                    </a:lnTo>
                    <a:lnTo>
                      <a:pt x="48196" y="857249"/>
                    </a:lnTo>
                    <a:lnTo>
                      <a:pt x="51053" y="857630"/>
                    </a:lnTo>
                    <a:lnTo>
                      <a:pt x="38480" y="1487995"/>
                    </a:lnTo>
                    <a:lnTo>
                      <a:pt x="38480" y="1491233"/>
                    </a:lnTo>
                    <a:lnTo>
                      <a:pt x="39242" y="1494091"/>
                    </a:lnTo>
                    <a:lnTo>
                      <a:pt x="40576" y="1496948"/>
                    </a:lnTo>
                    <a:lnTo>
                      <a:pt x="42862" y="1499044"/>
                    </a:lnTo>
                    <a:lnTo>
                      <a:pt x="45338" y="1500949"/>
                    </a:lnTo>
                    <a:lnTo>
                      <a:pt x="38480" y="1549527"/>
                    </a:lnTo>
                    <a:lnTo>
                      <a:pt x="38480" y="1552765"/>
                    </a:lnTo>
                    <a:lnTo>
                      <a:pt x="39242" y="1555622"/>
                    </a:lnTo>
                    <a:lnTo>
                      <a:pt x="40576" y="1558099"/>
                    </a:lnTo>
                    <a:lnTo>
                      <a:pt x="42862" y="1560766"/>
                    </a:lnTo>
                    <a:lnTo>
                      <a:pt x="45338" y="1562480"/>
                    </a:lnTo>
                    <a:lnTo>
                      <a:pt x="48196" y="1563623"/>
                    </a:lnTo>
                    <a:lnTo>
                      <a:pt x="51053" y="1564004"/>
                    </a:lnTo>
                    <a:lnTo>
                      <a:pt x="39242" y="1607820"/>
                    </a:lnTo>
                    <a:lnTo>
                      <a:pt x="38480" y="1611058"/>
                    </a:lnTo>
                    <a:lnTo>
                      <a:pt x="38480" y="1613915"/>
                    </a:lnTo>
                    <a:lnTo>
                      <a:pt x="39242" y="1616773"/>
                    </a:lnTo>
                    <a:lnTo>
                      <a:pt x="40576" y="1619630"/>
                    </a:lnTo>
                    <a:lnTo>
                      <a:pt x="42862" y="1621917"/>
                    </a:lnTo>
                    <a:lnTo>
                      <a:pt x="45338" y="1623631"/>
                    </a:lnTo>
                    <a:lnTo>
                      <a:pt x="48196" y="1624774"/>
                    </a:lnTo>
                    <a:lnTo>
                      <a:pt x="51053" y="1625155"/>
                    </a:lnTo>
                    <a:lnTo>
                      <a:pt x="0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08" name="Freeform 197">
                <a:extLst>
                  <a:ext uri="{FF2B5EF4-FFF2-40B4-BE49-F238E27FC236}">
                    <a16:creationId xmlns:a16="http://schemas.microsoft.com/office/drawing/2014/main" id="{60EE6CA4-883D-47C2-9508-0908DFC6ECB0}"/>
                  </a:ext>
                </a:extLst>
              </p:cNvPr>
              <p:cNvSpPr/>
              <p:nvPr/>
            </p:nvSpPr>
            <p:spPr>
              <a:xfrm>
                <a:off x="8798074" y="4433881"/>
                <a:ext cx="3757" cy="15483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3815">
                    <a:moveTo>
                      <a:pt x="11811" y="0"/>
                    </a:moveTo>
                    <a:lnTo>
                      <a:pt x="11811" y="35623"/>
                    </a:lnTo>
                    <a:lnTo>
                      <a:pt x="8954" y="36004"/>
                    </a:lnTo>
                    <a:lnTo>
                      <a:pt x="6097" y="36957"/>
                    </a:lnTo>
                    <a:lnTo>
                      <a:pt x="3620" y="38861"/>
                    </a:lnTo>
                    <a:lnTo>
                      <a:pt x="1334" y="41338"/>
                    </a:lnTo>
                    <a:lnTo>
                      <a:pt x="0" y="43815"/>
                    </a:lnTo>
                    <a:lnTo>
                      <a:pt x="11811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09" name="Freeform 198">
                <a:extLst>
                  <a:ext uri="{FF2B5EF4-FFF2-40B4-BE49-F238E27FC236}">
                    <a16:creationId xmlns:a16="http://schemas.microsoft.com/office/drawing/2014/main" id="{93D96585-F599-48F1-84E2-64353B2BFD68}"/>
                  </a:ext>
                </a:extLst>
              </p:cNvPr>
              <p:cNvSpPr/>
              <p:nvPr/>
            </p:nvSpPr>
            <p:spPr>
              <a:xfrm>
                <a:off x="8798074" y="4411936"/>
                <a:ext cx="3757" cy="15819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766">
                    <a:moveTo>
                      <a:pt x="11811" y="380"/>
                    </a:moveTo>
                    <a:lnTo>
                      <a:pt x="11811" y="36384"/>
                    </a:lnTo>
                    <a:lnTo>
                      <a:pt x="8954" y="36765"/>
                    </a:lnTo>
                    <a:lnTo>
                      <a:pt x="6097" y="37908"/>
                    </a:lnTo>
                    <a:lnTo>
                      <a:pt x="3620" y="39622"/>
                    </a:lnTo>
                    <a:lnTo>
                      <a:pt x="1334" y="41908"/>
                    </a:lnTo>
                    <a:lnTo>
                      <a:pt x="0" y="44766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0" name="Freeform 199">
                <a:extLst>
                  <a:ext uri="{FF2B5EF4-FFF2-40B4-BE49-F238E27FC236}">
                    <a16:creationId xmlns:a16="http://schemas.microsoft.com/office/drawing/2014/main" id="{F6E648E4-C679-4036-ABA0-AA5FE23CF4EB}"/>
                  </a:ext>
                </a:extLst>
              </p:cNvPr>
              <p:cNvSpPr/>
              <p:nvPr/>
            </p:nvSpPr>
            <p:spPr>
              <a:xfrm>
                <a:off x="8797832" y="4411599"/>
                <a:ext cx="3090" cy="17166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48577">
                    <a:moveTo>
                      <a:pt x="0" y="48577"/>
                    </a:moveTo>
                    <a:lnTo>
                      <a:pt x="6858" y="0"/>
                    </a:lnTo>
                    <a:lnTo>
                      <a:pt x="9715" y="952"/>
                    </a:lnTo>
                    <a:lnTo>
                      <a:pt x="761" y="45720"/>
                    </a:lnTo>
                    <a:lnTo>
                      <a:pt x="0" y="4857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1" name="Freeform 200">
                <a:extLst>
                  <a:ext uri="{FF2B5EF4-FFF2-40B4-BE49-F238E27FC236}">
                    <a16:creationId xmlns:a16="http://schemas.microsoft.com/office/drawing/2014/main" id="{D8F8F4E1-FB4B-423E-914A-EA136B88CBFC}"/>
                  </a:ext>
                </a:extLst>
              </p:cNvPr>
              <p:cNvSpPr/>
              <p:nvPr/>
            </p:nvSpPr>
            <p:spPr>
              <a:xfrm>
                <a:off x="8797832" y="4184273"/>
                <a:ext cx="3999" cy="222748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364">
                    <a:moveTo>
                      <a:pt x="12573" y="0"/>
                    </a:moveTo>
                    <a:lnTo>
                      <a:pt x="12573" y="619125"/>
                    </a:lnTo>
                    <a:lnTo>
                      <a:pt x="9716" y="619505"/>
                    </a:lnTo>
                    <a:lnTo>
                      <a:pt x="6859" y="620648"/>
                    </a:lnTo>
                    <a:lnTo>
                      <a:pt x="4382" y="622363"/>
                    </a:lnTo>
                    <a:lnTo>
                      <a:pt x="2096" y="624649"/>
                    </a:lnTo>
                    <a:lnTo>
                      <a:pt x="762" y="627506"/>
                    </a:lnTo>
                    <a:lnTo>
                      <a:pt x="0" y="630364"/>
                    </a:lnTo>
                    <a:lnTo>
                      <a:pt x="1257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2" name="Freeform 201">
                <a:extLst>
                  <a:ext uri="{FF2B5EF4-FFF2-40B4-BE49-F238E27FC236}">
                    <a16:creationId xmlns:a16="http://schemas.microsoft.com/office/drawing/2014/main" id="{F8EF1333-7362-46A5-BF28-5E333664CDEF}"/>
                  </a:ext>
                </a:extLst>
              </p:cNvPr>
              <p:cNvSpPr/>
              <p:nvPr/>
            </p:nvSpPr>
            <p:spPr>
              <a:xfrm>
                <a:off x="8797832" y="3956274"/>
                <a:ext cx="3999" cy="222883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745">
                    <a:moveTo>
                      <a:pt x="12573" y="0"/>
                    </a:moveTo>
                    <a:lnTo>
                      <a:pt x="9716" y="619887"/>
                    </a:lnTo>
                    <a:lnTo>
                      <a:pt x="6859" y="621030"/>
                    </a:lnTo>
                    <a:lnTo>
                      <a:pt x="4382" y="622744"/>
                    </a:lnTo>
                    <a:lnTo>
                      <a:pt x="2096" y="625030"/>
                    </a:lnTo>
                    <a:lnTo>
                      <a:pt x="762" y="627887"/>
                    </a:lnTo>
                    <a:lnTo>
                      <a:pt x="0" y="630745"/>
                    </a:lnTo>
                    <a:lnTo>
                      <a:pt x="1257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3" name="Freeform 202">
                <a:extLst>
                  <a:ext uri="{FF2B5EF4-FFF2-40B4-BE49-F238E27FC236}">
                    <a16:creationId xmlns:a16="http://schemas.microsoft.com/office/drawing/2014/main" id="{5CC3AF7F-0491-429A-BE4D-6C95FD5841E4}"/>
                  </a:ext>
                </a:extLst>
              </p:cNvPr>
              <p:cNvSpPr/>
              <p:nvPr/>
            </p:nvSpPr>
            <p:spPr>
              <a:xfrm>
                <a:off x="8798074" y="3934531"/>
                <a:ext cx="3757" cy="15617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5">
                    <a:moveTo>
                      <a:pt x="11811" y="380"/>
                    </a:moveTo>
                    <a:lnTo>
                      <a:pt x="11811" y="36003"/>
                    </a:lnTo>
                    <a:lnTo>
                      <a:pt x="8954" y="36384"/>
                    </a:lnTo>
                    <a:lnTo>
                      <a:pt x="6097" y="37337"/>
                    </a:lnTo>
                    <a:lnTo>
                      <a:pt x="3620" y="39241"/>
                    </a:lnTo>
                    <a:lnTo>
                      <a:pt x="1334" y="41718"/>
                    </a:lnTo>
                    <a:lnTo>
                      <a:pt x="0" y="44195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4" name="Freeform 203">
                <a:extLst>
                  <a:ext uri="{FF2B5EF4-FFF2-40B4-BE49-F238E27FC236}">
                    <a16:creationId xmlns:a16="http://schemas.microsoft.com/office/drawing/2014/main" id="{7DF96516-E088-45ED-A5A1-DA0E780ADF61}"/>
                  </a:ext>
                </a:extLst>
              </p:cNvPr>
              <p:cNvSpPr/>
              <p:nvPr/>
            </p:nvSpPr>
            <p:spPr>
              <a:xfrm>
                <a:off x="8797832" y="3931703"/>
                <a:ext cx="3090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55435">
                    <a:moveTo>
                      <a:pt x="0" y="55435"/>
                    </a:moveTo>
                    <a:lnTo>
                      <a:pt x="761" y="0"/>
                    </a:lnTo>
                    <a:lnTo>
                      <a:pt x="2095" y="2476"/>
                    </a:lnTo>
                    <a:lnTo>
                      <a:pt x="4381" y="5143"/>
                    </a:lnTo>
                    <a:lnTo>
                      <a:pt x="6858" y="6858"/>
                    </a:lnTo>
                    <a:lnTo>
                      <a:pt x="9715" y="8001"/>
                    </a:lnTo>
                    <a:lnTo>
                      <a:pt x="761" y="52197"/>
                    </a:lnTo>
                    <a:lnTo>
                      <a:pt x="0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5" name="Freeform 204">
                <a:extLst>
                  <a:ext uri="{FF2B5EF4-FFF2-40B4-BE49-F238E27FC236}">
                    <a16:creationId xmlns:a16="http://schemas.microsoft.com/office/drawing/2014/main" id="{90F385D4-EC06-42F4-9BBD-61B6B4D7CD1B}"/>
                  </a:ext>
                </a:extLst>
              </p:cNvPr>
              <p:cNvSpPr/>
              <p:nvPr/>
            </p:nvSpPr>
            <p:spPr>
              <a:xfrm>
                <a:off x="8798074" y="3912720"/>
                <a:ext cx="3757" cy="15819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766">
                    <a:moveTo>
                      <a:pt x="11811" y="380"/>
                    </a:moveTo>
                    <a:lnTo>
                      <a:pt x="11811" y="36384"/>
                    </a:lnTo>
                    <a:lnTo>
                      <a:pt x="8954" y="36765"/>
                    </a:lnTo>
                    <a:lnTo>
                      <a:pt x="6097" y="37908"/>
                    </a:lnTo>
                    <a:lnTo>
                      <a:pt x="3620" y="39622"/>
                    </a:lnTo>
                    <a:lnTo>
                      <a:pt x="1334" y="41908"/>
                    </a:lnTo>
                    <a:lnTo>
                      <a:pt x="0" y="44766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6" name="Freeform 205">
                <a:extLst>
                  <a:ext uri="{FF2B5EF4-FFF2-40B4-BE49-F238E27FC236}">
                    <a16:creationId xmlns:a16="http://schemas.microsoft.com/office/drawing/2014/main" id="{B02805EC-3FAB-4ACA-A7C7-3ED335F0FEDB}"/>
                  </a:ext>
                </a:extLst>
              </p:cNvPr>
              <p:cNvSpPr/>
              <p:nvPr/>
            </p:nvSpPr>
            <p:spPr>
              <a:xfrm>
                <a:off x="8797832" y="3909961"/>
                <a:ext cx="3090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55435">
                    <a:moveTo>
                      <a:pt x="0" y="55435"/>
                    </a:moveTo>
                    <a:lnTo>
                      <a:pt x="761" y="0"/>
                    </a:lnTo>
                    <a:lnTo>
                      <a:pt x="2095" y="2858"/>
                    </a:lnTo>
                    <a:lnTo>
                      <a:pt x="4381" y="4953"/>
                    </a:lnTo>
                    <a:lnTo>
                      <a:pt x="6858" y="6858"/>
                    </a:lnTo>
                    <a:lnTo>
                      <a:pt x="9715" y="7810"/>
                    </a:lnTo>
                    <a:lnTo>
                      <a:pt x="761" y="52578"/>
                    </a:lnTo>
                    <a:lnTo>
                      <a:pt x="0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7" name="Freeform 206">
                <a:extLst>
                  <a:ext uri="{FF2B5EF4-FFF2-40B4-BE49-F238E27FC236}">
                    <a16:creationId xmlns:a16="http://schemas.microsoft.com/office/drawing/2014/main" id="{A3FB04BF-6FD9-4D46-83C7-2E2168DEB93D}"/>
                  </a:ext>
                </a:extLst>
              </p:cNvPr>
              <p:cNvSpPr/>
              <p:nvPr/>
            </p:nvSpPr>
            <p:spPr>
              <a:xfrm>
                <a:off x="8785591" y="3881216"/>
                <a:ext cx="16240" cy="26590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75247">
                    <a:moveTo>
                      <a:pt x="0" y="0"/>
                    </a:moveTo>
                    <a:lnTo>
                      <a:pt x="51053" y="64007"/>
                    </a:lnTo>
                    <a:lnTo>
                      <a:pt x="48196" y="64389"/>
                    </a:lnTo>
                    <a:lnTo>
                      <a:pt x="45338" y="65531"/>
                    </a:lnTo>
                    <a:lnTo>
                      <a:pt x="42862" y="67246"/>
                    </a:lnTo>
                    <a:lnTo>
                      <a:pt x="40576" y="69532"/>
                    </a:lnTo>
                    <a:lnTo>
                      <a:pt x="39242" y="72389"/>
                    </a:lnTo>
                    <a:lnTo>
                      <a:pt x="38480" y="752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8" name="Freeform 207">
                <a:extLst>
                  <a:ext uri="{FF2B5EF4-FFF2-40B4-BE49-F238E27FC236}">
                    <a16:creationId xmlns:a16="http://schemas.microsoft.com/office/drawing/2014/main" id="{7A579887-20EC-4CDB-A250-66AF8D29EF11}"/>
                  </a:ext>
                </a:extLst>
              </p:cNvPr>
              <p:cNvSpPr/>
              <p:nvPr/>
            </p:nvSpPr>
            <p:spPr>
              <a:xfrm>
                <a:off x="8964713" y="3881217"/>
                <a:ext cx="16240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1740407">
                    <a:moveTo>
                      <a:pt x="51053" y="1740407"/>
                    </a:moveTo>
                    <a:lnTo>
                      <a:pt x="0" y="1625155"/>
                    </a:lnTo>
                    <a:lnTo>
                      <a:pt x="3238" y="1624774"/>
                    </a:lnTo>
                    <a:lnTo>
                      <a:pt x="6096" y="1623631"/>
                    </a:lnTo>
                    <a:lnTo>
                      <a:pt x="8572" y="1621917"/>
                    </a:lnTo>
                    <a:lnTo>
                      <a:pt x="10286" y="1619630"/>
                    </a:lnTo>
                    <a:lnTo>
                      <a:pt x="11811" y="1616773"/>
                    </a:lnTo>
                    <a:lnTo>
                      <a:pt x="12573" y="1613915"/>
                    </a:lnTo>
                    <a:lnTo>
                      <a:pt x="12573" y="1611058"/>
                    </a:lnTo>
                    <a:lnTo>
                      <a:pt x="11811" y="1607820"/>
                    </a:lnTo>
                    <a:lnTo>
                      <a:pt x="0" y="1564004"/>
                    </a:lnTo>
                    <a:lnTo>
                      <a:pt x="3238" y="1563623"/>
                    </a:lnTo>
                    <a:lnTo>
                      <a:pt x="6096" y="1562480"/>
                    </a:lnTo>
                    <a:lnTo>
                      <a:pt x="8572" y="1560766"/>
                    </a:lnTo>
                    <a:lnTo>
                      <a:pt x="10286" y="1558099"/>
                    </a:lnTo>
                    <a:lnTo>
                      <a:pt x="11811" y="1555622"/>
                    </a:lnTo>
                    <a:lnTo>
                      <a:pt x="12573" y="1552765"/>
                    </a:lnTo>
                    <a:lnTo>
                      <a:pt x="12573" y="1549527"/>
                    </a:lnTo>
                    <a:lnTo>
                      <a:pt x="6096" y="1500949"/>
                    </a:lnTo>
                    <a:lnTo>
                      <a:pt x="8572" y="1499044"/>
                    </a:lnTo>
                    <a:lnTo>
                      <a:pt x="10286" y="1496948"/>
                    </a:lnTo>
                    <a:lnTo>
                      <a:pt x="11811" y="1494091"/>
                    </a:lnTo>
                    <a:lnTo>
                      <a:pt x="12573" y="1491233"/>
                    </a:lnTo>
                    <a:lnTo>
                      <a:pt x="12573" y="1487995"/>
                    </a:lnTo>
                    <a:lnTo>
                      <a:pt x="0" y="857630"/>
                    </a:lnTo>
                    <a:lnTo>
                      <a:pt x="3238" y="857249"/>
                    </a:lnTo>
                    <a:lnTo>
                      <a:pt x="6096" y="856107"/>
                    </a:lnTo>
                    <a:lnTo>
                      <a:pt x="8572" y="854392"/>
                    </a:lnTo>
                    <a:lnTo>
                      <a:pt x="10286" y="851725"/>
                    </a:lnTo>
                    <a:lnTo>
                      <a:pt x="11811" y="849249"/>
                    </a:lnTo>
                    <a:lnTo>
                      <a:pt x="12573" y="846391"/>
                    </a:lnTo>
                    <a:lnTo>
                      <a:pt x="12573" y="843152"/>
                    </a:lnTo>
                    <a:lnTo>
                      <a:pt x="0" y="212407"/>
                    </a:lnTo>
                    <a:lnTo>
                      <a:pt x="3238" y="212026"/>
                    </a:lnTo>
                    <a:lnTo>
                      <a:pt x="6096" y="210883"/>
                    </a:lnTo>
                    <a:lnTo>
                      <a:pt x="8572" y="209169"/>
                    </a:lnTo>
                    <a:lnTo>
                      <a:pt x="10286" y="206882"/>
                    </a:lnTo>
                    <a:lnTo>
                      <a:pt x="11811" y="204025"/>
                    </a:lnTo>
                    <a:lnTo>
                      <a:pt x="12573" y="201168"/>
                    </a:lnTo>
                    <a:lnTo>
                      <a:pt x="12573" y="198310"/>
                    </a:lnTo>
                    <a:lnTo>
                      <a:pt x="11811" y="142874"/>
                    </a:lnTo>
                    <a:lnTo>
                      <a:pt x="12573" y="139636"/>
                    </a:lnTo>
                    <a:lnTo>
                      <a:pt x="12573" y="136779"/>
                    </a:lnTo>
                    <a:lnTo>
                      <a:pt x="11811" y="81343"/>
                    </a:lnTo>
                    <a:lnTo>
                      <a:pt x="12573" y="78485"/>
                    </a:lnTo>
                    <a:lnTo>
                      <a:pt x="12573" y="75247"/>
                    </a:lnTo>
                    <a:lnTo>
                      <a:pt x="51053" y="0"/>
                    </a:lnTo>
                    <a:lnTo>
                      <a:pt x="51053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19" name="Freeform 208">
                <a:extLst>
                  <a:ext uri="{FF2B5EF4-FFF2-40B4-BE49-F238E27FC236}">
                    <a16:creationId xmlns:a16="http://schemas.microsoft.com/office/drawing/2014/main" id="{E462B369-CA29-4C23-815E-5C6E84BDB005}"/>
                  </a:ext>
                </a:extLst>
              </p:cNvPr>
              <p:cNvSpPr/>
              <p:nvPr/>
            </p:nvSpPr>
            <p:spPr>
              <a:xfrm>
                <a:off x="8964714" y="4433881"/>
                <a:ext cx="3757" cy="15483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3815">
                    <a:moveTo>
                      <a:pt x="0" y="0"/>
                    </a:moveTo>
                    <a:lnTo>
                      <a:pt x="11811" y="43815"/>
                    </a:lnTo>
                    <a:lnTo>
                      <a:pt x="10287" y="41338"/>
                    </a:lnTo>
                    <a:lnTo>
                      <a:pt x="8572" y="38861"/>
                    </a:lnTo>
                    <a:lnTo>
                      <a:pt x="6095" y="36957"/>
                    </a:lnTo>
                    <a:lnTo>
                      <a:pt x="3238" y="360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0" name="Freeform 209">
                <a:extLst>
                  <a:ext uri="{FF2B5EF4-FFF2-40B4-BE49-F238E27FC236}">
                    <a16:creationId xmlns:a16="http://schemas.microsoft.com/office/drawing/2014/main" id="{F250B786-37DF-4A83-B16A-BAB78F37C2C7}"/>
                  </a:ext>
                </a:extLst>
              </p:cNvPr>
              <p:cNvSpPr/>
              <p:nvPr/>
            </p:nvSpPr>
            <p:spPr>
              <a:xfrm>
                <a:off x="8964714" y="4411936"/>
                <a:ext cx="3757" cy="15819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766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766"/>
                    </a:lnTo>
                    <a:lnTo>
                      <a:pt x="10287" y="41908"/>
                    </a:lnTo>
                    <a:lnTo>
                      <a:pt x="8572" y="39622"/>
                    </a:lnTo>
                    <a:lnTo>
                      <a:pt x="6095" y="37908"/>
                    </a:lnTo>
                    <a:lnTo>
                      <a:pt x="3238" y="36765"/>
                    </a:lnTo>
                    <a:lnTo>
                      <a:pt x="0" y="36384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1" name="Freeform 210">
                <a:extLst>
                  <a:ext uri="{FF2B5EF4-FFF2-40B4-BE49-F238E27FC236}">
                    <a16:creationId xmlns:a16="http://schemas.microsoft.com/office/drawing/2014/main" id="{B59AB848-3839-4B20-951B-E7A53008701E}"/>
                  </a:ext>
                </a:extLst>
              </p:cNvPr>
              <p:cNvSpPr/>
              <p:nvPr/>
            </p:nvSpPr>
            <p:spPr>
              <a:xfrm>
                <a:off x="8965744" y="4411599"/>
                <a:ext cx="2969" cy="17166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48577">
                    <a:moveTo>
                      <a:pt x="0" y="952"/>
                    </a:moveTo>
                    <a:lnTo>
                      <a:pt x="2857" y="0"/>
                    </a:lnTo>
                    <a:lnTo>
                      <a:pt x="9334" y="48577"/>
                    </a:lnTo>
                    <a:lnTo>
                      <a:pt x="8572" y="45719"/>
                    </a:lnTo>
                    <a:lnTo>
                      <a:pt x="0" y="952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2" name="Freeform 211">
                <a:extLst>
                  <a:ext uri="{FF2B5EF4-FFF2-40B4-BE49-F238E27FC236}">
                    <a16:creationId xmlns:a16="http://schemas.microsoft.com/office/drawing/2014/main" id="{ED1165D0-4D18-43D9-816B-50A8456FF265}"/>
                  </a:ext>
                </a:extLst>
              </p:cNvPr>
              <p:cNvSpPr/>
              <p:nvPr/>
            </p:nvSpPr>
            <p:spPr>
              <a:xfrm>
                <a:off x="8801831" y="3956274"/>
                <a:ext cx="165609" cy="220056"/>
              </a:xfrm>
              <a:custGeom>
                <a:avLst/>
                <a:gdLst/>
                <a:ahLst/>
                <a:cxnLst/>
                <a:rect l="0" t="0" r="0" b="0"/>
                <a:pathLst>
                  <a:path w="520636" h="622744">
                    <a:moveTo>
                      <a:pt x="0" y="0"/>
                    </a:moveTo>
                    <a:lnTo>
                      <a:pt x="520636" y="622744"/>
                    </a:lnTo>
                    <a:lnTo>
                      <a:pt x="518159" y="621030"/>
                    </a:lnTo>
                    <a:lnTo>
                      <a:pt x="515302" y="619887"/>
                    </a:lnTo>
                    <a:lnTo>
                      <a:pt x="512063" y="61950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3" name="Freeform 212">
                <a:extLst>
                  <a:ext uri="{FF2B5EF4-FFF2-40B4-BE49-F238E27FC236}">
                    <a16:creationId xmlns:a16="http://schemas.microsoft.com/office/drawing/2014/main" id="{C02B1CC9-C51E-4C37-85DC-04BB9721FA51}"/>
                  </a:ext>
                </a:extLst>
              </p:cNvPr>
              <p:cNvSpPr/>
              <p:nvPr/>
            </p:nvSpPr>
            <p:spPr>
              <a:xfrm>
                <a:off x="8964714" y="3956274"/>
                <a:ext cx="3999" cy="222883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745">
                    <a:moveTo>
                      <a:pt x="0" y="0"/>
                    </a:moveTo>
                    <a:lnTo>
                      <a:pt x="12573" y="630745"/>
                    </a:lnTo>
                    <a:lnTo>
                      <a:pt x="11811" y="627887"/>
                    </a:lnTo>
                    <a:lnTo>
                      <a:pt x="10287" y="6250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4" name="Freeform 213">
                <a:extLst>
                  <a:ext uri="{FF2B5EF4-FFF2-40B4-BE49-F238E27FC236}">
                    <a16:creationId xmlns:a16="http://schemas.microsoft.com/office/drawing/2014/main" id="{6CF4C46C-3057-4296-B5AA-D3F4A03A9DEC}"/>
                  </a:ext>
                </a:extLst>
              </p:cNvPr>
              <p:cNvSpPr/>
              <p:nvPr/>
            </p:nvSpPr>
            <p:spPr>
              <a:xfrm>
                <a:off x="8964714" y="3934531"/>
                <a:ext cx="3757" cy="15617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5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195"/>
                    </a:lnTo>
                    <a:lnTo>
                      <a:pt x="10287" y="41718"/>
                    </a:lnTo>
                    <a:lnTo>
                      <a:pt x="8572" y="39241"/>
                    </a:lnTo>
                    <a:lnTo>
                      <a:pt x="6095" y="37337"/>
                    </a:lnTo>
                    <a:lnTo>
                      <a:pt x="3238" y="36384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5" name="Freeform 214">
                <a:extLst>
                  <a:ext uri="{FF2B5EF4-FFF2-40B4-BE49-F238E27FC236}">
                    <a16:creationId xmlns:a16="http://schemas.microsoft.com/office/drawing/2014/main" id="{D01292C0-4436-4FB1-9230-2AE3695ED645}"/>
                  </a:ext>
                </a:extLst>
              </p:cNvPr>
              <p:cNvSpPr/>
              <p:nvPr/>
            </p:nvSpPr>
            <p:spPr>
              <a:xfrm>
                <a:off x="8965744" y="3931703"/>
                <a:ext cx="2969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55435">
                    <a:moveTo>
                      <a:pt x="9334" y="55435"/>
                    </a:moveTo>
                    <a:lnTo>
                      <a:pt x="8573" y="52197"/>
                    </a:lnTo>
                    <a:lnTo>
                      <a:pt x="0" y="8001"/>
                    </a:lnTo>
                    <a:lnTo>
                      <a:pt x="2858" y="6858"/>
                    </a:lnTo>
                    <a:lnTo>
                      <a:pt x="5334" y="5143"/>
                    </a:lnTo>
                    <a:lnTo>
                      <a:pt x="7048" y="2476"/>
                    </a:lnTo>
                    <a:lnTo>
                      <a:pt x="8573" y="0"/>
                    </a:lnTo>
                    <a:lnTo>
                      <a:pt x="9334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6" name="Freeform 215">
                <a:extLst>
                  <a:ext uri="{FF2B5EF4-FFF2-40B4-BE49-F238E27FC236}">
                    <a16:creationId xmlns:a16="http://schemas.microsoft.com/office/drawing/2014/main" id="{720BB394-0EF2-4C2D-8C7E-E06AF4261001}"/>
                  </a:ext>
                </a:extLst>
              </p:cNvPr>
              <p:cNvSpPr/>
              <p:nvPr/>
            </p:nvSpPr>
            <p:spPr>
              <a:xfrm>
                <a:off x="8964714" y="3912720"/>
                <a:ext cx="3757" cy="15819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766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766"/>
                    </a:lnTo>
                    <a:lnTo>
                      <a:pt x="10287" y="41908"/>
                    </a:lnTo>
                    <a:lnTo>
                      <a:pt x="8572" y="39622"/>
                    </a:lnTo>
                    <a:lnTo>
                      <a:pt x="6095" y="37908"/>
                    </a:lnTo>
                    <a:lnTo>
                      <a:pt x="3238" y="36765"/>
                    </a:lnTo>
                    <a:lnTo>
                      <a:pt x="0" y="36384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7" name="Freeform 216">
                <a:extLst>
                  <a:ext uri="{FF2B5EF4-FFF2-40B4-BE49-F238E27FC236}">
                    <a16:creationId xmlns:a16="http://schemas.microsoft.com/office/drawing/2014/main" id="{E603D060-D695-4A8E-9792-F246F15554C3}"/>
                  </a:ext>
                </a:extLst>
              </p:cNvPr>
              <p:cNvSpPr/>
              <p:nvPr/>
            </p:nvSpPr>
            <p:spPr>
              <a:xfrm>
                <a:off x="8965744" y="3909961"/>
                <a:ext cx="2969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55435">
                    <a:moveTo>
                      <a:pt x="9334" y="55435"/>
                    </a:moveTo>
                    <a:lnTo>
                      <a:pt x="8573" y="52578"/>
                    </a:lnTo>
                    <a:lnTo>
                      <a:pt x="0" y="7810"/>
                    </a:lnTo>
                    <a:lnTo>
                      <a:pt x="2858" y="6858"/>
                    </a:lnTo>
                    <a:lnTo>
                      <a:pt x="5334" y="4953"/>
                    </a:lnTo>
                    <a:lnTo>
                      <a:pt x="7048" y="2858"/>
                    </a:lnTo>
                    <a:lnTo>
                      <a:pt x="8573" y="0"/>
                    </a:lnTo>
                    <a:lnTo>
                      <a:pt x="9334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8" name="Freeform 217">
                <a:extLst>
                  <a:ext uri="{FF2B5EF4-FFF2-40B4-BE49-F238E27FC236}">
                    <a16:creationId xmlns:a16="http://schemas.microsoft.com/office/drawing/2014/main" id="{64A29E3E-D8D6-4871-AD6E-9E68FB0CBA24}"/>
                  </a:ext>
                </a:extLst>
              </p:cNvPr>
              <p:cNvSpPr/>
              <p:nvPr/>
            </p:nvSpPr>
            <p:spPr>
              <a:xfrm>
                <a:off x="8785591" y="3881216"/>
                <a:ext cx="195363" cy="26590"/>
              </a:xfrm>
              <a:custGeom>
                <a:avLst/>
                <a:gdLst/>
                <a:ahLst/>
                <a:cxnLst/>
                <a:rect l="0" t="0" r="0" b="0"/>
                <a:pathLst>
                  <a:path w="614172" h="75247">
                    <a:moveTo>
                      <a:pt x="614172" y="0"/>
                    </a:moveTo>
                    <a:lnTo>
                      <a:pt x="575692" y="75247"/>
                    </a:lnTo>
                    <a:lnTo>
                      <a:pt x="574930" y="72389"/>
                    </a:lnTo>
                    <a:lnTo>
                      <a:pt x="573405" y="69532"/>
                    </a:lnTo>
                    <a:lnTo>
                      <a:pt x="571691" y="67246"/>
                    </a:lnTo>
                    <a:lnTo>
                      <a:pt x="569215" y="65531"/>
                    </a:lnTo>
                    <a:lnTo>
                      <a:pt x="566357" y="64389"/>
                    </a:lnTo>
                    <a:lnTo>
                      <a:pt x="563119" y="64007"/>
                    </a:lnTo>
                    <a:lnTo>
                      <a:pt x="0" y="0"/>
                    </a:lnTo>
                    <a:lnTo>
                      <a:pt x="614172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29" name="Freeform 218">
                <a:extLst>
                  <a:ext uri="{FF2B5EF4-FFF2-40B4-BE49-F238E27FC236}">
                    <a16:creationId xmlns:a16="http://schemas.microsoft.com/office/drawing/2014/main" id="{970F137C-72E7-4BEB-ADF5-5F00678D4639}"/>
                  </a:ext>
                </a:extLst>
              </p:cNvPr>
              <p:cNvSpPr/>
              <p:nvPr/>
            </p:nvSpPr>
            <p:spPr>
              <a:xfrm>
                <a:off x="8964714" y="4184273"/>
                <a:ext cx="3999" cy="222748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364">
                    <a:moveTo>
                      <a:pt x="0" y="0"/>
                    </a:moveTo>
                    <a:lnTo>
                      <a:pt x="12573" y="630364"/>
                    </a:lnTo>
                    <a:lnTo>
                      <a:pt x="11811" y="6275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0" name="Freeform 219">
                <a:extLst>
                  <a:ext uri="{FF2B5EF4-FFF2-40B4-BE49-F238E27FC236}">
                    <a16:creationId xmlns:a16="http://schemas.microsoft.com/office/drawing/2014/main" id="{BD0DE8C0-3C8C-42D4-867D-F4EBECCC6A4B}"/>
                  </a:ext>
                </a:extLst>
              </p:cNvPr>
              <p:cNvSpPr/>
              <p:nvPr/>
            </p:nvSpPr>
            <p:spPr>
              <a:xfrm>
                <a:off x="8801831" y="4184273"/>
                <a:ext cx="165609" cy="219921"/>
              </a:xfrm>
              <a:custGeom>
                <a:avLst/>
                <a:gdLst/>
                <a:ahLst/>
                <a:cxnLst/>
                <a:rect l="0" t="0" r="0" b="0"/>
                <a:pathLst>
                  <a:path w="520636" h="622363">
                    <a:moveTo>
                      <a:pt x="0" y="0"/>
                    </a:moveTo>
                    <a:lnTo>
                      <a:pt x="520636" y="622363"/>
                    </a:lnTo>
                    <a:lnTo>
                      <a:pt x="518159" y="620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1" name="Freeform 220">
                <a:extLst>
                  <a:ext uri="{FF2B5EF4-FFF2-40B4-BE49-F238E27FC236}">
                    <a16:creationId xmlns:a16="http://schemas.microsoft.com/office/drawing/2014/main" id="{EA012B3F-21B2-453B-8CD4-C28D09D2E6EE}"/>
                  </a:ext>
                </a:extLst>
              </p:cNvPr>
              <p:cNvSpPr/>
              <p:nvPr/>
            </p:nvSpPr>
            <p:spPr>
              <a:xfrm>
                <a:off x="8883273" y="4424793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298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298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2" name="Freeform 221">
                <a:extLst>
                  <a:ext uri="{FF2B5EF4-FFF2-40B4-BE49-F238E27FC236}">
                    <a16:creationId xmlns:a16="http://schemas.microsoft.com/office/drawing/2014/main" id="{8BA4EC3E-763F-41FD-BDCA-C159032EC4A5}"/>
                  </a:ext>
                </a:extLst>
              </p:cNvPr>
              <p:cNvSpPr/>
              <p:nvPr/>
            </p:nvSpPr>
            <p:spPr>
              <a:xfrm>
                <a:off x="8801831" y="4175185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317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317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3" name="Freeform 222">
                <a:extLst>
                  <a:ext uri="{FF2B5EF4-FFF2-40B4-BE49-F238E27FC236}">
                    <a16:creationId xmlns:a16="http://schemas.microsoft.com/office/drawing/2014/main" id="{3F3414F9-3560-43A9-B0A4-611B82F33664}"/>
                  </a:ext>
                </a:extLst>
              </p:cNvPr>
              <p:cNvSpPr/>
              <p:nvPr/>
            </p:nvSpPr>
            <p:spPr>
              <a:xfrm>
                <a:off x="8883273" y="3925578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298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298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4" name="Freeform 223">
                <a:extLst>
                  <a:ext uri="{FF2B5EF4-FFF2-40B4-BE49-F238E27FC236}">
                    <a16:creationId xmlns:a16="http://schemas.microsoft.com/office/drawing/2014/main" id="{EC40093E-7E3D-4701-AF68-A7EB73E6912A}"/>
                  </a:ext>
                </a:extLst>
              </p:cNvPr>
              <p:cNvSpPr/>
              <p:nvPr/>
            </p:nvSpPr>
            <p:spPr>
              <a:xfrm>
                <a:off x="8785591" y="3154136"/>
                <a:ext cx="179123" cy="44428"/>
              </a:xfrm>
              <a:custGeom>
                <a:avLst/>
                <a:gdLst/>
                <a:ahLst/>
                <a:cxnLst/>
                <a:rect l="0" t="0" r="0" b="0"/>
                <a:pathLst>
                  <a:path w="563118" h="125729">
                    <a:moveTo>
                      <a:pt x="0" y="0"/>
                    </a:moveTo>
                    <a:lnTo>
                      <a:pt x="51053" y="64007"/>
                    </a:lnTo>
                    <a:lnTo>
                      <a:pt x="54292" y="64389"/>
                    </a:lnTo>
                    <a:lnTo>
                      <a:pt x="57150" y="65531"/>
                    </a:lnTo>
                    <a:lnTo>
                      <a:pt x="59817" y="66865"/>
                    </a:lnTo>
                    <a:lnTo>
                      <a:pt x="61912" y="69532"/>
                    </a:lnTo>
                    <a:lnTo>
                      <a:pt x="63246" y="72009"/>
                    </a:lnTo>
                    <a:lnTo>
                      <a:pt x="64007" y="75247"/>
                    </a:lnTo>
                    <a:lnTo>
                      <a:pt x="64007" y="78105"/>
                    </a:lnTo>
                    <a:lnTo>
                      <a:pt x="63246" y="81343"/>
                    </a:lnTo>
                    <a:lnTo>
                      <a:pt x="61912" y="83819"/>
                    </a:lnTo>
                    <a:lnTo>
                      <a:pt x="59817" y="86486"/>
                    </a:lnTo>
                    <a:lnTo>
                      <a:pt x="57150" y="88201"/>
                    </a:lnTo>
                    <a:lnTo>
                      <a:pt x="54292" y="89344"/>
                    </a:lnTo>
                    <a:lnTo>
                      <a:pt x="51053" y="89725"/>
                    </a:lnTo>
                    <a:lnTo>
                      <a:pt x="51053" y="125348"/>
                    </a:lnTo>
                    <a:lnTo>
                      <a:pt x="304228" y="125729"/>
                    </a:lnTo>
                    <a:lnTo>
                      <a:pt x="307086" y="125348"/>
                    </a:lnTo>
                    <a:lnTo>
                      <a:pt x="563118" y="125348"/>
                    </a:lnTo>
                    <a:lnTo>
                      <a:pt x="563118" y="89725"/>
                    </a:lnTo>
                    <a:lnTo>
                      <a:pt x="560069" y="89344"/>
                    </a:lnTo>
                    <a:lnTo>
                      <a:pt x="557212" y="88201"/>
                    </a:lnTo>
                    <a:lnTo>
                      <a:pt x="554736" y="86486"/>
                    </a:lnTo>
                    <a:lnTo>
                      <a:pt x="552640" y="83819"/>
                    </a:lnTo>
                    <a:lnTo>
                      <a:pt x="551116" y="81343"/>
                    </a:lnTo>
                    <a:lnTo>
                      <a:pt x="550354" y="78105"/>
                    </a:lnTo>
                    <a:lnTo>
                      <a:pt x="550354" y="75247"/>
                    </a:lnTo>
                    <a:lnTo>
                      <a:pt x="551116" y="72009"/>
                    </a:lnTo>
                    <a:lnTo>
                      <a:pt x="552640" y="69532"/>
                    </a:lnTo>
                    <a:lnTo>
                      <a:pt x="554736" y="66865"/>
                    </a:lnTo>
                    <a:lnTo>
                      <a:pt x="557212" y="65531"/>
                    </a:lnTo>
                    <a:lnTo>
                      <a:pt x="560069" y="64389"/>
                    </a:lnTo>
                    <a:lnTo>
                      <a:pt x="563118" y="6400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5" name="Freeform 224">
                <a:extLst>
                  <a:ext uri="{FF2B5EF4-FFF2-40B4-BE49-F238E27FC236}">
                    <a16:creationId xmlns:a16="http://schemas.microsoft.com/office/drawing/2014/main" id="{EA3A08B4-9CC4-4BCF-80E7-3F32A024BC88}"/>
                  </a:ext>
                </a:extLst>
              </p:cNvPr>
              <p:cNvSpPr/>
              <p:nvPr/>
            </p:nvSpPr>
            <p:spPr>
              <a:xfrm>
                <a:off x="8883272" y="3198430"/>
                <a:ext cx="82471" cy="21878"/>
              </a:xfrm>
              <a:custGeom>
                <a:avLst/>
                <a:gdLst/>
                <a:ahLst/>
                <a:cxnLst/>
                <a:rect l="0" t="0" r="0" b="0"/>
                <a:pathLst>
                  <a:path w="259270" h="61912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333"/>
                    </a:lnTo>
                    <a:lnTo>
                      <a:pt x="8572" y="3238"/>
                    </a:lnTo>
                    <a:lnTo>
                      <a:pt x="10477" y="5333"/>
                    </a:lnTo>
                    <a:lnTo>
                      <a:pt x="11811" y="8191"/>
                    </a:lnTo>
                    <a:lnTo>
                      <a:pt x="12953" y="11049"/>
                    </a:lnTo>
                    <a:lnTo>
                      <a:pt x="12953" y="14287"/>
                    </a:lnTo>
                    <a:lnTo>
                      <a:pt x="11811" y="17145"/>
                    </a:lnTo>
                    <a:lnTo>
                      <a:pt x="10477" y="20002"/>
                    </a:lnTo>
                    <a:lnTo>
                      <a:pt x="8572" y="22288"/>
                    </a:lnTo>
                    <a:lnTo>
                      <a:pt x="6095" y="24002"/>
                    </a:lnTo>
                    <a:lnTo>
                      <a:pt x="3238" y="25146"/>
                    </a:lnTo>
                    <a:lnTo>
                      <a:pt x="0" y="25526"/>
                    </a:lnTo>
                    <a:lnTo>
                      <a:pt x="256031" y="61531"/>
                    </a:lnTo>
                    <a:lnTo>
                      <a:pt x="259270" y="61912"/>
                    </a:lnTo>
                    <a:lnTo>
                      <a:pt x="256031" y="25526"/>
                    </a:lnTo>
                    <a:lnTo>
                      <a:pt x="252984" y="25146"/>
                    </a:lnTo>
                    <a:lnTo>
                      <a:pt x="250126" y="24002"/>
                    </a:lnTo>
                    <a:lnTo>
                      <a:pt x="247650" y="22288"/>
                    </a:lnTo>
                    <a:lnTo>
                      <a:pt x="245554" y="20002"/>
                    </a:lnTo>
                    <a:lnTo>
                      <a:pt x="244030" y="17145"/>
                    </a:lnTo>
                    <a:lnTo>
                      <a:pt x="243268" y="14287"/>
                    </a:lnTo>
                    <a:lnTo>
                      <a:pt x="243268" y="11049"/>
                    </a:lnTo>
                    <a:lnTo>
                      <a:pt x="244030" y="8191"/>
                    </a:lnTo>
                    <a:lnTo>
                      <a:pt x="245554" y="5333"/>
                    </a:lnTo>
                    <a:lnTo>
                      <a:pt x="247650" y="3238"/>
                    </a:lnTo>
                    <a:lnTo>
                      <a:pt x="250126" y="1333"/>
                    </a:lnTo>
                    <a:lnTo>
                      <a:pt x="25298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6" name="Freeform 225">
                <a:extLst>
                  <a:ext uri="{FF2B5EF4-FFF2-40B4-BE49-F238E27FC236}">
                    <a16:creationId xmlns:a16="http://schemas.microsoft.com/office/drawing/2014/main" id="{FF5C9868-F58F-4F12-B2B5-5B413DD7E53C}"/>
                  </a:ext>
                </a:extLst>
              </p:cNvPr>
              <p:cNvSpPr/>
              <p:nvPr/>
            </p:nvSpPr>
            <p:spPr>
              <a:xfrm>
                <a:off x="8801831" y="3198430"/>
                <a:ext cx="166155" cy="251627"/>
              </a:xfrm>
              <a:custGeom>
                <a:avLst/>
                <a:gdLst/>
                <a:ahLst/>
                <a:cxnLst/>
                <a:rect l="0" t="0" r="0" b="0"/>
                <a:pathLst>
                  <a:path w="522351" h="712088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333"/>
                    </a:lnTo>
                    <a:lnTo>
                      <a:pt x="8762" y="3238"/>
                    </a:lnTo>
                    <a:lnTo>
                      <a:pt x="10858" y="5333"/>
                    </a:lnTo>
                    <a:lnTo>
                      <a:pt x="12191" y="8191"/>
                    </a:lnTo>
                    <a:lnTo>
                      <a:pt x="12953" y="11049"/>
                    </a:lnTo>
                    <a:lnTo>
                      <a:pt x="12953" y="14287"/>
                    </a:lnTo>
                    <a:lnTo>
                      <a:pt x="12191" y="17145"/>
                    </a:lnTo>
                    <a:lnTo>
                      <a:pt x="10858" y="20002"/>
                    </a:lnTo>
                    <a:lnTo>
                      <a:pt x="8762" y="22288"/>
                    </a:lnTo>
                    <a:lnTo>
                      <a:pt x="6095" y="24002"/>
                    </a:lnTo>
                    <a:lnTo>
                      <a:pt x="3238" y="25146"/>
                    </a:lnTo>
                    <a:lnTo>
                      <a:pt x="0" y="25526"/>
                    </a:lnTo>
                    <a:lnTo>
                      <a:pt x="0" y="61531"/>
                    </a:lnTo>
                    <a:lnTo>
                      <a:pt x="3238" y="61912"/>
                    </a:lnTo>
                    <a:lnTo>
                      <a:pt x="6095" y="62864"/>
                    </a:lnTo>
                    <a:lnTo>
                      <a:pt x="8762" y="64769"/>
                    </a:lnTo>
                    <a:lnTo>
                      <a:pt x="10858" y="66865"/>
                    </a:lnTo>
                    <a:lnTo>
                      <a:pt x="12191" y="69722"/>
                    </a:lnTo>
                    <a:lnTo>
                      <a:pt x="12953" y="72580"/>
                    </a:lnTo>
                    <a:lnTo>
                      <a:pt x="12953" y="75818"/>
                    </a:lnTo>
                    <a:lnTo>
                      <a:pt x="12191" y="78867"/>
                    </a:lnTo>
                    <a:lnTo>
                      <a:pt x="10858" y="81343"/>
                    </a:lnTo>
                    <a:lnTo>
                      <a:pt x="8762" y="83819"/>
                    </a:lnTo>
                    <a:lnTo>
                      <a:pt x="6095" y="85534"/>
                    </a:lnTo>
                    <a:lnTo>
                      <a:pt x="3238" y="86677"/>
                    </a:lnTo>
                    <a:lnTo>
                      <a:pt x="0" y="87058"/>
                    </a:lnTo>
                    <a:lnTo>
                      <a:pt x="520636" y="709612"/>
                    </a:lnTo>
                    <a:lnTo>
                      <a:pt x="522351" y="712088"/>
                    </a:lnTo>
                    <a:lnTo>
                      <a:pt x="512063" y="87058"/>
                    </a:lnTo>
                    <a:lnTo>
                      <a:pt x="509016" y="86677"/>
                    </a:lnTo>
                    <a:lnTo>
                      <a:pt x="506158" y="85534"/>
                    </a:lnTo>
                    <a:lnTo>
                      <a:pt x="503681" y="83819"/>
                    </a:lnTo>
                    <a:lnTo>
                      <a:pt x="501586" y="81343"/>
                    </a:lnTo>
                    <a:lnTo>
                      <a:pt x="500062" y="78867"/>
                    </a:lnTo>
                    <a:lnTo>
                      <a:pt x="499300" y="75818"/>
                    </a:lnTo>
                    <a:lnTo>
                      <a:pt x="499300" y="72580"/>
                    </a:lnTo>
                    <a:lnTo>
                      <a:pt x="500062" y="69722"/>
                    </a:lnTo>
                    <a:lnTo>
                      <a:pt x="501586" y="66865"/>
                    </a:lnTo>
                    <a:lnTo>
                      <a:pt x="503681" y="64769"/>
                    </a:lnTo>
                    <a:lnTo>
                      <a:pt x="506158" y="62864"/>
                    </a:lnTo>
                    <a:lnTo>
                      <a:pt x="509016" y="61912"/>
                    </a:lnTo>
                    <a:lnTo>
                      <a:pt x="512063" y="61531"/>
                    </a:lnTo>
                    <a:lnTo>
                      <a:pt x="256031" y="25526"/>
                    </a:lnTo>
                    <a:lnTo>
                      <a:pt x="253174" y="25146"/>
                    </a:lnTo>
                    <a:lnTo>
                      <a:pt x="250316" y="24002"/>
                    </a:lnTo>
                    <a:lnTo>
                      <a:pt x="247650" y="22288"/>
                    </a:lnTo>
                    <a:lnTo>
                      <a:pt x="245554" y="20002"/>
                    </a:lnTo>
                    <a:lnTo>
                      <a:pt x="244030" y="17145"/>
                    </a:lnTo>
                    <a:lnTo>
                      <a:pt x="243459" y="14287"/>
                    </a:lnTo>
                    <a:lnTo>
                      <a:pt x="243459" y="11049"/>
                    </a:lnTo>
                    <a:lnTo>
                      <a:pt x="244030" y="8191"/>
                    </a:lnTo>
                    <a:lnTo>
                      <a:pt x="245554" y="5333"/>
                    </a:lnTo>
                    <a:lnTo>
                      <a:pt x="247650" y="3238"/>
                    </a:lnTo>
                    <a:lnTo>
                      <a:pt x="250316" y="1333"/>
                    </a:lnTo>
                    <a:lnTo>
                      <a:pt x="25317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7" name="Freeform 227">
                <a:extLst>
                  <a:ext uri="{FF2B5EF4-FFF2-40B4-BE49-F238E27FC236}">
                    <a16:creationId xmlns:a16="http://schemas.microsoft.com/office/drawing/2014/main" id="{D98B1948-18D0-4B2B-8C66-35B65BB1A128}"/>
                  </a:ext>
                </a:extLst>
              </p:cNvPr>
              <p:cNvSpPr/>
              <p:nvPr/>
            </p:nvSpPr>
            <p:spPr>
              <a:xfrm>
                <a:off x="8801831" y="3448038"/>
                <a:ext cx="166155" cy="229884"/>
              </a:xfrm>
              <a:custGeom>
                <a:avLst/>
                <a:gdLst/>
                <a:ahLst/>
                <a:cxnLst/>
                <a:rect l="0" t="0" r="0" b="0"/>
                <a:pathLst>
                  <a:path w="522351" h="650557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333"/>
                    </a:lnTo>
                    <a:lnTo>
                      <a:pt x="8762" y="3238"/>
                    </a:lnTo>
                    <a:lnTo>
                      <a:pt x="10858" y="5714"/>
                    </a:lnTo>
                    <a:lnTo>
                      <a:pt x="12191" y="8191"/>
                    </a:lnTo>
                    <a:lnTo>
                      <a:pt x="12953" y="11049"/>
                    </a:lnTo>
                    <a:lnTo>
                      <a:pt x="12953" y="14287"/>
                    </a:lnTo>
                    <a:lnTo>
                      <a:pt x="12191" y="17145"/>
                    </a:lnTo>
                    <a:lnTo>
                      <a:pt x="10858" y="20002"/>
                    </a:lnTo>
                    <a:lnTo>
                      <a:pt x="8762" y="22288"/>
                    </a:lnTo>
                    <a:lnTo>
                      <a:pt x="6095" y="24002"/>
                    </a:lnTo>
                    <a:lnTo>
                      <a:pt x="3238" y="25146"/>
                    </a:lnTo>
                    <a:lnTo>
                      <a:pt x="0" y="25526"/>
                    </a:lnTo>
                    <a:lnTo>
                      <a:pt x="520636" y="648271"/>
                    </a:lnTo>
                    <a:lnTo>
                      <a:pt x="522351" y="650557"/>
                    </a:lnTo>
                    <a:lnTo>
                      <a:pt x="256031" y="25526"/>
                    </a:lnTo>
                    <a:lnTo>
                      <a:pt x="253174" y="25146"/>
                    </a:lnTo>
                    <a:lnTo>
                      <a:pt x="250316" y="24002"/>
                    </a:lnTo>
                    <a:lnTo>
                      <a:pt x="247650" y="22288"/>
                    </a:lnTo>
                    <a:lnTo>
                      <a:pt x="245554" y="20002"/>
                    </a:lnTo>
                    <a:lnTo>
                      <a:pt x="244030" y="17145"/>
                    </a:lnTo>
                    <a:lnTo>
                      <a:pt x="243459" y="14287"/>
                    </a:lnTo>
                    <a:lnTo>
                      <a:pt x="243459" y="11049"/>
                    </a:lnTo>
                    <a:lnTo>
                      <a:pt x="244030" y="8191"/>
                    </a:lnTo>
                    <a:lnTo>
                      <a:pt x="245554" y="5714"/>
                    </a:lnTo>
                    <a:lnTo>
                      <a:pt x="247650" y="3238"/>
                    </a:lnTo>
                    <a:lnTo>
                      <a:pt x="250316" y="1333"/>
                    </a:lnTo>
                    <a:lnTo>
                      <a:pt x="25317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8" name="Freeform 228">
                <a:extLst>
                  <a:ext uri="{FF2B5EF4-FFF2-40B4-BE49-F238E27FC236}">
                    <a16:creationId xmlns:a16="http://schemas.microsoft.com/office/drawing/2014/main" id="{E982D5AC-4EC8-46F3-8235-28D61062E318}"/>
                  </a:ext>
                </a:extLst>
              </p:cNvPr>
              <p:cNvSpPr/>
              <p:nvPr/>
            </p:nvSpPr>
            <p:spPr>
              <a:xfrm>
                <a:off x="8801831" y="3457058"/>
                <a:ext cx="164822" cy="240722"/>
              </a:xfrm>
              <a:custGeom>
                <a:avLst/>
                <a:gdLst/>
                <a:ahLst/>
                <a:cxnLst/>
                <a:rect l="0" t="0" r="0" b="0"/>
                <a:pathLst>
                  <a:path w="518159" h="681227">
                    <a:moveTo>
                      <a:pt x="518159" y="621030"/>
                    </a:moveTo>
                    <a:lnTo>
                      <a:pt x="0" y="0"/>
                    </a:lnTo>
                    <a:lnTo>
                      <a:pt x="0" y="619507"/>
                    </a:lnTo>
                    <a:lnTo>
                      <a:pt x="3238" y="619887"/>
                    </a:lnTo>
                    <a:lnTo>
                      <a:pt x="6096" y="621030"/>
                    </a:lnTo>
                    <a:lnTo>
                      <a:pt x="8762" y="622744"/>
                    </a:lnTo>
                    <a:lnTo>
                      <a:pt x="10858" y="625030"/>
                    </a:lnTo>
                    <a:lnTo>
                      <a:pt x="12191" y="627888"/>
                    </a:lnTo>
                    <a:lnTo>
                      <a:pt x="12954" y="630745"/>
                    </a:lnTo>
                    <a:lnTo>
                      <a:pt x="12954" y="633603"/>
                    </a:lnTo>
                    <a:lnTo>
                      <a:pt x="12191" y="636841"/>
                    </a:lnTo>
                    <a:lnTo>
                      <a:pt x="10858" y="639318"/>
                    </a:lnTo>
                    <a:lnTo>
                      <a:pt x="8762" y="641984"/>
                    </a:lnTo>
                    <a:lnTo>
                      <a:pt x="6096" y="643699"/>
                    </a:lnTo>
                    <a:lnTo>
                      <a:pt x="3238" y="644842"/>
                    </a:lnTo>
                    <a:lnTo>
                      <a:pt x="0" y="645223"/>
                    </a:lnTo>
                    <a:lnTo>
                      <a:pt x="0" y="680847"/>
                    </a:lnTo>
                    <a:lnTo>
                      <a:pt x="253174" y="681227"/>
                    </a:lnTo>
                    <a:lnTo>
                      <a:pt x="256032" y="680847"/>
                    </a:lnTo>
                    <a:lnTo>
                      <a:pt x="512064" y="680847"/>
                    </a:lnTo>
                    <a:lnTo>
                      <a:pt x="512064" y="645223"/>
                    </a:lnTo>
                    <a:lnTo>
                      <a:pt x="509015" y="644842"/>
                    </a:lnTo>
                    <a:lnTo>
                      <a:pt x="506158" y="643699"/>
                    </a:lnTo>
                    <a:lnTo>
                      <a:pt x="503682" y="641984"/>
                    </a:lnTo>
                    <a:lnTo>
                      <a:pt x="501586" y="639318"/>
                    </a:lnTo>
                    <a:lnTo>
                      <a:pt x="500062" y="636841"/>
                    </a:lnTo>
                    <a:lnTo>
                      <a:pt x="499300" y="633603"/>
                    </a:lnTo>
                    <a:lnTo>
                      <a:pt x="499300" y="630745"/>
                    </a:lnTo>
                    <a:lnTo>
                      <a:pt x="500062" y="627888"/>
                    </a:lnTo>
                    <a:lnTo>
                      <a:pt x="501586" y="625030"/>
                    </a:lnTo>
                    <a:lnTo>
                      <a:pt x="503682" y="622744"/>
                    </a:lnTo>
                    <a:lnTo>
                      <a:pt x="506158" y="621030"/>
                    </a:lnTo>
                    <a:lnTo>
                      <a:pt x="509015" y="619887"/>
                    </a:lnTo>
                    <a:lnTo>
                      <a:pt x="512064" y="619507"/>
                    </a:lnTo>
                    <a:lnTo>
                      <a:pt x="515302" y="619887"/>
                    </a:lnTo>
                    <a:lnTo>
                      <a:pt x="518159" y="62103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39" name="Freeform 229">
                <a:extLst>
                  <a:ext uri="{FF2B5EF4-FFF2-40B4-BE49-F238E27FC236}">
                    <a16:creationId xmlns:a16="http://schemas.microsoft.com/office/drawing/2014/main" id="{13D679C3-8C45-4CDF-BC51-515446A5E38D}"/>
                  </a:ext>
                </a:extLst>
              </p:cNvPr>
              <p:cNvSpPr/>
              <p:nvPr/>
            </p:nvSpPr>
            <p:spPr>
              <a:xfrm>
                <a:off x="8883272" y="3697645"/>
                <a:ext cx="82471" cy="21878"/>
              </a:xfrm>
              <a:custGeom>
                <a:avLst/>
                <a:gdLst/>
                <a:ahLst/>
                <a:cxnLst/>
                <a:rect l="0" t="0" r="0" b="0"/>
                <a:pathLst>
                  <a:path w="259270" h="61912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333"/>
                    </a:lnTo>
                    <a:lnTo>
                      <a:pt x="8572" y="3238"/>
                    </a:lnTo>
                    <a:lnTo>
                      <a:pt x="10477" y="5714"/>
                    </a:lnTo>
                    <a:lnTo>
                      <a:pt x="11811" y="8191"/>
                    </a:lnTo>
                    <a:lnTo>
                      <a:pt x="12953" y="11049"/>
                    </a:lnTo>
                    <a:lnTo>
                      <a:pt x="12953" y="14287"/>
                    </a:lnTo>
                    <a:lnTo>
                      <a:pt x="11811" y="17145"/>
                    </a:lnTo>
                    <a:lnTo>
                      <a:pt x="10477" y="20002"/>
                    </a:lnTo>
                    <a:lnTo>
                      <a:pt x="8572" y="22288"/>
                    </a:lnTo>
                    <a:lnTo>
                      <a:pt x="6095" y="24002"/>
                    </a:lnTo>
                    <a:lnTo>
                      <a:pt x="3238" y="25146"/>
                    </a:lnTo>
                    <a:lnTo>
                      <a:pt x="0" y="25526"/>
                    </a:lnTo>
                    <a:lnTo>
                      <a:pt x="256031" y="61531"/>
                    </a:lnTo>
                    <a:lnTo>
                      <a:pt x="259270" y="61912"/>
                    </a:lnTo>
                    <a:lnTo>
                      <a:pt x="256031" y="25526"/>
                    </a:lnTo>
                    <a:lnTo>
                      <a:pt x="252984" y="25146"/>
                    </a:lnTo>
                    <a:lnTo>
                      <a:pt x="250126" y="24002"/>
                    </a:lnTo>
                    <a:lnTo>
                      <a:pt x="247650" y="22288"/>
                    </a:lnTo>
                    <a:lnTo>
                      <a:pt x="245554" y="20002"/>
                    </a:lnTo>
                    <a:lnTo>
                      <a:pt x="244030" y="17145"/>
                    </a:lnTo>
                    <a:lnTo>
                      <a:pt x="243268" y="14287"/>
                    </a:lnTo>
                    <a:lnTo>
                      <a:pt x="243268" y="11049"/>
                    </a:lnTo>
                    <a:lnTo>
                      <a:pt x="244030" y="8191"/>
                    </a:lnTo>
                    <a:lnTo>
                      <a:pt x="245554" y="5714"/>
                    </a:lnTo>
                    <a:lnTo>
                      <a:pt x="247650" y="3238"/>
                    </a:lnTo>
                    <a:lnTo>
                      <a:pt x="250126" y="1333"/>
                    </a:lnTo>
                    <a:lnTo>
                      <a:pt x="25298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0" name="Freeform 230">
                <a:extLst>
                  <a:ext uri="{FF2B5EF4-FFF2-40B4-BE49-F238E27FC236}">
                    <a16:creationId xmlns:a16="http://schemas.microsoft.com/office/drawing/2014/main" id="{E42B5CE1-69C0-4D1A-A97A-0AB041AF874B}"/>
                  </a:ext>
                </a:extLst>
              </p:cNvPr>
              <p:cNvSpPr/>
              <p:nvPr/>
            </p:nvSpPr>
            <p:spPr>
              <a:xfrm>
                <a:off x="8785591" y="3697646"/>
                <a:ext cx="195362" cy="71489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202311">
                    <a:moveTo>
                      <a:pt x="51053" y="0"/>
                    </a:moveTo>
                    <a:lnTo>
                      <a:pt x="54291" y="380"/>
                    </a:lnTo>
                    <a:lnTo>
                      <a:pt x="57148" y="1333"/>
                    </a:lnTo>
                    <a:lnTo>
                      <a:pt x="59815" y="3238"/>
                    </a:lnTo>
                    <a:lnTo>
                      <a:pt x="61911" y="5714"/>
                    </a:lnTo>
                    <a:lnTo>
                      <a:pt x="63244" y="8191"/>
                    </a:lnTo>
                    <a:lnTo>
                      <a:pt x="64006" y="11049"/>
                    </a:lnTo>
                    <a:lnTo>
                      <a:pt x="64006" y="14287"/>
                    </a:lnTo>
                    <a:lnTo>
                      <a:pt x="63244" y="17145"/>
                    </a:lnTo>
                    <a:lnTo>
                      <a:pt x="61911" y="20002"/>
                    </a:lnTo>
                    <a:lnTo>
                      <a:pt x="59815" y="22288"/>
                    </a:lnTo>
                    <a:lnTo>
                      <a:pt x="57148" y="24002"/>
                    </a:lnTo>
                    <a:lnTo>
                      <a:pt x="54291" y="25146"/>
                    </a:lnTo>
                    <a:lnTo>
                      <a:pt x="51053" y="25526"/>
                    </a:lnTo>
                    <a:lnTo>
                      <a:pt x="51053" y="61531"/>
                    </a:lnTo>
                    <a:lnTo>
                      <a:pt x="54291" y="61912"/>
                    </a:lnTo>
                    <a:lnTo>
                      <a:pt x="57148" y="62864"/>
                    </a:lnTo>
                    <a:lnTo>
                      <a:pt x="59815" y="64769"/>
                    </a:lnTo>
                    <a:lnTo>
                      <a:pt x="61911" y="66865"/>
                    </a:lnTo>
                    <a:lnTo>
                      <a:pt x="63244" y="69722"/>
                    </a:lnTo>
                    <a:lnTo>
                      <a:pt x="64006" y="72580"/>
                    </a:lnTo>
                    <a:lnTo>
                      <a:pt x="64006" y="75818"/>
                    </a:lnTo>
                    <a:lnTo>
                      <a:pt x="63244" y="78867"/>
                    </a:lnTo>
                    <a:lnTo>
                      <a:pt x="61911" y="81724"/>
                    </a:lnTo>
                    <a:lnTo>
                      <a:pt x="59815" y="83819"/>
                    </a:lnTo>
                    <a:lnTo>
                      <a:pt x="57148" y="85534"/>
                    </a:lnTo>
                    <a:lnTo>
                      <a:pt x="54291" y="86677"/>
                    </a:lnTo>
                    <a:lnTo>
                      <a:pt x="51053" y="87058"/>
                    </a:lnTo>
                    <a:lnTo>
                      <a:pt x="0" y="202311"/>
                    </a:lnTo>
                    <a:lnTo>
                      <a:pt x="614171" y="202311"/>
                    </a:lnTo>
                    <a:lnTo>
                      <a:pt x="563116" y="87058"/>
                    </a:lnTo>
                    <a:lnTo>
                      <a:pt x="560069" y="86677"/>
                    </a:lnTo>
                    <a:lnTo>
                      <a:pt x="557211" y="85534"/>
                    </a:lnTo>
                    <a:lnTo>
                      <a:pt x="554734" y="83819"/>
                    </a:lnTo>
                    <a:lnTo>
                      <a:pt x="552639" y="81724"/>
                    </a:lnTo>
                    <a:lnTo>
                      <a:pt x="551115" y="78867"/>
                    </a:lnTo>
                    <a:lnTo>
                      <a:pt x="550353" y="75818"/>
                    </a:lnTo>
                    <a:lnTo>
                      <a:pt x="550353" y="72580"/>
                    </a:lnTo>
                    <a:lnTo>
                      <a:pt x="551115" y="69722"/>
                    </a:lnTo>
                    <a:lnTo>
                      <a:pt x="552639" y="66865"/>
                    </a:lnTo>
                    <a:lnTo>
                      <a:pt x="554734" y="64769"/>
                    </a:lnTo>
                    <a:lnTo>
                      <a:pt x="557211" y="62864"/>
                    </a:lnTo>
                    <a:lnTo>
                      <a:pt x="560069" y="61912"/>
                    </a:lnTo>
                    <a:lnTo>
                      <a:pt x="563116" y="61531"/>
                    </a:lnTo>
                    <a:lnTo>
                      <a:pt x="307084" y="25526"/>
                    </a:lnTo>
                    <a:lnTo>
                      <a:pt x="304227" y="25146"/>
                    </a:lnTo>
                    <a:lnTo>
                      <a:pt x="301369" y="24002"/>
                    </a:lnTo>
                    <a:lnTo>
                      <a:pt x="298703" y="22288"/>
                    </a:lnTo>
                    <a:lnTo>
                      <a:pt x="296607" y="20002"/>
                    </a:lnTo>
                    <a:lnTo>
                      <a:pt x="295083" y="17145"/>
                    </a:lnTo>
                    <a:lnTo>
                      <a:pt x="294512" y="14287"/>
                    </a:lnTo>
                    <a:lnTo>
                      <a:pt x="294512" y="11049"/>
                    </a:lnTo>
                    <a:lnTo>
                      <a:pt x="295083" y="8191"/>
                    </a:lnTo>
                    <a:lnTo>
                      <a:pt x="296607" y="5714"/>
                    </a:lnTo>
                    <a:lnTo>
                      <a:pt x="298703" y="3238"/>
                    </a:lnTo>
                    <a:lnTo>
                      <a:pt x="301369" y="1333"/>
                    </a:lnTo>
                    <a:lnTo>
                      <a:pt x="304227" y="380"/>
                    </a:lnTo>
                    <a:lnTo>
                      <a:pt x="5105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1" name="Freeform 231">
                <a:extLst>
                  <a:ext uri="{FF2B5EF4-FFF2-40B4-BE49-F238E27FC236}">
                    <a16:creationId xmlns:a16="http://schemas.microsoft.com/office/drawing/2014/main" id="{EB11A44A-CD37-435F-88EB-EC724B40F669}"/>
                  </a:ext>
                </a:extLst>
              </p:cNvPr>
              <p:cNvSpPr/>
              <p:nvPr/>
            </p:nvSpPr>
            <p:spPr>
              <a:xfrm>
                <a:off x="8785591" y="3154136"/>
                <a:ext cx="16240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1740407">
                    <a:moveTo>
                      <a:pt x="0" y="1740407"/>
                    </a:moveTo>
                    <a:lnTo>
                      <a:pt x="0" y="0"/>
                    </a:lnTo>
                    <a:lnTo>
                      <a:pt x="38480" y="75247"/>
                    </a:lnTo>
                    <a:lnTo>
                      <a:pt x="38480" y="78105"/>
                    </a:lnTo>
                    <a:lnTo>
                      <a:pt x="39242" y="81343"/>
                    </a:lnTo>
                    <a:lnTo>
                      <a:pt x="38480" y="136397"/>
                    </a:lnTo>
                    <a:lnTo>
                      <a:pt x="38480" y="139636"/>
                    </a:lnTo>
                    <a:lnTo>
                      <a:pt x="39242" y="142494"/>
                    </a:lnTo>
                    <a:lnTo>
                      <a:pt x="38480" y="197929"/>
                    </a:lnTo>
                    <a:lnTo>
                      <a:pt x="38480" y="201168"/>
                    </a:lnTo>
                    <a:lnTo>
                      <a:pt x="39242" y="204216"/>
                    </a:lnTo>
                    <a:lnTo>
                      <a:pt x="40576" y="206692"/>
                    </a:lnTo>
                    <a:lnTo>
                      <a:pt x="42862" y="209169"/>
                    </a:lnTo>
                    <a:lnTo>
                      <a:pt x="45338" y="210883"/>
                    </a:lnTo>
                    <a:lnTo>
                      <a:pt x="48196" y="212026"/>
                    </a:lnTo>
                    <a:lnTo>
                      <a:pt x="51053" y="212407"/>
                    </a:lnTo>
                    <a:lnTo>
                      <a:pt x="38480" y="842771"/>
                    </a:lnTo>
                    <a:lnTo>
                      <a:pt x="38480" y="846010"/>
                    </a:lnTo>
                    <a:lnTo>
                      <a:pt x="39242" y="848868"/>
                    </a:lnTo>
                    <a:lnTo>
                      <a:pt x="40576" y="851725"/>
                    </a:lnTo>
                    <a:lnTo>
                      <a:pt x="42862" y="854011"/>
                    </a:lnTo>
                    <a:lnTo>
                      <a:pt x="45338" y="855725"/>
                    </a:lnTo>
                    <a:lnTo>
                      <a:pt x="48196" y="856869"/>
                    </a:lnTo>
                    <a:lnTo>
                      <a:pt x="51053" y="857249"/>
                    </a:lnTo>
                    <a:lnTo>
                      <a:pt x="38480" y="1487995"/>
                    </a:lnTo>
                    <a:lnTo>
                      <a:pt x="38480" y="1490853"/>
                    </a:lnTo>
                    <a:lnTo>
                      <a:pt x="39242" y="1494091"/>
                    </a:lnTo>
                    <a:lnTo>
                      <a:pt x="40576" y="1496567"/>
                    </a:lnTo>
                    <a:lnTo>
                      <a:pt x="42862" y="1499235"/>
                    </a:lnTo>
                    <a:lnTo>
                      <a:pt x="45338" y="1500949"/>
                    </a:lnTo>
                    <a:lnTo>
                      <a:pt x="38480" y="1549145"/>
                    </a:lnTo>
                    <a:lnTo>
                      <a:pt x="38480" y="1552384"/>
                    </a:lnTo>
                    <a:lnTo>
                      <a:pt x="39242" y="1555242"/>
                    </a:lnTo>
                    <a:lnTo>
                      <a:pt x="40576" y="1558099"/>
                    </a:lnTo>
                    <a:lnTo>
                      <a:pt x="42862" y="1560385"/>
                    </a:lnTo>
                    <a:lnTo>
                      <a:pt x="45338" y="1562100"/>
                    </a:lnTo>
                    <a:lnTo>
                      <a:pt x="48196" y="1563243"/>
                    </a:lnTo>
                    <a:lnTo>
                      <a:pt x="51053" y="1563623"/>
                    </a:lnTo>
                    <a:lnTo>
                      <a:pt x="39242" y="1607820"/>
                    </a:lnTo>
                    <a:lnTo>
                      <a:pt x="38480" y="1610677"/>
                    </a:lnTo>
                    <a:lnTo>
                      <a:pt x="38480" y="1613915"/>
                    </a:lnTo>
                    <a:lnTo>
                      <a:pt x="39242" y="1616963"/>
                    </a:lnTo>
                    <a:lnTo>
                      <a:pt x="40576" y="1619821"/>
                    </a:lnTo>
                    <a:lnTo>
                      <a:pt x="42862" y="1621917"/>
                    </a:lnTo>
                    <a:lnTo>
                      <a:pt x="45338" y="1623631"/>
                    </a:lnTo>
                    <a:lnTo>
                      <a:pt x="48196" y="1624774"/>
                    </a:lnTo>
                    <a:lnTo>
                      <a:pt x="51053" y="1625155"/>
                    </a:lnTo>
                    <a:lnTo>
                      <a:pt x="0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2" name="Freeform 232">
                <a:extLst>
                  <a:ext uri="{FF2B5EF4-FFF2-40B4-BE49-F238E27FC236}">
                    <a16:creationId xmlns:a16="http://schemas.microsoft.com/office/drawing/2014/main" id="{DD4D6FE7-C1A9-4BF6-B9A0-AE99B7F9C46E}"/>
                  </a:ext>
                </a:extLst>
              </p:cNvPr>
              <p:cNvSpPr/>
              <p:nvPr/>
            </p:nvSpPr>
            <p:spPr>
              <a:xfrm>
                <a:off x="8798074" y="3706666"/>
                <a:ext cx="3757" cy="15618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6">
                    <a:moveTo>
                      <a:pt x="11811" y="0"/>
                    </a:moveTo>
                    <a:lnTo>
                      <a:pt x="11811" y="36004"/>
                    </a:lnTo>
                    <a:lnTo>
                      <a:pt x="8954" y="36385"/>
                    </a:lnTo>
                    <a:lnTo>
                      <a:pt x="6097" y="37338"/>
                    </a:lnTo>
                    <a:lnTo>
                      <a:pt x="3620" y="39242"/>
                    </a:lnTo>
                    <a:lnTo>
                      <a:pt x="1334" y="41338"/>
                    </a:lnTo>
                    <a:lnTo>
                      <a:pt x="0" y="44196"/>
                    </a:lnTo>
                    <a:lnTo>
                      <a:pt x="11811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3" name="Freeform 233">
                <a:extLst>
                  <a:ext uri="{FF2B5EF4-FFF2-40B4-BE49-F238E27FC236}">
                    <a16:creationId xmlns:a16="http://schemas.microsoft.com/office/drawing/2014/main" id="{F0742D19-091E-4E8B-9FB5-4B273DF74A6A}"/>
                  </a:ext>
                </a:extLst>
              </p:cNvPr>
              <p:cNvSpPr/>
              <p:nvPr/>
            </p:nvSpPr>
            <p:spPr>
              <a:xfrm>
                <a:off x="8798074" y="3684923"/>
                <a:ext cx="3757" cy="15617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5">
                    <a:moveTo>
                      <a:pt x="11811" y="380"/>
                    </a:moveTo>
                    <a:lnTo>
                      <a:pt x="11811" y="36003"/>
                    </a:lnTo>
                    <a:lnTo>
                      <a:pt x="8954" y="36384"/>
                    </a:lnTo>
                    <a:lnTo>
                      <a:pt x="6097" y="37337"/>
                    </a:lnTo>
                    <a:lnTo>
                      <a:pt x="3620" y="39241"/>
                    </a:lnTo>
                    <a:lnTo>
                      <a:pt x="1334" y="41718"/>
                    </a:lnTo>
                    <a:lnTo>
                      <a:pt x="0" y="44195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4" name="Freeform 234">
                <a:extLst>
                  <a:ext uri="{FF2B5EF4-FFF2-40B4-BE49-F238E27FC236}">
                    <a16:creationId xmlns:a16="http://schemas.microsoft.com/office/drawing/2014/main" id="{AB029C2C-7B77-4DC4-AA0D-1CFDD95E64E5}"/>
                  </a:ext>
                </a:extLst>
              </p:cNvPr>
              <p:cNvSpPr/>
              <p:nvPr/>
            </p:nvSpPr>
            <p:spPr>
              <a:xfrm>
                <a:off x="8797832" y="3684519"/>
                <a:ext cx="3090" cy="17031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48196">
                    <a:moveTo>
                      <a:pt x="0" y="48196"/>
                    </a:moveTo>
                    <a:lnTo>
                      <a:pt x="6858" y="0"/>
                    </a:lnTo>
                    <a:lnTo>
                      <a:pt x="9715" y="1143"/>
                    </a:lnTo>
                    <a:lnTo>
                      <a:pt x="761" y="45339"/>
                    </a:lnTo>
                    <a:lnTo>
                      <a:pt x="0" y="48196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5" name="Freeform 235">
                <a:extLst>
                  <a:ext uri="{FF2B5EF4-FFF2-40B4-BE49-F238E27FC236}">
                    <a16:creationId xmlns:a16="http://schemas.microsoft.com/office/drawing/2014/main" id="{DF68DB04-6361-4226-893D-CB272E794D44}"/>
                  </a:ext>
                </a:extLst>
              </p:cNvPr>
              <p:cNvSpPr/>
              <p:nvPr/>
            </p:nvSpPr>
            <p:spPr>
              <a:xfrm>
                <a:off x="8797832" y="3457058"/>
                <a:ext cx="3999" cy="222883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745">
                    <a:moveTo>
                      <a:pt x="12573" y="0"/>
                    </a:moveTo>
                    <a:lnTo>
                      <a:pt x="12573" y="619505"/>
                    </a:lnTo>
                    <a:lnTo>
                      <a:pt x="9716" y="619887"/>
                    </a:lnTo>
                    <a:lnTo>
                      <a:pt x="6859" y="621030"/>
                    </a:lnTo>
                    <a:lnTo>
                      <a:pt x="4382" y="622744"/>
                    </a:lnTo>
                    <a:lnTo>
                      <a:pt x="2096" y="625030"/>
                    </a:lnTo>
                    <a:lnTo>
                      <a:pt x="762" y="627887"/>
                    </a:lnTo>
                    <a:lnTo>
                      <a:pt x="0" y="630745"/>
                    </a:lnTo>
                    <a:lnTo>
                      <a:pt x="1257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6" name="Freeform 236">
                <a:extLst>
                  <a:ext uri="{FF2B5EF4-FFF2-40B4-BE49-F238E27FC236}">
                    <a16:creationId xmlns:a16="http://schemas.microsoft.com/office/drawing/2014/main" id="{E732AFEB-4EBF-4ABC-A9F8-DA4EE0F4E25F}"/>
                  </a:ext>
                </a:extLst>
              </p:cNvPr>
              <p:cNvSpPr/>
              <p:nvPr/>
            </p:nvSpPr>
            <p:spPr>
              <a:xfrm>
                <a:off x="8797832" y="3229194"/>
                <a:ext cx="3999" cy="222748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364">
                    <a:moveTo>
                      <a:pt x="12573" y="0"/>
                    </a:moveTo>
                    <a:lnTo>
                      <a:pt x="9716" y="619696"/>
                    </a:lnTo>
                    <a:lnTo>
                      <a:pt x="6859" y="620648"/>
                    </a:lnTo>
                    <a:lnTo>
                      <a:pt x="4382" y="622554"/>
                    </a:lnTo>
                    <a:lnTo>
                      <a:pt x="2096" y="625030"/>
                    </a:lnTo>
                    <a:lnTo>
                      <a:pt x="762" y="627506"/>
                    </a:lnTo>
                    <a:lnTo>
                      <a:pt x="0" y="630364"/>
                    </a:lnTo>
                    <a:lnTo>
                      <a:pt x="1257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7" name="Freeform 237">
                <a:extLst>
                  <a:ext uri="{FF2B5EF4-FFF2-40B4-BE49-F238E27FC236}">
                    <a16:creationId xmlns:a16="http://schemas.microsoft.com/office/drawing/2014/main" id="{D5DA023D-1929-48EC-A390-0F4F115AA7B8}"/>
                  </a:ext>
                </a:extLst>
              </p:cNvPr>
              <p:cNvSpPr/>
              <p:nvPr/>
            </p:nvSpPr>
            <p:spPr>
              <a:xfrm>
                <a:off x="8798074" y="3207315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11811" y="380"/>
                    </a:moveTo>
                    <a:lnTo>
                      <a:pt x="11811" y="36384"/>
                    </a:lnTo>
                    <a:lnTo>
                      <a:pt x="8954" y="36765"/>
                    </a:lnTo>
                    <a:lnTo>
                      <a:pt x="6097" y="37718"/>
                    </a:lnTo>
                    <a:lnTo>
                      <a:pt x="3620" y="39622"/>
                    </a:lnTo>
                    <a:lnTo>
                      <a:pt x="1334" y="41718"/>
                    </a:lnTo>
                    <a:lnTo>
                      <a:pt x="0" y="44576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8" name="Freeform 238">
                <a:extLst>
                  <a:ext uri="{FF2B5EF4-FFF2-40B4-BE49-F238E27FC236}">
                    <a16:creationId xmlns:a16="http://schemas.microsoft.com/office/drawing/2014/main" id="{77C35608-EA36-4D76-8982-3F97B43ADB2E}"/>
                  </a:ext>
                </a:extLst>
              </p:cNvPr>
              <p:cNvSpPr/>
              <p:nvPr/>
            </p:nvSpPr>
            <p:spPr>
              <a:xfrm>
                <a:off x="8797832" y="3204489"/>
                <a:ext cx="3090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55435">
                    <a:moveTo>
                      <a:pt x="0" y="55435"/>
                    </a:moveTo>
                    <a:lnTo>
                      <a:pt x="761" y="0"/>
                    </a:lnTo>
                    <a:lnTo>
                      <a:pt x="2095" y="2858"/>
                    </a:lnTo>
                    <a:lnTo>
                      <a:pt x="4381" y="5143"/>
                    </a:lnTo>
                    <a:lnTo>
                      <a:pt x="6858" y="6858"/>
                    </a:lnTo>
                    <a:lnTo>
                      <a:pt x="9715" y="8001"/>
                    </a:lnTo>
                    <a:lnTo>
                      <a:pt x="761" y="52578"/>
                    </a:lnTo>
                    <a:lnTo>
                      <a:pt x="0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49" name="Freeform 239">
                <a:extLst>
                  <a:ext uri="{FF2B5EF4-FFF2-40B4-BE49-F238E27FC236}">
                    <a16:creationId xmlns:a16="http://schemas.microsoft.com/office/drawing/2014/main" id="{3514A403-0221-4F38-98EB-C676912A903A}"/>
                  </a:ext>
                </a:extLst>
              </p:cNvPr>
              <p:cNvSpPr/>
              <p:nvPr/>
            </p:nvSpPr>
            <p:spPr>
              <a:xfrm>
                <a:off x="8798074" y="3185707"/>
                <a:ext cx="3757" cy="15617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5">
                    <a:moveTo>
                      <a:pt x="11811" y="380"/>
                    </a:moveTo>
                    <a:lnTo>
                      <a:pt x="11811" y="36003"/>
                    </a:lnTo>
                    <a:lnTo>
                      <a:pt x="8954" y="36384"/>
                    </a:lnTo>
                    <a:lnTo>
                      <a:pt x="6097" y="37337"/>
                    </a:lnTo>
                    <a:lnTo>
                      <a:pt x="3620" y="39241"/>
                    </a:lnTo>
                    <a:lnTo>
                      <a:pt x="1334" y="41337"/>
                    </a:lnTo>
                    <a:lnTo>
                      <a:pt x="0" y="44195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0" name="Freeform 240">
                <a:extLst>
                  <a:ext uri="{FF2B5EF4-FFF2-40B4-BE49-F238E27FC236}">
                    <a16:creationId xmlns:a16="http://schemas.microsoft.com/office/drawing/2014/main" id="{6FCCD877-198D-4479-A6F5-41DBCA8E7DB1}"/>
                  </a:ext>
                </a:extLst>
              </p:cNvPr>
              <p:cNvSpPr/>
              <p:nvPr/>
            </p:nvSpPr>
            <p:spPr>
              <a:xfrm>
                <a:off x="8797832" y="3182880"/>
                <a:ext cx="3090" cy="19454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55054">
                    <a:moveTo>
                      <a:pt x="0" y="55054"/>
                    </a:moveTo>
                    <a:lnTo>
                      <a:pt x="761" y="0"/>
                    </a:lnTo>
                    <a:lnTo>
                      <a:pt x="2095" y="2477"/>
                    </a:lnTo>
                    <a:lnTo>
                      <a:pt x="4381" y="5143"/>
                    </a:lnTo>
                    <a:lnTo>
                      <a:pt x="6858" y="6858"/>
                    </a:lnTo>
                    <a:lnTo>
                      <a:pt x="9715" y="8001"/>
                    </a:lnTo>
                    <a:lnTo>
                      <a:pt x="761" y="52197"/>
                    </a:lnTo>
                    <a:lnTo>
                      <a:pt x="0" y="55054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1" name="Freeform 241">
                <a:extLst>
                  <a:ext uri="{FF2B5EF4-FFF2-40B4-BE49-F238E27FC236}">
                    <a16:creationId xmlns:a16="http://schemas.microsoft.com/office/drawing/2014/main" id="{2B425332-CF26-46F0-8997-D4E28DA16CF3}"/>
                  </a:ext>
                </a:extLst>
              </p:cNvPr>
              <p:cNvSpPr/>
              <p:nvPr/>
            </p:nvSpPr>
            <p:spPr>
              <a:xfrm>
                <a:off x="8785591" y="3154136"/>
                <a:ext cx="16240" cy="26590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75247">
                    <a:moveTo>
                      <a:pt x="0" y="0"/>
                    </a:moveTo>
                    <a:lnTo>
                      <a:pt x="51053" y="64007"/>
                    </a:lnTo>
                    <a:lnTo>
                      <a:pt x="48196" y="64389"/>
                    </a:lnTo>
                    <a:lnTo>
                      <a:pt x="45338" y="65531"/>
                    </a:lnTo>
                    <a:lnTo>
                      <a:pt x="42862" y="66865"/>
                    </a:lnTo>
                    <a:lnTo>
                      <a:pt x="40576" y="69532"/>
                    </a:lnTo>
                    <a:lnTo>
                      <a:pt x="39242" y="72009"/>
                    </a:lnTo>
                    <a:lnTo>
                      <a:pt x="38480" y="752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2" name="Freeform 242">
                <a:extLst>
                  <a:ext uri="{FF2B5EF4-FFF2-40B4-BE49-F238E27FC236}">
                    <a16:creationId xmlns:a16="http://schemas.microsoft.com/office/drawing/2014/main" id="{C82A4842-C487-411A-A3F4-BC0338D25117}"/>
                  </a:ext>
                </a:extLst>
              </p:cNvPr>
              <p:cNvSpPr/>
              <p:nvPr/>
            </p:nvSpPr>
            <p:spPr>
              <a:xfrm>
                <a:off x="8964713" y="3154136"/>
                <a:ext cx="16240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1740407">
                    <a:moveTo>
                      <a:pt x="51053" y="1740407"/>
                    </a:moveTo>
                    <a:lnTo>
                      <a:pt x="0" y="1625155"/>
                    </a:lnTo>
                    <a:lnTo>
                      <a:pt x="3238" y="1624774"/>
                    </a:lnTo>
                    <a:lnTo>
                      <a:pt x="6096" y="1623631"/>
                    </a:lnTo>
                    <a:lnTo>
                      <a:pt x="8572" y="1621917"/>
                    </a:lnTo>
                    <a:lnTo>
                      <a:pt x="10286" y="1619821"/>
                    </a:lnTo>
                    <a:lnTo>
                      <a:pt x="11811" y="1616963"/>
                    </a:lnTo>
                    <a:lnTo>
                      <a:pt x="12573" y="1613915"/>
                    </a:lnTo>
                    <a:lnTo>
                      <a:pt x="12573" y="1610677"/>
                    </a:lnTo>
                    <a:lnTo>
                      <a:pt x="11811" y="1607820"/>
                    </a:lnTo>
                    <a:lnTo>
                      <a:pt x="0" y="1563623"/>
                    </a:lnTo>
                    <a:lnTo>
                      <a:pt x="3238" y="1563243"/>
                    </a:lnTo>
                    <a:lnTo>
                      <a:pt x="6096" y="1562100"/>
                    </a:lnTo>
                    <a:lnTo>
                      <a:pt x="8572" y="1560385"/>
                    </a:lnTo>
                    <a:lnTo>
                      <a:pt x="10286" y="1558099"/>
                    </a:lnTo>
                    <a:lnTo>
                      <a:pt x="11811" y="1555242"/>
                    </a:lnTo>
                    <a:lnTo>
                      <a:pt x="12573" y="1552384"/>
                    </a:lnTo>
                    <a:lnTo>
                      <a:pt x="12573" y="1549145"/>
                    </a:lnTo>
                    <a:lnTo>
                      <a:pt x="6096" y="1500949"/>
                    </a:lnTo>
                    <a:lnTo>
                      <a:pt x="8572" y="1499235"/>
                    </a:lnTo>
                    <a:lnTo>
                      <a:pt x="10286" y="1496567"/>
                    </a:lnTo>
                    <a:lnTo>
                      <a:pt x="11811" y="1494091"/>
                    </a:lnTo>
                    <a:lnTo>
                      <a:pt x="12573" y="1490853"/>
                    </a:lnTo>
                    <a:lnTo>
                      <a:pt x="12573" y="1487995"/>
                    </a:lnTo>
                    <a:lnTo>
                      <a:pt x="0" y="857249"/>
                    </a:lnTo>
                    <a:lnTo>
                      <a:pt x="3238" y="856869"/>
                    </a:lnTo>
                    <a:lnTo>
                      <a:pt x="6096" y="855725"/>
                    </a:lnTo>
                    <a:lnTo>
                      <a:pt x="8572" y="854011"/>
                    </a:lnTo>
                    <a:lnTo>
                      <a:pt x="10286" y="851725"/>
                    </a:lnTo>
                    <a:lnTo>
                      <a:pt x="11811" y="848868"/>
                    </a:lnTo>
                    <a:lnTo>
                      <a:pt x="12573" y="846010"/>
                    </a:lnTo>
                    <a:lnTo>
                      <a:pt x="12573" y="842771"/>
                    </a:lnTo>
                    <a:lnTo>
                      <a:pt x="0" y="212407"/>
                    </a:lnTo>
                    <a:lnTo>
                      <a:pt x="3238" y="212026"/>
                    </a:lnTo>
                    <a:lnTo>
                      <a:pt x="6096" y="210883"/>
                    </a:lnTo>
                    <a:lnTo>
                      <a:pt x="8572" y="209169"/>
                    </a:lnTo>
                    <a:lnTo>
                      <a:pt x="10286" y="206692"/>
                    </a:lnTo>
                    <a:lnTo>
                      <a:pt x="11811" y="204216"/>
                    </a:lnTo>
                    <a:lnTo>
                      <a:pt x="12573" y="201168"/>
                    </a:lnTo>
                    <a:lnTo>
                      <a:pt x="12573" y="197929"/>
                    </a:lnTo>
                    <a:lnTo>
                      <a:pt x="11811" y="142494"/>
                    </a:lnTo>
                    <a:lnTo>
                      <a:pt x="12573" y="139636"/>
                    </a:lnTo>
                    <a:lnTo>
                      <a:pt x="12573" y="136397"/>
                    </a:lnTo>
                    <a:lnTo>
                      <a:pt x="11811" y="81343"/>
                    </a:lnTo>
                    <a:lnTo>
                      <a:pt x="12573" y="78105"/>
                    </a:lnTo>
                    <a:lnTo>
                      <a:pt x="12573" y="75247"/>
                    </a:lnTo>
                    <a:lnTo>
                      <a:pt x="51053" y="0"/>
                    </a:lnTo>
                    <a:lnTo>
                      <a:pt x="51053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3" name="Freeform 243">
                <a:extLst>
                  <a:ext uri="{FF2B5EF4-FFF2-40B4-BE49-F238E27FC236}">
                    <a16:creationId xmlns:a16="http://schemas.microsoft.com/office/drawing/2014/main" id="{DCCE2D25-515C-4F58-91F6-A70D2BED5512}"/>
                  </a:ext>
                </a:extLst>
              </p:cNvPr>
              <p:cNvSpPr/>
              <p:nvPr/>
            </p:nvSpPr>
            <p:spPr>
              <a:xfrm>
                <a:off x="8964714" y="3706666"/>
                <a:ext cx="3757" cy="15618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6">
                    <a:moveTo>
                      <a:pt x="0" y="0"/>
                    </a:moveTo>
                    <a:lnTo>
                      <a:pt x="11811" y="44196"/>
                    </a:lnTo>
                    <a:lnTo>
                      <a:pt x="10287" y="41338"/>
                    </a:lnTo>
                    <a:lnTo>
                      <a:pt x="8572" y="39242"/>
                    </a:lnTo>
                    <a:lnTo>
                      <a:pt x="6095" y="37338"/>
                    </a:lnTo>
                    <a:lnTo>
                      <a:pt x="3238" y="3638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4" name="Freeform 244">
                <a:extLst>
                  <a:ext uri="{FF2B5EF4-FFF2-40B4-BE49-F238E27FC236}">
                    <a16:creationId xmlns:a16="http://schemas.microsoft.com/office/drawing/2014/main" id="{6B00AD2D-3476-4574-BCA4-3CE77E27695E}"/>
                  </a:ext>
                </a:extLst>
              </p:cNvPr>
              <p:cNvSpPr/>
              <p:nvPr/>
            </p:nvSpPr>
            <p:spPr>
              <a:xfrm>
                <a:off x="8964714" y="3684923"/>
                <a:ext cx="3757" cy="15617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5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195"/>
                    </a:lnTo>
                    <a:lnTo>
                      <a:pt x="10287" y="41718"/>
                    </a:lnTo>
                    <a:lnTo>
                      <a:pt x="8572" y="39241"/>
                    </a:lnTo>
                    <a:lnTo>
                      <a:pt x="6095" y="37337"/>
                    </a:lnTo>
                    <a:lnTo>
                      <a:pt x="3238" y="36384"/>
                    </a:lnTo>
                    <a:lnTo>
                      <a:pt x="0" y="36003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5" name="Freeform 245">
                <a:extLst>
                  <a:ext uri="{FF2B5EF4-FFF2-40B4-BE49-F238E27FC236}">
                    <a16:creationId xmlns:a16="http://schemas.microsoft.com/office/drawing/2014/main" id="{229907BF-C1F7-4AF9-9BB1-D168921FC932}"/>
                  </a:ext>
                </a:extLst>
              </p:cNvPr>
              <p:cNvSpPr/>
              <p:nvPr/>
            </p:nvSpPr>
            <p:spPr>
              <a:xfrm>
                <a:off x="8965744" y="3684519"/>
                <a:ext cx="2969" cy="17031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48196">
                    <a:moveTo>
                      <a:pt x="0" y="1143"/>
                    </a:moveTo>
                    <a:lnTo>
                      <a:pt x="2857" y="0"/>
                    </a:lnTo>
                    <a:lnTo>
                      <a:pt x="9334" y="48196"/>
                    </a:lnTo>
                    <a:lnTo>
                      <a:pt x="8572" y="45339"/>
                    </a:lnTo>
                    <a:lnTo>
                      <a:pt x="0" y="1143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6" name="Freeform 246">
                <a:extLst>
                  <a:ext uri="{FF2B5EF4-FFF2-40B4-BE49-F238E27FC236}">
                    <a16:creationId xmlns:a16="http://schemas.microsoft.com/office/drawing/2014/main" id="{B74CF5E4-AF31-4AD8-B513-35A85AA5F159}"/>
                  </a:ext>
                </a:extLst>
              </p:cNvPr>
              <p:cNvSpPr/>
              <p:nvPr/>
            </p:nvSpPr>
            <p:spPr>
              <a:xfrm>
                <a:off x="8801831" y="3229193"/>
                <a:ext cx="165609" cy="219989"/>
              </a:xfrm>
              <a:custGeom>
                <a:avLst/>
                <a:gdLst/>
                <a:ahLst/>
                <a:cxnLst/>
                <a:rect l="0" t="0" r="0" b="0"/>
                <a:pathLst>
                  <a:path w="520636" h="622554">
                    <a:moveTo>
                      <a:pt x="0" y="0"/>
                    </a:moveTo>
                    <a:lnTo>
                      <a:pt x="520636" y="622554"/>
                    </a:lnTo>
                    <a:lnTo>
                      <a:pt x="518159" y="620648"/>
                    </a:lnTo>
                    <a:lnTo>
                      <a:pt x="515302" y="619696"/>
                    </a:lnTo>
                    <a:lnTo>
                      <a:pt x="512063" y="619315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7" name="Freeform 247">
                <a:extLst>
                  <a:ext uri="{FF2B5EF4-FFF2-40B4-BE49-F238E27FC236}">
                    <a16:creationId xmlns:a16="http://schemas.microsoft.com/office/drawing/2014/main" id="{7CF7B270-476F-42E2-82ED-531005CA9A91}"/>
                  </a:ext>
                </a:extLst>
              </p:cNvPr>
              <p:cNvSpPr/>
              <p:nvPr/>
            </p:nvSpPr>
            <p:spPr>
              <a:xfrm>
                <a:off x="8964714" y="3229194"/>
                <a:ext cx="3999" cy="222748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364">
                    <a:moveTo>
                      <a:pt x="0" y="0"/>
                    </a:moveTo>
                    <a:lnTo>
                      <a:pt x="12573" y="630364"/>
                    </a:lnTo>
                    <a:lnTo>
                      <a:pt x="11811" y="627506"/>
                    </a:lnTo>
                    <a:lnTo>
                      <a:pt x="10287" y="6250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8" name="Freeform 248">
                <a:extLst>
                  <a:ext uri="{FF2B5EF4-FFF2-40B4-BE49-F238E27FC236}">
                    <a16:creationId xmlns:a16="http://schemas.microsoft.com/office/drawing/2014/main" id="{1EB466E0-3163-4304-AE79-E3C37AEC0B72}"/>
                  </a:ext>
                </a:extLst>
              </p:cNvPr>
              <p:cNvSpPr/>
              <p:nvPr/>
            </p:nvSpPr>
            <p:spPr>
              <a:xfrm>
                <a:off x="8964714" y="3207315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576"/>
                    </a:lnTo>
                    <a:lnTo>
                      <a:pt x="10287" y="41718"/>
                    </a:lnTo>
                    <a:lnTo>
                      <a:pt x="8572" y="39622"/>
                    </a:lnTo>
                    <a:lnTo>
                      <a:pt x="6095" y="37718"/>
                    </a:lnTo>
                    <a:lnTo>
                      <a:pt x="3238" y="36765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59" name="Freeform 249">
                <a:extLst>
                  <a:ext uri="{FF2B5EF4-FFF2-40B4-BE49-F238E27FC236}">
                    <a16:creationId xmlns:a16="http://schemas.microsoft.com/office/drawing/2014/main" id="{FF52126C-6578-463A-9C20-9B02A97FBC5B}"/>
                  </a:ext>
                </a:extLst>
              </p:cNvPr>
              <p:cNvSpPr/>
              <p:nvPr/>
            </p:nvSpPr>
            <p:spPr>
              <a:xfrm>
                <a:off x="8965744" y="3204489"/>
                <a:ext cx="2969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55435">
                    <a:moveTo>
                      <a:pt x="9334" y="55435"/>
                    </a:moveTo>
                    <a:lnTo>
                      <a:pt x="8573" y="52578"/>
                    </a:lnTo>
                    <a:lnTo>
                      <a:pt x="0" y="8001"/>
                    </a:lnTo>
                    <a:lnTo>
                      <a:pt x="2858" y="6858"/>
                    </a:lnTo>
                    <a:lnTo>
                      <a:pt x="5334" y="5143"/>
                    </a:lnTo>
                    <a:lnTo>
                      <a:pt x="7048" y="2858"/>
                    </a:lnTo>
                    <a:lnTo>
                      <a:pt x="8573" y="0"/>
                    </a:lnTo>
                    <a:lnTo>
                      <a:pt x="9334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0" name="Freeform 250">
                <a:extLst>
                  <a:ext uri="{FF2B5EF4-FFF2-40B4-BE49-F238E27FC236}">
                    <a16:creationId xmlns:a16="http://schemas.microsoft.com/office/drawing/2014/main" id="{1CF5A4A2-3A8C-4D02-8F45-24D2F902FCD5}"/>
                  </a:ext>
                </a:extLst>
              </p:cNvPr>
              <p:cNvSpPr/>
              <p:nvPr/>
            </p:nvSpPr>
            <p:spPr>
              <a:xfrm>
                <a:off x="8964714" y="3185707"/>
                <a:ext cx="3757" cy="15617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5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195"/>
                    </a:lnTo>
                    <a:lnTo>
                      <a:pt x="10287" y="41337"/>
                    </a:lnTo>
                    <a:lnTo>
                      <a:pt x="8572" y="39241"/>
                    </a:lnTo>
                    <a:lnTo>
                      <a:pt x="6095" y="37337"/>
                    </a:lnTo>
                    <a:lnTo>
                      <a:pt x="3238" y="36384"/>
                    </a:lnTo>
                    <a:lnTo>
                      <a:pt x="0" y="36003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1" name="Freeform 251">
                <a:extLst>
                  <a:ext uri="{FF2B5EF4-FFF2-40B4-BE49-F238E27FC236}">
                    <a16:creationId xmlns:a16="http://schemas.microsoft.com/office/drawing/2014/main" id="{6CCD1AEE-85E5-486B-AB74-883BD1BBDDFD}"/>
                  </a:ext>
                </a:extLst>
              </p:cNvPr>
              <p:cNvSpPr/>
              <p:nvPr/>
            </p:nvSpPr>
            <p:spPr>
              <a:xfrm>
                <a:off x="8965744" y="3182880"/>
                <a:ext cx="2969" cy="19454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55054">
                    <a:moveTo>
                      <a:pt x="9334" y="55054"/>
                    </a:moveTo>
                    <a:lnTo>
                      <a:pt x="8573" y="52197"/>
                    </a:lnTo>
                    <a:lnTo>
                      <a:pt x="0" y="8001"/>
                    </a:lnTo>
                    <a:lnTo>
                      <a:pt x="2858" y="6858"/>
                    </a:lnTo>
                    <a:lnTo>
                      <a:pt x="5334" y="5143"/>
                    </a:lnTo>
                    <a:lnTo>
                      <a:pt x="7048" y="2477"/>
                    </a:lnTo>
                    <a:lnTo>
                      <a:pt x="8573" y="0"/>
                    </a:lnTo>
                    <a:lnTo>
                      <a:pt x="9334" y="55054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2" name="Freeform 252">
                <a:extLst>
                  <a:ext uri="{FF2B5EF4-FFF2-40B4-BE49-F238E27FC236}">
                    <a16:creationId xmlns:a16="http://schemas.microsoft.com/office/drawing/2014/main" id="{4666FEA4-0151-4806-AE06-B6966AB8835E}"/>
                  </a:ext>
                </a:extLst>
              </p:cNvPr>
              <p:cNvSpPr/>
              <p:nvPr/>
            </p:nvSpPr>
            <p:spPr>
              <a:xfrm>
                <a:off x="8785591" y="3154136"/>
                <a:ext cx="195363" cy="26590"/>
              </a:xfrm>
              <a:custGeom>
                <a:avLst/>
                <a:gdLst/>
                <a:ahLst/>
                <a:cxnLst/>
                <a:rect l="0" t="0" r="0" b="0"/>
                <a:pathLst>
                  <a:path w="614172" h="75247">
                    <a:moveTo>
                      <a:pt x="614172" y="0"/>
                    </a:moveTo>
                    <a:lnTo>
                      <a:pt x="575692" y="75247"/>
                    </a:lnTo>
                    <a:lnTo>
                      <a:pt x="574930" y="72009"/>
                    </a:lnTo>
                    <a:lnTo>
                      <a:pt x="573405" y="69532"/>
                    </a:lnTo>
                    <a:lnTo>
                      <a:pt x="571691" y="66865"/>
                    </a:lnTo>
                    <a:lnTo>
                      <a:pt x="569215" y="65531"/>
                    </a:lnTo>
                    <a:lnTo>
                      <a:pt x="566357" y="64389"/>
                    </a:lnTo>
                    <a:lnTo>
                      <a:pt x="563119" y="64007"/>
                    </a:lnTo>
                    <a:lnTo>
                      <a:pt x="0" y="0"/>
                    </a:lnTo>
                    <a:lnTo>
                      <a:pt x="614172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3" name="Freeform 253">
                <a:extLst>
                  <a:ext uri="{FF2B5EF4-FFF2-40B4-BE49-F238E27FC236}">
                    <a16:creationId xmlns:a16="http://schemas.microsoft.com/office/drawing/2014/main" id="{EA858CAF-5408-4DC2-886F-BC3D234F6ED2}"/>
                  </a:ext>
                </a:extLst>
              </p:cNvPr>
              <p:cNvSpPr/>
              <p:nvPr/>
            </p:nvSpPr>
            <p:spPr>
              <a:xfrm>
                <a:off x="8964714" y="3457058"/>
                <a:ext cx="3999" cy="222883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745">
                    <a:moveTo>
                      <a:pt x="0" y="0"/>
                    </a:moveTo>
                    <a:lnTo>
                      <a:pt x="12573" y="630745"/>
                    </a:lnTo>
                    <a:lnTo>
                      <a:pt x="11811" y="62788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4" name="Freeform 254">
                <a:extLst>
                  <a:ext uri="{FF2B5EF4-FFF2-40B4-BE49-F238E27FC236}">
                    <a16:creationId xmlns:a16="http://schemas.microsoft.com/office/drawing/2014/main" id="{0C14D2D9-2774-46A5-8C08-4CE21AD410F3}"/>
                  </a:ext>
                </a:extLst>
              </p:cNvPr>
              <p:cNvSpPr/>
              <p:nvPr/>
            </p:nvSpPr>
            <p:spPr>
              <a:xfrm>
                <a:off x="8801831" y="3457058"/>
                <a:ext cx="165609" cy="220056"/>
              </a:xfrm>
              <a:custGeom>
                <a:avLst/>
                <a:gdLst/>
                <a:ahLst/>
                <a:cxnLst/>
                <a:rect l="0" t="0" r="0" b="0"/>
                <a:pathLst>
                  <a:path w="520636" h="622744">
                    <a:moveTo>
                      <a:pt x="0" y="0"/>
                    </a:moveTo>
                    <a:lnTo>
                      <a:pt x="520636" y="622744"/>
                    </a:lnTo>
                    <a:lnTo>
                      <a:pt x="518159" y="6210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5" name="Freeform 255">
                <a:extLst>
                  <a:ext uri="{FF2B5EF4-FFF2-40B4-BE49-F238E27FC236}">
                    <a16:creationId xmlns:a16="http://schemas.microsoft.com/office/drawing/2014/main" id="{195F46C9-BA57-44D7-8CC3-71D258AEC925}"/>
                  </a:ext>
                </a:extLst>
              </p:cNvPr>
              <p:cNvSpPr/>
              <p:nvPr/>
            </p:nvSpPr>
            <p:spPr>
              <a:xfrm>
                <a:off x="8883273" y="3697646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298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298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6" name="Freeform 256">
                <a:extLst>
                  <a:ext uri="{FF2B5EF4-FFF2-40B4-BE49-F238E27FC236}">
                    <a16:creationId xmlns:a16="http://schemas.microsoft.com/office/drawing/2014/main" id="{6927E49C-551B-4B98-A607-F4EC5F63433C}"/>
                  </a:ext>
                </a:extLst>
              </p:cNvPr>
              <p:cNvSpPr/>
              <p:nvPr/>
            </p:nvSpPr>
            <p:spPr>
              <a:xfrm>
                <a:off x="8801831" y="3448038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317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317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7" name="Freeform 257">
                <a:extLst>
                  <a:ext uri="{FF2B5EF4-FFF2-40B4-BE49-F238E27FC236}">
                    <a16:creationId xmlns:a16="http://schemas.microsoft.com/office/drawing/2014/main" id="{E1F6EE8C-371F-4B9C-8E41-586CD3F011F9}"/>
                  </a:ext>
                </a:extLst>
              </p:cNvPr>
              <p:cNvSpPr/>
              <p:nvPr/>
            </p:nvSpPr>
            <p:spPr>
              <a:xfrm>
                <a:off x="8883273" y="3198430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252984" y="380"/>
                    </a:moveTo>
                    <a:lnTo>
                      <a:pt x="0" y="0"/>
                    </a:lnTo>
                    <a:lnTo>
                      <a:pt x="256031" y="0"/>
                    </a:lnTo>
                    <a:lnTo>
                      <a:pt x="252984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8" name="Freeform 258">
                <a:extLst>
                  <a:ext uri="{FF2B5EF4-FFF2-40B4-BE49-F238E27FC236}">
                    <a16:creationId xmlns:a16="http://schemas.microsoft.com/office/drawing/2014/main" id="{F6E852AC-6B2E-41E2-BF87-1D73D2AF28D3}"/>
                  </a:ext>
                </a:extLst>
              </p:cNvPr>
              <p:cNvSpPr/>
              <p:nvPr/>
            </p:nvSpPr>
            <p:spPr>
              <a:xfrm>
                <a:off x="8785591" y="2443211"/>
                <a:ext cx="179123" cy="44428"/>
              </a:xfrm>
              <a:custGeom>
                <a:avLst/>
                <a:gdLst/>
                <a:ahLst/>
                <a:cxnLst/>
                <a:rect l="0" t="0" r="0" b="0"/>
                <a:pathLst>
                  <a:path w="563118" h="125729">
                    <a:moveTo>
                      <a:pt x="0" y="0"/>
                    </a:moveTo>
                    <a:lnTo>
                      <a:pt x="51053" y="64198"/>
                    </a:lnTo>
                    <a:lnTo>
                      <a:pt x="54292" y="64389"/>
                    </a:lnTo>
                    <a:lnTo>
                      <a:pt x="57150" y="65531"/>
                    </a:lnTo>
                    <a:lnTo>
                      <a:pt x="59817" y="67436"/>
                    </a:lnTo>
                    <a:lnTo>
                      <a:pt x="61912" y="69532"/>
                    </a:lnTo>
                    <a:lnTo>
                      <a:pt x="63246" y="72389"/>
                    </a:lnTo>
                    <a:lnTo>
                      <a:pt x="64007" y="75247"/>
                    </a:lnTo>
                    <a:lnTo>
                      <a:pt x="64007" y="78485"/>
                    </a:lnTo>
                    <a:lnTo>
                      <a:pt x="63246" y="81343"/>
                    </a:lnTo>
                    <a:lnTo>
                      <a:pt x="61912" y="84201"/>
                    </a:lnTo>
                    <a:lnTo>
                      <a:pt x="59817" y="86486"/>
                    </a:lnTo>
                    <a:lnTo>
                      <a:pt x="57150" y="88201"/>
                    </a:lnTo>
                    <a:lnTo>
                      <a:pt x="54292" y="89344"/>
                    </a:lnTo>
                    <a:lnTo>
                      <a:pt x="51053" y="89725"/>
                    </a:lnTo>
                    <a:lnTo>
                      <a:pt x="51053" y="125729"/>
                    </a:lnTo>
                    <a:lnTo>
                      <a:pt x="304228" y="125729"/>
                    </a:lnTo>
                    <a:lnTo>
                      <a:pt x="307086" y="125729"/>
                    </a:lnTo>
                    <a:lnTo>
                      <a:pt x="563118" y="125729"/>
                    </a:lnTo>
                    <a:lnTo>
                      <a:pt x="563118" y="89725"/>
                    </a:lnTo>
                    <a:lnTo>
                      <a:pt x="560069" y="89344"/>
                    </a:lnTo>
                    <a:lnTo>
                      <a:pt x="557212" y="88201"/>
                    </a:lnTo>
                    <a:lnTo>
                      <a:pt x="554736" y="86486"/>
                    </a:lnTo>
                    <a:lnTo>
                      <a:pt x="552640" y="84201"/>
                    </a:lnTo>
                    <a:lnTo>
                      <a:pt x="551116" y="81343"/>
                    </a:lnTo>
                    <a:lnTo>
                      <a:pt x="550354" y="78485"/>
                    </a:lnTo>
                    <a:lnTo>
                      <a:pt x="550354" y="75247"/>
                    </a:lnTo>
                    <a:lnTo>
                      <a:pt x="551116" y="72389"/>
                    </a:lnTo>
                    <a:lnTo>
                      <a:pt x="552640" y="69532"/>
                    </a:lnTo>
                    <a:lnTo>
                      <a:pt x="554736" y="67436"/>
                    </a:lnTo>
                    <a:lnTo>
                      <a:pt x="557212" y="65531"/>
                    </a:lnTo>
                    <a:lnTo>
                      <a:pt x="560069" y="64389"/>
                    </a:lnTo>
                    <a:lnTo>
                      <a:pt x="563118" y="6419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69" name="Freeform 259">
                <a:extLst>
                  <a:ext uri="{FF2B5EF4-FFF2-40B4-BE49-F238E27FC236}">
                    <a16:creationId xmlns:a16="http://schemas.microsoft.com/office/drawing/2014/main" id="{91760335-C7FE-45BB-8419-C34329DBDC2B}"/>
                  </a:ext>
                </a:extLst>
              </p:cNvPr>
              <p:cNvSpPr/>
              <p:nvPr/>
            </p:nvSpPr>
            <p:spPr>
              <a:xfrm>
                <a:off x="8883272" y="2487640"/>
                <a:ext cx="82471" cy="21743"/>
              </a:xfrm>
              <a:custGeom>
                <a:avLst/>
                <a:gdLst/>
                <a:ahLst/>
                <a:cxnLst/>
                <a:rect l="0" t="0" r="0" b="0"/>
                <a:pathLst>
                  <a:path w="259270" h="61531">
                    <a:moveTo>
                      <a:pt x="2857" y="0"/>
                    </a:moveTo>
                    <a:lnTo>
                      <a:pt x="5714" y="952"/>
                    </a:lnTo>
                    <a:lnTo>
                      <a:pt x="7809" y="2476"/>
                    </a:lnTo>
                    <a:lnTo>
                      <a:pt x="10095" y="4572"/>
                    </a:lnTo>
                    <a:lnTo>
                      <a:pt x="11429" y="7238"/>
                    </a:lnTo>
                    <a:lnTo>
                      <a:pt x="12572" y="9715"/>
                    </a:lnTo>
                    <a:lnTo>
                      <a:pt x="12953" y="12573"/>
                    </a:lnTo>
                    <a:lnTo>
                      <a:pt x="12572" y="15430"/>
                    </a:lnTo>
                    <a:lnTo>
                      <a:pt x="11429" y="18288"/>
                    </a:lnTo>
                    <a:lnTo>
                      <a:pt x="10095" y="20383"/>
                    </a:lnTo>
                    <a:lnTo>
                      <a:pt x="7809" y="22669"/>
                    </a:lnTo>
                    <a:lnTo>
                      <a:pt x="5714" y="24002"/>
                    </a:lnTo>
                    <a:lnTo>
                      <a:pt x="2857" y="25146"/>
                    </a:lnTo>
                    <a:lnTo>
                      <a:pt x="0" y="25526"/>
                    </a:lnTo>
                    <a:lnTo>
                      <a:pt x="256031" y="61150"/>
                    </a:lnTo>
                    <a:lnTo>
                      <a:pt x="259270" y="61531"/>
                    </a:lnTo>
                    <a:lnTo>
                      <a:pt x="256031" y="25526"/>
                    </a:lnTo>
                    <a:lnTo>
                      <a:pt x="252983" y="25146"/>
                    </a:lnTo>
                    <a:lnTo>
                      <a:pt x="250125" y="24002"/>
                    </a:lnTo>
                    <a:lnTo>
                      <a:pt x="247649" y="22288"/>
                    </a:lnTo>
                    <a:lnTo>
                      <a:pt x="245554" y="19811"/>
                    </a:lnTo>
                    <a:lnTo>
                      <a:pt x="244029" y="17145"/>
                    </a:lnTo>
                    <a:lnTo>
                      <a:pt x="243268" y="13906"/>
                    </a:lnTo>
                    <a:lnTo>
                      <a:pt x="243268" y="11049"/>
                    </a:lnTo>
                    <a:lnTo>
                      <a:pt x="244029" y="8191"/>
                    </a:lnTo>
                    <a:lnTo>
                      <a:pt x="245554" y="5333"/>
                    </a:lnTo>
                    <a:lnTo>
                      <a:pt x="247649" y="3238"/>
                    </a:lnTo>
                    <a:lnTo>
                      <a:pt x="250125" y="1333"/>
                    </a:lnTo>
                    <a:lnTo>
                      <a:pt x="252983" y="380"/>
                    </a:lnTo>
                    <a:lnTo>
                      <a:pt x="2857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0" name="Freeform 260">
                <a:extLst>
                  <a:ext uri="{FF2B5EF4-FFF2-40B4-BE49-F238E27FC236}">
                    <a16:creationId xmlns:a16="http://schemas.microsoft.com/office/drawing/2014/main" id="{BCBA2F90-DF2A-46C5-AFDD-C1DBE5B3ABDE}"/>
                  </a:ext>
                </a:extLst>
              </p:cNvPr>
              <p:cNvSpPr/>
              <p:nvPr/>
            </p:nvSpPr>
            <p:spPr>
              <a:xfrm>
                <a:off x="8883272" y="2487641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0" y="0"/>
                    </a:moveTo>
                    <a:lnTo>
                      <a:pt x="256031" y="0"/>
                    </a:lnTo>
                    <a:lnTo>
                      <a:pt x="252984" y="380"/>
                    </a:lnTo>
                    <a:lnTo>
                      <a:pt x="2857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1" name="Freeform 261">
                <a:extLst>
                  <a:ext uri="{FF2B5EF4-FFF2-40B4-BE49-F238E27FC236}">
                    <a16:creationId xmlns:a16="http://schemas.microsoft.com/office/drawing/2014/main" id="{182B5FE4-C394-41DF-8E4C-4AD128808D99}"/>
                  </a:ext>
                </a:extLst>
              </p:cNvPr>
              <p:cNvSpPr/>
              <p:nvPr/>
            </p:nvSpPr>
            <p:spPr>
              <a:xfrm>
                <a:off x="8801831" y="2496525"/>
                <a:ext cx="166155" cy="242607"/>
              </a:xfrm>
              <a:custGeom>
                <a:avLst/>
                <a:gdLst/>
                <a:ahLst/>
                <a:cxnLst/>
                <a:rect l="0" t="0" r="0" b="0"/>
                <a:pathLst>
                  <a:path w="522350" h="686562">
                    <a:moveTo>
                      <a:pt x="253174" y="0"/>
                    </a:moveTo>
                    <a:lnTo>
                      <a:pt x="0" y="380"/>
                    </a:lnTo>
                    <a:lnTo>
                      <a:pt x="0" y="36004"/>
                    </a:lnTo>
                    <a:lnTo>
                      <a:pt x="3238" y="36385"/>
                    </a:lnTo>
                    <a:lnTo>
                      <a:pt x="6096" y="37528"/>
                    </a:lnTo>
                    <a:lnTo>
                      <a:pt x="8763" y="39242"/>
                    </a:lnTo>
                    <a:lnTo>
                      <a:pt x="10859" y="41719"/>
                    </a:lnTo>
                    <a:lnTo>
                      <a:pt x="12192" y="44196"/>
                    </a:lnTo>
                    <a:lnTo>
                      <a:pt x="12954" y="47244"/>
                    </a:lnTo>
                    <a:lnTo>
                      <a:pt x="12954" y="50482"/>
                    </a:lnTo>
                    <a:lnTo>
                      <a:pt x="12192" y="53339"/>
                    </a:lnTo>
                    <a:lnTo>
                      <a:pt x="10859" y="56197"/>
                    </a:lnTo>
                    <a:lnTo>
                      <a:pt x="8763" y="58293"/>
                    </a:lnTo>
                    <a:lnTo>
                      <a:pt x="6096" y="60197"/>
                    </a:lnTo>
                    <a:lnTo>
                      <a:pt x="3238" y="61150"/>
                    </a:lnTo>
                    <a:lnTo>
                      <a:pt x="0" y="61531"/>
                    </a:lnTo>
                    <a:lnTo>
                      <a:pt x="520635" y="684466"/>
                    </a:lnTo>
                    <a:lnTo>
                      <a:pt x="522350" y="686562"/>
                    </a:lnTo>
                    <a:lnTo>
                      <a:pt x="512063" y="61531"/>
                    </a:lnTo>
                    <a:lnTo>
                      <a:pt x="509015" y="61150"/>
                    </a:lnTo>
                    <a:lnTo>
                      <a:pt x="506158" y="60197"/>
                    </a:lnTo>
                    <a:lnTo>
                      <a:pt x="503681" y="58293"/>
                    </a:lnTo>
                    <a:lnTo>
                      <a:pt x="501585" y="56197"/>
                    </a:lnTo>
                    <a:lnTo>
                      <a:pt x="500062" y="53339"/>
                    </a:lnTo>
                    <a:lnTo>
                      <a:pt x="499299" y="50482"/>
                    </a:lnTo>
                    <a:lnTo>
                      <a:pt x="499299" y="47244"/>
                    </a:lnTo>
                    <a:lnTo>
                      <a:pt x="500062" y="44196"/>
                    </a:lnTo>
                    <a:lnTo>
                      <a:pt x="501585" y="41719"/>
                    </a:lnTo>
                    <a:lnTo>
                      <a:pt x="503681" y="39242"/>
                    </a:lnTo>
                    <a:lnTo>
                      <a:pt x="506158" y="37528"/>
                    </a:lnTo>
                    <a:lnTo>
                      <a:pt x="509015" y="36385"/>
                    </a:lnTo>
                    <a:lnTo>
                      <a:pt x="512063" y="36004"/>
                    </a:lnTo>
                    <a:lnTo>
                      <a:pt x="256031" y="380"/>
                    </a:lnTo>
                    <a:lnTo>
                      <a:pt x="253174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2" name="Freeform 262">
                <a:extLst>
                  <a:ext uri="{FF2B5EF4-FFF2-40B4-BE49-F238E27FC236}">
                    <a16:creationId xmlns:a16="http://schemas.microsoft.com/office/drawing/2014/main" id="{DD9480E7-5EB3-4BBD-8203-E6256FC8CD9B}"/>
                  </a:ext>
                </a:extLst>
              </p:cNvPr>
              <p:cNvSpPr/>
              <p:nvPr/>
            </p:nvSpPr>
            <p:spPr>
              <a:xfrm>
                <a:off x="8801831" y="2487640"/>
                <a:ext cx="80532" cy="9020"/>
              </a:xfrm>
              <a:custGeom>
                <a:avLst/>
                <a:gdLst/>
                <a:ahLst/>
                <a:cxnLst/>
                <a:rect l="0" t="0" r="0" b="0"/>
                <a:pathLst>
                  <a:path w="253174" h="25526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333"/>
                    </a:lnTo>
                    <a:lnTo>
                      <a:pt x="8762" y="3238"/>
                    </a:lnTo>
                    <a:lnTo>
                      <a:pt x="10858" y="5333"/>
                    </a:lnTo>
                    <a:lnTo>
                      <a:pt x="12191" y="8191"/>
                    </a:lnTo>
                    <a:lnTo>
                      <a:pt x="12953" y="11049"/>
                    </a:lnTo>
                    <a:lnTo>
                      <a:pt x="12953" y="13906"/>
                    </a:lnTo>
                    <a:lnTo>
                      <a:pt x="12191" y="17145"/>
                    </a:lnTo>
                    <a:lnTo>
                      <a:pt x="10858" y="19811"/>
                    </a:lnTo>
                    <a:lnTo>
                      <a:pt x="8762" y="22288"/>
                    </a:lnTo>
                    <a:lnTo>
                      <a:pt x="6095" y="24002"/>
                    </a:lnTo>
                    <a:lnTo>
                      <a:pt x="3238" y="25146"/>
                    </a:lnTo>
                    <a:lnTo>
                      <a:pt x="0" y="25526"/>
                    </a:lnTo>
                    <a:lnTo>
                      <a:pt x="253174" y="25146"/>
                    </a:lnTo>
                    <a:lnTo>
                      <a:pt x="250697" y="24002"/>
                    </a:lnTo>
                    <a:lnTo>
                      <a:pt x="248031" y="22669"/>
                    </a:lnTo>
                    <a:lnTo>
                      <a:pt x="245935" y="20383"/>
                    </a:lnTo>
                    <a:lnTo>
                      <a:pt x="244411" y="18288"/>
                    </a:lnTo>
                    <a:lnTo>
                      <a:pt x="243840" y="15430"/>
                    </a:lnTo>
                    <a:lnTo>
                      <a:pt x="243459" y="12573"/>
                    </a:lnTo>
                    <a:lnTo>
                      <a:pt x="243840" y="9715"/>
                    </a:lnTo>
                    <a:lnTo>
                      <a:pt x="244411" y="7238"/>
                    </a:lnTo>
                    <a:lnTo>
                      <a:pt x="245935" y="4572"/>
                    </a:lnTo>
                    <a:lnTo>
                      <a:pt x="248031" y="2476"/>
                    </a:lnTo>
                    <a:lnTo>
                      <a:pt x="250697" y="952"/>
                    </a:lnTo>
                    <a:lnTo>
                      <a:pt x="253174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3" name="Freeform 263">
                <a:extLst>
                  <a:ext uri="{FF2B5EF4-FFF2-40B4-BE49-F238E27FC236}">
                    <a16:creationId xmlns:a16="http://schemas.microsoft.com/office/drawing/2014/main" id="{25A74899-9BAD-4D46-9E32-AEA38F104808}"/>
                  </a:ext>
                </a:extLst>
              </p:cNvPr>
              <p:cNvSpPr/>
              <p:nvPr/>
            </p:nvSpPr>
            <p:spPr>
              <a:xfrm>
                <a:off x="8883272" y="2737383"/>
                <a:ext cx="85198" cy="230624"/>
              </a:xfrm>
              <a:custGeom>
                <a:avLst/>
                <a:gdLst/>
                <a:ahLst/>
                <a:cxnLst/>
                <a:rect l="0" t="0" r="0" b="0"/>
                <a:pathLst>
                  <a:path w="267842" h="652652">
                    <a:moveTo>
                      <a:pt x="2857" y="0"/>
                    </a:moveTo>
                    <a:lnTo>
                      <a:pt x="5714" y="571"/>
                    </a:lnTo>
                    <a:lnTo>
                      <a:pt x="7809" y="2095"/>
                    </a:lnTo>
                    <a:lnTo>
                      <a:pt x="10095" y="4191"/>
                    </a:lnTo>
                    <a:lnTo>
                      <a:pt x="11429" y="6858"/>
                    </a:lnTo>
                    <a:lnTo>
                      <a:pt x="12572" y="9334"/>
                    </a:lnTo>
                    <a:lnTo>
                      <a:pt x="12953" y="12191"/>
                    </a:lnTo>
                    <a:lnTo>
                      <a:pt x="12572" y="15049"/>
                    </a:lnTo>
                    <a:lnTo>
                      <a:pt x="11429" y="17906"/>
                    </a:lnTo>
                    <a:lnTo>
                      <a:pt x="10095" y="20002"/>
                    </a:lnTo>
                    <a:lnTo>
                      <a:pt x="7809" y="22288"/>
                    </a:lnTo>
                    <a:lnTo>
                      <a:pt x="5714" y="23622"/>
                    </a:lnTo>
                    <a:lnTo>
                      <a:pt x="2857" y="24765"/>
                    </a:lnTo>
                    <a:lnTo>
                      <a:pt x="0" y="25146"/>
                    </a:lnTo>
                    <a:lnTo>
                      <a:pt x="266318" y="649795"/>
                    </a:lnTo>
                    <a:lnTo>
                      <a:pt x="267842" y="652652"/>
                    </a:lnTo>
                    <a:lnTo>
                      <a:pt x="256031" y="25146"/>
                    </a:lnTo>
                    <a:lnTo>
                      <a:pt x="252983" y="24765"/>
                    </a:lnTo>
                    <a:lnTo>
                      <a:pt x="250125" y="23622"/>
                    </a:lnTo>
                    <a:lnTo>
                      <a:pt x="247649" y="21907"/>
                    </a:lnTo>
                    <a:lnTo>
                      <a:pt x="245554" y="19430"/>
                    </a:lnTo>
                    <a:lnTo>
                      <a:pt x="244029" y="16764"/>
                    </a:lnTo>
                    <a:lnTo>
                      <a:pt x="243268" y="13525"/>
                    </a:lnTo>
                    <a:lnTo>
                      <a:pt x="243268" y="10667"/>
                    </a:lnTo>
                    <a:lnTo>
                      <a:pt x="244029" y="7810"/>
                    </a:lnTo>
                    <a:lnTo>
                      <a:pt x="245554" y="4952"/>
                    </a:lnTo>
                    <a:lnTo>
                      <a:pt x="247649" y="2857"/>
                    </a:lnTo>
                    <a:lnTo>
                      <a:pt x="250125" y="952"/>
                    </a:lnTo>
                    <a:lnTo>
                      <a:pt x="252983" y="0"/>
                    </a:lnTo>
                    <a:lnTo>
                      <a:pt x="2857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4" name="Freeform 264">
                <a:extLst>
                  <a:ext uri="{FF2B5EF4-FFF2-40B4-BE49-F238E27FC236}">
                    <a16:creationId xmlns:a16="http://schemas.microsoft.com/office/drawing/2014/main" id="{94E83044-3620-4A0F-A671-323E08D667A5}"/>
                  </a:ext>
                </a:extLst>
              </p:cNvPr>
              <p:cNvSpPr/>
              <p:nvPr/>
            </p:nvSpPr>
            <p:spPr>
              <a:xfrm>
                <a:off x="8800922" y="2518269"/>
                <a:ext cx="163792" cy="219114"/>
              </a:xfrm>
              <a:custGeom>
                <a:avLst/>
                <a:gdLst/>
                <a:ahLst/>
                <a:cxnLst/>
                <a:rect l="0" t="0" r="0" b="0"/>
                <a:pathLst>
                  <a:path w="514921" h="620077">
                    <a:moveTo>
                      <a:pt x="0" y="620077"/>
                    </a:moveTo>
                    <a:lnTo>
                      <a:pt x="2857" y="619697"/>
                    </a:lnTo>
                    <a:lnTo>
                      <a:pt x="258889" y="619697"/>
                    </a:lnTo>
                    <a:lnTo>
                      <a:pt x="261747" y="620077"/>
                    </a:lnTo>
                    <a:lnTo>
                      <a:pt x="511873" y="620077"/>
                    </a:lnTo>
                    <a:lnTo>
                      <a:pt x="514921" y="619697"/>
                    </a:lnTo>
                    <a:lnTo>
                      <a:pt x="2857" y="0"/>
                    </a:lnTo>
                    <a:lnTo>
                      <a:pt x="0" y="62007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5" name="Freeform 265">
                <a:extLst>
                  <a:ext uri="{FF2B5EF4-FFF2-40B4-BE49-F238E27FC236}">
                    <a16:creationId xmlns:a16="http://schemas.microsoft.com/office/drawing/2014/main" id="{C6AF12D0-8A1F-4A6E-841D-897A6CAD8791}"/>
                  </a:ext>
                </a:extLst>
              </p:cNvPr>
              <p:cNvSpPr/>
              <p:nvPr/>
            </p:nvSpPr>
            <p:spPr>
              <a:xfrm>
                <a:off x="8801831" y="2737247"/>
                <a:ext cx="81441" cy="9020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25526">
                    <a:moveTo>
                      <a:pt x="256031" y="25526"/>
                    </a:moveTo>
                    <a:lnTo>
                      <a:pt x="253174" y="25146"/>
                    </a:lnTo>
                    <a:lnTo>
                      <a:pt x="250698" y="24003"/>
                    </a:lnTo>
                    <a:lnTo>
                      <a:pt x="248031" y="22669"/>
                    </a:lnTo>
                    <a:lnTo>
                      <a:pt x="245935" y="20383"/>
                    </a:lnTo>
                    <a:lnTo>
                      <a:pt x="244411" y="18288"/>
                    </a:lnTo>
                    <a:lnTo>
                      <a:pt x="243840" y="15430"/>
                    </a:lnTo>
                    <a:lnTo>
                      <a:pt x="243458" y="12573"/>
                    </a:lnTo>
                    <a:lnTo>
                      <a:pt x="243840" y="9715"/>
                    </a:lnTo>
                    <a:lnTo>
                      <a:pt x="244411" y="7238"/>
                    </a:lnTo>
                    <a:lnTo>
                      <a:pt x="245935" y="4572"/>
                    </a:lnTo>
                    <a:lnTo>
                      <a:pt x="248031" y="2476"/>
                    </a:lnTo>
                    <a:lnTo>
                      <a:pt x="250698" y="952"/>
                    </a:lnTo>
                    <a:lnTo>
                      <a:pt x="253174" y="380"/>
                    </a:lnTo>
                    <a:lnTo>
                      <a:pt x="256031" y="0"/>
                    </a:lnTo>
                    <a:lnTo>
                      <a:pt x="0" y="0"/>
                    </a:lnTo>
                    <a:lnTo>
                      <a:pt x="3238" y="380"/>
                    </a:lnTo>
                    <a:lnTo>
                      <a:pt x="6095" y="1333"/>
                    </a:lnTo>
                    <a:lnTo>
                      <a:pt x="8763" y="3238"/>
                    </a:lnTo>
                    <a:lnTo>
                      <a:pt x="10858" y="5333"/>
                    </a:lnTo>
                    <a:lnTo>
                      <a:pt x="12191" y="8191"/>
                    </a:lnTo>
                    <a:lnTo>
                      <a:pt x="12954" y="11049"/>
                    </a:lnTo>
                    <a:lnTo>
                      <a:pt x="12954" y="13906"/>
                    </a:lnTo>
                    <a:lnTo>
                      <a:pt x="12191" y="17144"/>
                    </a:lnTo>
                    <a:lnTo>
                      <a:pt x="10858" y="19812"/>
                    </a:lnTo>
                    <a:lnTo>
                      <a:pt x="8763" y="22288"/>
                    </a:lnTo>
                    <a:lnTo>
                      <a:pt x="6095" y="24003"/>
                    </a:lnTo>
                    <a:lnTo>
                      <a:pt x="3238" y="25146"/>
                    </a:lnTo>
                    <a:lnTo>
                      <a:pt x="0" y="25526"/>
                    </a:lnTo>
                    <a:lnTo>
                      <a:pt x="256031" y="25526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6" name="Freeform 266">
                <a:extLst>
                  <a:ext uri="{FF2B5EF4-FFF2-40B4-BE49-F238E27FC236}">
                    <a16:creationId xmlns:a16="http://schemas.microsoft.com/office/drawing/2014/main" id="{0B51E36F-45CC-48E1-89FD-9FB6C5C0AACE}"/>
                  </a:ext>
                </a:extLst>
              </p:cNvPr>
              <p:cNvSpPr/>
              <p:nvPr/>
            </p:nvSpPr>
            <p:spPr>
              <a:xfrm>
                <a:off x="8801831" y="2746269"/>
                <a:ext cx="164822" cy="240721"/>
              </a:xfrm>
              <a:custGeom>
                <a:avLst/>
                <a:gdLst/>
                <a:ahLst/>
                <a:cxnLst/>
                <a:rect l="0" t="0" r="0" b="0"/>
                <a:pathLst>
                  <a:path w="518159" h="681226">
                    <a:moveTo>
                      <a:pt x="518159" y="620648"/>
                    </a:moveTo>
                    <a:lnTo>
                      <a:pt x="0" y="0"/>
                    </a:lnTo>
                    <a:lnTo>
                      <a:pt x="0" y="619315"/>
                    </a:lnTo>
                    <a:lnTo>
                      <a:pt x="3238" y="619505"/>
                    </a:lnTo>
                    <a:lnTo>
                      <a:pt x="6096" y="620648"/>
                    </a:lnTo>
                    <a:lnTo>
                      <a:pt x="8762" y="622553"/>
                    </a:lnTo>
                    <a:lnTo>
                      <a:pt x="10858" y="624648"/>
                    </a:lnTo>
                    <a:lnTo>
                      <a:pt x="12191" y="627506"/>
                    </a:lnTo>
                    <a:lnTo>
                      <a:pt x="12954" y="630363"/>
                    </a:lnTo>
                    <a:lnTo>
                      <a:pt x="12954" y="633601"/>
                    </a:lnTo>
                    <a:lnTo>
                      <a:pt x="12191" y="636459"/>
                    </a:lnTo>
                    <a:lnTo>
                      <a:pt x="10858" y="639317"/>
                    </a:lnTo>
                    <a:lnTo>
                      <a:pt x="8762" y="641602"/>
                    </a:lnTo>
                    <a:lnTo>
                      <a:pt x="6096" y="643317"/>
                    </a:lnTo>
                    <a:lnTo>
                      <a:pt x="3238" y="644460"/>
                    </a:lnTo>
                    <a:lnTo>
                      <a:pt x="0" y="644841"/>
                    </a:lnTo>
                    <a:lnTo>
                      <a:pt x="0" y="680845"/>
                    </a:lnTo>
                    <a:lnTo>
                      <a:pt x="253174" y="681226"/>
                    </a:lnTo>
                    <a:lnTo>
                      <a:pt x="256032" y="680845"/>
                    </a:lnTo>
                    <a:lnTo>
                      <a:pt x="512064" y="680845"/>
                    </a:lnTo>
                    <a:lnTo>
                      <a:pt x="512064" y="644841"/>
                    </a:lnTo>
                    <a:lnTo>
                      <a:pt x="509015" y="644460"/>
                    </a:lnTo>
                    <a:lnTo>
                      <a:pt x="506158" y="643317"/>
                    </a:lnTo>
                    <a:lnTo>
                      <a:pt x="503682" y="641602"/>
                    </a:lnTo>
                    <a:lnTo>
                      <a:pt x="501586" y="639317"/>
                    </a:lnTo>
                    <a:lnTo>
                      <a:pt x="500062" y="636459"/>
                    </a:lnTo>
                    <a:lnTo>
                      <a:pt x="499300" y="633601"/>
                    </a:lnTo>
                    <a:lnTo>
                      <a:pt x="499300" y="630363"/>
                    </a:lnTo>
                    <a:lnTo>
                      <a:pt x="500062" y="627506"/>
                    </a:lnTo>
                    <a:lnTo>
                      <a:pt x="501586" y="624648"/>
                    </a:lnTo>
                    <a:lnTo>
                      <a:pt x="503682" y="622553"/>
                    </a:lnTo>
                    <a:lnTo>
                      <a:pt x="506158" y="620648"/>
                    </a:lnTo>
                    <a:lnTo>
                      <a:pt x="509015" y="619505"/>
                    </a:lnTo>
                    <a:lnTo>
                      <a:pt x="512064" y="619315"/>
                    </a:lnTo>
                    <a:lnTo>
                      <a:pt x="515302" y="619505"/>
                    </a:lnTo>
                    <a:lnTo>
                      <a:pt x="518159" y="620648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7" name="Freeform 267">
                <a:extLst>
                  <a:ext uri="{FF2B5EF4-FFF2-40B4-BE49-F238E27FC236}">
                    <a16:creationId xmlns:a16="http://schemas.microsoft.com/office/drawing/2014/main" id="{35ACE106-5FB7-41A7-8272-C3A97799F4D6}"/>
                  </a:ext>
                </a:extLst>
              </p:cNvPr>
              <p:cNvSpPr/>
              <p:nvPr/>
            </p:nvSpPr>
            <p:spPr>
              <a:xfrm>
                <a:off x="8883272" y="2986990"/>
                <a:ext cx="82471" cy="21608"/>
              </a:xfrm>
              <a:custGeom>
                <a:avLst/>
                <a:gdLst/>
                <a:ahLst/>
                <a:cxnLst/>
                <a:rect l="0" t="0" r="0" b="0"/>
                <a:pathLst>
                  <a:path w="259270" h="61150">
                    <a:moveTo>
                      <a:pt x="2857" y="0"/>
                    </a:moveTo>
                    <a:lnTo>
                      <a:pt x="5714" y="571"/>
                    </a:lnTo>
                    <a:lnTo>
                      <a:pt x="7809" y="2095"/>
                    </a:lnTo>
                    <a:lnTo>
                      <a:pt x="10095" y="4191"/>
                    </a:lnTo>
                    <a:lnTo>
                      <a:pt x="11429" y="6858"/>
                    </a:lnTo>
                    <a:lnTo>
                      <a:pt x="12572" y="9334"/>
                    </a:lnTo>
                    <a:lnTo>
                      <a:pt x="12953" y="12191"/>
                    </a:lnTo>
                    <a:lnTo>
                      <a:pt x="12572" y="15049"/>
                    </a:lnTo>
                    <a:lnTo>
                      <a:pt x="11429" y="17906"/>
                    </a:lnTo>
                    <a:lnTo>
                      <a:pt x="10095" y="20002"/>
                    </a:lnTo>
                    <a:lnTo>
                      <a:pt x="7809" y="22288"/>
                    </a:lnTo>
                    <a:lnTo>
                      <a:pt x="5714" y="23622"/>
                    </a:lnTo>
                    <a:lnTo>
                      <a:pt x="2857" y="24765"/>
                    </a:lnTo>
                    <a:lnTo>
                      <a:pt x="0" y="25146"/>
                    </a:lnTo>
                    <a:lnTo>
                      <a:pt x="256031" y="60769"/>
                    </a:lnTo>
                    <a:lnTo>
                      <a:pt x="259270" y="61150"/>
                    </a:lnTo>
                    <a:lnTo>
                      <a:pt x="256031" y="25146"/>
                    </a:lnTo>
                    <a:lnTo>
                      <a:pt x="252983" y="24765"/>
                    </a:lnTo>
                    <a:lnTo>
                      <a:pt x="250125" y="23622"/>
                    </a:lnTo>
                    <a:lnTo>
                      <a:pt x="247649" y="21907"/>
                    </a:lnTo>
                    <a:lnTo>
                      <a:pt x="245554" y="19430"/>
                    </a:lnTo>
                    <a:lnTo>
                      <a:pt x="244029" y="16764"/>
                    </a:lnTo>
                    <a:lnTo>
                      <a:pt x="243268" y="13525"/>
                    </a:lnTo>
                    <a:lnTo>
                      <a:pt x="243268" y="10667"/>
                    </a:lnTo>
                    <a:lnTo>
                      <a:pt x="244029" y="7810"/>
                    </a:lnTo>
                    <a:lnTo>
                      <a:pt x="245554" y="4952"/>
                    </a:lnTo>
                    <a:lnTo>
                      <a:pt x="247649" y="2857"/>
                    </a:lnTo>
                    <a:lnTo>
                      <a:pt x="250125" y="952"/>
                    </a:lnTo>
                    <a:lnTo>
                      <a:pt x="252983" y="0"/>
                    </a:lnTo>
                    <a:lnTo>
                      <a:pt x="2857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8" name="Freeform 268">
                <a:extLst>
                  <a:ext uri="{FF2B5EF4-FFF2-40B4-BE49-F238E27FC236}">
                    <a16:creationId xmlns:a16="http://schemas.microsoft.com/office/drawing/2014/main" id="{13795E97-007F-404B-B73E-2FD22F9C01CA}"/>
                  </a:ext>
                </a:extLst>
              </p:cNvPr>
              <p:cNvSpPr/>
              <p:nvPr/>
            </p:nvSpPr>
            <p:spPr>
              <a:xfrm>
                <a:off x="8883272" y="2986856"/>
                <a:ext cx="81441" cy="134"/>
              </a:xfrm>
              <a:custGeom>
                <a:avLst/>
                <a:gdLst/>
                <a:ahLst/>
                <a:cxnLst/>
                <a:rect l="0" t="0" r="0" b="0"/>
                <a:pathLst>
                  <a:path w="256031" h="380">
                    <a:moveTo>
                      <a:pt x="0" y="0"/>
                    </a:moveTo>
                    <a:lnTo>
                      <a:pt x="256031" y="0"/>
                    </a:lnTo>
                    <a:lnTo>
                      <a:pt x="252984" y="380"/>
                    </a:lnTo>
                    <a:lnTo>
                      <a:pt x="2857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79" name="Freeform 269">
                <a:extLst>
                  <a:ext uri="{FF2B5EF4-FFF2-40B4-BE49-F238E27FC236}">
                    <a16:creationId xmlns:a16="http://schemas.microsoft.com/office/drawing/2014/main" id="{F2D31BEC-1ACB-4715-AD3C-018F144C3EDD}"/>
                  </a:ext>
                </a:extLst>
              </p:cNvPr>
              <p:cNvSpPr/>
              <p:nvPr/>
            </p:nvSpPr>
            <p:spPr>
              <a:xfrm>
                <a:off x="8785591" y="2995742"/>
                <a:ext cx="195362" cy="62469"/>
              </a:xfrm>
              <a:custGeom>
                <a:avLst/>
                <a:gdLst/>
                <a:ahLst/>
                <a:cxnLst/>
                <a:rect l="0" t="0" r="0" b="0"/>
                <a:pathLst>
                  <a:path w="614171" h="176784">
                    <a:moveTo>
                      <a:pt x="304228" y="0"/>
                    </a:moveTo>
                    <a:lnTo>
                      <a:pt x="51054" y="380"/>
                    </a:lnTo>
                    <a:lnTo>
                      <a:pt x="51054" y="36004"/>
                    </a:lnTo>
                    <a:lnTo>
                      <a:pt x="54292" y="36385"/>
                    </a:lnTo>
                    <a:lnTo>
                      <a:pt x="57150" y="37528"/>
                    </a:lnTo>
                    <a:lnTo>
                      <a:pt x="59817" y="39242"/>
                    </a:lnTo>
                    <a:lnTo>
                      <a:pt x="61913" y="41719"/>
                    </a:lnTo>
                    <a:lnTo>
                      <a:pt x="63246" y="44196"/>
                    </a:lnTo>
                    <a:lnTo>
                      <a:pt x="64008" y="47434"/>
                    </a:lnTo>
                    <a:lnTo>
                      <a:pt x="64008" y="50482"/>
                    </a:lnTo>
                    <a:lnTo>
                      <a:pt x="63246" y="53339"/>
                    </a:lnTo>
                    <a:lnTo>
                      <a:pt x="61913" y="56197"/>
                    </a:lnTo>
                    <a:lnTo>
                      <a:pt x="59817" y="58293"/>
                    </a:lnTo>
                    <a:lnTo>
                      <a:pt x="57150" y="60197"/>
                    </a:lnTo>
                    <a:lnTo>
                      <a:pt x="54292" y="61150"/>
                    </a:lnTo>
                    <a:lnTo>
                      <a:pt x="51054" y="61531"/>
                    </a:lnTo>
                    <a:lnTo>
                      <a:pt x="0" y="176784"/>
                    </a:lnTo>
                    <a:lnTo>
                      <a:pt x="614171" y="176784"/>
                    </a:lnTo>
                    <a:lnTo>
                      <a:pt x="563117" y="61531"/>
                    </a:lnTo>
                    <a:lnTo>
                      <a:pt x="560069" y="61150"/>
                    </a:lnTo>
                    <a:lnTo>
                      <a:pt x="557212" y="60197"/>
                    </a:lnTo>
                    <a:lnTo>
                      <a:pt x="554735" y="58293"/>
                    </a:lnTo>
                    <a:lnTo>
                      <a:pt x="552639" y="56197"/>
                    </a:lnTo>
                    <a:lnTo>
                      <a:pt x="551116" y="53339"/>
                    </a:lnTo>
                    <a:lnTo>
                      <a:pt x="550353" y="50482"/>
                    </a:lnTo>
                    <a:lnTo>
                      <a:pt x="550353" y="47434"/>
                    </a:lnTo>
                    <a:lnTo>
                      <a:pt x="551116" y="44196"/>
                    </a:lnTo>
                    <a:lnTo>
                      <a:pt x="552639" y="41719"/>
                    </a:lnTo>
                    <a:lnTo>
                      <a:pt x="554735" y="39242"/>
                    </a:lnTo>
                    <a:lnTo>
                      <a:pt x="557212" y="37528"/>
                    </a:lnTo>
                    <a:lnTo>
                      <a:pt x="560069" y="36385"/>
                    </a:lnTo>
                    <a:lnTo>
                      <a:pt x="563117" y="36004"/>
                    </a:lnTo>
                    <a:lnTo>
                      <a:pt x="307085" y="380"/>
                    </a:lnTo>
                    <a:lnTo>
                      <a:pt x="304228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0" name="Freeform 270">
                <a:extLst>
                  <a:ext uri="{FF2B5EF4-FFF2-40B4-BE49-F238E27FC236}">
                    <a16:creationId xmlns:a16="http://schemas.microsoft.com/office/drawing/2014/main" id="{63D3C7A6-9A20-40ED-B663-8AB38D473A68}"/>
                  </a:ext>
                </a:extLst>
              </p:cNvPr>
              <p:cNvSpPr/>
              <p:nvPr/>
            </p:nvSpPr>
            <p:spPr>
              <a:xfrm>
                <a:off x="8801831" y="2986855"/>
                <a:ext cx="80532" cy="9020"/>
              </a:xfrm>
              <a:custGeom>
                <a:avLst/>
                <a:gdLst/>
                <a:ahLst/>
                <a:cxnLst/>
                <a:rect l="0" t="0" r="0" b="0"/>
                <a:pathLst>
                  <a:path w="253174" h="25526">
                    <a:moveTo>
                      <a:pt x="0" y="0"/>
                    </a:moveTo>
                    <a:lnTo>
                      <a:pt x="3238" y="380"/>
                    </a:lnTo>
                    <a:lnTo>
                      <a:pt x="6095" y="1333"/>
                    </a:lnTo>
                    <a:lnTo>
                      <a:pt x="8762" y="3238"/>
                    </a:lnTo>
                    <a:lnTo>
                      <a:pt x="10858" y="5333"/>
                    </a:lnTo>
                    <a:lnTo>
                      <a:pt x="12191" y="8191"/>
                    </a:lnTo>
                    <a:lnTo>
                      <a:pt x="12953" y="11049"/>
                    </a:lnTo>
                    <a:lnTo>
                      <a:pt x="12953" y="13906"/>
                    </a:lnTo>
                    <a:lnTo>
                      <a:pt x="12191" y="17145"/>
                    </a:lnTo>
                    <a:lnTo>
                      <a:pt x="10858" y="19811"/>
                    </a:lnTo>
                    <a:lnTo>
                      <a:pt x="8762" y="22288"/>
                    </a:lnTo>
                    <a:lnTo>
                      <a:pt x="6095" y="24002"/>
                    </a:lnTo>
                    <a:lnTo>
                      <a:pt x="3238" y="25146"/>
                    </a:lnTo>
                    <a:lnTo>
                      <a:pt x="0" y="25526"/>
                    </a:lnTo>
                    <a:lnTo>
                      <a:pt x="253174" y="25146"/>
                    </a:lnTo>
                    <a:lnTo>
                      <a:pt x="250697" y="24002"/>
                    </a:lnTo>
                    <a:lnTo>
                      <a:pt x="248031" y="22669"/>
                    </a:lnTo>
                    <a:lnTo>
                      <a:pt x="245935" y="20383"/>
                    </a:lnTo>
                    <a:lnTo>
                      <a:pt x="244411" y="18288"/>
                    </a:lnTo>
                    <a:lnTo>
                      <a:pt x="243840" y="15430"/>
                    </a:lnTo>
                    <a:lnTo>
                      <a:pt x="243459" y="12573"/>
                    </a:lnTo>
                    <a:lnTo>
                      <a:pt x="243840" y="9715"/>
                    </a:lnTo>
                    <a:lnTo>
                      <a:pt x="244411" y="7238"/>
                    </a:lnTo>
                    <a:lnTo>
                      <a:pt x="245935" y="4572"/>
                    </a:lnTo>
                    <a:lnTo>
                      <a:pt x="248031" y="2476"/>
                    </a:lnTo>
                    <a:lnTo>
                      <a:pt x="250697" y="952"/>
                    </a:lnTo>
                    <a:lnTo>
                      <a:pt x="253174" y="38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1" name="Freeform 271">
                <a:extLst>
                  <a:ext uri="{FF2B5EF4-FFF2-40B4-BE49-F238E27FC236}">
                    <a16:creationId xmlns:a16="http://schemas.microsoft.com/office/drawing/2014/main" id="{5A45A61C-C815-43CC-86A3-19250DEE57BA}"/>
                  </a:ext>
                </a:extLst>
              </p:cNvPr>
              <p:cNvSpPr/>
              <p:nvPr/>
            </p:nvSpPr>
            <p:spPr>
              <a:xfrm>
                <a:off x="8785591" y="2443211"/>
                <a:ext cx="16240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1740407">
                    <a:moveTo>
                      <a:pt x="0" y="1740407"/>
                    </a:moveTo>
                    <a:lnTo>
                      <a:pt x="0" y="0"/>
                    </a:lnTo>
                    <a:lnTo>
                      <a:pt x="38480" y="75247"/>
                    </a:lnTo>
                    <a:lnTo>
                      <a:pt x="38480" y="78485"/>
                    </a:lnTo>
                    <a:lnTo>
                      <a:pt x="39242" y="81343"/>
                    </a:lnTo>
                    <a:lnTo>
                      <a:pt x="38480" y="136779"/>
                    </a:lnTo>
                    <a:lnTo>
                      <a:pt x="38480" y="139636"/>
                    </a:lnTo>
                    <a:lnTo>
                      <a:pt x="39242" y="142874"/>
                    </a:lnTo>
                    <a:lnTo>
                      <a:pt x="38480" y="198119"/>
                    </a:lnTo>
                    <a:lnTo>
                      <a:pt x="38480" y="201358"/>
                    </a:lnTo>
                    <a:lnTo>
                      <a:pt x="39242" y="204216"/>
                    </a:lnTo>
                    <a:lnTo>
                      <a:pt x="40576" y="207073"/>
                    </a:lnTo>
                    <a:lnTo>
                      <a:pt x="42862" y="209169"/>
                    </a:lnTo>
                    <a:lnTo>
                      <a:pt x="45338" y="211074"/>
                    </a:lnTo>
                    <a:lnTo>
                      <a:pt x="48196" y="212026"/>
                    </a:lnTo>
                    <a:lnTo>
                      <a:pt x="51053" y="212407"/>
                    </a:lnTo>
                    <a:lnTo>
                      <a:pt x="38480" y="843152"/>
                    </a:lnTo>
                    <a:lnTo>
                      <a:pt x="38480" y="846010"/>
                    </a:lnTo>
                    <a:lnTo>
                      <a:pt x="39242" y="849249"/>
                    </a:lnTo>
                    <a:lnTo>
                      <a:pt x="40576" y="851916"/>
                    </a:lnTo>
                    <a:lnTo>
                      <a:pt x="42862" y="854392"/>
                    </a:lnTo>
                    <a:lnTo>
                      <a:pt x="45338" y="856107"/>
                    </a:lnTo>
                    <a:lnTo>
                      <a:pt x="48196" y="857249"/>
                    </a:lnTo>
                    <a:lnTo>
                      <a:pt x="51053" y="857630"/>
                    </a:lnTo>
                    <a:lnTo>
                      <a:pt x="38480" y="1487995"/>
                    </a:lnTo>
                    <a:lnTo>
                      <a:pt x="38480" y="1491233"/>
                    </a:lnTo>
                    <a:lnTo>
                      <a:pt x="39242" y="1494091"/>
                    </a:lnTo>
                    <a:lnTo>
                      <a:pt x="40576" y="1496948"/>
                    </a:lnTo>
                    <a:lnTo>
                      <a:pt x="42862" y="1499235"/>
                    </a:lnTo>
                    <a:lnTo>
                      <a:pt x="45338" y="1500949"/>
                    </a:lnTo>
                    <a:lnTo>
                      <a:pt x="38480" y="1549527"/>
                    </a:lnTo>
                    <a:lnTo>
                      <a:pt x="38480" y="1552384"/>
                    </a:lnTo>
                    <a:lnTo>
                      <a:pt x="39242" y="1555622"/>
                    </a:lnTo>
                    <a:lnTo>
                      <a:pt x="40576" y="1558289"/>
                    </a:lnTo>
                    <a:lnTo>
                      <a:pt x="42862" y="1560766"/>
                    </a:lnTo>
                    <a:lnTo>
                      <a:pt x="45338" y="1562480"/>
                    </a:lnTo>
                    <a:lnTo>
                      <a:pt x="48196" y="1563623"/>
                    </a:lnTo>
                    <a:lnTo>
                      <a:pt x="51053" y="1564004"/>
                    </a:lnTo>
                    <a:lnTo>
                      <a:pt x="39242" y="1607820"/>
                    </a:lnTo>
                    <a:lnTo>
                      <a:pt x="38480" y="1611058"/>
                    </a:lnTo>
                    <a:lnTo>
                      <a:pt x="38480" y="1614106"/>
                    </a:lnTo>
                    <a:lnTo>
                      <a:pt x="39242" y="1616963"/>
                    </a:lnTo>
                    <a:lnTo>
                      <a:pt x="40576" y="1619821"/>
                    </a:lnTo>
                    <a:lnTo>
                      <a:pt x="42862" y="1621917"/>
                    </a:lnTo>
                    <a:lnTo>
                      <a:pt x="45338" y="1623821"/>
                    </a:lnTo>
                    <a:lnTo>
                      <a:pt x="48196" y="1624774"/>
                    </a:lnTo>
                    <a:lnTo>
                      <a:pt x="51053" y="1625155"/>
                    </a:lnTo>
                    <a:lnTo>
                      <a:pt x="0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2" name="Freeform 272">
                <a:extLst>
                  <a:ext uri="{FF2B5EF4-FFF2-40B4-BE49-F238E27FC236}">
                    <a16:creationId xmlns:a16="http://schemas.microsoft.com/office/drawing/2014/main" id="{C0B1D43D-2907-45CE-8BF5-45D8B5D73B72}"/>
                  </a:ext>
                </a:extLst>
              </p:cNvPr>
              <p:cNvSpPr/>
              <p:nvPr/>
            </p:nvSpPr>
            <p:spPr>
              <a:xfrm>
                <a:off x="8798074" y="2995876"/>
                <a:ext cx="3757" cy="15483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3815">
                    <a:moveTo>
                      <a:pt x="11811" y="0"/>
                    </a:moveTo>
                    <a:lnTo>
                      <a:pt x="11811" y="35623"/>
                    </a:lnTo>
                    <a:lnTo>
                      <a:pt x="8954" y="36004"/>
                    </a:lnTo>
                    <a:lnTo>
                      <a:pt x="6097" y="37147"/>
                    </a:lnTo>
                    <a:lnTo>
                      <a:pt x="3620" y="38861"/>
                    </a:lnTo>
                    <a:lnTo>
                      <a:pt x="1334" y="41338"/>
                    </a:lnTo>
                    <a:lnTo>
                      <a:pt x="0" y="43815"/>
                    </a:lnTo>
                    <a:lnTo>
                      <a:pt x="11811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3" name="Freeform 273">
                <a:extLst>
                  <a:ext uri="{FF2B5EF4-FFF2-40B4-BE49-F238E27FC236}">
                    <a16:creationId xmlns:a16="http://schemas.microsoft.com/office/drawing/2014/main" id="{952210D5-D23B-4508-BBE6-69AEB36C2783}"/>
                  </a:ext>
                </a:extLst>
              </p:cNvPr>
              <p:cNvSpPr/>
              <p:nvPr/>
            </p:nvSpPr>
            <p:spPr>
              <a:xfrm>
                <a:off x="8798074" y="2973998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11811" y="380"/>
                    </a:moveTo>
                    <a:lnTo>
                      <a:pt x="11811" y="36384"/>
                    </a:lnTo>
                    <a:lnTo>
                      <a:pt x="8954" y="36765"/>
                    </a:lnTo>
                    <a:lnTo>
                      <a:pt x="6097" y="37718"/>
                    </a:lnTo>
                    <a:lnTo>
                      <a:pt x="3620" y="39622"/>
                    </a:lnTo>
                    <a:lnTo>
                      <a:pt x="1334" y="41718"/>
                    </a:lnTo>
                    <a:lnTo>
                      <a:pt x="0" y="44576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4" name="Freeform 274">
                <a:extLst>
                  <a:ext uri="{FF2B5EF4-FFF2-40B4-BE49-F238E27FC236}">
                    <a16:creationId xmlns:a16="http://schemas.microsoft.com/office/drawing/2014/main" id="{A0A8B83C-0CE2-4B21-8D80-E3BC2F3E07CE}"/>
                  </a:ext>
                </a:extLst>
              </p:cNvPr>
              <p:cNvSpPr/>
              <p:nvPr/>
            </p:nvSpPr>
            <p:spPr>
              <a:xfrm>
                <a:off x="8797832" y="2973595"/>
                <a:ext cx="3090" cy="17166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48577">
                    <a:moveTo>
                      <a:pt x="0" y="48577"/>
                    </a:moveTo>
                    <a:lnTo>
                      <a:pt x="6858" y="0"/>
                    </a:lnTo>
                    <a:lnTo>
                      <a:pt x="9715" y="1143"/>
                    </a:lnTo>
                    <a:lnTo>
                      <a:pt x="761" y="45720"/>
                    </a:lnTo>
                    <a:lnTo>
                      <a:pt x="0" y="4857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5" name="Freeform 275">
                <a:extLst>
                  <a:ext uri="{FF2B5EF4-FFF2-40B4-BE49-F238E27FC236}">
                    <a16:creationId xmlns:a16="http://schemas.microsoft.com/office/drawing/2014/main" id="{533E35E4-A6B5-44A9-92F1-04C7F213449B}"/>
                  </a:ext>
                </a:extLst>
              </p:cNvPr>
              <p:cNvSpPr/>
              <p:nvPr/>
            </p:nvSpPr>
            <p:spPr>
              <a:xfrm>
                <a:off x="8797832" y="2746269"/>
                <a:ext cx="3999" cy="222748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364">
                    <a:moveTo>
                      <a:pt x="12573" y="0"/>
                    </a:moveTo>
                    <a:lnTo>
                      <a:pt x="12573" y="619315"/>
                    </a:lnTo>
                    <a:lnTo>
                      <a:pt x="9716" y="619505"/>
                    </a:lnTo>
                    <a:lnTo>
                      <a:pt x="6859" y="620648"/>
                    </a:lnTo>
                    <a:lnTo>
                      <a:pt x="4382" y="622554"/>
                    </a:lnTo>
                    <a:lnTo>
                      <a:pt x="2096" y="624649"/>
                    </a:lnTo>
                    <a:lnTo>
                      <a:pt x="762" y="627506"/>
                    </a:lnTo>
                    <a:lnTo>
                      <a:pt x="0" y="630364"/>
                    </a:lnTo>
                    <a:lnTo>
                      <a:pt x="1257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6" name="Freeform 276">
                <a:extLst>
                  <a:ext uri="{FF2B5EF4-FFF2-40B4-BE49-F238E27FC236}">
                    <a16:creationId xmlns:a16="http://schemas.microsoft.com/office/drawing/2014/main" id="{4C659FDD-60FA-4D07-863A-D98C86958BE6}"/>
                  </a:ext>
                </a:extLst>
              </p:cNvPr>
              <p:cNvSpPr/>
              <p:nvPr/>
            </p:nvSpPr>
            <p:spPr>
              <a:xfrm>
                <a:off x="8797832" y="2518269"/>
                <a:ext cx="3999" cy="222883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745">
                    <a:moveTo>
                      <a:pt x="12573" y="0"/>
                    </a:moveTo>
                    <a:lnTo>
                      <a:pt x="9716" y="620077"/>
                    </a:lnTo>
                    <a:lnTo>
                      <a:pt x="6859" y="621030"/>
                    </a:lnTo>
                    <a:lnTo>
                      <a:pt x="4382" y="622934"/>
                    </a:lnTo>
                    <a:lnTo>
                      <a:pt x="2096" y="625030"/>
                    </a:lnTo>
                    <a:lnTo>
                      <a:pt x="762" y="627887"/>
                    </a:lnTo>
                    <a:lnTo>
                      <a:pt x="0" y="630745"/>
                    </a:lnTo>
                    <a:lnTo>
                      <a:pt x="12573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7" name="Freeform 277">
                <a:extLst>
                  <a:ext uri="{FF2B5EF4-FFF2-40B4-BE49-F238E27FC236}">
                    <a16:creationId xmlns:a16="http://schemas.microsoft.com/office/drawing/2014/main" id="{9EE3791D-5D4C-4318-82C1-2AED1826B189}"/>
                  </a:ext>
                </a:extLst>
              </p:cNvPr>
              <p:cNvSpPr/>
              <p:nvPr/>
            </p:nvSpPr>
            <p:spPr>
              <a:xfrm>
                <a:off x="8798074" y="2496526"/>
                <a:ext cx="3757" cy="15617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5">
                    <a:moveTo>
                      <a:pt x="11811" y="380"/>
                    </a:moveTo>
                    <a:lnTo>
                      <a:pt x="11811" y="36003"/>
                    </a:lnTo>
                    <a:lnTo>
                      <a:pt x="8954" y="36384"/>
                    </a:lnTo>
                    <a:lnTo>
                      <a:pt x="6097" y="37527"/>
                    </a:lnTo>
                    <a:lnTo>
                      <a:pt x="3620" y="39241"/>
                    </a:lnTo>
                    <a:lnTo>
                      <a:pt x="1334" y="41718"/>
                    </a:lnTo>
                    <a:lnTo>
                      <a:pt x="0" y="44195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8" name="Freeform 278">
                <a:extLst>
                  <a:ext uri="{FF2B5EF4-FFF2-40B4-BE49-F238E27FC236}">
                    <a16:creationId xmlns:a16="http://schemas.microsoft.com/office/drawing/2014/main" id="{767D7B9D-9FB5-43F0-BF00-FAF481492D09}"/>
                  </a:ext>
                </a:extLst>
              </p:cNvPr>
              <p:cNvSpPr/>
              <p:nvPr/>
            </p:nvSpPr>
            <p:spPr>
              <a:xfrm>
                <a:off x="8797832" y="2493698"/>
                <a:ext cx="3090" cy="19522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55244">
                    <a:moveTo>
                      <a:pt x="0" y="55244"/>
                    </a:moveTo>
                    <a:lnTo>
                      <a:pt x="761" y="0"/>
                    </a:lnTo>
                    <a:lnTo>
                      <a:pt x="2095" y="2667"/>
                    </a:lnTo>
                    <a:lnTo>
                      <a:pt x="4381" y="5143"/>
                    </a:lnTo>
                    <a:lnTo>
                      <a:pt x="6858" y="6858"/>
                    </a:lnTo>
                    <a:lnTo>
                      <a:pt x="9715" y="8000"/>
                    </a:lnTo>
                    <a:lnTo>
                      <a:pt x="761" y="52197"/>
                    </a:lnTo>
                    <a:lnTo>
                      <a:pt x="0" y="55244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89" name="Freeform 279">
                <a:extLst>
                  <a:ext uri="{FF2B5EF4-FFF2-40B4-BE49-F238E27FC236}">
                    <a16:creationId xmlns:a16="http://schemas.microsoft.com/office/drawing/2014/main" id="{FFF723DF-8301-4F9B-BD83-536CBD6E79B8}"/>
                  </a:ext>
                </a:extLst>
              </p:cNvPr>
              <p:cNvSpPr/>
              <p:nvPr/>
            </p:nvSpPr>
            <p:spPr>
              <a:xfrm>
                <a:off x="8798074" y="2474782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11811" y="380"/>
                    </a:moveTo>
                    <a:lnTo>
                      <a:pt x="11811" y="36384"/>
                    </a:lnTo>
                    <a:lnTo>
                      <a:pt x="8954" y="36765"/>
                    </a:lnTo>
                    <a:lnTo>
                      <a:pt x="6097" y="37718"/>
                    </a:lnTo>
                    <a:lnTo>
                      <a:pt x="3620" y="39622"/>
                    </a:lnTo>
                    <a:lnTo>
                      <a:pt x="1334" y="41718"/>
                    </a:lnTo>
                    <a:lnTo>
                      <a:pt x="0" y="44576"/>
                    </a:lnTo>
                    <a:lnTo>
                      <a:pt x="8954" y="0"/>
                    </a:lnTo>
                    <a:lnTo>
                      <a:pt x="11811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0" name="Freeform 280">
                <a:extLst>
                  <a:ext uri="{FF2B5EF4-FFF2-40B4-BE49-F238E27FC236}">
                    <a16:creationId xmlns:a16="http://schemas.microsoft.com/office/drawing/2014/main" id="{068931D8-C2AB-49B9-AF22-3685988CAE7D}"/>
                  </a:ext>
                </a:extLst>
              </p:cNvPr>
              <p:cNvSpPr/>
              <p:nvPr/>
            </p:nvSpPr>
            <p:spPr>
              <a:xfrm>
                <a:off x="8797832" y="2471955"/>
                <a:ext cx="3090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715" h="55435">
                    <a:moveTo>
                      <a:pt x="0" y="55435"/>
                    </a:moveTo>
                    <a:lnTo>
                      <a:pt x="761" y="0"/>
                    </a:lnTo>
                    <a:lnTo>
                      <a:pt x="2095" y="2858"/>
                    </a:lnTo>
                    <a:lnTo>
                      <a:pt x="4381" y="5143"/>
                    </a:lnTo>
                    <a:lnTo>
                      <a:pt x="6858" y="6858"/>
                    </a:lnTo>
                    <a:lnTo>
                      <a:pt x="9715" y="8001"/>
                    </a:lnTo>
                    <a:lnTo>
                      <a:pt x="761" y="52578"/>
                    </a:lnTo>
                    <a:lnTo>
                      <a:pt x="0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1" name="Freeform 281">
                <a:extLst>
                  <a:ext uri="{FF2B5EF4-FFF2-40B4-BE49-F238E27FC236}">
                    <a16:creationId xmlns:a16="http://schemas.microsoft.com/office/drawing/2014/main" id="{987EC5AC-0C96-4D00-9221-881615DB47A0}"/>
                  </a:ext>
                </a:extLst>
              </p:cNvPr>
              <p:cNvSpPr/>
              <p:nvPr/>
            </p:nvSpPr>
            <p:spPr>
              <a:xfrm>
                <a:off x="8785591" y="2443211"/>
                <a:ext cx="16240" cy="26590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75247">
                    <a:moveTo>
                      <a:pt x="0" y="0"/>
                    </a:moveTo>
                    <a:lnTo>
                      <a:pt x="51053" y="64198"/>
                    </a:lnTo>
                    <a:lnTo>
                      <a:pt x="48196" y="64389"/>
                    </a:lnTo>
                    <a:lnTo>
                      <a:pt x="45338" y="65531"/>
                    </a:lnTo>
                    <a:lnTo>
                      <a:pt x="42862" y="67436"/>
                    </a:lnTo>
                    <a:lnTo>
                      <a:pt x="40576" y="69532"/>
                    </a:lnTo>
                    <a:lnTo>
                      <a:pt x="39242" y="72389"/>
                    </a:lnTo>
                    <a:lnTo>
                      <a:pt x="38480" y="75247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2" name="Freeform 282">
                <a:extLst>
                  <a:ext uri="{FF2B5EF4-FFF2-40B4-BE49-F238E27FC236}">
                    <a16:creationId xmlns:a16="http://schemas.microsoft.com/office/drawing/2014/main" id="{2D5EC7F1-A4A3-45F7-8415-5BFE28488BAF}"/>
                  </a:ext>
                </a:extLst>
              </p:cNvPr>
              <p:cNvSpPr/>
              <p:nvPr/>
            </p:nvSpPr>
            <p:spPr>
              <a:xfrm>
                <a:off x="8964713" y="2443211"/>
                <a:ext cx="16240" cy="614999"/>
              </a:xfrm>
              <a:custGeom>
                <a:avLst/>
                <a:gdLst/>
                <a:ahLst/>
                <a:cxnLst/>
                <a:rect l="0" t="0" r="0" b="0"/>
                <a:pathLst>
                  <a:path w="51053" h="1740407">
                    <a:moveTo>
                      <a:pt x="51053" y="1740407"/>
                    </a:moveTo>
                    <a:lnTo>
                      <a:pt x="0" y="1625155"/>
                    </a:lnTo>
                    <a:lnTo>
                      <a:pt x="3238" y="1624774"/>
                    </a:lnTo>
                    <a:lnTo>
                      <a:pt x="6096" y="1623821"/>
                    </a:lnTo>
                    <a:lnTo>
                      <a:pt x="8572" y="1621917"/>
                    </a:lnTo>
                    <a:lnTo>
                      <a:pt x="10286" y="1619821"/>
                    </a:lnTo>
                    <a:lnTo>
                      <a:pt x="11811" y="1616963"/>
                    </a:lnTo>
                    <a:lnTo>
                      <a:pt x="12573" y="1614106"/>
                    </a:lnTo>
                    <a:lnTo>
                      <a:pt x="12573" y="1611058"/>
                    </a:lnTo>
                    <a:lnTo>
                      <a:pt x="11811" y="1607820"/>
                    </a:lnTo>
                    <a:lnTo>
                      <a:pt x="0" y="1564004"/>
                    </a:lnTo>
                    <a:lnTo>
                      <a:pt x="3238" y="1563623"/>
                    </a:lnTo>
                    <a:lnTo>
                      <a:pt x="6096" y="1562480"/>
                    </a:lnTo>
                    <a:lnTo>
                      <a:pt x="8572" y="1560766"/>
                    </a:lnTo>
                    <a:lnTo>
                      <a:pt x="10286" y="1558289"/>
                    </a:lnTo>
                    <a:lnTo>
                      <a:pt x="11811" y="1555622"/>
                    </a:lnTo>
                    <a:lnTo>
                      <a:pt x="12573" y="1552384"/>
                    </a:lnTo>
                    <a:lnTo>
                      <a:pt x="12573" y="1549527"/>
                    </a:lnTo>
                    <a:lnTo>
                      <a:pt x="6096" y="1500949"/>
                    </a:lnTo>
                    <a:lnTo>
                      <a:pt x="8572" y="1499235"/>
                    </a:lnTo>
                    <a:lnTo>
                      <a:pt x="10286" y="1496948"/>
                    </a:lnTo>
                    <a:lnTo>
                      <a:pt x="11811" y="1494091"/>
                    </a:lnTo>
                    <a:lnTo>
                      <a:pt x="12573" y="1491233"/>
                    </a:lnTo>
                    <a:lnTo>
                      <a:pt x="12573" y="1487995"/>
                    </a:lnTo>
                    <a:lnTo>
                      <a:pt x="0" y="857630"/>
                    </a:lnTo>
                    <a:lnTo>
                      <a:pt x="3238" y="857249"/>
                    </a:lnTo>
                    <a:lnTo>
                      <a:pt x="6096" y="856107"/>
                    </a:lnTo>
                    <a:lnTo>
                      <a:pt x="8572" y="854392"/>
                    </a:lnTo>
                    <a:lnTo>
                      <a:pt x="10286" y="851916"/>
                    </a:lnTo>
                    <a:lnTo>
                      <a:pt x="11811" y="849249"/>
                    </a:lnTo>
                    <a:lnTo>
                      <a:pt x="12573" y="846010"/>
                    </a:lnTo>
                    <a:lnTo>
                      <a:pt x="12573" y="843152"/>
                    </a:lnTo>
                    <a:lnTo>
                      <a:pt x="0" y="212407"/>
                    </a:lnTo>
                    <a:lnTo>
                      <a:pt x="3238" y="212026"/>
                    </a:lnTo>
                    <a:lnTo>
                      <a:pt x="6096" y="211074"/>
                    </a:lnTo>
                    <a:lnTo>
                      <a:pt x="8572" y="209169"/>
                    </a:lnTo>
                    <a:lnTo>
                      <a:pt x="10286" y="207073"/>
                    </a:lnTo>
                    <a:lnTo>
                      <a:pt x="11811" y="204216"/>
                    </a:lnTo>
                    <a:lnTo>
                      <a:pt x="12573" y="201358"/>
                    </a:lnTo>
                    <a:lnTo>
                      <a:pt x="12573" y="198119"/>
                    </a:lnTo>
                    <a:lnTo>
                      <a:pt x="11811" y="142874"/>
                    </a:lnTo>
                    <a:lnTo>
                      <a:pt x="12573" y="139636"/>
                    </a:lnTo>
                    <a:lnTo>
                      <a:pt x="12573" y="136779"/>
                    </a:lnTo>
                    <a:lnTo>
                      <a:pt x="11811" y="81343"/>
                    </a:lnTo>
                    <a:lnTo>
                      <a:pt x="12573" y="78485"/>
                    </a:lnTo>
                    <a:lnTo>
                      <a:pt x="12573" y="75247"/>
                    </a:lnTo>
                    <a:lnTo>
                      <a:pt x="51053" y="0"/>
                    </a:lnTo>
                    <a:lnTo>
                      <a:pt x="51053" y="1740407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3" name="Freeform 283">
                <a:extLst>
                  <a:ext uri="{FF2B5EF4-FFF2-40B4-BE49-F238E27FC236}">
                    <a16:creationId xmlns:a16="http://schemas.microsoft.com/office/drawing/2014/main" id="{B2F79602-AE8C-40B0-8827-C62C2D5AB999}"/>
                  </a:ext>
                </a:extLst>
              </p:cNvPr>
              <p:cNvSpPr/>
              <p:nvPr/>
            </p:nvSpPr>
            <p:spPr>
              <a:xfrm>
                <a:off x="8964714" y="2995876"/>
                <a:ext cx="3757" cy="15483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3815">
                    <a:moveTo>
                      <a:pt x="0" y="0"/>
                    </a:moveTo>
                    <a:lnTo>
                      <a:pt x="11811" y="43815"/>
                    </a:lnTo>
                    <a:lnTo>
                      <a:pt x="10287" y="41338"/>
                    </a:lnTo>
                    <a:lnTo>
                      <a:pt x="8572" y="38861"/>
                    </a:lnTo>
                    <a:lnTo>
                      <a:pt x="6095" y="37147"/>
                    </a:lnTo>
                    <a:lnTo>
                      <a:pt x="3238" y="3600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4" name="Freeform 284">
                <a:extLst>
                  <a:ext uri="{FF2B5EF4-FFF2-40B4-BE49-F238E27FC236}">
                    <a16:creationId xmlns:a16="http://schemas.microsoft.com/office/drawing/2014/main" id="{0FD7A2C7-25B6-416E-BCA4-FED0DAEAF88A}"/>
                  </a:ext>
                </a:extLst>
              </p:cNvPr>
              <p:cNvSpPr/>
              <p:nvPr/>
            </p:nvSpPr>
            <p:spPr>
              <a:xfrm>
                <a:off x="8964714" y="2973998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576"/>
                    </a:lnTo>
                    <a:lnTo>
                      <a:pt x="10287" y="41718"/>
                    </a:lnTo>
                    <a:lnTo>
                      <a:pt x="8572" y="39622"/>
                    </a:lnTo>
                    <a:lnTo>
                      <a:pt x="6095" y="37718"/>
                    </a:lnTo>
                    <a:lnTo>
                      <a:pt x="3238" y="36765"/>
                    </a:lnTo>
                    <a:lnTo>
                      <a:pt x="0" y="36384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5" name="Freeform 285">
                <a:extLst>
                  <a:ext uri="{FF2B5EF4-FFF2-40B4-BE49-F238E27FC236}">
                    <a16:creationId xmlns:a16="http://schemas.microsoft.com/office/drawing/2014/main" id="{B03AEE01-4278-4C70-A856-D86C38CB1470}"/>
                  </a:ext>
                </a:extLst>
              </p:cNvPr>
              <p:cNvSpPr/>
              <p:nvPr/>
            </p:nvSpPr>
            <p:spPr>
              <a:xfrm>
                <a:off x="8965744" y="2973595"/>
                <a:ext cx="2969" cy="17166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48577">
                    <a:moveTo>
                      <a:pt x="0" y="1143"/>
                    </a:moveTo>
                    <a:lnTo>
                      <a:pt x="2857" y="0"/>
                    </a:lnTo>
                    <a:lnTo>
                      <a:pt x="9334" y="48577"/>
                    </a:lnTo>
                    <a:lnTo>
                      <a:pt x="8572" y="45719"/>
                    </a:lnTo>
                    <a:lnTo>
                      <a:pt x="0" y="1143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6" name="Freeform 286">
                <a:extLst>
                  <a:ext uri="{FF2B5EF4-FFF2-40B4-BE49-F238E27FC236}">
                    <a16:creationId xmlns:a16="http://schemas.microsoft.com/office/drawing/2014/main" id="{4D6B2E00-5F10-45E3-9758-E2CD56B8F7DB}"/>
                  </a:ext>
                </a:extLst>
              </p:cNvPr>
              <p:cNvSpPr/>
              <p:nvPr/>
            </p:nvSpPr>
            <p:spPr>
              <a:xfrm>
                <a:off x="8801831" y="2746268"/>
                <a:ext cx="166155" cy="220729"/>
              </a:xfrm>
              <a:custGeom>
                <a:avLst/>
                <a:gdLst/>
                <a:ahLst/>
                <a:cxnLst/>
                <a:rect l="0" t="0" r="0" b="0"/>
                <a:pathLst>
                  <a:path w="522351" h="624649">
                    <a:moveTo>
                      <a:pt x="0" y="0"/>
                    </a:moveTo>
                    <a:lnTo>
                      <a:pt x="256031" y="0"/>
                    </a:lnTo>
                    <a:lnTo>
                      <a:pt x="522351" y="624649"/>
                    </a:lnTo>
                    <a:lnTo>
                      <a:pt x="520636" y="622554"/>
                    </a:lnTo>
                    <a:lnTo>
                      <a:pt x="518159" y="620648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7" name="Freeform 287">
                <a:extLst>
                  <a:ext uri="{FF2B5EF4-FFF2-40B4-BE49-F238E27FC236}">
                    <a16:creationId xmlns:a16="http://schemas.microsoft.com/office/drawing/2014/main" id="{2E6EAB84-B40C-44D5-8324-4E31903306C1}"/>
                  </a:ext>
                </a:extLst>
              </p:cNvPr>
              <p:cNvSpPr/>
              <p:nvPr/>
            </p:nvSpPr>
            <p:spPr>
              <a:xfrm>
                <a:off x="8801831" y="2518269"/>
                <a:ext cx="165609" cy="220123"/>
              </a:xfrm>
              <a:custGeom>
                <a:avLst/>
                <a:gdLst/>
                <a:ahLst/>
                <a:cxnLst/>
                <a:rect l="0" t="0" r="0" b="0"/>
                <a:pathLst>
                  <a:path w="520636" h="622934">
                    <a:moveTo>
                      <a:pt x="0" y="0"/>
                    </a:moveTo>
                    <a:lnTo>
                      <a:pt x="520636" y="622934"/>
                    </a:lnTo>
                    <a:lnTo>
                      <a:pt x="518159" y="621030"/>
                    </a:lnTo>
                    <a:lnTo>
                      <a:pt x="515302" y="620077"/>
                    </a:lnTo>
                    <a:lnTo>
                      <a:pt x="512063" y="61969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8" name="Freeform 288">
                <a:extLst>
                  <a:ext uri="{FF2B5EF4-FFF2-40B4-BE49-F238E27FC236}">
                    <a16:creationId xmlns:a16="http://schemas.microsoft.com/office/drawing/2014/main" id="{743B383F-8981-4166-968B-B8384DE44DD6}"/>
                  </a:ext>
                </a:extLst>
              </p:cNvPr>
              <p:cNvSpPr/>
              <p:nvPr/>
            </p:nvSpPr>
            <p:spPr>
              <a:xfrm>
                <a:off x="8964714" y="2518269"/>
                <a:ext cx="3999" cy="222883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745">
                    <a:moveTo>
                      <a:pt x="0" y="0"/>
                    </a:moveTo>
                    <a:lnTo>
                      <a:pt x="12573" y="630745"/>
                    </a:lnTo>
                    <a:lnTo>
                      <a:pt x="11811" y="627887"/>
                    </a:lnTo>
                    <a:lnTo>
                      <a:pt x="10287" y="62503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199" name="Freeform 289">
                <a:extLst>
                  <a:ext uri="{FF2B5EF4-FFF2-40B4-BE49-F238E27FC236}">
                    <a16:creationId xmlns:a16="http://schemas.microsoft.com/office/drawing/2014/main" id="{177FBC23-21A0-42C7-99B1-317E37B07871}"/>
                  </a:ext>
                </a:extLst>
              </p:cNvPr>
              <p:cNvSpPr/>
              <p:nvPr/>
            </p:nvSpPr>
            <p:spPr>
              <a:xfrm>
                <a:off x="8964714" y="2496526"/>
                <a:ext cx="3757" cy="15617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195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195"/>
                    </a:lnTo>
                    <a:lnTo>
                      <a:pt x="10287" y="41718"/>
                    </a:lnTo>
                    <a:lnTo>
                      <a:pt x="8572" y="39241"/>
                    </a:lnTo>
                    <a:lnTo>
                      <a:pt x="6095" y="37527"/>
                    </a:lnTo>
                    <a:lnTo>
                      <a:pt x="3238" y="36384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0" name="Freeform 290">
                <a:extLst>
                  <a:ext uri="{FF2B5EF4-FFF2-40B4-BE49-F238E27FC236}">
                    <a16:creationId xmlns:a16="http://schemas.microsoft.com/office/drawing/2014/main" id="{F67855C7-8601-4CDC-A1FF-7A978B413F68}"/>
                  </a:ext>
                </a:extLst>
              </p:cNvPr>
              <p:cNvSpPr/>
              <p:nvPr/>
            </p:nvSpPr>
            <p:spPr>
              <a:xfrm>
                <a:off x="8965744" y="2493698"/>
                <a:ext cx="2969" cy="19522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55244">
                    <a:moveTo>
                      <a:pt x="9334" y="55244"/>
                    </a:moveTo>
                    <a:lnTo>
                      <a:pt x="8573" y="52197"/>
                    </a:lnTo>
                    <a:lnTo>
                      <a:pt x="0" y="8000"/>
                    </a:lnTo>
                    <a:lnTo>
                      <a:pt x="2858" y="6858"/>
                    </a:lnTo>
                    <a:lnTo>
                      <a:pt x="5334" y="5143"/>
                    </a:lnTo>
                    <a:lnTo>
                      <a:pt x="7048" y="2667"/>
                    </a:lnTo>
                    <a:lnTo>
                      <a:pt x="8573" y="0"/>
                    </a:lnTo>
                    <a:lnTo>
                      <a:pt x="9334" y="55244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1" name="Freeform 291">
                <a:extLst>
                  <a:ext uri="{FF2B5EF4-FFF2-40B4-BE49-F238E27FC236}">
                    <a16:creationId xmlns:a16="http://schemas.microsoft.com/office/drawing/2014/main" id="{1347940F-FA39-42E1-9440-5148B51C17F8}"/>
                  </a:ext>
                </a:extLst>
              </p:cNvPr>
              <p:cNvSpPr/>
              <p:nvPr/>
            </p:nvSpPr>
            <p:spPr>
              <a:xfrm>
                <a:off x="8964714" y="2474782"/>
                <a:ext cx="3757" cy="15752"/>
              </a:xfrm>
              <a:custGeom>
                <a:avLst/>
                <a:gdLst/>
                <a:ahLst/>
                <a:cxnLst/>
                <a:rect l="0" t="0" r="0" b="0"/>
                <a:pathLst>
                  <a:path w="11811" h="44576">
                    <a:moveTo>
                      <a:pt x="0" y="380"/>
                    </a:moveTo>
                    <a:lnTo>
                      <a:pt x="3238" y="0"/>
                    </a:lnTo>
                    <a:lnTo>
                      <a:pt x="11811" y="44576"/>
                    </a:lnTo>
                    <a:lnTo>
                      <a:pt x="10287" y="41718"/>
                    </a:lnTo>
                    <a:lnTo>
                      <a:pt x="8572" y="39622"/>
                    </a:lnTo>
                    <a:lnTo>
                      <a:pt x="6095" y="37718"/>
                    </a:lnTo>
                    <a:lnTo>
                      <a:pt x="3238" y="36765"/>
                    </a:lnTo>
                    <a:lnTo>
                      <a:pt x="0" y="36384"/>
                    </a:lnTo>
                    <a:lnTo>
                      <a:pt x="0" y="38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2" name="Freeform 292">
                <a:extLst>
                  <a:ext uri="{FF2B5EF4-FFF2-40B4-BE49-F238E27FC236}">
                    <a16:creationId xmlns:a16="http://schemas.microsoft.com/office/drawing/2014/main" id="{75334D7A-1260-428A-B283-80D1BE4C0010}"/>
                  </a:ext>
                </a:extLst>
              </p:cNvPr>
              <p:cNvSpPr/>
              <p:nvPr/>
            </p:nvSpPr>
            <p:spPr>
              <a:xfrm>
                <a:off x="8965744" y="2471955"/>
                <a:ext cx="2969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9334" h="55435">
                    <a:moveTo>
                      <a:pt x="9334" y="55435"/>
                    </a:moveTo>
                    <a:lnTo>
                      <a:pt x="8573" y="52578"/>
                    </a:lnTo>
                    <a:lnTo>
                      <a:pt x="0" y="8001"/>
                    </a:lnTo>
                    <a:lnTo>
                      <a:pt x="2858" y="6858"/>
                    </a:lnTo>
                    <a:lnTo>
                      <a:pt x="5334" y="5143"/>
                    </a:lnTo>
                    <a:lnTo>
                      <a:pt x="7048" y="2858"/>
                    </a:lnTo>
                    <a:lnTo>
                      <a:pt x="8573" y="0"/>
                    </a:lnTo>
                    <a:lnTo>
                      <a:pt x="9334" y="55435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3" name="Freeform 293">
                <a:extLst>
                  <a:ext uri="{FF2B5EF4-FFF2-40B4-BE49-F238E27FC236}">
                    <a16:creationId xmlns:a16="http://schemas.microsoft.com/office/drawing/2014/main" id="{7BDDE2C2-0141-4614-9EA7-58F31E0C1BBA}"/>
                  </a:ext>
                </a:extLst>
              </p:cNvPr>
              <p:cNvSpPr/>
              <p:nvPr/>
            </p:nvSpPr>
            <p:spPr>
              <a:xfrm>
                <a:off x="8785591" y="2443211"/>
                <a:ext cx="195363" cy="26590"/>
              </a:xfrm>
              <a:custGeom>
                <a:avLst/>
                <a:gdLst/>
                <a:ahLst/>
                <a:cxnLst/>
                <a:rect l="0" t="0" r="0" b="0"/>
                <a:pathLst>
                  <a:path w="614172" h="75247">
                    <a:moveTo>
                      <a:pt x="614172" y="0"/>
                    </a:moveTo>
                    <a:lnTo>
                      <a:pt x="575692" y="75247"/>
                    </a:lnTo>
                    <a:lnTo>
                      <a:pt x="574930" y="72389"/>
                    </a:lnTo>
                    <a:lnTo>
                      <a:pt x="573405" y="69532"/>
                    </a:lnTo>
                    <a:lnTo>
                      <a:pt x="571691" y="67436"/>
                    </a:lnTo>
                    <a:lnTo>
                      <a:pt x="569215" y="65531"/>
                    </a:lnTo>
                    <a:lnTo>
                      <a:pt x="566357" y="64389"/>
                    </a:lnTo>
                    <a:lnTo>
                      <a:pt x="563119" y="64198"/>
                    </a:lnTo>
                    <a:lnTo>
                      <a:pt x="0" y="0"/>
                    </a:lnTo>
                    <a:lnTo>
                      <a:pt x="614172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4" name="Freeform 294">
                <a:extLst>
                  <a:ext uri="{FF2B5EF4-FFF2-40B4-BE49-F238E27FC236}">
                    <a16:creationId xmlns:a16="http://schemas.microsoft.com/office/drawing/2014/main" id="{FAF2BCEC-CAF9-4759-8BE8-8BD3976DE6E6}"/>
                  </a:ext>
                </a:extLst>
              </p:cNvPr>
              <p:cNvSpPr/>
              <p:nvPr/>
            </p:nvSpPr>
            <p:spPr>
              <a:xfrm>
                <a:off x="8964714" y="2746269"/>
                <a:ext cx="3999" cy="222748"/>
              </a:xfrm>
              <a:custGeom>
                <a:avLst/>
                <a:gdLst/>
                <a:ahLst/>
                <a:cxnLst/>
                <a:rect l="0" t="0" r="0" b="0"/>
                <a:pathLst>
                  <a:path w="12573" h="630364">
                    <a:moveTo>
                      <a:pt x="0" y="0"/>
                    </a:moveTo>
                    <a:lnTo>
                      <a:pt x="12573" y="630364"/>
                    </a:lnTo>
                    <a:lnTo>
                      <a:pt x="11811" y="627506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5" name="Freeform 295">
                <a:extLst>
                  <a:ext uri="{FF2B5EF4-FFF2-40B4-BE49-F238E27FC236}">
                    <a16:creationId xmlns:a16="http://schemas.microsoft.com/office/drawing/2014/main" id="{2462B299-2A48-4072-A9C7-651C4EE530C6}"/>
                  </a:ext>
                </a:extLst>
              </p:cNvPr>
              <p:cNvSpPr/>
              <p:nvPr/>
            </p:nvSpPr>
            <p:spPr>
              <a:xfrm>
                <a:off x="8507999" y="2527962"/>
                <a:ext cx="2029795" cy="3274116"/>
              </a:xfrm>
              <a:custGeom>
                <a:avLst/>
                <a:gdLst/>
                <a:ahLst/>
                <a:cxnLst/>
                <a:rect l="0" t="0" r="0" b="0"/>
                <a:pathLst>
                  <a:path w="6381178" h="9265539">
                    <a:moveTo>
                      <a:pt x="314325" y="9265539"/>
                    </a:moveTo>
                    <a:lnTo>
                      <a:pt x="468058" y="9112187"/>
                    </a:lnTo>
                    <a:moveTo>
                      <a:pt x="618553" y="9265539"/>
                    </a:moveTo>
                    <a:lnTo>
                      <a:pt x="665225" y="9218867"/>
                    </a:lnTo>
                    <a:moveTo>
                      <a:pt x="466153" y="9265539"/>
                    </a:moveTo>
                    <a:lnTo>
                      <a:pt x="619886" y="9112187"/>
                    </a:lnTo>
                    <a:moveTo>
                      <a:pt x="314325" y="9265539"/>
                    </a:moveTo>
                    <a:lnTo>
                      <a:pt x="468058" y="9112187"/>
                    </a:lnTo>
                    <a:moveTo>
                      <a:pt x="162306" y="9265539"/>
                    </a:moveTo>
                    <a:lnTo>
                      <a:pt x="315658" y="9112187"/>
                    </a:lnTo>
                    <a:moveTo>
                      <a:pt x="10478" y="9265539"/>
                    </a:moveTo>
                    <a:lnTo>
                      <a:pt x="163830" y="9112187"/>
                    </a:lnTo>
                    <a:moveTo>
                      <a:pt x="0" y="9124188"/>
                    </a:moveTo>
                    <a:lnTo>
                      <a:pt x="11812" y="9112187"/>
                    </a:lnTo>
                    <a:moveTo>
                      <a:pt x="2341054" y="9265539"/>
                    </a:moveTo>
                    <a:lnTo>
                      <a:pt x="2354389" y="9252586"/>
                    </a:lnTo>
                    <a:moveTo>
                      <a:pt x="1834514" y="9265539"/>
                    </a:moveTo>
                    <a:lnTo>
                      <a:pt x="1988057" y="9112187"/>
                    </a:lnTo>
                    <a:moveTo>
                      <a:pt x="2290381" y="9265539"/>
                    </a:moveTo>
                    <a:lnTo>
                      <a:pt x="2354389" y="9201912"/>
                    </a:lnTo>
                    <a:moveTo>
                      <a:pt x="2138362" y="9265539"/>
                    </a:moveTo>
                    <a:lnTo>
                      <a:pt x="2292095" y="9112187"/>
                    </a:lnTo>
                    <a:moveTo>
                      <a:pt x="1986533" y="9265539"/>
                    </a:moveTo>
                    <a:lnTo>
                      <a:pt x="2139886" y="9112187"/>
                    </a:lnTo>
                    <a:moveTo>
                      <a:pt x="1834514" y="9265539"/>
                    </a:moveTo>
                    <a:lnTo>
                      <a:pt x="1988057" y="9112187"/>
                    </a:lnTo>
                    <a:moveTo>
                      <a:pt x="1688782" y="9259063"/>
                    </a:moveTo>
                    <a:lnTo>
                      <a:pt x="1836038" y="9112187"/>
                    </a:lnTo>
                    <a:moveTo>
                      <a:pt x="6381178" y="3974021"/>
                    </a:moveTo>
                    <a:lnTo>
                      <a:pt x="6356794" y="3949447"/>
                    </a:lnTo>
                    <a:moveTo>
                      <a:pt x="6381178" y="4480942"/>
                    </a:moveTo>
                    <a:lnTo>
                      <a:pt x="6023038" y="4122230"/>
                    </a:lnTo>
                    <a:moveTo>
                      <a:pt x="6381178" y="4987481"/>
                    </a:moveTo>
                    <a:lnTo>
                      <a:pt x="6023038" y="4629150"/>
                    </a:lnTo>
                    <a:moveTo>
                      <a:pt x="6381178" y="4075557"/>
                    </a:moveTo>
                    <a:lnTo>
                      <a:pt x="6255258" y="3949447"/>
                    </a:lnTo>
                    <a:moveTo>
                      <a:pt x="6381178" y="4582097"/>
                    </a:moveTo>
                    <a:lnTo>
                      <a:pt x="6023038" y="4223767"/>
                    </a:lnTo>
                    <a:moveTo>
                      <a:pt x="6294501" y="5001768"/>
                    </a:moveTo>
                    <a:lnTo>
                      <a:pt x="6023038" y="4730306"/>
                    </a:lnTo>
                    <a:moveTo>
                      <a:pt x="5255514" y="4368166"/>
                    </a:moveTo>
                    <a:lnTo>
                      <a:pt x="4897183" y="4010025"/>
                    </a:lnTo>
                    <a:moveTo>
                      <a:pt x="5255514" y="4875086"/>
                    </a:moveTo>
                    <a:lnTo>
                      <a:pt x="4897183" y="4516565"/>
                    </a:lnTo>
                    <a:moveTo>
                      <a:pt x="5255514" y="3962781"/>
                    </a:moveTo>
                    <a:lnTo>
                      <a:pt x="5242178" y="3949447"/>
                    </a:lnTo>
                    <a:moveTo>
                      <a:pt x="5255514" y="4469702"/>
                    </a:moveTo>
                    <a:lnTo>
                      <a:pt x="4897183" y="4111181"/>
                    </a:lnTo>
                    <a:moveTo>
                      <a:pt x="5255514" y="4976242"/>
                    </a:moveTo>
                    <a:lnTo>
                      <a:pt x="4897183" y="4618101"/>
                    </a:lnTo>
                    <a:moveTo>
                      <a:pt x="5255514" y="6395085"/>
                    </a:moveTo>
                    <a:lnTo>
                      <a:pt x="4908422" y="6047994"/>
                    </a:lnTo>
                    <a:moveTo>
                      <a:pt x="5255514" y="6902006"/>
                    </a:moveTo>
                    <a:lnTo>
                      <a:pt x="4897183" y="6543485"/>
                    </a:lnTo>
                    <a:moveTo>
                      <a:pt x="4947284" y="7100507"/>
                    </a:moveTo>
                    <a:lnTo>
                      <a:pt x="4897183" y="7050406"/>
                    </a:lnTo>
                    <a:moveTo>
                      <a:pt x="5255514" y="6496622"/>
                    </a:moveTo>
                    <a:lnTo>
                      <a:pt x="4897183" y="6138101"/>
                    </a:lnTo>
                    <a:moveTo>
                      <a:pt x="5255514" y="7003162"/>
                    </a:moveTo>
                    <a:lnTo>
                      <a:pt x="4897183" y="6645022"/>
                    </a:lnTo>
                    <a:moveTo>
                      <a:pt x="6381178" y="6507862"/>
                    </a:moveTo>
                    <a:lnTo>
                      <a:pt x="6023038" y="6149150"/>
                    </a:lnTo>
                    <a:moveTo>
                      <a:pt x="6381178" y="7014401"/>
                    </a:moveTo>
                    <a:lnTo>
                      <a:pt x="6023038" y="6656070"/>
                    </a:lnTo>
                    <a:moveTo>
                      <a:pt x="6381178" y="6102478"/>
                    </a:moveTo>
                    <a:lnTo>
                      <a:pt x="6327266" y="6047994"/>
                    </a:lnTo>
                    <a:moveTo>
                      <a:pt x="6381178" y="6609017"/>
                    </a:moveTo>
                    <a:lnTo>
                      <a:pt x="6023038" y="6250687"/>
                    </a:lnTo>
                    <a:moveTo>
                      <a:pt x="6366128" y="7100507"/>
                    </a:moveTo>
                    <a:lnTo>
                      <a:pt x="6023038" y="6757226"/>
                    </a:lnTo>
                    <a:moveTo>
                      <a:pt x="4266057" y="1260158"/>
                    </a:moveTo>
                    <a:lnTo>
                      <a:pt x="4421314" y="1104520"/>
                    </a:lnTo>
                    <a:moveTo>
                      <a:pt x="4063174" y="956120"/>
                    </a:moveTo>
                    <a:lnTo>
                      <a:pt x="4421314" y="597980"/>
                    </a:lnTo>
                    <a:moveTo>
                      <a:pt x="4063174" y="449581"/>
                    </a:moveTo>
                    <a:lnTo>
                      <a:pt x="4421314" y="91059"/>
                    </a:lnTo>
                    <a:moveTo>
                      <a:pt x="4164520" y="1260158"/>
                    </a:moveTo>
                    <a:lnTo>
                      <a:pt x="4421314" y="1003364"/>
                    </a:lnTo>
                    <a:moveTo>
                      <a:pt x="4063174" y="854964"/>
                    </a:moveTo>
                    <a:lnTo>
                      <a:pt x="4421314" y="496444"/>
                    </a:lnTo>
                    <a:moveTo>
                      <a:pt x="4063174" y="348044"/>
                    </a:moveTo>
                    <a:lnTo>
                      <a:pt x="4411598" y="0"/>
                    </a:lnTo>
                    <a:moveTo>
                      <a:pt x="3252787" y="1260158"/>
                    </a:moveTo>
                    <a:lnTo>
                      <a:pt x="3295459" y="1217296"/>
                    </a:lnTo>
                    <a:moveTo>
                      <a:pt x="2937319" y="1068896"/>
                    </a:moveTo>
                    <a:lnTo>
                      <a:pt x="3295459" y="710375"/>
                    </a:lnTo>
                    <a:moveTo>
                      <a:pt x="2937319" y="561975"/>
                    </a:moveTo>
                    <a:lnTo>
                      <a:pt x="3295459" y="203835"/>
                    </a:lnTo>
                    <a:moveTo>
                      <a:pt x="2937319" y="55436"/>
                    </a:moveTo>
                    <a:lnTo>
                      <a:pt x="2992754" y="0"/>
                    </a:lnTo>
                    <a:moveTo>
                      <a:pt x="3151251" y="1260158"/>
                    </a:moveTo>
                    <a:lnTo>
                      <a:pt x="3295459" y="1115759"/>
                    </a:lnTo>
                    <a:moveTo>
                      <a:pt x="2937319" y="967359"/>
                    </a:moveTo>
                    <a:lnTo>
                      <a:pt x="3295459" y="609220"/>
                    </a:lnTo>
                    <a:moveTo>
                      <a:pt x="2937319" y="460820"/>
                    </a:moveTo>
                    <a:lnTo>
                      <a:pt x="3295459" y="102299"/>
                    </a:lnTo>
                    <a:moveTo>
                      <a:pt x="3267836" y="3271838"/>
                    </a:moveTo>
                    <a:lnTo>
                      <a:pt x="3295459" y="3244216"/>
                    </a:lnTo>
                    <a:moveTo>
                      <a:pt x="2937319" y="3095816"/>
                    </a:moveTo>
                    <a:lnTo>
                      <a:pt x="3295459" y="2737295"/>
                    </a:lnTo>
                    <a:moveTo>
                      <a:pt x="2937319" y="2588896"/>
                    </a:moveTo>
                    <a:lnTo>
                      <a:pt x="3295459" y="2230756"/>
                    </a:lnTo>
                    <a:moveTo>
                      <a:pt x="2937319" y="2082356"/>
                    </a:moveTo>
                    <a:lnTo>
                      <a:pt x="3007804" y="2011490"/>
                    </a:lnTo>
                    <a:moveTo>
                      <a:pt x="3166681" y="3271838"/>
                    </a:moveTo>
                    <a:lnTo>
                      <a:pt x="3295459" y="3142679"/>
                    </a:lnTo>
                    <a:moveTo>
                      <a:pt x="2937319" y="2994280"/>
                    </a:moveTo>
                    <a:lnTo>
                      <a:pt x="3295459" y="2636139"/>
                    </a:lnTo>
                    <a:moveTo>
                      <a:pt x="2937319" y="2487740"/>
                    </a:moveTo>
                    <a:lnTo>
                      <a:pt x="3295459" y="2129219"/>
                    </a:lnTo>
                    <a:moveTo>
                      <a:pt x="4281296" y="3271838"/>
                    </a:moveTo>
                    <a:lnTo>
                      <a:pt x="4421314" y="3131439"/>
                    </a:lnTo>
                    <a:moveTo>
                      <a:pt x="4063174" y="2983230"/>
                    </a:moveTo>
                    <a:lnTo>
                      <a:pt x="4421314" y="2624900"/>
                    </a:lnTo>
                    <a:moveTo>
                      <a:pt x="4063174" y="2476691"/>
                    </a:moveTo>
                    <a:lnTo>
                      <a:pt x="4421314" y="2117980"/>
                    </a:lnTo>
                    <a:moveTo>
                      <a:pt x="4180141" y="3271838"/>
                    </a:moveTo>
                    <a:lnTo>
                      <a:pt x="4421314" y="3030284"/>
                    </a:lnTo>
                    <a:moveTo>
                      <a:pt x="4063174" y="2882075"/>
                    </a:moveTo>
                    <a:lnTo>
                      <a:pt x="4421314" y="2523363"/>
                    </a:lnTo>
                    <a:moveTo>
                      <a:pt x="4063174" y="2375155"/>
                    </a:moveTo>
                    <a:lnTo>
                      <a:pt x="4421314" y="2016824"/>
                    </a:lnTo>
                    <a:moveTo>
                      <a:pt x="4209669" y="5370576"/>
                    </a:moveTo>
                    <a:lnTo>
                      <a:pt x="4421314" y="5158360"/>
                    </a:lnTo>
                    <a:moveTo>
                      <a:pt x="4063174" y="5010150"/>
                    </a:moveTo>
                    <a:lnTo>
                      <a:pt x="4421314" y="4651820"/>
                    </a:lnTo>
                    <a:moveTo>
                      <a:pt x="4063174" y="4503611"/>
                    </a:moveTo>
                    <a:lnTo>
                      <a:pt x="4421314" y="4144899"/>
                    </a:lnTo>
                    <a:moveTo>
                      <a:pt x="4108132" y="5370576"/>
                    </a:moveTo>
                    <a:lnTo>
                      <a:pt x="4421314" y="5057204"/>
                    </a:lnTo>
                    <a:moveTo>
                      <a:pt x="4063174" y="4908995"/>
                    </a:moveTo>
                    <a:lnTo>
                      <a:pt x="4421314" y="4550284"/>
                    </a:lnTo>
                    <a:moveTo>
                      <a:pt x="4063174" y="4402074"/>
                    </a:moveTo>
                    <a:lnTo>
                      <a:pt x="4421314" y="4043744"/>
                    </a:lnTo>
                    <a:moveTo>
                      <a:pt x="3196208" y="5370576"/>
                    </a:moveTo>
                    <a:lnTo>
                      <a:pt x="3295459" y="5271136"/>
                    </a:lnTo>
                    <a:moveTo>
                      <a:pt x="2937319" y="5122736"/>
                    </a:moveTo>
                    <a:lnTo>
                      <a:pt x="3295459" y="4764215"/>
                    </a:lnTo>
                    <a:moveTo>
                      <a:pt x="2937319" y="4615816"/>
                    </a:moveTo>
                    <a:lnTo>
                      <a:pt x="3295459" y="4257675"/>
                    </a:lnTo>
                    <a:moveTo>
                      <a:pt x="2937319" y="4109276"/>
                    </a:moveTo>
                    <a:lnTo>
                      <a:pt x="3025139" y="4021074"/>
                    </a:lnTo>
                    <a:moveTo>
                      <a:pt x="3094672" y="5370576"/>
                    </a:moveTo>
                    <a:lnTo>
                      <a:pt x="3295459" y="5169599"/>
                    </a:lnTo>
                    <a:moveTo>
                      <a:pt x="2937319" y="5021199"/>
                    </a:moveTo>
                    <a:lnTo>
                      <a:pt x="3295459" y="4663060"/>
                    </a:lnTo>
                    <a:moveTo>
                      <a:pt x="2937319" y="4514660"/>
                    </a:moveTo>
                    <a:lnTo>
                      <a:pt x="3295459" y="4156139"/>
                    </a:lnTo>
                    <a:moveTo>
                      <a:pt x="3001327" y="9112187"/>
                    </a:moveTo>
                    <a:lnTo>
                      <a:pt x="3295459" y="8818055"/>
                    </a:lnTo>
                    <a:moveTo>
                      <a:pt x="2937319" y="8669846"/>
                    </a:moveTo>
                    <a:lnTo>
                      <a:pt x="3295459" y="8311134"/>
                    </a:lnTo>
                    <a:moveTo>
                      <a:pt x="2937319" y="8162926"/>
                    </a:moveTo>
                    <a:lnTo>
                      <a:pt x="3295459" y="7804595"/>
                    </a:lnTo>
                    <a:moveTo>
                      <a:pt x="2937319" y="7656386"/>
                    </a:moveTo>
                    <a:lnTo>
                      <a:pt x="3295459" y="7298056"/>
                    </a:lnTo>
                    <a:moveTo>
                      <a:pt x="2937319" y="7149466"/>
                    </a:moveTo>
                    <a:lnTo>
                      <a:pt x="3295459" y="6791135"/>
                    </a:lnTo>
                    <a:moveTo>
                      <a:pt x="2937319" y="6642735"/>
                    </a:moveTo>
                    <a:lnTo>
                      <a:pt x="3295459" y="6284595"/>
                    </a:lnTo>
                    <a:moveTo>
                      <a:pt x="2937319" y="6135815"/>
                    </a:moveTo>
                    <a:lnTo>
                      <a:pt x="2943034" y="6130100"/>
                    </a:lnTo>
                    <a:moveTo>
                      <a:pt x="2937319" y="9075230"/>
                    </a:moveTo>
                    <a:lnTo>
                      <a:pt x="3295459" y="8716519"/>
                    </a:lnTo>
                    <a:moveTo>
                      <a:pt x="2937319" y="8568309"/>
                    </a:moveTo>
                    <a:lnTo>
                      <a:pt x="3295459" y="8209979"/>
                    </a:lnTo>
                    <a:moveTo>
                      <a:pt x="2937319" y="8061770"/>
                    </a:moveTo>
                    <a:lnTo>
                      <a:pt x="3295459" y="7703059"/>
                    </a:lnTo>
                    <a:moveTo>
                      <a:pt x="2937319" y="7554850"/>
                    </a:moveTo>
                    <a:lnTo>
                      <a:pt x="3295459" y="7196519"/>
                    </a:lnTo>
                    <a:moveTo>
                      <a:pt x="2937319" y="7048310"/>
                    </a:moveTo>
                    <a:lnTo>
                      <a:pt x="3295459" y="6689979"/>
                    </a:lnTo>
                    <a:moveTo>
                      <a:pt x="2937319" y="6541389"/>
                    </a:moveTo>
                    <a:lnTo>
                      <a:pt x="3295459" y="6183059"/>
                    </a:lnTo>
                    <a:moveTo>
                      <a:pt x="4063174" y="9063991"/>
                    </a:moveTo>
                    <a:lnTo>
                      <a:pt x="4421314" y="8705851"/>
                    </a:lnTo>
                    <a:moveTo>
                      <a:pt x="4063174" y="8557451"/>
                    </a:moveTo>
                    <a:lnTo>
                      <a:pt x="4421314" y="8198930"/>
                    </a:lnTo>
                    <a:moveTo>
                      <a:pt x="4063174" y="8050531"/>
                    </a:moveTo>
                    <a:lnTo>
                      <a:pt x="4421314" y="7692390"/>
                    </a:lnTo>
                    <a:moveTo>
                      <a:pt x="4063174" y="7543991"/>
                    </a:moveTo>
                    <a:lnTo>
                      <a:pt x="4421314" y="7185470"/>
                    </a:lnTo>
                    <a:moveTo>
                      <a:pt x="4063174" y="7037070"/>
                    </a:moveTo>
                    <a:lnTo>
                      <a:pt x="4421314" y="6678740"/>
                    </a:lnTo>
                    <a:moveTo>
                      <a:pt x="4063174" y="6530531"/>
                    </a:moveTo>
                    <a:lnTo>
                      <a:pt x="4421314" y="6171819"/>
                    </a:lnTo>
                    <a:moveTo>
                      <a:pt x="4420171" y="9112187"/>
                    </a:moveTo>
                    <a:lnTo>
                      <a:pt x="4421314" y="9111235"/>
                    </a:lnTo>
                    <a:moveTo>
                      <a:pt x="4063174" y="8962835"/>
                    </a:moveTo>
                    <a:lnTo>
                      <a:pt x="4421314" y="8604314"/>
                    </a:lnTo>
                    <a:moveTo>
                      <a:pt x="4063174" y="8455914"/>
                    </a:moveTo>
                    <a:lnTo>
                      <a:pt x="4421314" y="8097775"/>
                    </a:lnTo>
                    <a:moveTo>
                      <a:pt x="4063174" y="7949375"/>
                    </a:moveTo>
                    <a:lnTo>
                      <a:pt x="4421314" y="7590854"/>
                    </a:lnTo>
                    <a:moveTo>
                      <a:pt x="4063174" y="7442454"/>
                    </a:moveTo>
                    <a:lnTo>
                      <a:pt x="4421314" y="7084314"/>
                    </a:lnTo>
                    <a:moveTo>
                      <a:pt x="4063174" y="6935915"/>
                    </a:moveTo>
                    <a:lnTo>
                      <a:pt x="4421314" y="6577394"/>
                    </a:lnTo>
                    <a:moveTo>
                      <a:pt x="4063174" y="6428994"/>
                    </a:moveTo>
                    <a:lnTo>
                      <a:pt x="4361878" y="6130100"/>
                    </a:lnTo>
                    <a:moveTo>
                      <a:pt x="1919287" y="18670"/>
                    </a:moveTo>
                    <a:lnTo>
                      <a:pt x="1900427" y="0"/>
                    </a:lnTo>
                    <a:moveTo>
                      <a:pt x="1919287" y="525209"/>
                    </a:moveTo>
                    <a:lnTo>
                      <a:pt x="1560957" y="167069"/>
                    </a:lnTo>
                    <a:moveTo>
                      <a:pt x="1919287" y="1032130"/>
                    </a:moveTo>
                    <a:lnTo>
                      <a:pt x="1560957" y="673608"/>
                    </a:lnTo>
                    <a:moveTo>
                      <a:pt x="1640586" y="1260158"/>
                    </a:moveTo>
                    <a:lnTo>
                      <a:pt x="1560957" y="1180529"/>
                    </a:lnTo>
                    <a:moveTo>
                      <a:pt x="1919287" y="119825"/>
                    </a:moveTo>
                    <a:lnTo>
                      <a:pt x="1799272" y="0"/>
                    </a:lnTo>
                    <a:moveTo>
                      <a:pt x="1919287" y="626746"/>
                    </a:moveTo>
                    <a:lnTo>
                      <a:pt x="1560957" y="268224"/>
                    </a:lnTo>
                    <a:moveTo>
                      <a:pt x="1919287" y="1133285"/>
                    </a:moveTo>
                    <a:lnTo>
                      <a:pt x="1560957" y="775145"/>
                    </a:lnTo>
                    <a:moveTo>
                      <a:pt x="793432" y="413005"/>
                    </a:moveTo>
                    <a:lnTo>
                      <a:pt x="435292" y="54293"/>
                    </a:lnTo>
                    <a:moveTo>
                      <a:pt x="793432" y="919544"/>
                    </a:moveTo>
                    <a:lnTo>
                      <a:pt x="435292" y="561213"/>
                    </a:lnTo>
                    <a:moveTo>
                      <a:pt x="627125" y="1260158"/>
                    </a:moveTo>
                    <a:lnTo>
                      <a:pt x="435292" y="1067753"/>
                    </a:lnTo>
                    <a:moveTo>
                      <a:pt x="793432" y="7621"/>
                    </a:moveTo>
                    <a:lnTo>
                      <a:pt x="785812" y="0"/>
                    </a:lnTo>
                    <a:moveTo>
                      <a:pt x="793432" y="514160"/>
                    </a:moveTo>
                    <a:lnTo>
                      <a:pt x="435292" y="155830"/>
                    </a:lnTo>
                    <a:moveTo>
                      <a:pt x="793432" y="1021081"/>
                    </a:moveTo>
                    <a:lnTo>
                      <a:pt x="435292" y="662369"/>
                    </a:lnTo>
                    <a:moveTo>
                      <a:pt x="525970" y="1260158"/>
                    </a:moveTo>
                    <a:lnTo>
                      <a:pt x="435292" y="1169289"/>
                    </a:lnTo>
                    <a:moveTo>
                      <a:pt x="793432" y="2439924"/>
                    </a:moveTo>
                    <a:lnTo>
                      <a:pt x="435292" y="2081213"/>
                    </a:lnTo>
                    <a:moveTo>
                      <a:pt x="793432" y="2946464"/>
                    </a:moveTo>
                    <a:lnTo>
                      <a:pt x="435292" y="2588133"/>
                    </a:lnTo>
                    <a:moveTo>
                      <a:pt x="612076" y="3271838"/>
                    </a:moveTo>
                    <a:lnTo>
                      <a:pt x="435292" y="3094673"/>
                    </a:lnTo>
                    <a:moveTo>
                      <a:pt x="793432" y="2034541"/>
                    </a:moveTo>
                    <a:lnTo>
                      <a:pt x="770381" y="2011490"/>
                    </a:lnTo>
                    <a:moveTo>
                      <a:pt x="793432" y="2541080"/>
                    </a:moveTo>
                    <a:lnTo>
                      <a:pt x="435292" y="2182749"/>
                    </a:lnTo>
                    <a:moveTo>
                      <a:pt x="793432" y="3048000"/>
                    </a:moveTo>
                    <a:lnTo>
                      <a:pt x="435292" y="2689289"/>
                    </a:lnTo>
                    <a:moveTo>
                      <a:pt x="510539" y="3271838"/>
                    </a:moveTo>
                    <a:lnTo>
                      <a:pt x="435292" y="3196210"/>
                    </a:lnTo>
                    <a:moveTo>
                      <a:pt x="1919287" y="2045589"/>
                    </a:moveTo>
                    <a:lnTo>
                      <a:pt x="1885378" y="2011490"/>
                    </a:lnTo>
                    <a:moveTo>
                      <a:pt x="1919287" y="2552129"/>
                    </a:moveTo>
                    <a:lnTo>
                      <a:pt x="1560957" y="2193989"/>
                    </a:lnTo>
                    <a:moveTo>
                      <a:pt x="1919287" y="3059049"/>
                    </a:moveTo>
                    <a:lnTo>
                      <a:pt x="1560957" y="2700529"/>
                    </a:lnTo>
                    <a:moveTo>
                      <a:pt x="1625346" y="3271838"/>
                    </a:moveTo>
                    <a:lnTo>
                      <a:pt x="1560957" y="3207449"/>
                    </a:lnTo>
                    <a:moveTo>
                      <a:pt x="1919287" y="2146745"/>
                    </a:moveTo>
                    <a:lnTo>
                      <a:pt x="1783841" y="2011490"/>
                    </a:lnTo>
                    <a:moveTo>
                      <a:pt x="1919287" y="2653666"/>
                    </a:moveTo>
                    <a:lnTo>
                      <a:pt x="1560957" y="2295145"/>
                    </a:lnTo>
                    <a:moveTo>
                      <a:pt x="1919287" y="3160205"/>
                    </a:moveTo>
                    <a:lnTo>
                      <a:pt x="1560957" y="2802065"/>
                    </a:lnTo>
                    <a:moveTo>
                      <a:pt x="1919287" y="4072510"/>
                    </a:moveTo>
                    <a:lnTo>
                      <a:pt x="1868042" y="4021074"/>
                    </a:lnTo>
                    <a:moveTo>
                      <a:pt x="1919287" y="4579239"/>
                    </a:moveTo>
                    <a:lnTo>
                      <a:pt x="1560957" y="4220909"/>
                    </a:lnTo>
                    <a:moveTo>
                      <a:pt x="1919287" y="5086160"/>
                    </a:moveTo>
                    <a:lnTo>
                      <a:pt x="1560957" y="4727449"/>
                    </a:lnTo>
                    <a:moveTo>
                      <a:pt x="1697164" y="5370576"/>
                    </a:moveTo>
                    <a:lnTo>
                      <a:pt x="1560957" y="5234369"/>
                    </a:lnTo>
                    <a:moveTo>
                      <a:pt x="1919287" y="4173855"/>
                    </a:moveTo>
                    <a:lnTo>
                      <a:pt x="1766506" y="4021074"/>
                    </a:lnTo>
                    <a:moveTo>
                      <a:pt x="1919287" y="4680776"/>
                    </a:moveTo>
                    <a:lnTo>
                      <a:pt x="1560957" y="4322064"/>
                    </a:lnTo>
                    <a:moveTo>
                      <a:pt x="1919287" y="5187316"/>
                    </a:moveTo>
                    <a:lnTo>
                      <a:pt x="1560957" y="4828985"/>
                    </a:lnTo>
                    <a:moveTo>
                      <a:pt x="1596008" y="5370576"/>
                    </a:moveTo>
                    <a:lnTo>
                      <a:pt x="1560957" y="5335524"/>
                    </a:lnTo>
                    <a:moveTo>
                      <a:pt x="793432" y="4466844"/>
                    </a:moveTo>
                    <a:lnTo>
                      <a:pt x="435292" y="4108324"/>
                    </a:lnTo>
                    <a:moveTo>
                      <a:pt x="793432" y="4973384"/>
                    </a:moveTo>
                    <a:lnTo>
                      <a:pt x="435292" y="4615244"/>
                    </a:lnTo>
                    <a:moveTo>
                      <a:pt x="683704" y="5370576"/>
                    </a:moveTo>
                    <a:lnTo>
                      <a:pt x="435292" y="5121784"/>
                    </a:lnTo>
                    <a:moveTo>
                      <a:pt x="793432" y="4061461"/>
                    </a:moveTo>
                    <a:lnTo>
                      <a:pt x="753046" y="4021074"/>
                    </a:lnTo>
                    <a:moveTo>
                      <a:pt x="793432" y="4568000"/>
                    </a:moveTo>
                    <a:lnTo>
                      <a:pt x="435292" y="4209860"/>
                    </a:lnTo>
                    <a:moveTo>
                      <a:pt x="793432" y="5074920"/>
                    </a:moveTo>
                    <a:lnTo>
                      <a:pt x="435292" y="4716399"/>
                    </a:lnTo>
                    <a:moveTo>
                      <a:pt x="582549" y="5370576"/>
                    </a:moveTo>
                    <a:lnTo>
                      <a:pt x="435292" y="5223320"/>
                    </a:lnTo>
                    <a:moveTo>
                      <a:pt x="793432" y="6493764"/>
                    </a:moveTo>
                    <a:lnTo>
                      <a:pt x="420433" y="6120766"/>
                    </a:lnTo>
                    <a:moveTo>
                      <a:pt x="793432" y="7000304"/>
                    </a:moveTo>
                    <a:lnTo>
                      <a:pt x="10097" y="6217349"/>
                    </a:lnTo>
                    <a:moveTo>
                      <a:pt x="793432" y="7507225"/>
                    </a:moveTo>
                    <a:lnTo>
                      <a:pt x="10097" y="6723888"/>
                    </a:lnTo>
                    <a:moveTo>
                      <a:pt x="793432" y="8013764"/>
                    </a:moveTo>
                    <a:lnTo>
                      <a:pt x="10097" y="7230809"/>
                    </a:lnTo>
                    <a:moveTo>
                      <a:pt x="793432" y="8520684"/>
                    </a:moveTo>
                    <a:lnTo>
                      <a:pt x="10097" y="7737348"/>
                    </a:lnTo>
                    <a:moveTo>
                      <a:pt x="653034" y="8886826"/>
                    </a:moveTo>
                    <a:lnTo>
                      <a:pt x="10097" y="8243888"/>
                    </a:lnTo>
                    <a:moveTo>
                      <a:pt x="146495" y="8886826"/>
                    </a:moveTo>
                    <a:lnTo>
                      <a:pt x="10097" y="8750809"/>
                    </a:lnTo>
                    <a:moveTo>
                      <a:pt x="793432" y="6594920"/>
                    </a:moveTo>
                    <a:lnTo>
                      <a:pt x="319277" y="6120766"/>
                    </a:lnTo>
                    <a:moveTo>
                      <a:pt x="793432" y="7101841"/>
                    </a:moveTo>
                    <a:lnTo>
                      <a:pt x="10097" y="6318504"/>
                    </a:lnTo>
                    <a:moveTo>
                      <a:pt x="793432" y="7608380"/>
                    </a:moveTo>
                    <a:lnTo>
                      <a:pt x="10097" y="6825425"/>
                    </a:lnTo>
                    <a:moveTo>
                      <a:pt x="793432" y="8115301"/>
                    </a:moveTo>
                    <a:lnTo>
                      <a:pt x="10097" y="7331964"/>
                    </a:lnTo>
                    <a:moveTo>
                      <a:pt x="793432" y="8621840"/>
                    </a:moveTo>
                    <a:lnTo>
                      <a:pt x="10097" y="7838504"/>
                    </a:lnTo>
                    <a:moveTo>
                      <a:pt x="551878" y="8886826"/>
                    </a:moveTo>
                    <a:lnTo>
                      <a:pt x="10097" y="8345425"/>
                    </a:lnTo>
                    <a:moveTo>
                      <a:pt x="44959" y="8886826"/>
                    </a:moveTo>
                    <a:lnTo>
                      <a:pt x="10097" y="8851964"/>
                    </a:lnTo>
                    <a:moveTo>
                      <a:pt x="2344102" y="6524435"/>
                    </a:moveTo>
                    <a:lnTo>
                      <a:pt x="1940814" y="6120766"/>
                    </a:lnTo>
                    <a:moveTo>
                      <a:pt x="2344102" y="7030975"/>
                    </a:moveTo>
                    <a:lnTo>
                      <a:pt x="1560957" y="6247829"/>
                    </a:lnTo>
                    <a:moveTo>
                      <a:pt x="2344102" y="7537895"/>
                    </a:moveTo>
                    <a:lnTo>
                      <a:pt x="1560957" y="6754369"/>
                    </a:lnTo>
                    <a:moveTo>
                      <a:pt x="2344102" y="8044434"/>
                    </a:moveTo>
                    <a:lnTo>
                      <a:pt x="1560957" y="7261289"/>
                    </a:lnTo>
                    <a:moveTo>
                      <a:pt x="2344102" y="8551355"/>
                    </a:moveTo>
                    <a:lnTo>
                      <a:pt x="1560957" y="7767828"/>
                    </a:lnTo>
                    <a:moveTo>
                      <a:pt x="2173414" y="8886826"/>
                    </a:moveTo>
                    <a:lnTo>
                      <a:pt x="1560957" y="8274559"/>
                    </a:lnTo>
                    <a:moveTo>
                      <a:pt x="1666494" y="8886826"/>
                    </a:moveTo>
                    <a:lnTo>
                      <a:pt x="1560957" y="8781479"/>
                    </a:lnTo>
                    <a:moveTo>
                      <a:pt x="2344102" y="6625591"/>
                    </a:moveTo>
                    <a:lnTo>
                      <a:pt x="1839277" y="6120766"/>
                    </a:lnTo>
                    <a:moveTo>
                      <a:pt x="2344102" y="7132511"/>
                    </a:moveTo>
                    <a:lnTo>
                      <a:pt x="1560957" y="6348985"/>
                    </a:lnTo>
                    <a:moveTo>
                      <a:pt x="2344102" y="7639050"/>
                    </a:moveTo>
                    <a:lnTo>
                      <a:pt x="1560957" y="6855905"/>
                    </a:lnTo>
                    <a:moveTo>
                      <a:pt x="2344102" y="8145971"/>
                    </a:moveTo>
                    <a:lnTo>
                      <a:pt x="1560957" y="7362444"/>
                    </a:lnTo>
                    <a:moveTo>
                      <a:pt x="2344102" y="8652510"/>
                    </a:moveTo>
                    <a:lnTo>
                      <a:pt x="1560957" y="7869365"/>
                    </a:lnTo>
                    <a:moveTo>
                      <a:pt x="2071877" y="8886826"/>
                    </a:moveTo>
                    <a:lnTo>
                      <a:pt x="1560957" y="8375904"/>
                    </a:lnTo>
                    <a:moveTo>
                      <a:pt x="1565338" y="8886826"/>
                    </a:moveTo>
                    <a:lnTo>
                      <a:pt x="1560957" y="8882635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/>
              <a:lstStyle/>
              <a:p>
                <a:endParaRPr lang="it-CH"/>
              </a:p>
            </p:txBody>
          </p:sp>
          <p:sp>
            <p:nvSpPr>
              <p:cNvPr id="206" name="Freeform 296">
                <a:extLst>
                  <a:ext uri="{FF2B5EF4-FFF2-40B4-BE49-F238E27FC236}">
                    <a16:creationId xmlns:a16="http://schemas.microsoft.com/office/drawing/2014/main" id="{0BAE2A3C-08CE-4FAD-A0D6-64B862699876}"/>
                  </a:ext>
                </a:extLst>
              </p:cNvPr>
              <p:cNvSpPr/>
              <p:nvPr/>
            </p:nvSpPr>
            <p:spPr>
              <a:xfrm>
                <a:off x="8798619" y="2738123"/>
                <a:ext cx="169366" cy="278486"/>
              </a:xfrm>
              <a:custGeom>
                <a:avLst/>
                <a:gdLst/>
                <a:ahLst/>
                <a:cxnLst/>
                <a:rect l="0" t="0" r="0" b="0"/>
                <a:pathLst>
                  <a:path w="532446" h="788097">
                    <a:moveTo>
                      <a:pt x="531113" y="15049"/>
                    </a:moveTo>
                    <a:lnTo>
                      <a:pt x="530733" y="15429"/>
                    </a:lnTo>
                    <a:moveTo>
                      <a:pt x="530733" y="15429"/>
                    </a:moveTo>
                    <a:lnTo>
                      <a:pt x="530733" y="15810"/>
                    </a:lnTo>
                    <a:moveTo>
                      <a:pt x="530733" y="15810"/>
                    </a:moveTo>
                    <a:lnTo>
                      <a:pt x="530352" y="16192"/>
                    </a:lnTo>
                    <a:moveTo>
                      <a:pt x="530352" y="16192"/>
                    </a:moveTo>
                    <a:lnTo>
                      <a:pt x="529970" y="16572"/>
                    </a:lnTo>
                    <a:moveTo>
                      <a:pt x="529970" y="16572"/>
                    </a:moveTo>
                    <a:lnTo>
                      <a:pt x="529590" y="16954"/>
                    </a:lnTo>
                    <a:moveTo>
                      <a:pt x="529590" y="16954"/>
                    </a:moveTo>
                    <a:lnTo>
                      <a:pt x="529208" y="17335"/>
                    </a:lnTo>
                    <a:moveTo>
                      <a:pt x="529208" y="17335"/>
                    </a:moveTo>
                    <a:lnTo>
                      <a:pt x="528827" y="17715"/>
                    </a:lnTo>
                    <a:moveTo>
                      <a:pt x="528827" y="17715"/>
                    </a:moveTo>
                    <a:lnTo>
                      <a:pt x="528637" y="17906"/>
                    </a:lnTo>
                    <a:moveTo>
                      <a:pt x="528637" y="17906"/>
                    </a:moveTo>
                    <a:lnTo>
                      <a:pt x="528256" y="18287"/>
                    </a:lnTo>
                    <a:moveTo>
                      <a:pt x="528256" y="18287"/>
                    </a:moveTo>
                    <a:lnTo>
                      <a:pt x="527875" y="18668"/>
                    </a:lnTo>
                    <a:moveTo>
                      <a:pt x="527875" y="18668"/>
                    </a:moveTo>
                    <a:lnTo>
                      <a:pt x="527494" y="18668"/>
                    </a:lnTo>
                    <a:moveTo>
                      <a:pt x="527494" y="18668"/>
                    </a:moveTo>
                    <a:lnTo>
                      <a:pt x="527113" y="19049"/>
                    </a:lnTo>
                    <a:moveTo>
                      <a:pt x="527113" y="19049"/>
                    </a:moveTo>
                    <a:lnTo>
                      <a:pt x="526732" y="19430"/>
                    </a:lnTo>
                    <a:moveTo>
                      <a:pt x="526732" y="19430"/>
                    </a:moveTo>
                    <a:lnTo>
                      <a:pt x="526351" y="19430"/>
                    </a:lnTo>
                    <a:moveTo>
                      <a:pt x="526351" y="19430"/>
                    </a:moveTo>
                    <a:lnTo>
                      <a:pt x="525589" y="19811"/>
                    </a:lnTo>
                    <a:moveTo>
                      <a:pt x="525589" y="19811"/>
                    </a:moveTo>
                    <a:lnTo>
                      <a:pt x="525399" y="19811"/>
                    </a:lnTo>
                    <a:moveTo>
                      <a:pt x="525399" y="19811"/>
                    </a:moveTo>
                    <a:lnTo>
                      <a:pt x="525018" y="20192"/>
                    </a:lnTo>
                    <a:moveTo>
                      <a:pt x="525018" y="20192"/>
                    </a:moveTo>
                    <a:lnTo>
                      <a:pt x="524255" y="20192"/>
                    </a:lnTo>
                    <a:moveTo>
                      <a:pt x="524255" y="20192"/>
                    </a:moveTo>
                    <a:lnTo>
                      <a:pt x="523875" y="20192"/>
                    </a:lnTo>
                    <a:moveTo>
                      <a:pt x="523875" y="20192"/>
                    </a:moveTo>
                    <a:lnTo>
                      <a:pt x="523493" y="20192"/>
                    </a:lnTo>
                    <a:moveTo>
                      <a:pt x="523493" y="20192"/>
                    </a:moveTo>
                    <a:lnTo>
                      <a:pt x="523113" y="20573"/>
                    </a:lnTo>
                    <a:moveTo>
                      <a:pt x="523113" y="20573"/>
                    </a:moveTo>
                    <a:lnTo>
                      <a:pt x="522351" y="20573"/>
                    </a:lnTo>
                    <a:moveTo>
                      <a:pt x="522351" y="20573"/>
                    </a:moveTo>
                    <a:lnTo>
                      <a:pt x="522160" y="20573"/>
                    </a:lnTo>
                    <a:moveTo>
                      <a:pt x="522160" y="20573"/>
                    </a:moveTo>
                    <a:lnTo>
                      <a:pt x="521779" y="20573"/>
                    </a:lnTo>
                    <a:moveTo>
                      <a:pt x="521779" y="20573"/>
                    </a:moveTo>
                    <a:lnTo>
                      <a:pt x="521017" y="20192"/>
                    </a:lnTo>
                    <a:moveTo>
                      <a:pt x="521017" y="20192"/>
                    </a:moveTo>
                    <a:lnTo>
                      <a:pt x="520636" y="20192"/>
                    </a:lnTo>
                    <a:moveTo>
                      <a:pt x="520636" y="20192"/>
                    </a:moveTo>
                    <a:lnTo>
                      <a:pt x="520255" y="20192"/>
                    </a:lnTo>
                    <a:moveTo>
                      <a:pt x="520255" y="20192"/>
                    </a:moveTo>
                    <a:lnTo>
                      <a:pt x="519493" y="20192"/>
                    </a:lnTo>
                    <a:moveTo>
                      <a:pt x="519493" y="20192"/>
                    </a:moveTo>
                    <a:lnTo>
                      <a:pt x="519112" y="19811"/>
                    </a:lnTo>
                    <a:moveTo>
                      <a:pt x="519112" y="19811"/>
                    </a:moveTo>
                    <a:lnTo>
                      <a:pt x="518922" y="19811"/>
                    </a:lnTo>
                    <a:moveTo>
                      <a:pt x="518922" y="19811"/>
                    </a:moveTo>
                    <a:lnTo>
                      <a:pt x="518160" y="19811"/>
                    </a:lnTo>
                    <a:moveTo>
                      <a:pt x="518160" y="19811"/>
                    </a:moveTo>
                    <a:lnTo>
                      <a:pt x="517779" y="19430"/>
                    </a:lnTo>
                    <a:moveTo>
                      <a:pt x="517779" y="19430"/>
                    </a:moveTo>
                    <a:lnTo>
                      <a:pt x="517397" y="19049"/>
                    </a:lnTo>
                    <a:moveTo>
                      <a:pt x="517397" y="19049"/>
                    </a:moveTo>
                    <a:lnTo>
                      <a:pt x="517016" y="19049"/>
                    </a:lnTo>
                    <a:moveTo>
                      <a:pt x="517016" y="19049"/>
                    </a:moveTo>
                    <a:lnTo>
                      <a:pt x="516636" y="18668"/>
                    </a:lnTo>
                    <a:moveTo>
                      <a:pt x="516636" y="18668"/>
                    </a:moveTo>
                    <a:lnTo>
                      <a:pt x="516255" y="18287"/>
                    </a:lnTo>
                    <a:moveTo>
                      <a:pt x="516255" y="18287"/>
                    </a:moveTo>
                    <a:lnTo>
                      <a:pt x="515873" y="18287"/>
                    </a:lnTo>
                    <a:moveTo>
                      <a:pt x="515873" y="18287"/>
                    </a:moveTo>
                    <a:lnTo>
                      <a:pt x="515683" y="17906"/>
                    </a:lnTo>
                    <a:moveTo>
                      <a:pt x="515683" y="17906"/>
                    </a:moveTo>
                    <a:lnTo>
                      <a:pt x="515302" y="17715"/>
                    </a:lnTo>
                    <a:moveTo>
                      <a:pt x="515302" y="17715"/>
                    </a:moveTo>
                    <a:lnTo>
                      <a:pt x="514921" y="17335"/>
                    </a:lnTo>
                    <a:moveTo>
                      <a:pt x="514921" y="17335"/>
                    </a:moveTo>
                    <a:lnTo>
                      <a:pt x="514540" y="16954"/>
                    </a:lnTo>
                    <a:moveTo>
                      <a:pt x="514540" y="16954"/>
                    </a:moveTo>
                    <a:lnTo>
                      <a:pt x="514159" y="16572"/>
                    </a:lnTo>
                    <a:moveTo>
                      <a:pt x="514159" y="16572"/>
                    </a:moveTo>
                    <a:lnTo>
                      <a:pt x="513778" y="16192"/>
                    </a:lnTo>
                    <a:moveTo>
                      <a:pt x="513778" y="16192"/>
                    </a:moveTo>
                    <a:lnTo>
                      <a:pt x="513397" y="15810"/>
                    </a:lnTo>
                    <a:moveTo>
                      <a:pt x="513397" y="15810"/>
                    </a:moveTo>
                    <a:lnTo>
                      <a:pt x="513397" y="15429"/>
                    </a:lnTo>
                    <a:moveTo>
                      <a:pt x="513397" y="15429"/>
                    </a:moveTo>
                    <a:lnTo>
                      <a:pt x="513016" y="14669"/>
                    </a:lnTo>
                    <a:moveTo>
                      <a:pt x="513016" y="14669"/>
                    </a:moveTo>
                    <a:lnTo>
                      <a:pt x="512635" y="14478"/>
                    </a:lnTo>
                    <a:moveTo>
                      <a:pt x="512635" y="14478"/>
                    </a:moveTo>
                    <a:lnTo>
                      <a:pt x="512635" y="14097"/>
                    </a:lnTo>
                    <a:moveTo>
                      <a:pt x="512635" y="14097"/>
                    </a:moveTo>
                    <a:lnTo>
                      <a:pt x="512444" y="13716"/>
                    </a:lnTo>
                    <a:moveTo>
                      <a:pt x="512444" y="13716"/>
                    </a:moveTo>
                    <a:lnTo>
                      <a:pt x="512444" y="12954"/>
                    </a:lnTo>
                    <a:moveTo>
                      <a:pt x="512444" y="12954"/>
                    </a:moveTo>
                    <a:lnTo>
                      <a:pt x="512444" y="12573"/>
                    </a:lnTo>
                    <a:moveTo>
                      <a:pt x="512444" y="12573"/>
                    </a:moveTo>
                    <a:lnTo>
                      <a:pt x="512063" y="12192"/>
                    </a:lnTo>
                    <a:moveTo>
                      <a:pt x="512063" y="12192"/>
                    </a:moveTo>
                    <a:lnTo>
                      <a:pt x="512063" y="11811"/>
                    </a:lnTo>
                    <a:moveTo>
                      <a:pt x="512063" y="11811"/>
                    </a:moveTo>
                    <a:lnTo>
                      <a:pt x="512063" y="11239"/>
                    </a:lnTo>
                    <a:moveTo>
                      <a:pt x="512063" y="11239"/>
                    </a:moveTo>
                    <a:lnTo>
                      <a:pt x="512063" y="10858"/>
                    </a:lnTo>
                    <a:moveTo>
                      <a:pt x="512063" y="10858"/>
                    </a:moveTo>
                    <a:lnTo>
                      <a:pt x="512063" y="10477"/>
                    </a:lnTo>
                    <a:moveTo>
                      <a:pt x="512063" y="10477"/>
                    </a:moveTo>
                    <a:lnTo>
                      <a:pt x="512063" y="9716"/>
                    </a:lnTo>
                    <a:moveTo>
                      <a:pt x="512063" y="9716"/>
                    </a:moveTo>
                    <a:lnTo>
                      <a:pt x="512063" y="9335"/>
                    </a:lnTo>
                    <a:moveTo>
                      <a:pt x="512063" y="9335"/>
                    </a:moveTo>
                    <a:lnTo>
                      <a:pt x="512063" y="8954"/>
                    </a:lnTo>
                    <a:moveTo>
                      <a:pt x="512063" y="8954"/>
                    </a:moveTo>
                    <a:lnTo>
                      <a:pt x="512063" y="8191"/>
                    </a:lnTo>
                    <a:moveTo>
                      <a:pt x="512063" y="8191"/>
                    </a:moveTo>
                    <a:lnTo>
                      <a:pt x="512063" y="8001"/>
                    </a:lnTo>
                    <a:moveTo>
                      <a:pt x="512063" y="8001"/>
                    </a:moveTo>
                    <a:lnTo>
                      <a:pt x="512444" y="7620"/>
                    </a:lnTo>
                    <a:moveTo>
                      <a:pt x="512444" y="7620"/>
                    </a:moveTo>
                    <a:lnTo>
                      <a:pt x="512444" y="6858"/>
                    </a:lnTo>
                    <a:moveTo>
                      <a:pt x="512444" y="6858"/>
                    </a:moveTo>
                    <a:lnTo>
                      <a:pt x="512444" y="6477"/>
                    </a:lnTo>
                    <a:moveTo>
                      <a:pt x="512444" y="6477"/>
                    </a:moveTo>
                    <a:lnTo>
                      <a:pt x="512635" y="6096"/>
                    </a:lnTo>
                    <a:moveTo>
                      <a:pt x="512635" y="6096"/>
                    </a:moveTo>
                    <a:lnTo>
                      <a:pt x="513016" y="5715"/>
                    </a:lnTo>
                    <a:moveTo>
                      <a:pt x="513016" y="5715"/>
                    </a:moveTo>
                    <a:lnTo>
                      <a:pt x="513016" y="5334"/>
                    </a:lnTo>
                    <a:moveTo>
                      <a:pt x="513016" y="5334"/>
                    </a:moveTo>
                    <a:lnTo>
                      <a:pt x="513397" y="4762"/>
                    </a:lnTo>
                    <a:moveTo>
                      <a:pt x="513397" y="4762"/>
                    </a:moveTo>
                    <a:lnTo>
                      <a:pt x="513778" y="4382"/>
                    </a:lnTo>
                    <a:moveTo>
                      <a:pt x="513778" y="4382"/>
                    </a:moveTo>
                    <a:lnTo>
                      <a:pt x="513778" y="4000"/>
                    </a:lnTo>
                    <a:moveTo>
                      <a:pt x="513778" y="4000"/>
                    </a:moveTo>
                    <a:lnTo>
                      <a:pt x="514159" y="3620"/>
                    </a:lnTo>
                    <a:moveTo>
                      <a:pt x="514159" y="3620"/>
                    </a:moveTo>
                    <a:lnTo>
                      <a:pt x="514540" y="3238"/>
                    </a:lnTo>
                    <a:moveTo>
                      <a:pt x="514540" y="3238"/>
                    </a:moveTo>
                    <a:lnTo>
                      <a:pt x="514921" y="2858"/>
                    </a:lnTo>
                    <a:moveTo>
                      <a:pt x="514921" y="2858"/>
                    </a:moveTo>
                    <a:lnTo>
                      <a:pt x="515302" y="2476"/>
                    </a:lnTo>
                    <a:moveTo>
                      <a:pt x="515302" y="2476"/>
                    </a:moveTo>
                    <a:lnTo>
                      <a:pt x="515683" y="2096"/>
                    </a:lnTo>
                    <a:moveTo>
                      <a:pt x="515683" y="2096"/>
                    </a:moveTo>
                    <a:lnTo>
                      <a:pt x="515873" y="2096"/>
                    </a:lnTo>
                    <a:moveTo>
                      <a:pt x="515873" y="2096"/>
                    </a:moveTo>
                    <a:lnTo>
                      <a:pt x="516255" y="1715"/>
                    </a:lnTo>
                    <a:moveTo>
                      <a:pt x="516255" y="1715"/>
                    </a:moveTo>
                    <a:lnTo>
                      <a:pt x="516636" y="1524"/>
                    </a:lnTo>
                    <a:moveTo>
                      <a:pt x="516636" y="1524"/>
                    </a:moveTo>
                    <a:lnTo>
                      <a:pt x="517016" y="1143"/>
                    </a:lnTo>
                    <a:moveTo>
                      <a:pt x="517016" y="1143"/>
                    </a:moveTo>
                    <a:lnTo>
                      <a:pt x="517397" y="1143"/>
                    </a:lnTo>
                    <a:moveTo>
                      <a:pt x="517397" y="1143"/>
                    </a:moveTo>
                    <a:lnTo>
                      <a:pt x="518160" y="762"/>
                    </a:lnTo>
                    <a:moveTo>
                      <a:pt x="518160" y="762"/>
                    </a:moveTo>
                    <a:lnTo>
                      <a:pt x="518540" y="762"/>
                    </a:lnTo>
                    <a:moveTo>
                      <a:pt x="518540" y="762"/>
                    </a:moveTo>
                    <a:lnTo>
                      <a:pt x="518922" y="381"/>
                    </a:lnTo>
                    <a:moveTo>
                      <a:pt x="518922" y="381"/>
                    </a:moveTo>
                    <a:lnTo>
                      <a:pt x="519112" y="381"/>
                    </a:lnTo>
                    <a:moveTo>
                      <a:pt x="519112" y="381"/>
                    </a:moveTo>
                    <a:lnTo>
                      <a:pt x="519874" y="0"/>
                    </a:lnTo>
                    <a:moveTo>
                      <a:pt x="519874" y="0"/>
                    </a:moveTo>
                    <a:lnTo>
                      <a:pt x="520255" y="0"/>
                    </a:lnTo>
                    <a:moveTo>
                      <a:pt x="520255" y="0"/>
                    </a:moveTo>
                    <a:lnTo>
                      <a:pt x="520636" y="0"/>
                    </a:lnTo>
                    <a:moveTo>
                      <a:pt x="520636" y="0"/>
                    </a:moveTo>
                    <a:lnTo>
                      <a:pt x="521398" y="0"/>
                    </a:lnTo>
                    <a:moveTo>
                      <a:pt x="521398" y="0"/>
                    </a:moveTo>
                    <a:lnTo>
                      <a:pt x="521779" y="0"/>
                    </a:lnTo>
                    <a:moveTo>
                      <a:pt x="521779" y="0"/>
                    </a:moveTo>
                    <a:lnTo>
                      <a:pt x="522160" y="0"/>
                    </a:lnTo>
                    <a:moveTo>
                      <a:pt x="522160" y="0"/>
                    </a:moveTo>
                    <a:lnTo>
                      <a:pt x="522731" y="0"/>
                    </a:lnTo>
                    <a:moveTo>
                      <a:pt x="522731" y="0"/>
                    </a:moveTo>
                    <a:lnTo>
                      <a:pt x="523113" y="0"/>
                    </a:lnTo>
                    <a:moveTo>
                      <a:pt x="523113" y="0"/>
                    </a:moveTo>
                    <a:lnTo>
                      <a:pt x="523493" y="0"/>
                    </a:lnTo>
                    <a:moveTo>
                      <a:pt x="523493" y="0"/>
                    </a:moveTo>
                    <a:lnTo>
                      <a:pt x="524255" y="0"/>
                    </a:lnTo>
                    <a:moveTo>
                      <a:pt x="524255" y="0"/>
                    </a:moveTo>
                    <a:lnTo>
                      <a:pt x="524637" y="381"/>
                    </a:lnTo>
                    <a:moveTo>
                      <a:pt x="524637" y="381"/>
                    </a:moveTo>
                    <a:lnTo>
                      <a:pt x="525018" y="381"/>
                    </a:lnTo>
                    <a:moveTo>
                      <a:pt x="525018" y="381"/>
                    </a:moveTo>
                    <a:lnTo>
                      <a:pt x="525399" y="381"/>
                    </a:lnTo>
                    <a:moveTo>
                      <a:pt x="525399" y="381"/>
                    </a:moveTo>
                    <a:lnTo>
                      <a:pt x="525970" y="762"/>
                    </a:lnTo>
                    <a:moveTo>
                      <a:pt x="525970" y="762"/>
                    </a:moveTo>
                    <a:lnTo>
                      <a:pt x="526351" y="762"/>
                    </a:lnTo>
                    <a:moveTo>
                      <a:pt x="526351" y="762"/>
                    </a:moveTo>
                    <a:lnTo>
                      <a:pt x="526732" y="1143"/>
                    </a:lnTo>
                    <a:moveTo>
                      <a:pt x="526732" y="1143"/>
                    </a:moveTo>
                    <a:lnTo>
                      <a:pt x="527113" y="1524"/>
                    </a:lnTo>
                    <a:moveTo>
                      <a:pt x="527113" y="1524"/>
                    </a:moveTo>
                    <a:lnTo>
                      <a:pt x="527494" y="1524"/>
                    </a:lnTo>
                    <a:moveTo>
                      <a:pt x="527494" y="1524"/>
                    </a:moveTo>
                    <a:lnTo>
                      <a:pt x="528256" y="1715"/>
                    </a:lnTo>
                    <a:moveTo>
                      <a:pt x="528256" y="1715"/>
                    </a:moveTo>
                    <a:lnTo>
                      <a:pt x="528637" y="2096"/>
                    </a:lnTo>
                    <a:moveTo>
                      <a:pt x="528637" y="2096"/>
                    </a:moveTo>
                    <a:lnTo>
                      <a:pt x="528827" y="2476"/>
                    </a:lnTo>
                    <a:moveTo>
                      <a:pt x="528827" y="2476"/>
                    </a:moveTo>
                    <a:lnTo>
                      <a:pt x="529208" y="2858"/>
                    </a:lnTo>
                    <a:moveTo>
                      <a:pt x="529208" y="2858"/>
                    </a:moveTo>
                    <a:lnTo>
                      <a:pt x="529590" y="2858"/>
                    </a:lnTo>
                    <a:moveTo>
                      <a:pt x="529590" y="2858"/>
                    </a:moveTo>
                    <a:lnTo>
                      <a:pt x="529590" y="3238"/>
                    </a:lnTo>
                    <a:moveTo>
                      <a:pt x="529590" y="3238"/>
                    </a:moveTo>
                    <a:lnTo>
                      <a:pt x="529970" y="3620"/>
                    </a:lnTo>
                    <a:moveTo>
                      <a:pt x="529970" y="3620"/>
                    </a:moveTo>
                    <a:lnTo>
                      <a:pt x="530352" y="4382"/>
                    </a:lnTo>
                    <a:moveTo>
                      <a:pt x="530352" y="4382"/>
                    </a:moveTo>
                    <a:lnTo>
                      <a:pt x="530733" y="4762"/>
                    </a:lnTo>
                    <a:moveTo>
                      <a:pt x="530733" y="4762"/>
                    </a:moveTo>
                    <a:lnTo>
                      <a:pt x="531113" y="4953"/>
                    </a:lnTo>
                    <a:moveTo>
                      <a:pt x="531113" y="4953"/>
                    </a:moveTo>
                    <a:lnTo>
                      <a:pt x="531113" y="5334"/>
                    </a:lnTo>
                    <a:moveTo>
                      <a:pt x="531113" y="5334"/>
                    </a:moveTo>
                    <a:lnTo>
                      <a:pt x="531493" y="5715"/>
                    </a:lnTo>
                    <a:moveTo>
                      <a:pt x="531493" y="5715"/>
                    </a:moveTo>
                    <a:lnTo>
                      <a:pt x="531493" y="6096"/>
                    </a:lnTo>
                    <a:moveTo>
                      <a:pt x="531493" y="6096"/>
                    </a:moveTo>
                    <a:lnTo>
                      <a:pt x="531874" y="6858"/>
                    </a:lnTo>
                    <a:moveTo>
                      <a:pt x="531874" y="6858"/>
                    </a:moveTo>
                    <a:lnTo>
                      <a:pt x="531874" y="7239"/>
                    </a:lnTo>
                    <a:moveTo>
                      <a:pt x="531874" y="7239"/>
                    </a:moveTo>
                    <a:lnTo>
                      <a:pt x="532065" y="7620"/>
                    </a:lnTo>
                    <a:moveTo>
                      <a:pt x="532065" y="7620"/>
                    </a:moveTo>
                    <a:lnTo>
                      <a:pt x="532065" y="8001"/>
                    </a:lnTo>
                    <a:moveTo>
                      <a:pt x="532065" y="8001"/>
                    </a:moveTo>
                    <a:lnTo>
                      <a:pt x="532065" y="8573"/>
                    </a:lnTo>
                    <a:moveTo>
                      <a:pt x="532065" y="8573"/>
                    </a:moveTo>
                    <a:lnTo>
                      <a:pt x="532065" y="8954"/>
                    </a:lnTo>
                    <a:moveTo>
                      <a:pt x="532065" y="8954"/>
                    </a:moveTo>
                    <a:lnTo>
                      <a:pt x="532065" y="9335"/>
                    </a:lnTo>
                    <a:moveTo>
                      <a:pt x="532065" y="9335"/>
                    </a:moveTo>
                    <a:lnTo>
                      <a:pt x="532446" y="10097"/>
                    </a:lnTo>
                    <a:moveTo>
                      <a:pt x="532446" y="10097"/>
                    </a:moveTo>
                    <a:lnTo>
                      <a:pt x="532446" y="10477"/>
                    </a:lnTo>
                    <a:moveTo>
                      <a:pt x="532446" y="10477"/>
                    </a:moveTo>
                    <a:lnTo>
                      <a:pt x="532065" y="10858"/>
                    </a:lnTo>
                    <a:moveTo>
                      <a:pt x="532065" y="10858"/>
                    </a:moveTo>
                    <a:lnTo>
                      <a:pt x="532065" y="11430"/>
                    </a:lnTo>
                    <a:moveTo>
                      <a:pt x="532065" y="11430"/>
                    </a:moveTo>
                    <a:lnTo>
                      <a:pt x="532065" y="11811"/>
                    </a:lnTo>
                    <a:moveTo>
                      <a:pt x="532065" y="11811"/>
                    </a:moveTo>
                    <a:lnTo>
                      <a:pt x="532065" y="12192"/>
                    </a:lnTo>
                    <a:moveTo>
                      <a:pt x="532065" y="12192"/>
                    </a:moveTo>
                    <a:lnTo>
                      <a:pt x="532065" y="12954"/>
                    </a:lnTo>
                    <a:moveTo>
                      <a:pt x="532065" y="12954"/>
                    </a:moveTo>
                    <a:lnTo>
                      <a:pt x="531874" y="13335"/>
                    </a:lnTo>
                    <a:moveTo>
                      <a:pt x="531874" y="13335"/>
                    </a:moveTo>
                    <a:lnTo>
                      <a:pt x="531874" y="13716"/>
                    </a:lnTo>
                    <a:moveTo>
                      <a:pt x="531874" y="13716"/>
                    </a:moveTo>
                    <a:lnTo>
                      <a:pt x="531493" y="14097"/>
                    </a:lnTo>
                    <a:moveTo>
                      <a:pt x="531493" y="14097"/>
                    </a:moveTo>
                    <a:lnTo>
                      <a:pt x="531493" y="14669"/>
                    </a:lnTo>
                    <a:moveTo>
                      <a:pt x="531493" y="14669"/>
                    </a:moveTo>
                    <a:lnTo>
                      <a:pt x="531113" y="15049"/>
                    </a:lnTo>
                    <a:moveTo>
                      <a:pt x="19050" y="15049"/>
                    </a:moveTo>
                    <a:lnTo>
                      <a:pt x="19050" y="15429"/>
                    </a:lnTo>
                    <a:moveTo>
                      <a:pt x="19050" y="15429"/>
                    </a:moveTo>
                    <a:lnTo>
                      <a:pt x="18859" y="15810"/>
                    </a:lnTo>
                    <a:moveTo>
                      <a:pt x="18859" y="15810"/>
                    </a:moveTo>
                    <a:lnTo>
                      <a:pt x="18478" y="16192"/>
                    </a:lnTo>
                    <a:moveTo>
                      <a:pt x="18478" y="16192"/>
                    </a:moveTo>
                    <a:lnTo>
                      <a:pt x="18097" y="16572"/>
                    </a:lnTo>
                    <a:moveTo>
                      <a:pt x="18097" y="16572"/>
                    </a:moveTo>
                    <a:lnTo>
                      <a:pt x="17716" y="16954"/>
                    </a:lnTo>
                    <a:moveTo>
                      <a:pt x="17716" y="16954"/>
                    </a:moveTo>
                    <a:lnTo>
                      <a:pt x="17716" y="17335"/>
                    </a:lnTo>
                    <a:moveTo>
                      <a:pt x="17716" y="17335"/>
                    </a:moveTo>
                    <a:lnTo>
                      <a:pt x="17335" y="17715"/>
                    </a:lnTo>
                    <a:moveTo>
                      <a:pt x="17335" y="17715"/>
                    </a:moveTo>
                    <a:lnTo>
                      <a:pt x="16954" y="17906"/>
                    </a:lnTo>
                    <a:moveTo>
                      <a:pt x="16954" y="17906"/>
                    </a:moveTo>
                    <a:lnTo>
                      <a:pt x="16573" y="18287"/>
                    </a:lnTo>
                    <a:moveTo>
                      <a:pt x="16573" y="18287"/>
                    </a:moveTo>
                    <a:lnTo>
                      <a:pt x="15811" y="18668"/>
                    </a:lnTo>
                    <a:moveTo>
                      <a:pt x="15811" y="18668"/>
                    </a:moveTo>
                    <a:lnTo>
                      <a:pt x="15620" y="18668"/>
                    </a:lnTo>
                    <a:moveTo>
                      <a:pt x="15620" y="18668"/>
                    </a:moveTo>
                    <a:lnTo>
                      <a:pt x="15240" y="19049"/>
                    </a:lnTo>
                    <a:moveTo>
                      <a:pt x="15240" y="19049"/>
                    </a:moveTo>
                    <a:lnTo>
                      <a:pt x="14858" y="19430"/>
                    </a:lnTo>
                    <a:moveTo>
                      <a:pt x="14858" y="19430"/>
                    </a:moveTo>
                    <a:lnTo>
                      <a:pt x="14477" y="19430"/>
                    </a:lnTo>
                    <a:moveTo>
                      <a:pt x="14477" y="19430"/>
                    </a:moveTo>
                    <a:lnTo>
                      <a:pt x="14097" y="19811"/>
                    </a:lnTo>
                    <a:moveTo>
                      <a:pt x="14097" y="19811"/>
                    </a:moveTo>
                    <a:lnTo>
                      <a:pt x="13334" y="19811"/>
                    </a:lnTo>
                    <a:moveTo>
                      <a:pt x="13334" y="19811"/>
                    </a:moveTo>
                    <a:lnTo>
                      <a:pt x="12954" y="20192"/>
                    </a:lnTo>
                    <a:moveTo>
                      <a:pt x="12954" y="20192"/>
                    </a:moveTo>
                    <a:lnTo>
                      <a:pt x="12572" y="20192"/>
                    </a:lnTo>
                    <a:moveTo>
                      <a:pt x="12572" y="20192"/>
                    </a:moveTo>
                    <a:lnTo>
                      <a:pt x="12001" y="20192"/>
                    </a:lnTo>
                    <a:moveTo>
                      <a:pt x="12001" y="20192"/>
                    </a:moveTo>
                    <a:lnTo>
                      <a:pt x="11620" y="20192"/>
                    </a:lnTo>
                    <a:moveTo>
                      <a:pt x="11620" y="20192"/>
                    </a:moveTo>
                    <a:lnTo>
                      <a:pt x="11239" y="20573"/>
                    </a:lnTo>
                    <a:moveTo>
                      <a:pt x="11239" y="20573"/>
                    </a:moveTo>
                    <a:lnTo>
                      <a:pt x="10477" y="20573"/>
                    </a:lnTo>
                    <a:moveTo>
                      <a:pt x="10477" y="20573"/>
                    </a:moveTo>
                    <a:lnTo>
                      <a:pt x="10096" y="20573"/>
                    </a:lnTo>
                    <a:moveTo>
                      <a:pt x="10096" y="20573"/>
                    </a:moveTo>
                    <a:lnTo>
                      <a:pt x="9715" y="20573"/>
                    </a:lnTo>
                    <a:moveTo>
                      <a:pt x="9715" y="20573"/>
                    </a:moveTo>
                    <a:lnTo>
                      <a:pt x="9144" y="20192"/>
                    </a:lnTo>
                    <a:moveTo>
                      <a:pt x="9144" y="20192"/>
                    </a:moveTo>
                    <a:lnTo>
                      <a:pt x="8762" y="20192"/>
                    </a:lnTo>
                    <a:moveTo>
                      <a:pt x="8762" y="20192"/>
                    </a:moveTo>
                    <a:lnTo>
                      <a:pt x="8382" y="20192"/>
                    </a:lnTo>
                    <a:moveTo>
                      <a:pt x="8382" y="20192"/>
                    </a:moveTo>
                    <a:lnTo>
                      <a:pt x="8001" y="20192"/>
                    </a:lnTo>
                    <a:moveTo>
                      <a:pt x="8001" y="20192"/>
                    </a:moveTo>
                    <a:lnTo>
                      <a:pt x="7238" y="19811"/>
                    </a:lnTo>
                    <a:moveTo>
                      <a:pt x="7238" y="19811"/>
                    </a:moveTo>
                    <a:lnTo>
                      <a:pt x="6858" y="19811"/>
                    </a:lnTo>
                    <a:moveTo>
                      <a:pt x="6858" y="19811"/>
                    </a:moveTo>
                    <a:lnTo>
                      <a:pt x="6476" y="19811"/>
                    </a:lnTo>
                    <a:moveTo>
                      <a:pt x="6476" y="19811"/>
                    </a:moveTo>
                    <a:lnTo>
                      <a:pt x="5905" y="19430"/>
                    </a:lnTo>
                    <a:moveTo>
                      <a:pt x="5905" y="19430"/>
                    </a:moveTo>
                    <a:lnTo>
                      <a:pt x="5524" y="19049"/>
                    </a:lnTo>
                    <a:moveTo>
                      <a:pt x="5524" y="19049"/>
                    </a:moveTo>
                    <a:lnTo>
                      <a:pt x="5143" y="19049"/>
                    </a:lnTo>
                    <a:moveTo>
                      <a:pt x="5143" y="19049"/>
                    </a:moveTo>
                    <a:lnTo>
                      <a:pt x="4762" y="18668"/>
                    </a:lnTo>
                    <a:moveTo>
                      <a:pt x="4762" y="18668"/>
                    </a:moveTo>
                    <a:lnTo>
                      <a:pt x="4381" y="18287"/>
                    </a:lnTo>
                    <a:moveTo>
                      <a:pt x="4381" y="18287"/>
                    </a:moveTo>
                    <a:lnTo>
                      <a:pt x="4000" y="18287"/>
                    </a:lnTo>
                    <a:moveTo>
                      <a:pt x="4000" y="18287"/>
                    </a:moveTo>
                    <a:lnTo>
                      <a:pt x="3619" y="17906"/>
                    </a:lnTo>
                    <a:moveTo>
                      <a:pt x="3619" y="17906"/>
                    </a:moveTo>
                    <a:lnTo>
                      <a:pt x="3238" y="17715"/>
                    </a:lnTo>
                    <a:moveTo>
                      <a:pt x="3238" y="17715"/>
                    </a:moveTo>
                    <a:lnTo>
                      <a:pt x="2857" y="17335"/>
                    </a:lnTo>
                    <a:moveTo>
                      <a:pt x="2857" y="17335"/>
                    </a:moveTo>
                    <a:lnTo>
                      <a:pt x="2666" y="16954"/>
                    </a:lnTo>
                    <a:moveTo>
                      <a:pt x="2666" y="16954"/>
                    </a:moveTo>
                    <a:lnTo>
                      <a:pt x="2286" y="16572"/>
                    </a:lnTo>
                    <a:moveTo>
                      <a:pt x="2286" y="16572"/>
                    </a:moveTo>
                    <a:lnTo>
                      <a:pt x="1905" y="16192"/>
                    </a:lnTo>
                    <a:moveTo>
                      <a:pt x="1905" y="16192"/>
                    </a:moveTo>
                    <a:lnTo>
                      <a:pt x="1905" y="15810"/>
                    </a:lnTo>
                    <a:moveTo>
                      <a:pt x="1905" y="15810"/>
                    </a:moveTo>
                    <a:lnTo>
                      <a:pt x="1523" y="15429"/>
                    </a:lnTo>
                    <a:moveTo>
                      <a:pt x="1523" y="15429"/>
                    </a:moveTo>
                    <a:lnTo>
                      <a:pt x="1143" y="14669"/>
                    </a:lnTo>
                    <a:moveTo>
                      <a:pt x="1143" y="14669"/>
                    </a:moveTo>
                    <a:lnTo>
                      <a:pt x="1143" y="14478"/>
                    </a:lnTo>
                    <a:moveTo>
                      <a:pt x="1143" y="14478"/>
                    </a:moveTo>
                    <a:lnTo>
                      <a:pt x="762" y="14097"/>
                    </a:lnTo>
                    <a:moveTo>
                      <a:pt x="762" y="14097"/>
                    </a:moveTo>
                    <a:lnTo>
                      <a:pt x="762" y="13716"/>
                    </a:lnTo>
                    <a:moveTo>
                      <a:pt x="762" y="13716"/>
                    </a:moveTo>
                    <a:lnTo>
                      <a:pt x="380" y="12954"/>
                    </a:lnTo>
                    <a:moveTo>
                      <a:pt x="380" y="12954"/>
                    </a:moveTo>
                    <a:lnTo>
                      <a:pt x="380" y="12573"/>
                    </a:lnTo>
                    <a:moveTo>
                      <a:pt x="380" y="12573"/>
                    </a:moveTo>
                    <a:lnTo>
                      <a:pt x="0" y="12192"/>
                    </a:lnTo>
                    <a:moveTo>
                      <a:pt x="0" y="12192"/>
                    </a:moveTo>
                    <a:lnTo>
                      <a:pt x="0" y="11811"/>
                    </a:lnTo>
                    <a:moveTo>
                      <a:pt x="0" y="11811"/>
                    </a:moveTo>
                    <a:lnTo>
                      <a:pt x="0" y="11239"/>
                    </a:lnTo>
                    <a:moveTo>
                      <a:pt x="0" y="11239"/>
                    </a:moveTo>
                    <a:lnTo>
                      <a:pt x="0" y="10858"/>
                    </a:lnTo>
                    <a:moveTo>
                      <a:pt x="0" y="10858"/>
                    </a:moveTo>
                    <a:lnTo>
                      <a:pt x="0" y="10477"/>
                    </a:lnTo>
                    <a:moveTo>
                      <a:pt x="0" y="10477"/>
                    </a:moveTo>
                    <a:lnTo>
                      <a:pt x="0" y="9716"/>
                    </a:lnTo>
                    <a:moveTo>
                      <a:pt x="0" y="9716"/>
                    </a:moveTo>
                    <a:lnTo>
                      <a:pt x="0" y="9335"/>
                    </a:lnTo>
                    <a:moveTo>
                      <a:pt x="0" y="9335"/>
                    </a:moveTo>
                    <a:lnTo>
                      <a:pt x="0" y="8954"/>
                    </a:lnTo>
                    <a:moveTo>
                      <a:pt x="0" y="8954"/>
                    </a:moveTo>
                    <a:lnTo>
                      <a:pt x="0" y="8191"/>
                    </a:lnTo>
                    <a:moveTo>
                      <a:pt x="0" y="8191"/>
                    </a:moveTo>
                    <a:lnTo>
                      <a:pt x="380" y="8001"/>
                    </a:lnTo>
                    <a:moveTo>
                      <a:pt x="380" y="8001"/>
                    </a:moveTo>
                    <a:lnTo>
                      <a:pt x="380" y="7620"/>
                    </a:lnTo>
                    <a:moveTo>
                      <a:pt x="380" y="7620"/>
                    </a:moveTo>
                    <a:lnTo>
                      <a:pt x="380" y="6858"/>
                    </a:lnTo>
                    <a:moveTo>
                      <a:pt x="380" y="6858"/>
                    </a:moveTo>
                    <a:lnTo>
                      <a:pt x="762" y="6477"/>
                    </a:lnTo>
                    <a:moveTo>
                      <a:pt x="762" y="6477"/>
                    </a:moveTo>
                    <a:lnTo>
                      <a:pt x="762" y="6096"/>
                    </a:lnTo>
                    <a:moveTo>
                      <a:pt x="762" y="6096"/>
                    </a:moveTo>
                    <a:lnTo>
                      <a:pt x="1143" y="5715"/>
                    </a:lnTo>
                    <a:moveTo>
                      <a:pt x="1143" y="5715"/>
                    </a:moveTo>
                    <a:lnTo>
                      <a:pt x="1143" y="5334"/>
                    </a:lnTo>
                    <a:moveTo>
                      <a:pt x="1143" y="5334"/>
                    </a:moveTo>
                    <a:lnTo>
                      <a:pt x="1523" y="4762"/>
                    </a:lnTo>
                    <a:moveTo>
                      <a:pt x="1523" y="4762"/>
                    </a:moveTo>
                    <a:lnTo>
                      <a:pt x="1905" y="4382"/>
                    </a:lnTo>
                    <a:moveTo>
                      <a:pt x="1905" y="4382"/>
                    </a:moveTo>
                    <a:lnTo>
                      <a:pt x="2286" y="4000"/>
                    </a:lnTo>
                    <a:moveTo>
                      <a:pt x="2286" y="4000"/>
                    </a:moveTo>
                    <a:lnTo>
                      <a:pt x="2286" y="3620"/>
                    </a:lnTo>
                    <a:moveTo>
                      <a:pt x="2286" y="3620"/>
                    </a:moveTo>
                    <a:lnTo>
                      <a:pt x="2666" y="3238"/>
                    </a:lnTo>
                    <a:moveTo>
                      <a:pt x="2666" y="3238"/>
                    </a:moveTo>
                    <a:lnTo>
                      <a:pt x="2857" y="2858"/>
                    </a:lnTo>
                    <a:moveTo>
                      <a:pt x="2857" y="2858"/>
                    </a:moveTo>
                    <a:lnTo>
                      <a:pt x="3238" y="2476"/>
                    </a:lnTo>
                    <a:moveTo>
                      <a:pt x="3238" y="2476"/>
                    </a:moveTo>
                    <a:lnTo>
                      <a:pt x="3619" y="2096"/>
                    </a:lnTo>
                    <a:moveTo>
                      <a:pt x="3619" y="2096"/>
                    </a:moveTo>
                    <a:lnTo>
                      <a:pt x="4000" y="2096"/>
                    </a:lnTo>
                    <a:moveTo>
                      <a:pt x="4000" y="2096"/>
                    </a:moveTo>
                    <a:lnTo>
                      <a:pt x="4381" y="1715"/>
                    </a:lnTo>
                    <a:moveTo>
                      <a:pt x="4381" y="1715"/>
                    </a:moveTo>
                    <a:lnTo>
                      <a:pt x="4762" y="1524"/>
                    </a:lnTo>
                    <a:moveTo>
                      <a:pt x="4762" y="1524"/>
                    </a:moveTo>
                    <a:lnTo>
                      <a:pt x="5143" y="1143"/>
                    </a:lnTo>
                    <a:moveTo>
                      <a:pt x="5143" y="1143"/>
                    </a:moveTo>
                    <a:lnTo>
                      <a:pt x="5905" y="1143"/>
                    </a:lnTo>
                    <a:moveTo>
                      <a:pt x="5905" y="1143"/>
                    </a:moveTo>
                    <a:lnTo>
                      <a:pt x="6095" y="762"/>
                    </a:lnTo>
                    <a:moveTo>
                      <a:pt x="6095" y="762"/>
                    </a:moveTo>
                    <a:lnTo>
                      <a:pt x="6476" y="762"/>
                    </a:lnTo>
                    <a:moveTo>
                      <a:pt x="6476" y="762"/>
                    </a:moveTo>
                    <a:lnTo>
                      <a:pt x="6858" y="381"/>
                    </a:lnTo>
                    <a:moveTo>
                      <a:pt x="6858" y="381"/>
                    </a:moveTo>
                    <a:lnTo>
                      <a:pt x="7619" y="381"/>
                    </a:lnTo>
                    <a:moveTo>
                      <a:pt x="7619" y="381"/>
                    </a:moveTo>
                    <a:lnTo>
                      <a:pt x="8001" y="0"/>
                    </a:lnTo>
                    <a:moveTo>
                      <a:pt x="8001" y="0"/>
                    </a:moveTo>
                    <a:lnTo>
                      <a:pt x="8382" y="0"/>
                    </a:lnTo>
                    <a:moveTo>
                      <a:pt x="8382" y="0"/>
                    </a:moveTo>
                    <a:lnTo>
                      <a:pt x="9144" y="0"/>
                    </a:lnTo>
                    <a:moveTo>
                      <a:pt x="9144" y="0"/>
                    </a:moveTo>
                    <a:lnTo>
                      <a:pt x="9334" y="0"/>
                    </a:lnTo>
                    <a:moveTo>
                      <a:pt x="9334" y="0"/>
                    </a:moveTo>
                    <a:lnTo>
                      <a:pt x="9715" y="0"/>
                    </a:lnTo>
                    <a:moveTo>
                      <a:pt x="9715" y="0"/>
                    </a:moveTo>
                    <a:lnTo>
                      <a:pt x="10477" y="0"/>
                    </a:lnTo>
                    <a:moveTo>
                      <a:pt x="10477" y="0"/>
                    </a:moveTo>
                    <a:lnTo>
                      <a:pt x="10858" y="0"/>
                    </a:lnTo>
                    <a:moveTo>
                      <a:pt x="10858" y="0"/>
                    </a:moveTo>
                    <a:lnTo>
                      <a:pt x="11239" y="0"/>
                    </a:lnTo>
                    <a:moveTo>
                      <a:pt x="11239" y="0"/>
                    </a:moveTo>
                    <a:lnTo>
                      <a:pt x="12001" y="0"/>
                    </a:lnTo>
                    <a:moveTo>
                      <a:pt x="12001" y="0"/>
                    </a:moveTo>
                    <a:lnTo>
                      <a:pt x="12382" y="0"/>
                    </a:lnTo>
                    <a:moveTo>
                      <a:pt x="12382" y="0"/>
                    </a:moveTo>
                    <a:lnTo>
                      <a:pt x="12572" y="381"/>
                    </a:lnTo>
                    <a:moveTo>
                      <a:pt x="12572" y="381"/>
                    </a:moveTo>
                    <a:lnTo>
                      <a:pt x="12954" y="381"/>
                    </a:lnTo>
                    <a:moveTo>
                      <a:pt x="12954" y="381"/>
                    </a:moveTo>
                    <a:lnTo>
                      <a:pt x="13715" y="381"/>
                    </a:lnTo>
                    <a:moveTo>
                      <a:pt x="13715" y="381"/>
                    </a:moveTo>
                    <a:lnTo>
                      <a:pt x="14097" y="762"/>
                    </a:lnTo>
                    <a:moveTo>
                      <a:pt x="14097" y="762"/>
                    </a:moveTo>
                    <a:lnTo>
                      <a:pt x="14477" y="762"/>
                    </a:lnTo>
                    <a:moveTo>
                      <a:pt x="14477" y="762"/>
                    </a:moveTo>
                    <a:lnTo>
                      <a:pt x="14858" y="1143"/>
                    </a:lnTo>
                    <a:moveTo>
                      <a:pt x="14858" y="1143"/>
                    </a:moveTo>
                    <a:lnTo>
                      <a:pt x="15620" y="1524"/>
                    </a:lnTo>
                    <a:moveTo>
                      <a:pt x="15620" y="1524"/>
                    </a:moveTo>
                    <a:lnTo>
                      <a:pt x="15811" y="1524"/>
                    </a:lnTo>
                    <a:moveTo>
                      <a:pt x="15811" y="1524"/>
                    </a:moveTo>
                    <a:lnTo>
                      <a:pt x="16192" y="1715"/>
                    </a:lnTo>
                    <a:moveTo>
                      <a:pt x="16192" y="1715"/>
                    </a:moveTo>
                    <a:lnTo>
                      <a:pt x="16573" y="2096"/>
                    </a:lnTo>
                    <a:moveTo>
                      <a:pt x="16573" y="2096"/>
                    </a:moveTo>
                    <a:lnTo>
                      <a:pt x="16954" y="2476"/>
                    </a:lnTo>
                    <a:moveTo>
                      <a:pt x="16954" y="2476"/>
                    </a:moveTo>
                    <a:lnTo>
                      <a:pt x="17335" y="2858"/>
                    </a:lnTo>
                    <a:moveTo>
                      <a:pt x="17335" y="2858"/>
                    </a:moveTo>
                    <a:lnTo>
                      <a:pt x="17716" y="2858"/>
                    </a:lnTo>
                    <a:moveTo>
                      <a:pt x="17716" y="2858"/>
                    </a:moveTo>
                    <a:lnTo>
                      <a:pt x="18097" y="3238"/>
                    </a:lnTo>
                    <a:moveTo>
                      <a:pt x="18097" y="3238"/>
                    </a:moveTo>
                    <a:lnTo>
                      <a:pt x="18478" y="3620"/>
                    </a:lnTo>
                    <a:moveTo>
                      <a:pt x="18478" y="3620"/>
                    </a:moveTo>
                    <a:lnTo>
                      <a:pt x="18478" y="4382"/>
                    </a:lnTo>
                    <a:moveTo>
                      <a:pt x="18478" y="4382"/>
                    </a:moveTo>
                    <a:lnTo>
                      <a:pt x="18859" y="4762"/>
                    </a:lnTo>
                    <a:moveTo>
                      <a:pt x="18859" y="4762"/>
                    </a:moveTo>
                    <a:lnTo>
                      <a:pt x="19050" y="4953"/>
                    </a:lnTo>
                    <a:moveTo>
                      <a:pt x="19050" y="4953"/>
                    </a:moveTo>
                    <a:lnTo>
                      <a:pt x="19050" y="5334"/>
                    </a:lnTo>
                    <a:moveTo>
                      <a:pt x="19050" y="5334"/>
                    </a:moveTo>
                    <a:lnTo>
                      <a:pt x="19430" y="5715"/>
                    </a:lnTo>
                    <a:moveTo>
                      <a:pt x="19430" y="5715"/>
                    </a:moveTo>
                    <a:lnTo>
                      <a:pt x="19812" y="6096"/>
                    </a:lnTo>
                    <a:moveTo>
                      <a:pt x="19812" y="6096"/>
                    </a:moveTo>
                    <a:lnTo>
                      <a:pt x="19812" y="6858"/>
                    </a:lnTo>
                    <a:moveTo>
                      <a:pt x="19812" y="6858"/>
                    </a:moveTo>
                    <a:lnTo>
                      <a:pt x="20193" y="7239"/>
                    </a:lnTo>
                    <a:moveTo>
                      <a:pt x="20193" y="7239"/>
                    </a:moveTo>
                    <a:lnTo>
                      <a:pt x="20193" y="7620"/>
                    </a:lnTo>
                    <a:moveTo>
                      <a:pt x="20193" y="7620"/>
                    </a:moveTo>
                    <a:lnTo>
                      <a:pt x="20193" y="8001"/>
                    </a:lnTo>
                    <a:moveTo>
                      <a:pt x="20193" y="8001"/>
                    </a:moveTo>
                    <a:lnTo>
                      <a:pt x="20193" y="8573"/>
                    </a:lnTo>
                    <a:moveTo>
                      <a:pt x="20193" y="8573"/>
                    </a:moveTo>
                    <a:lnTo>
                      <a:pt x="20573" y="8954"/>
                    </a:lnTo>
                    <a:moveTo>
                      <a:pt x="20573" y="8954"/>
                    </a:moveTo>
                    <a:lnTo>
                      <a:pt x="20573" y="9335"/>
                    </a:lnTo>
                    <a:moveTo>
                      <a:pt x="20573" y="9335"/>
                    </a:moveTo>
                    <a:lnTo>
                      <a:pt x="20573" y="10097"/>
                    </a:lnTo>
                    <a:moveTo>
                      <a:pt x="20573" y="10097"/>
                    </a:moveTo>
                    <a:lnTo>
                      <a:pt x="20573" y="10477"/>
                    </a:lnTo>
                    <a:moveTo>
                      <a:pt x="20573" y="10477"/>
                    </a:moveTo>
                    <a:lnTo>
                      <a:pt x="20573" y="10858"/>
                    </a:lnTo>
                    <a:moveTo>
                      <a:pt x="20573" y="10858"/>
                    </a:moveTo>
                    <a:lnTo>
                      <a:pt x="20573" y="11430"/>
                    </a:lnTo>
                    <a:moveTo>
                      <a:pt x="20573" y="11430"/>
                    </a:moveTo>
                    <a:lnTo>
                      <a:pt x="20193" y="11811"/>
                    </a:lnTo>
                    <a:moveTo>
                      <a:pt x="20193" y="11811"/>
                    </a:moveTo>
                    <a:lnTo>
                      <a:pt x="20193" y="12192"/>
                    </a:lnTo>
                    <a:moveTo>
                      <a:pt x="20193" y="12192"/>
                    </a:moveTo>
                    <a:lnTo>
                      <a:pt x="20193" y="12954"/>
                    </a:lnTo>
                    <a:moveTo>
                      <a:pt x="20193" y="12954"/>
                    </a:moveTo>
                    <a:lnTo>
                      <a:pt x="19812" y="13335"/>
                    </a:lnTo>
                    <a:moveTo>
                      <a:pt x="19812" y="13335"/>
                    </a:moveTo>
                    <a:lnTo>
                      <a:pt x="19812" y="13716"/>
                    </a:lnTo>
                    <a:moveTo>
                      <a:pt x="19812" y="13716"/>
                    </a:moveTo>
                    <a:lnTo>
                      <a:pt x="19430" y="14097"/>
                    </a:lnTo>
                    <a:moveTo>
                      <a:pt x="19430" y="14097"/>
                    </a:moveTo>
                    <a:lnTo>
                      <a:pt x="19430" y="14669"/>
                    </a:lnTo>
                    <a:moveTo>
                      <a:pt x="19430" y="14669"/>
                    </a:moveTo>
                    <a:lnTo>
                      <a:pt x="19050" y="15049"/>
                    </a:lnTo>
                    <a:moveTo>
                      <a:pt x="531113" y="782764"/>
                    </a:moveTo>
                    <a:lnTo>
                      <a:pt x="530733" y="783335"/>
                    </a:lnTo>
                    <a:moveTo>
                      <a:pt x="530733" y="783335"/>
                    </a:moveTo>
                    <a:lnTo>
                      <a:pt x="530733" y="783716"/>
                    </a:lnTo>
                    <a:moveTo>
                      <a:pt x="530733" y="783716"/>
                    </a:moveTo>
                    <a:lnTo>
                      <a:pt x="530352" y="784097"/>
                    </a:lnTo>
                    <a:moveTo>
                      <a:pt x="530352" y="784097"/>
                    </a:moveTo>
                    <a:lnTo>
                      <a:pt x="529970" y="784478"/>
                    </a:lnTo>
                    <a:moveTo>
                      <a:pt x="529970" y="784478"/>
                    </a:moveTo>
                    <a:lnTo>
                      <a:pt x="529590" y="784859"/>
                    </a:lnTo>
                    <a:moveTo>
                      <a:pt x="529590" y="784859"/>
                    </a:moveTo>
                    <a:lnTo>
                      <a:pt x="529208" y="785240"/>
                    </a:lnTo>
                    <a:moveTo>
                      <a:pt x="529208" y="785240"/>
                    </a:moveTo>
                    <a:lnTo>
                      <a:pt x="528827" y="785621"/>
                    </a:lnTo>
                    <a:moveTo>
                      <a:pt x="528827" y="785621"/>
                    </a:moveTo>
                    <a:lnTo>
                      <a:pt x="528637" y="786002"/>
                    </a:lnTo>
                    <a:moveTo>
                      <a:pt x="528637" y="786002"/>
                    </a:moveTo>
                    <a:lnTo>
                      <a:pt x="528256" y="786002"/>
                    </a:lnTo>
                    <a:moveTo>
                      <a:pt x="528256" y="786002"/>
                    </a:moveTo>
                    <a:lnTo>
                      <a:pt x="527875" y="786383"/>
                    </a:lnTo>
                    <a:moveTo>
                      <a:pt x="527875" y="786383"/>
                    </a:moveTo>
                    <a:lnTo>
                      <a:pt x="527494" y="786574"/>
                    </a:lnTo>
                    <a:moveTo>
                      <a:pt x="527494" y="786574"/>
                    </a:moveTo>
                    <a:lnTo>
                      <a:pt x="527113" y="786954"/>
                    </a:lnTo>
                    <a:moveTo>
                      <a:pt x="527113" y="786954"/>
                    </a:moveTo>
                    <a:lnTo>
                      <a:pt x="526732" y="786954"/>
                    </a:lnTo>
                    <a:moveTo>
                      <a:pt x="526732" y="786954"/>
                    </a:moveTo>
                    <a:lnTo>
                      <a:pt x="526351" y="787336"/>
                    </a:lnTo>
                    <a:moveTo>
                      <a:pt x="526351" y="787336"/>
                    </a:moveTo>
                    <a:lnTo>
                      <a:pt x="525589" y="787336"/>
                    </a:lnTo>
                    <a:moveTo>
                      <a:pt x="525589" y="787336"/>
                    </a:moveTo>
                    <a:lnTo>
                      <a:pt x="525399" y="787717"/>
                    </a:lnTo>
                    <a:moveTo>
                      <a:pt x="525399" y="787717"/>
                    </a:moveTo>
                    <a:lnTo>
                      <a:pt x="525018" y="787717"/>
                    </a:lnTo>
                    <a:moveTo>
                      <a:pt x="525018" y="787717"/>
                    </a:moveTo>
                    <a:lnTo>
                      <a:pt x="524255" y="788097"/>
                    </a:lnTo>
                    <a:moveTo>
                      <a:pt x="524255" y="788097"/>
                    </a:moveTo>
                    <a:lnTo>
                      <a:pt x="523875" y="788097"/>
                    </a:lnTo>
                    <a:moveTo>
                      <a:pt x="523875" y="788097"/>
                    </a:moveTo>
                    <a:lnTo>
                      <a:pt x="523493" y="788097"/>
                    </a:lnTo>
                    <a:moveTo>
                      <a:pt x="523493" y="788097"/>
                    </a:moveTo>
                    <a:lnTo>
                      <a:pt x="523113" y="788097"/>
                    </a:lnTo>
                    <a:moveTo>
                      <a:pt x="523113" y="788097"/>
                    </a:moveTo>
                    <a:lnTo>
                      <a:pt x="522351" y="788097"/>
                    </a:lnTo>
                    <a:moveTo>
                      <a:pt x="522351" y="788097"/>
                    </a:moveTo>
                    <a:lnTo>
                      <a:pt x="522160" y="788097"/>
                    </a:lnTo>
                    <a:moveTo>
                      <a:pt x="522160" y="788097"/>
                    </a:moveTo>
                    <a:lnTo>
                      <a:pt x="521779" y="788097"/>
                    </a:lnTo>
                    <a:moveTo>
                      <a:pt x="521779" y="788097"/>
                    </a:moveTo>
                    <a:lnTo>
                      <a:pt x="521017" y="788097"/>
                    </a:lnTo>
                    <a:moveTo>
                      <a:pt x="521017" y="788097"/>
                    </a:moveTo>
                    <a:lnTo>
                      <a:pt x="520636" y="788097"/>
                    </a:lnTo>
                    <a:moveTo>
                      <a:pt x="520636" y="788097"/>
                    </a:moveTo>
                    <a:lnTo>
                      <a:pt x="520255" y="788097"/>
                    </a:lnTo>
                    <a:moveTo>
                      <a:pt x="520255" y="788097"/>
                    </a:moveTo>
                    <a:lnTo>
                      <a:pt x="519493" y="787717"/>
                    </a:lnTo>
                    <a:moveTo>
                      <a:pt x="519493" y="787717"/>
                    </a:moveTo>
                    <a:lnTo>
                      <a:pt x="519112" y="787717"/>
                    </a:lnTo>
                    <a:moveTo>
                      <a:pt x="519112" y="787717"/>
                    </a:moveTo>
                    <a:lnTo>
                      <a:pt x="518922" y="787717"/>
                    </a:lnTo>
                    <a:moveTo>
                      <a:pt x="518922" y="787717"/>
                    </a:moveTo>
                    <a:lnTo>
                      <a:pt x="518160" y="787336"/>
                    </a:lnTo>
                    <a:moveTo>
                      <a:pt x="518160" y="787336"/>
                    </a:moveTo>
                    <a:lnTo>
                      <a:pt x="517779" y="787336"/>
                    </a:lnTo>
                    <a:moveTo>
                      <a:pt x="517779" y="787336"/>
                    </a:moveTo>
                    <a:lnTo>
                      <a:pt x="517397" y="786954"/>
                    </a:lnTo>
                    <a:moveTo>
                      <a:pt x="517397" y="786954"/>
                    </a:moveTo>
                    <a:lnTo>
                      <a:pt x="517016" y="786574"/>
                    </a:lnTo>
                    <a:moveTo>
                      <a:pt x="517016" y="786574"/>
                    </a:moveTo>
                    <a:lnTo>
                      <a:pt x="516636" y="786574"/>
                    </a:lnTo>
                    <a:moveTo>
                      <a:pt x="516636" y="786574"/>
                    </a:moveTo>
                    <a:lnTo>
                      <a:pt x="516255" y="786383"/>
                    </a:lnTo>
                    <a:moveTo>
                      <a:pt x="516255" y="786383"/>
                    </a:moveTo>
                    <a:lnTo>
                      <a:pt x="515873" y="786002"/>
                    </a:lnTo>
                    <a:moveTo>
                      <a:pt x="515873" y="786002"/>
                    </a:moveTo>
                    <a:lnTo>
                      <a:pt x="515683" y="785621"/>
                    </a:lnTo>
                    <a:moveTo>
                      <a:pt x="515683" y="785621"/>
                    </a:moveTo>
                    <a:lnTo>
                      <a:pt x="515302" y="785240"/>
                    </a:lnTo>
                    <a:moveTo>
                      <a:pt x="515302" y="785240"/>
                    </a:moveTo>
                    <a:lnTo>
                      <a:pt x="514921" y="785240"/>
                    </a:lnTo>
                    <a:moveTo>
                      <a:pt x="514921" y="785240"/>
                    </a:moveTo>
                    <a:lnTo>
                      <a:pt x="514540" y="784859"/>
                    </a:lnTo>
                    <a:moveTo>
                      <a:pt x="514540" y="784859"/>
                    </a:moveTo>
                    <a:lnTo>
                      <a:pt x="514159" y="784478"/>
                    </a:lnTo>
                    <a:moveTo>
                      <a:pt x="514159" y="784478"/>
                    </a:moveTo>
                    <a:lnTo>
                      <a:pt x="513778" y="783716"/>
                    </a:lnTo>
                    <a:moveTo>
                      <a:pt x="513778" y="783716"/>
                    </a:moveTo>
                    <a:lnTo>
                      <a:pt x="513397" y="783335"/>
                    </a:lnTo>
                    <a:moveTo>
                      <a:pt x="513397" y="783335"/>
                    </a:moveTo>
                    <a:lnTo>
                      <a:pt x="513397" y="783144"/>
                    </a:lnTo>
                    <a:moveTo>
                      <a:pt x="513397" y="783144"/>
                    </a:moveTo>
                    <a:lnTo>
                      <a:pt x="513016" y="782764"/>
                    </a:lnTo>
                    <a:moveTo>
                      <a:pt x="513016" y="782764"/>
                    </a:moveTo>
                    <a:lnTo>
                      <a:pt x="512635" y="782382"/>
                    </a:lnTo>
                    <a:moveTo>
                      <a:pt x="512635" y="782382"/>
                    </a:moveTo>
                    <a:lnTo>
                      <a:pt x="512635" y="782001"/>
                    </a:lnTo>
                    <a:moveTo>
                      <a:pt x="512635" y="782001"/>
                    </a:moveTo>
                    <a:lnTo>
                      <a:pt x="512444" y="781240"/>
                    </a:lnTo>
                    <a:moveTo>
                      <a:pt x="512444" y="781240"/>
                    </a:moveTo>
                    <a:lnTo>
                      <a:pt x="512444" y="780858"/>
                    </a:lnTo>
                    <a:moveTo>
                      <a:pt x="512444" y="780858"/>
                    </a:moveTo>
                    <a:lnTo>
                      <a:pt x="512444" y="780478"/>
                    </a:lnTo>
                    <a:moveTo>
                      <a:pt x="512444" y="780478"/>
                    </a:moveTo>
                    <a:lnTo>
                      <a:pt x="512063" y="780097"/>
                    </a:lnTo>
                    <a:moveTo>
                      <a:pt x="512063" y="780097"/>
                    </a:moveTo>
                    <a:lnTo>
                      <a:pt x="512063" y="779525"/>
                    </a:lnTo>
                    <a:moveTo>
                      <a:pt x="512063" y="779525"/>
                    </a:moveTo>
                    <a:lnTo>
                      <a:pt x="512063" y="779144"/>
                    </a:lnTo>
                    <a:moveTo>
                      <a:pt x="512063" y="779144"/>
                    </a:moveTo>
                    <a:lnTo>
                      <a:pt x="512063" y="778763"/>
                    </a:lnTo>
                    <a:moveTo>
                      <a:pt x="512063" y="778763"/>
                    </a:moveTo>
                    <a:lnTo>
                      <a:pt x="512063" y="778001"/>
                    </a:lnTo>
                    <a:moveTo>
                      <a:pt x="512063" y="778001"/>
                    </a:moveTo>
                    <a:lnTo>
                      <a:pt x="512063" y="777620"/>
                    </a:lnTo>
                    <a:moveTo>
                      <a:pt x="512063" y="777620"/>
                    </a:moveTo>
                    <a:lnTo>
                      <a:pt x="512063" y="777239"/>
                    </a:lnTo>
                    <a:moveTo>
                      <a:pt x="512063" y="777239"/>
                    </a:moveTo>
                    <a:lnTo>
                      <a:pt x="512063" y="776477"/>
                    </a:lnTo>
                    <a:moveTo>
                      <a:pt x="512063" y="776477"/>
                    </a:moveTo>
                    <a:lnTo>
                      <a:pt x="512063" y="776286"/>
                    </a:lnTo>
                    <a:moveTo>
                      <a:pt x="512063" y="776286"/>
                    </a:moveTo>
                    <a:lnTo>
                      <a:pt x="512063" y="775905"/>
                    </a:lnTo>
                    <a:moveTo>
                      <a:pt x="512063" y="775905"/>
                    </a:moveTo>
                    <a:lnTo>
                      <a:pt x="512444" y="775143"/>
                    </a:lnTo>
                    <a:moveTo>
                      <a:pt x="512444" y="775143"/>
                    </a:moveTo>
                    <a:lnTo>
                      <a:pt x="512444" y="774762"/>
                    </a:lnTo>
                    <a:moveTo>
                      <a:pt x="512444" y="774762"/>
                    </a:moveTo>
                    <a:lnTo>
                      <a:pt x="512444" y="774382"/>
                    </a:lnTo>
                    <a:moveTo>
                      <a:pt x="512444" y="774382"/>
                    </a:moveTo>
                    <a:lnTo>
                      <a:pt x="512635" y="774000"/>
                    </a:lnTo>
                    <a:moveTo>
                      <a:pt x="512635" y="774000"/>
                    </a:moveTo>
                    <a:lnTo>
                      <a:pt x="513016" y="773239"/>
                    </a:lnTo>
                    <a:moveTo>
                      <a:pt x="513016" y="773239"/>
                    </a:moveTo>
                    <a:lnTo>
                      <a:pt x="513016" y="773048"/>
                    </a:lnTo>
                    <a:moveTo>
                      <a:pt x="513016" y="773048"/>
                    </a:moveTo>
                    <a:lnTo>
                      <a:pt x="513397" y="772667"/>
                    </a:lnTo>
                    <a:moveTo>
                      <a:pt x="513397" y="772667"/>
                    </a:moveTo>
                    <a:lnTo>
                      <a:pt x="513778" y="772286"/>
                    </a:lnTo>
                    <a:moveTo>
                      <a:pt x="513778" y="772286"/>
                    </a:moveTo>
                    <a:lnTo>
                      <a:pt x="513778" y="771905"/>
                    </a:lnTo>
                    <a:moveTo>
                      <a:pt x="513778" y="771905"/>
                    </a:moveTo>
                    <a:lnTo>
                      <a:pt x="514159" y="771524"/>
                    </a:lnTo>
                    <a:moveTo>
                      <a:pt x="514159" y="771524"/>
                    </a:moveTo>
                    <a:lnTo>
                      <a:pt x="514540" y="771143"/>
                    </a:lnTo>
                    <a:moveTo>
                      <a:pt x="514540" y="771143"/>
                    </a:moveTo>
                    <a:lnTo>
                      <a:pt x="514921" y="770762"/>
                    </a:lnTo>
                    <a:moveTo>
                      <a:pt x="514921" y="770762"/>
                    </a:moveTo>
                    <a:lnTo>
                      <a:pt x="515302" y="770381"/>
                    </a:lnTo>
                    <a:moveTo>
                      <a:pt x="515302" y="770381"/>
                    </a:moveTo>
                    <a:lnTo>
                      <a:pt x="515683" y="770000"/>
                    </a:lnTo>
                    <a:moveTo>
                      <a:pt x="515683" y="770000"/>
                    </a:moveTo>
                    <a:lnTo>
                      <a:pt x="515873" y="769810"/>
                    </a:lnTo>
                    <a:moveTo>
                      <a:pt x="515873" y="769810"/>
                    </a:moveTo>
                    <a:lnTo>
                      <a:pt x="516255" y="769429"/>
                    </a:lnTo>
                    <a:moveTo>
                      <a:pt x="516255" y="769429"/>
                    </a:moveTo>
                    <a:lnTo>
                      <a:pt x="516636" y="769429"/>
                    </a:lnTo>
                    <a:moveTo>
                      <a:pt x="516636" y="769429"/>
                    </a:moveTo>
                    <a:lnTo>
                      <a:pt x="517016" y="769047"/>
                    </a:lnTo>
                    <a:moveTo>
                      <a:pt x="517016" y="769047"/>
                    </a:moveTo>
                    <a:lnTo>
                      <a:pt x="517397" y="768667"/>
                    </a:lnTo>
                    <a:moveTo>
                      <a:pt x="517397" y="768667"/>
                    </a:moveTo>
                    <a:lnTo>
                      <a:pt x="518160" y="768667"/>
                    </a:lnTo>
                    <a:moveTo>
                      <a:pt x="518160" y="768667"/>
                    </a:moveTo>
                    <a:lnTo>
                      <a:pt x="518540" y="768286"/>
                    </a:lnTo>
                    <a:moveTo>
                      <a:pt x="518540" y="768286"/>
                    </a:moveTo>
                    <a:lnTo>
                      <a:pt x="518922" y="768286"/>
                    </a:lnTo>
                    <a:moveTo>
                      <a:pt x="518922" y="768286"/>
                    </a:moveTo>
                    <a:lnTo>
                      <a:pt x="519112" y="767904"/>
                    </a:lnTo>
                    <a:moveTo>
                      <a:pt x="519112" y="767904"/>
                    </a:moveTo>
                    <a:lnTo>
                      <a:pt x="519874" y="767904"/>
                    </a:lnTo>
                    <a:moveTo>
                      <a:pt x="519874" y="767904"/>
                    </a:moveTo>
                    <a:lnTo>
                      <a:pt x="520255" y="767904"/>
                    </a:lnTo>
                    <a:moveTo>
                      <a:pt x="520255" y="767904"/>
                    </a:moveTo>
                    <a:lnTo>
                      <a:pt x="520636" y="767904"/>
                    </a:lnTo>
                    <a:moveTo>
                      <a:pt x="520636" y="767904"/>
                    </a:moveTo>
                    <a:lnTo>
                      <a:pt x="521398" y="767524"/>
                    </a:lnTo>
                    <a:moveTo>
                      <a:pt x="521398" y="767524"/>
                    </a:moveTo>
                    <a:lnTo>
                      <a:pt x="521779" y="767524"/>
                    </a:lnTo>
                    <a:moveTo>
                      <a:pt x="521779" y="767524"/>
                    </a:moveTo>
                    <a:lnTo>
                      <a:pt x="522160" y="767524"/>
                    </a:lnTo>
                    <a:moveTo>
                      <a:pt x="522160" y="767524"/>
                    </a:moveTo>
                    <a:lnTo>
                      <a:pt x="522731" y="767524"/>
                    </a:lnTo>
                    <a:moveTo>
                      <a:pt x="522731" y="767524"/>
                    </a:moveTo>
                    <a:lnTo>
                      <a:pt x="523113" y="767904"/>
                    </a:lnTo>
                    <a:moveTo>
                      <a:pt x="523113" y="767904"/>
                    </a:moveTo>
                    <a:lnTo>
                      <a:pt x="523493" y="767904"/>
                    </a:lnTo>
                    <a:moveTo>
                      <a:pt x="523493" y="767904"/>
                    </a:moveTo>
                    <a:lnTo>
                      <a:pt x="524255" y="767904"/>
                    </a:lnTo>
                    <a:moveTo>
                      <a:pt x="524255" y="767904"/>
                    </a:moveTo>
                    <a:lnTo>
                      <a:pt x="524637" y="767904"/>
                    </a:lnTo>
                    <a:moveTo>
                      <a:pt x="524637" y="767904"/>
                    </a:moveTo>
                    <a:lnTo>
                      <a:pt x="525018" y="768286"/>
                    </a:lnTo>
                    <a:moveTo>
                      <a:pt x="525018" y="768286"/>
                    </a:moveTo>
                    <a:lnTo>
                      <a:pt x="525399" y="768286"/>
                    </a:lnTo>
                    <a:moveTo>
                      <a:pt x="525399" y="768286"/>
                    </a:moveTo>
                    <a:lnTo>
                      <a:pt x="525970" y="768286"/>
                    </a:lnTo>
                    <a:moveTo>
                      <a:pt x="525970" y="768286"/>
                    </a:moveTo>
                    <a:lnTo>
                      <a:pt x="526351" y="768667"/>
                    </a:lnTo>
                    <a:moveTo>
                      <a:pt x="526351" y="768667"/>
                    </a:moveTo>
                    <a:lnTo>
                      <a:pt x="526732" y="769047"/>
                    </a:lnTo>
                    <a:moveTo>
                      <a:pt x="526732" y="769047"/>
                    </a:moveTo>
                    <a:lnTo>
                      <a:pt x="527113" y="769047"/>
                    </a:lnTo>
                    <a:moveTo>
                      <a:pt x="527113" y="769047"/>
                    </a:moveTo>
                    <a:lnTo>
                      <a:pt x="527494" y="769429"/>
                    </a:lnTo>
                    <a:moveTo>
                      <a:pt x="527494" y="769429"/>
                    </a:moveTo>
                    <a:lnTo>
                      <a:pt x="528256" y="769810"/>
                    </a:lnTo>
                    <a:moveTo>
                      <a:pt x="528256" y="769810"/>
                    </a:moveTo>
                    <a:lnTo>
                      <a:pt x="528637" y="769810"/>
                    </a:lnTo>
                    <a:moveTo>
                      <a:pt x="528637" y="769810"/>
                    </a:moveTo>
                    <a:lnTo>
                      <a:pt x="528827" y="770000"/>
                    </a:lnTo>
                    <a:moveTo>
                      <a:pt x="528827" y="770000"/>
                    </a:moveTo>
                    <a:lnTo>
                      <a:pt x="529208" y="770381"/>
                    </a:lnTo>
                    <a:moveTo>
                      <a:pt x="529208" y="770381"/>
                    </a:moveTo>
                    <a:lnTo>
                      <a:pt x="529590" y="770762"/>
                    </a:lnTo>
                    <a:moveTo>
                      <a:pt x="529590" y="770762"/>
                    </a:moveTo>
                    <a:lnTo>
                      <a:pt x="529590" y="771143"/>
                    </a:lnTo>
                    <a:moveTo>
                      <a:pt x="529590" y="771143"/>
                    </a:moveTo>
                    <a:lnTo>
                      <a:pt x="529970" y="771524"/>
                    </a:lnTo>
                    <a:moveTo>
                      <a:pt x="529970" y="771524"/>
                    </a:moveTo>
                    <a:lnTo>
                      <a:pt x="530352" y="771905"/>
                    </a:lnTo>
                    <a:moveTo>
                      <a:pt x="530352" y="771905"/>
                    </a:moveTo>
                    <a:lnTo>
                      <a:pt x="530733" y="772286"/>
                    </a:lnTo>
                    <a:moveTo>
                      <a:pt x="530733" y="772286"/>
                    </a:moveTo>
                    <a:lnTo>
                      <a:pt x="531113" y="772667"/>
                    </a:lnTo>
                    <a:moveTo>
                      <a:pt x="531113" y="772667"/>
                    </a:moveTo>
                    <a:lnTo>
                      <a:pt x="531113" y="773239"/>
                    </a:lnTo>
                    <a:moveTo>
                      <a:pt x="531113" y="773239"/>
                    </a:moveTo>
                    <a:lnTo>
                      <a:pt x="531493" y="773619"/>
                    </a:lnTo>
                    <a:moveTo>
                      <a:pt x="531493" y="773619"/>
                    </a:moveTo>
                    <a:lnTo>
                      <a:pt x="531493" y="774000"/>
                    </a:lnTo>
                    <a:moveTo>
                      <a:pt x="531493" y="774000"/>
                    </a:moveTo>
                    <a:lnTo>
                      <a:pt x="531874" y="774382"/>
                    </a:lnTo>
                    <a:moveTo>
                      <a:pt x="531874" y="774382"/>
                    </a:moveTo>
                    <a:lnTo>
                      <a:pt x="531874" y="774762"/>
                    </a:lnTo>
                    <a:moveTo>
                      <a:pt x="531874" y="774762"/>
                    </a:moveTo>
                    <a:lnTo>
                      <a:pt x="532065" y="775525"/>
                    </a:lnTo>
                    <a:moveTo>
                      <a:pt x="532065" y="775525"/>
                    </a:moveTo>
                    <a:lnTo>
                      <a:pt x="532065" y="775905"/>
                    </a:lnTo>
                    <a:moveTo>
                      <a:pt x="532065" y="775905"/>
                    </a:moveTo>
                    <a:lnTo>
                      <a:pt x="532065" y="776286"/>
                    </a:lnTo>
                    <a:moveTo>
                      <a:pt x="532065" y="776286"/>
                    </a:moveTo>
                    <a:lnTo>
                      <a:pt x="532065" y="776858"/>
                    </a:lnTo>
                    <a:moveTo>
                      <a:pt x="532065" y="776858"/>
                    </a:moveTo>
                    <a:lnTo>
                      <a:pt x="532065" y="777239"/>
                    </a:lnTo>
                    <a:moveTo>
                      <a:pt x="532065" y="777239"/>
                    </a:moveTo>
                    <a:lnTo>
                      <a:pt x="532446" y="777620"/>
                    </a:lnTo>
                    <a:moveTo>
                      <a:pt x="532446" y="777620"/>
                    </a:moveTo>
                    <a:lnTo>
                      <a:pt x="532446" y="778382"/>
                    </a:lnTo>
                    <a:moveTo>
                      <a:pt x="532446" y="778382"/>
                    </a:moveTo>
                    <a:lnTo>
                      <a:pt x="532065" y="778763"/>
                    </a:lnTo>
                    <a:moveTo>
                      <a:pt x="532065" y="778763"/>
                    </a:moveTo>
                    <a:lnTo>
                      <a:pt x="532065" y="779144"/>
                    </a:lnTo>
                    <a:moveTo>
                      <a:pt x="532065" y="779144"/>
                    </a:moveTo>
                    <a:lnTo>
                      <a:pt x="532065" y="779906"/>
                    </a:lnTo>
                    <a:moveTo>
                      <a:pt x="532065" y="779906"/>
                    </a:moveTo>
                    <a:lnTo>
                      <a:pt x="532065" y="780097"/>
                    </a:lnTo>
                    <a:moveTo>
                      <a:pt x="532065" y="780097"/>
                    </a:moveTo>
                    <a:lnTo>
                      <a:pt x="532065" y="780478"/>
                    </a:lnTo>
                    <a:moveTo>
                      <a:pt x="532065" y="780478"/>
                    </a:moveTo>
                    <a:lnTo>
                      <a:pt x="531874" y="781240"/>
                    </a:lnTo>
                    <a:moveTo>
                      <a:pt x="531874" y="781240"/>
                    </a:moveTo>
                    <a:lnTo>
                      <a:pt x="531874" y="781621"/>
                    </a:lnTo>
                    <a:moveTo>
                      <a:pt x="531874" y="781621"/>
                    </a:moveTo>
                    <a:lnTo>
                      <a:pt x="531493" y="782001"/>
                    </a:lnTo>
                    <a:moveTo>
                      <a:pt x="531493" y="782001"/>
                    </a:moveTo>
                    <a:lnTo>
                      <a:pt x="531493" y="782382"/>
                    </a:lnTo>
                    <a:moveTo>
                      <a:pt x="531493" y="782382"/>
                    </a:moveTo>
                    <a:lnTo>
                      <a:pt x="531113" y="782764"/>
                    </a:lnTo>
                  </a:path>
                </a:pathLst>
              </a:custGeom>
              <a:noFill/>
              <a:ln w="50406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7" name="Freeform 297">
                <a:extLst>
                  <a:ext uri="{FF2B5EF4-FFF2-40B4-BE49-F238E27FC236}">
                    <a16:creationId xmlns:a16="http://schemas.microsoft.com/office/drawing/2014/main" id="{8DFA41C8-74D9-405F-AEB2-E195F5F67EA7}"/>
                  </a:ext>
                </a:extLst>
              </p:cNvPr>
              <p:cNvSpPr/>
              <p:nvPr/>
            </p:nvSpPr>
            <p:spPr>
              <a:xfrm>
                <a:off x="8961503" y="2968882"/>
                <a:ext cx="3878" cy="4241"/>
              </a:xfrm>
              <a:custGeom>
                <a:avLst/>
                <a:gdLst/>
                <a:ahLst/>
                <a:cxnLst/>
                <a:rect l="0" t="0" r="0" b="0"/>
                <a:pathLst>
                  <a:path w="12192" h="12002">
                    <a:moveTo>
                      <a:pt x="12192" y="12002"/>
                    </a:moveTo>
                    <a:lnTo>
                      <a:pt x="0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8" name="Freeform 298">
                <a:extLst>
                  <a:ext uri="{FF2B5EF4-FFF2-40B4-BE49-F238E27FC236}">
                    <a16:creationId xmlns:a16="http://schemas.microsoft.com/office/drawing/2014/main" id="{7D1D72B4-336B-4B2E-8741-A14A9E5140CE}"/>
                  </a:ext>
                </a:extLst>
              </p:cNvPr>
              <p:cNvSpPr/>
              <p:nvPr/>
            </p:nvSpPr>
            <p:spPr>
              <a:xfrm>
                <a:off x="8798620" y="2466773"/>
                <a:ext cx="169366" cy="549836"/>
              </a:xfrm>
              <a:custGeom>
                <a:avLst/>
                <a:gdLst/>
                <a:ahLst/>
                <a:cxnLst/>
                <a:rect l="0" t="0" r="0" b="0"/>
                <a:pathLst>
                  <a:path w="532447" h="1556002">
                    <a:moveTo>
                      <a:pt x="19050" y="1550669"/>
                    </a:moveTo>
                    <a:lnTo>
                      <a:pt x="19050" y="1551240"/>
                    </a:lnTo>
                    <a:moveTo>
                      <a:pt x="19050" y="1551240"/>
                    </a:moveTo>
                    <a:lnTo>
                      <a:pt x="18860" y="1551621"/>
                    </a:lnTo>
                    <a:moveTo>
                      <a:pt x="18860" y="1551621"/>
                    </a:moveTo>
                    <a:lnTo>
                      <a:pt x="18479" y="1552002"/>
                    </a:lnTo>
                    <a:moveTo>
                      <a:pt x="18479" y="1552002"/>
                    </a:moveTo>
                    <a:lnTo>
                      <a:pt x="18098" y="1552383"/>
                    </a:lnTo>
                    <a:moveTo>
                      <a:pt x="18098" y="1552383"/>
                    </a:moveTo>
                    <a:lnTo>
                      <a:pt x="17717" y="1552764"/>
                    </a:lnTo>
                    <a:moveTo>
                      <a:pt x="17717" y="1552764"/>
                    </a:moveTo>
                    <a:lnTo>
                      <a:pt x="17717" y="1553145"/>
                    </a:lnTo>
                    <a:moveTo>
                      <a:pt x="17717" y="1553145"/>
                    </a:moveTo>
                    <a:lnTo>
                      <a:pt x="17336" y="1553526"/>
                    </a:lnTo>
                    <a:moveTo>
                      <a:pt x="17336" y="1553526"/>
                    </a:moveTo>
                    <a:lnTo>
                      <a:pt x="16955" y="1553907"/>
                    </a:lnTo>
                    <a:moveTo>
                      <a:pt x="16955" y="1553907"/>
                    </a:moveTo>
                    <a:lnTo>
                      <a:pt x="16574" y="1553907"/>
                    </a:lnTo>
                    <a:moveTo>
                      <a:pt x="16574" y="1553907"/>
                    </a:moveTo>
                    <a:lnTo>
                      <a:pt x="15812" y="1554288"/>
                    </a:lnTo>
                    <a:moveTo>
                      <a:pt x="15812" y="1554288"/>
                    </a:moveTo>
                    <a:lnTo>
                      <a:pt x="15621" y="1554479"/>
                    </a:lnTo>
                    <a:moveTo>
                      <a:pt x="15621" y="1554479"/>
                    </a:moveTo>
                    <a:lnTo>
                      <a:pt x="15240" y="1554860"/>
                    </a:lnTo>
                    <a:moveTo>
                      <a:pt x="15240" y="1554860"/>
                    </a:moveTo>
                    <a:lnTo>
                      <a:pt x="14859" y="1554860"/>
                    </a:lnTo>
                    <a:moveTo>
                      <a:pt x="14859" y="1554860"/>
                    </a:moveTo>
                    <a:lnTo>
                      <a:pt x="14478" y="1555241"/>
                    </a:lnTo>
                    <a:moveTo>
                      <a:pt x="14478" y="1555241"/>
                    </a:moveTo>
                    <a:lnTo>
                      <a:pt x="14098" y="1555241"/>
                    </a:lnTo>
                    <a:moveTo>
                      <a:pt x="14098" y="1555241"/>
                    </a:moveTo>
                    <a:lnTo>
                      <a:pt x="13336" y="1555621"/>
                    </a:lnTo>
                    <a:moveTo>
                      <a:pt x="13336" y="1555621"/>
                    </a:moveTo>
                    <a:lnTo>
                      <a:pt x="12955" y="1555621"/>
                    </a:lnTo>
                    <a:moveTo>
                      <a:pt x="12955" y="1555621"/>
                    </a:moveTo>
                    <a:lnTo>
                      <a:pt x="12574" y="1556002"/>
                    </a:lnTo>
                    <a:moveTo>
                      <a:pt x="12574" y="1556002"/>
                    </a:moveTo>
                    <a:lnTo>
                      <a:pt x="12002" y="1556002"/>
                    </a:lnTo>
                    <a:moveTo>
                      <a:pt x="12002" y="1556002"/>
                    </a:moveTo>
                    <a:lnTo>
                      <a:pt x="11621" y="1556002"/>
                    </a:lnTo>
                    <a:moveTo>
                      <a:pt x="11621" y="1556002"/>
                    </a:moveTo>
                    <a:lnTo>
                      <a:pt x="11240" y="1556002"/>
                    </a:lnTo>
                    <a:moveTo>
                      <a:pt x="11240" y="1556002"/>
                    </a:moveTo>
                    <a:lnTo>
                      <a:pt x="10478" y="1556002"/>
                    </a:lnTo>
                    <a:moveTo>
                      <a:pt x="10478" y="1556002"/>
                    </a:moveTo>
                    <a:lnTo>
                      <a:pt x="10097" y="1556002"/>
                    </a:lnTo>
                    <a:moveTo>
                      <a:pt x="10097" y="1556002"/>
                    </a:moveTo>
                    <a:lnTo>
                      <a:pt x="9716" y="1556002"/>
                    </a:lnTo>
                    <a:moveTo>
                      <a:pt x="9716" y="1556002"/>
                    </a:moveTo>
                    <a:lnTo>
                      <a:pt x="9145" y="1556002"/>
                    </a:lnTo>
                    <a:moveTo>
                      <a:pt x="9145" y="1556002"/>
                    </a:moveTo>
                    <a:lnTo>
                      <a:pt x="8763" y="1556002"/>
                    </a:lnTo>
                    <a:moveTo>
                      <a:pt x="8763" y="1556002"/>
                    </a:moveTo>
                    <a:lnTo>
                      <a:pt x="8383" y="1556002"/>
                    </a:lnTo>
                    <a:moveTo>
                      <a:pt x="8383" y="1556002"/>
                    </a:moveTo>
                    <a:lnTo>
                      <a:pt x="8001" y="1555621"/>
                    </a:lnTo>
                    <a:moveTo>
                      <a:pt x="8001" y="1555621"/>
                    </a:moveTo>
                    <a:lnTo>
                      <a:pt x="7239" y="1555621"/>
                    </a:lnTo>
                    <a:moveTo>
                      <a:pt x="7239" y="1555621"/>
                    </a:moveTo>
                    <a:lnTo>
                      <a:pt x="6859" y="1555621"/>
                    </a:lnTo>
                    <a:moveTo>
                      <a:pt x="6859" y="1555621"/>
                    </a:moveTo>
                    <a:lnTo>
                      <a:pt x="6477" y="1555241"/>
                    </a:lnTo>
                    <a:moveTo>
                      <a:pt x="6477" y="1555241"/>
                    </a:moveTo>
                    <a:lnTo>
                      <a:pt x="5906" y="1555241"/>
                    </a:lnTo>
                    <a:moveTo>
                      <a:pt x="5906" y="1555241"/>
                    </a:moveTo>
                    <a:lnTo>
                      <a:pt x="5525" y="1554860"/>
                    </a:lnTo>
                    <a:moveTo>
                      <a:pt x="5525" y="1554860"/>
                    </a:moveTo>
                    <a:lnTo>
                      <a:pt x="5144" y="1554479"/>
                    </a:lnTo>
                    <a:moveTo>
                      <a:pt x="5144" y="1554479"/>
                    </a:moveTo>
                    <a:lnTo>
                      <a:pt x="4763" y="1554479"/>
                    </a:lnTo>
                    <a:moveTo>
                      <a:pt x="4763" y="1554479"/>
                    </a:moveTo>
                    <a:lnTo>
                      <a:pt x="4382" y="1554288"/>
                    </a:lnTo>
                    <a:moveTo>
                      <a:pt x="4382" y="1554288"/>
                    </a:moveTo>
                    <a:lnTo>
                      <a:pt x="4001" y="1553907"/>
                    </a:lnTo>
                    <a:moveTo>
                      <a:pt x="4001" y="1553907"/>
                    </a:moveTo>
                    <a:lnTo>
                      <a:pt x="3620" y="1553526"/>
                    </a:lnTo>
                    <a:moveTo>
                      <a:pt x="3620" y="1553526"/>
                    </a:moveTo>
                    <a:lnTo>
                      <a:pt x="3239" y="1553145"/>
                    </a:lnTo>
                    <a:moveTo>
                      <a:pt x="3239" y="1553145"/>
                    </a:moveTo>
                    <a:lnTo>
                      <a:pt x="2858" y="1553145"/>
                    </a:lnTo>
                    <a:moveTo>
                      <a:pt x="2858" y="1553145"/>
                    </a:moveTo>
                    <a:lnTo>
                      <a:pt x="2668" y="1552764"/>
                    </a:lnTo>
                    <a:moveTo>
                      <a:pt x="2668" y="1552764"/>
                    </a:moveTo>
                    <a:lnTo>
                      <a:pt x="2286" y="1552383"/>
                    </a:lnTo>
                    <a:moveTo>
                      <a:pt x="2286" y="1552383"/>
                    </a:moveTo>
                    <a:lnTo>
                      <a:pt x="1905" y="1551621"/>
                    </a:lnTo>
                    <a:moveTo>
                      <a:pt x="1905" y="1551621"/>
                    </a:moveTo>
                    <a:lnTo>
                      <a:pt x="1905" y="1551240"/>
                    </a:lnTo>
                    <a:moveTo>
                      <a:pt x="1905" y="1551240"/>
                    </a:moveTo>
                    <a:lnTo>
                      <a:pt x="1525" y="1551049"/>
                    </a:lnTo>
                    <a:moveTo>
                      <a:pt x="1525" y="1551049"/>
                    </a:moveTo>
                    <a:lnTo>
                      <a:pt x="1144" y="1550669"/>
                    </a:lnTo>
                    <a:moveTo>
                      <a:pt x="1144" y="1550669"/>
                    </a:moveTo>
                    <a:lnTo>
                      <a:pt x="1144" y="1550289"/>
                    </a:lnTo>
                    <a:moveTo>
                      <a:pt x="1144" y="1550289"/>
                    </a:moveTo>
                    <a:lnTo>
                      <a:pt x="762" y="1549908"/>
                    </a:lnTo>
                    <a:moveTo>
                      <a:pt x="762" y="1549908"/>
                    </a:moveTo>
                    <a:lnTo>
                      <a:pt x="762" y="1549146"/>
                    </a:lnTo>
                    <a:moveTo>
                      <a:pt x="762" y="1549146"/>
                    </a:moveTo>
                    <a:lnTo>
                      <a:pt x="381" y="1548764"/>
                    </a:lnTo>
                    <a:moveTo>
                      <a:pt x="381" y="1548764"/>
                    </a:moveTo>
                    <a:lnTo>
                      <a:pt x="381" y="1548383"/>
                    </a:lnTo>
                    <a:moveTo>
                      <a:pt x="381" y="1548383"/>
                    </a:moveTo>
                    <a:lnTo>
                      <a:pt x="0" y="1548003"/>
                    </a:lnTo>
                    <a:moveTo>
                      <a:pt x="0" y="1548003"/>
                    </a:moveTo>
                    <a:lnTo>
                      <a:pt x="0" y="1547431"/>
                    </a:lnTo>
                    <a:moveTo>
                      <a:pt x="0" y="1547431"/>
                    </a:moveTo>
                    <a:lnTo>
                      <a:pt x="0" y="1547050"/>
                    </a:lnTo>
                    <a:moveTo>
                      <a:pt x="0" y="1547050"/>
                    </a:moveTo>
                    <a:lnTo>
                      <a:pt x="0" y="1546669"/>
                    </a:lnTo>
                    <a:moveTo>
                      <a:pt x="0" y="1546669"/>
                    </a:moveTo>
                    <a:lnTo>
                      <a:pt x="0" y="1545907"/>
                    </a:lnTo>
                    <a:moveTo>
                      <a:pt x="0" y="1545907"/>
                    </a:moveTo>
                    <a:lnTo>
                      <a:pt x="0" y="1545526"/>
                    </a:lnTo>
                    <a:moveTo>
                      <a:pt x="0" y="1545526"/>
                    </a:moveTo>
                    <a:lnTo>
                      <a:pt x="0" y="1545145"/>
                    </a:lnTo>
                    <a:moveTo>
                      <a:pt x="0" y="1545145"/>
                    </a:moveTo>
                    <a:lnTo>
                      <a:pt x="0" y="1544383"/>
                    </a:lnTo>
                    <a:moveTo>
                      <a:pt x="0" y="1544383"/>
                    </a:moveTo>
                    <a:lnTo>
                      <a:pt x="0" y="1544193"/>
                    </a:lnTo>
                    <a:moveTo>
                      <a:pt x="0" y="1544193"/>
                    </a:moveTo>
                    <a:lnTo>
                      <a:pt x="381" y="1543811"/>
                    </a:lnTo>
                    <a:moveTo>
                      <a:pt x="381" y="1543811"/>
                    </a:moveTo>
                    <a:lnTo>
                      <a:pt x="381" y="1543049"/>
                    </a:lnTo>
                    <a:moveTo>
                      <a:pt x="381" y="1543049"/>
                    </a:moveTo>
                    <a:lnTo>
                      <a:pt x="381" y="1542669"/>
                    </a:lnTo>
                    <a:moveTo>
                      <a:pt x="381" y="1542669"/>
                    </a:moveTo>
                    <a:lnTo>
                      <a:pt x="762" y="1542287"/>
                    </a:lnTo>
                    <a:moveTo>
                      <a:pt x="762" y="1542287"/>
                    </a:moveTo>
                    <a:lnTo>
                      <a:pt x="762" y="1541907"/>
                    </a:lnTo>
                    <a:moveTo>
                      <a:pt x="762" y="1541907"/>
                    </a:moveTo>
                    <a:lnTo>
                      <a:pt x="1144" y="1541144"/>
                    </a:lnTo>
                    <a:moveTo>
                      <a:pt x="1144" y="1541144"/>
                    </a:moveTo>
                    <a:lnTo>
                      <a:pt x="1144" y="1540954"/>
                    </a:lnTo>
                    <a:moveTo>
                      <a:pt x="1144" y="1540954"/>
                    </a:moveTo>
                    <a:lnTo>
                      <a:pt x="1525" y="1540573"/>
                    </a:lnTo>
                    <a:moveTo>
                      <a:pt x="1525" y="1540573"/>
                    </a:moveTo>
                    <a:lnTo>
                      <a:pt x="1905" y="1540192"/>
                    </a:lnTo>
                    <a:moveTo>
                      <a:pt x="1905" y="1540192"/>
                    </a:moveTo>
                    <a:lnTo>
                      <a:pt x="2286" y="1539811"/>
                    </a:lnTo>
                    <a:moveTo>
                      <a:pt x="2286" y="1539811"/>
                    </a:moveTo>
                    <a:lnTo>
                      <a:pt x="2286" y="1539430"/>
                    </a:lnTo>
                    <a:moveTo>
                      <a:pt x="2286" y="1539430"/>
                    </a:moveTo>
                    <a:lnTo>
                      <a:pt x="2668" y="1539049"/>
                    </a:lnTo>
                    <a:moveTo>
                      <a:pt x="2668" y="1539049"/>
                    </a:moveTo>
                    <a:lnTo>
                      <a:pt x="2858" y="1538668"/>
                    </a:lnTo>
                    <a:moveTo>
                      <a:pt x="2858" y="1538668"/>
                    </a:moveTo>
                    <a:lnTo>
                      <a:pt x="3239" y="1538287"/>
                    </a:lnTo>
                    <a:moveTo>
                      <a:pt x="3239" y="1538287"/>
                    </a:moveTo>
                    <a:lnTo>
                      <a:pt x="3620" y="1537906"/>
                    </a:lnTo>
                    <a:moveTo>
                      <a:pt x="3620" y="1537906"/>
                    </a:moveTo>
                    <a:lnTo>
                      <a:pt x="4001" y="1537716"/>
                    </a:lnTo>
                    <a:moveTo>
                      <a:pt x="4001" y="1537716"/>
                    </a:moveTo>
                    <a:lnTo>
                      <a:pt x="4382" y="1537335"/>
                    </a:lnTo>
                    <a:moveTo>
                      <a:pt x="4382" y="1537335"/>
                    </a:moveTo>
                    <a:lnTo>
                      <a:pt x="4763" y="1537335"/>
                    </a:lnTo>
                    <a:moveTo>
                      <a:pt x="4763" y="1537335"/>
                    </a:moveTo>
                    <a:lnTo>
                      <a:pt x="5144" y="1536953"/>
                    </a:lnTo>
                    <a:moveTo>
                      <a:pt x="5144" y="1536953"/>
                    </a:moveTo>
                    <a:lnTo>
                      <a:pt x="5906" y="1536572"/>
                    </a:lnTo>
                    <a:moveTo>
                      <a:pt x="5906" y="1536572"/>
                    </a:moveTo>
                    <a:lnTo>
                      <a:pt x="6097" y="1536572"/>
                    </a:lnTo>
                    <a:moveTo>
                      <a:pt x="6097" y="1536572"/>
                    </a:moveTo>
                    <a:lnTo>
                      <a:pt x="6477" y="1536192"/>
                    </a:lnTo>
                    <a:moveTo>
                      <a:pt x="6477" y="1536192"/>
                    </a:moveTo>
                    <a:lnTo>
                      <a:pt x="6859" y="1536192"/>
                    </a:lnTo>
                    <a:moveTo>
                      <a:pt x="6859" y="1536192"/>
                    </a:moveTo>
                    <a:lnTo>
                      <a:pt x="7621" y="1535811"/>
                    </a:lnTo>
                    <a:moveTo>
                      <a:pt x="7621" y="1535811"/>
                    </a:moveTo>
                    <a:lnTo>
                      <a:pt x="8001" y="1535811"/>
                    </a:lnTo>
                    <a:moveTo>
                      <a:pt x="8001" y="1535811"/>
                    </a:moveTo>
                    <a:lnTo>
                      <a:pt x="8383" y="1535811"/>
                    </a:lnTo>
                    <a:moveTo>
                      <a:pt x="8383" y="1535811"/>
                    </a:moveTo>
                    <a:lnTo>
                      <a:pt x="9145" y="1535811"/>
                    </a:lnTo>
                    <a:moveTo>
                      <a:pt x="9145" y="1535811"/>
                    </a:moveTo>
                    <a:lnTo>
                      <a:pt x="9335" y="1535429"/>
                    </a:lnTo>
                    <a:moveTo>
                      <a:pt x="9335" y="1535429"/>
                    </a:moveTo>
                    <a:lnTo>
                      <a:pt x="9716" y="1535429"/>
                    </a:lnTo>
                    <a:moveTo>
                      <a:pt x="9716" y="1535429"/>
                    </a:moveTo>
                    <a:lnTo>
                      <a:pt x="10478" y="1535429"/>
                    </a:lnTo>
                    <a:moveTo>
                      <a:pt x="10478" y="1535429"/>
                    </a:moveTo>
                    <a:lnTo>
                      <a:pt x="10859" y="1535429"/>
                    </a:lnTo>
                    <a:moveTo>
                      <a:pt x="10859" y="1535429"/>
                    </a:moveTo>
                    <a:lnTo>
                      <a:pt x="11240" y="1535811"/>
                    </a:lnTo>
                    <a:moveTo>
                      <a:pt x="11240" y="1535811"/>
                    </a:moveTo>
                    <a:lnTo>
                      <a:pt x="12002" y="1535811"/>
                    </a:lnTo>
                    <a:moveTo>
                      <a:pt x="12002" y="1535811"/>
                    </a:moveTo>
                    <a:lnTo>
                      <a:pt x="12383" y="1535811"/>
                    </a:lnTo>
                    <a:moveTo>
                      <a:pt x="12383" y="1535811"/>
                    </a:moveTo>
                    <a:lnTo>
                      <a:pt x="12574" y="1535811"/>
                    </a:lnTo>
                    <a:moveTo>
                      <a:pt x="12574" y="1535811"/>
                    </a:moveTo>
                    <a:lnTo>
                      <a:pt x="12955" y="1536192"/>
                    </a:lnTo>
                    <a:moveTo>
                      <a:pt x="12955" y="1536192"/>
                    </a:moveTo>
                    <a:lnTo>
                      <a:pt x="13717" y="1536192"/>
                    </a:lnTo>
                    <a:moveTo>
                      <a:pt x="13717" y="1536192"/>
                    </a:moveTo>
                    <a:lnTo>
                      <a:pt x="14098" y="1536192"/>
                    </a:lnTo>
                    <a:moveTo>
                      <a:pt x="14098" y="1536192"/>
                    </a:moveTo>
                    <a:lnTo>
                      <a:pt x="14478" y="1536572"/>
                    </a:lnTo>
                    <a:moveTo>
                      <a:pt x="14478" y="1536572"/>
                    </a:moveTo>
                    <a:lnTo>
                      <a:pt x="14859" y="1536953"/>
                    </a:lnTo>
                    <a:moveTo>
                      <a:pt x="14859" y="1536953"/>
                    </a:moveTo>
                    <a:lnTo>
                      <a:pt x="15621" y="1536953"/>
                    </a:lnTo>
                    <a:moveTo>
                      <a:pt x="15621" y="1536953"/>
                    </a:moveTo>
                    <a:lnTo>
                      <a:pt x="15812" y="1537335"/>
                    </a:lnTo>
                    <a:moveTo>
                      <a:pt x="15812" y="1537335"/>
                    </a:moveTo>
                    <a:lnTo>
                      <a:pt x="16193" y="1537716"/>
                    </a:lnTo>
                    <a:moveTo>
                      <a:pt x="16193" y="1537716"/>
                    </a:moveTo>
                    <a:lnTo>
                      <a:pt x="16574" y="1537716"/>
                    </a:lnTo>
                    <a:moveTo>
                      <a:pt x="16574" y="1537716"/>
                    </a:moveTo>
                    <a:lnTo>
                      <a:pt x="16955" y="1537906"/>
                    </a:lnTo>
                    <a:moveTo>
                      <a:pt x="16955" y="1537906"/>
                    </a:moveTo>
                    <a:lnTo>
                      <a:pt x="17336" y="1538287"/>
                    </a:lnTo>
                    <a:moveTo>
                      <a:pt x="17336" y="1538287"/>
                    </a:moveTo>
                    <a:lnTo>
                      <a:pt x="17717" y="1538668"/>
                    </a:lnTo>
                    <a:moveTo>
                      <a:pt x="17717" y="1538668"/>
                    </a:moveTo>
                    <a:lnTo>
                      <a:pt x="18098" y="1539049"/>
                    </a:lnTo>
                    <a:moveTo>
                      <a:pt x="18098" y="1539049"/>
                    </a:moveTo>
                    <a:lnTo>
                      <a:pt x="18479" y="1539430"/>
                    </a:lnTo>
                    <a:moveTo>
                      <a:pt x="18479" y="1539430"/>
                    </a:moveTo>
                    <a:lnTo>
                      <a:pt x="18479" y="1539811"/>
                    </a:lnTo>
                    <a:moveTo>
                      <a:pt x="18479" y="1539811"/>
                    </a:moveTo>
                    <a:lnTo>
                      <a:pt x="18860" y="1540192"/>
                    </a:lnTo>
                    <a:moveTo>
                      <a:pt x="18860" y="1540192"/>
                    </a:moveTo>
                    <a:lnTo>
                      <a:pt x="19050" y="1540573"/>
                    </a:lnTo>
                    <a:moveTo>
                      <a:pt x="19050" y="1540573"/>
                    </a:moveTo>
                    <a:lnTo>
                      <a:pt x="19050" y="1541144"/>
                    </a:lnTo>
                    <a:moveTo>
                      <a:pt x="19050" y="1541144"/>
                    </a:moveTo>
                    <a:lnTo>
                      <a:pt x="19430" y="1541525"/>
                    </a:lnTo>
                    <a:moveTo>
                      <a:pt x="19430" y="1541525"/>
                    </a:moveTo>
                    <a:lnTo>
                      <a:pt x="19811" y="1541907"/>
                    </a:lnTo>
                    <a:moveTo>
                      <a:pt x="19811" y="1541907"/>
                    </a:moveTo>
                    <a:lnTo>
                      <a:pt x="19811" y="1542287"/>
                    </a:lnTo>
                    <a:moveTo>
                      <a:pt x="19811" y="1542287"/>
                    </a:moveTo>
                    <a:lnTo>
                      <a:pt x="20193" y="1542669"/>
                    </a:lnTo>
                    <a:moveTo>
                      <a:pt x="20193" y="1542669"/>
                    </a:moveTo>
                    <a:lnTo>
                      <a:pt x="20193" y="1543431"/>
                    </a:lnTo>
                    <a:moveTo>
                      <a:pt x="20193" y="1543431"/>
                    </a:moveTo>
                    <a:lnTo>
                      <a:pt x="20193" y="1543811"/>
                    </a:lnTo>
                    <a:moveTo>
                      <a:pt x="20193" y="1543811"/>
                    </a:moveTo>
                    <a:lnTo>
                      <a:pt x="20193" y="1544193"/>
                    </a:lnTo>
                    <a:moveTo>
                      <a:pt x="20193" y="1544193"/>
                    </a:moveTo>
                    <a:lnTo>
                      <a:pt x="20573" y="1544764"/>
                    </a:lnTo>
                    <a:moveTo>
                      <a:pt x="20573" y="1544764"/>
                    </a:moveTo>
                    <a:lnTo>
                      <a:pt x="20573" y="1545145"/>
                    </a:lnTo>
                    <a:moveTo>
                      <a:pt x="20573" y="1545145"/>
                    </a:moveTo>
                    <a:lnTo>
                      <a:pt x="20573" y="1545526"/>
                    </a:lnTo>
                    <a:moveTo>
                      <a:pt x="20573" y="1545526"/>
                    </a:moveTo>
                    <a:lnTo>
                      <a:pt x="20573" y="1546288"/>
                    </a:lnTo>
                    <a:moveTo>
                      <a:pt x="20573" y="1546288"/>
                    </a:moveTo>
                    <a:lnTo>
                      <a:pt x="20573" y="1546669"/>
                    </a:lnTo>
                    <a:moveTo>
                      <a:pt x="20573" y="1546669"/>
                    </a:moveTo>
                    <a:lnTo>
                      <a:pt x="20573" y="1547050"/>
                    </a:lnTo>
                    <a:moveTo>
                      <a:pt x="20573" y="1547050"/>
                    </a:moveTo>
                    <a:lnTo>
                      <a:pt x="20193" y="1547812"/>
                    </a:lnTo>
                    <a:moveTo>
                      <a:pt x="20193" y="1547812"/>
                    </a:moveTo>
                    <a:lnTo>
                      <a:pt x="20193" y="1548003"/>
                    </a:lnTo>
                    <a:moveTo>
                      <a:pt x="20193" y="1548003"/>
                    </a:moveTo>
                    <a:lnTo>
                      <a:pt x="20193" y="1548383"/>
                    </a:lnTo>
                    <a:moveTo>
                      <a:pt x="20193" y="1548383"/>
                    </a:moveTo>
                    <a:lnTo>
                      <a:pt x="19811" y="1549146"/>
                    </a:lnTo>
                    <a:moveTo>
                      <a:pt x="19811" y="1549146"/>
                    </a:moveTo>
                    <a:lnTo>
                      <a:pt x="19811" y="1549526"/>
                    </a:lnTo>
                    <a:moveTo>
                      <a:pt x="19811" y="1549526"/>
                    </a:moveTo>
                    <a:lnTo>
                      <a:pt x="19430" y="1549908"/>
                    </a:lnTo>
                    <a:moveTo>
                      <a:pt x="19430" y="1549908"/>
                    </a:moveTo>
                    <a:lnTo>
                      <a:pt x="19430" y="1550289"/>
                    </a:lnTo>
                    <a:moveTo>
                      <a:pt x="19430" y="1550289"/>
                    </a:moveTo>
                    <a:lnTo>
                      <a:pt x="19050" y="1550669"/>
                    </a:lnTo>
                    <a:moveTo>
                      <a:pt x="19050" y="1427797"/>
                    </a:moveTo>
                    <a:lnTo>
                      <a:pt x="19050" y="1428178"/>
                    </a:lnTo>
                    <a:moveTo>
                      <a:pt x="19050" y="1428178"/>
                    </a:moveTo>
                    <a:lnTo>
                      <a:pt x="18860" y="1428940"/>
                    </a:lnTo>
                    <a:moveTo>
                      <a:pt x="18860" y="1428940"/>
                    </a:moveTo>
                    <a:lnTo>
                      <a:pt x="18479" y="1429321"/>
                    </a:lnTo>
                    <a:moveTo>
                      <a:pt x="18479" y="1429321"/>
                    </a:moveTo>
                    <a:lnTo>
                      <a:pt x="18098" y="1429702"/>
                    </a:lnTo>
                    <a:moveTo>
                      <a:pt x="18098" y="1429702"/>
                    </a:moveTo>
                    <a:lnTo>
                      <a:pt x="17717" y="1430083"/>
                    </a:lnTo>
                    <a:moveTo>
                      <a:pt x="17717" y="1430083"/>
                    </a:moveTo>
                    <a:lnTo>
                      <a:pt x="17717" y="1430274"/>
                    </a:lnTo>
                    <a:moveTo>
                      <a:pt x="17717" y="1430274"/>
                    </a:moveTo>
                    <a:lnTo>
                      <a:pt x="17336" y="1430655"/>
                    </a:lnTo>
                    <a:moveTo>
                      <a:pt x="17336" y="1430655"/>
                    </a:moveTo>
                    <a:lnTo>
                      <a:pt x="16955" y="1430655"/>
                    </a:lnTo>
                    <a:moveTo>
                      <a:pt x="16955" y="1430655"/>
                    </a:moveTo>
                    <a:lnTo>
                      <a:pt x="16574" y="1431035"/>
                    </a:lnTo>
                    <a:moveTo>
                      <a:pt x="16574" y="1431035"/>
                    </a:moveTo>
                    <a:lnTo>
                      <a:pt x="15812" y="1431416"/>
                    </a:lnTo>
                    <a:moveTo>
                      <a:pt x="15812" y="1431416"/>
                    </a:moveTo>
                    <a:lnTo>
                      <a:pt x="15621" y="1431798"/>
                    </a:lnTo>
                    <a:moveTo>
                      <a:pt x="15621" y="1431798"/>
                    </a:moveTo>
                    <a:lnTo>
                      <a:pt x="15240" y="1431798"/>
                    </a:lnTo>
                    <a:moveTo>
                      <a:pt x="15240" y="1431798"/>
                    </a:moveTo>
                    <a:lnTo>
                      <a:pt x="14859" y="1432179"/>
                    </a:lnTo>
                    <a:moveTo>
                      <a:pt x="14859" y="1432179"/>
                    </a:moveTo>
                    <a:lnTo>
                      <a:pt x="14478" y="1432559"/>
                    </a:lnTo>
                    <a:moveTo>
                      <a:pt x="14478" y="1432559"/>
                    </a:moveTo>
                    <a:lnTo>
                      <a:pt x="14098" y="1432559"/>
                    </a:lnTo>
                    <a:moveTo>
                      <a:pt x="14098" y="1432559"/>
                    </a:moveTo>
                    <a:lnTo>
                      <a:pt x="13336" y="1432940"/>
                    </a:lnTo>
                    <a:moveTo>
                      <a:pt x="13336" y="1432940"/>
                    </a:moveTo>
                    <a:lnTo>
                      <a:pt x="12955" y="1432940"/>
                    </a:lnTo>
                    <a:moveTo>
                      <a:pt x="12955" y="1432940"/>
                    </a:moveTo>
                    <a:lnTo>
                      <a:pt x="12574" y="1432940"/>
                    </a:lnTo>
                    <a:moveTo>
                      <a:pt x="12574" y="1432940"/>
                    </a:moveTo>
                    <a:lnTo>
                      <a:pt x="12002" y="1433322"/>
                    </a:lnTo>
                    <a:moveTo>
                      <a:pt x="12002" y="1433322"/>
                    </a:moveTo>
                    <a:lnTo>
                      <a:pt x="11621" y="1433322"/>
                    </a:lnTo>
                    <a:moveTo>
                      <a:pt x="11621" y="1433322"/>
                    </a:moveTo>
                    <a:lnTo>
                      <a:pt x="11240" y="1433322"/>
                    </a:lnTo>
                    <a:moveTo>
                      <a:pt x="11240" y="1433322"/>
                    </a:moveTo>
                    <a:lnTo>
                      <a:pt x="10478" y="1433322"/>
                    </a:lnTo>
                    <a:moveTo>
                      <a:pt x="10478" y="1433322"/>
                    </a:moveTo>
                    <a:lnTo>
                      <a:pt x="10097" y="1433322"/>
                    </a:lnTo>
                    <a:moveTo>
                      <a:pt x="10097" y="1433322"/>
                    </a:moveTo>
                    <a:lnTo>
                      <a:pt x="9716" y="1433322"/>
                    </a:lnTo>
                    <a:moveTo>
                      <a:pt x="9716" y="1433322"/>
                    </a:moveTo>
                    <a:lnTo>
                      <a:pt x="9145" y="1433322"/>
                    </a:lnTo>
                    <a:moveTo>
                      <a:pt x="9145" y="1433322"/>
                    </a:moveTo>
                    <a:lnTo>
                      <a:pt x="8763" y="1433322"/>
                    </a:lnTo>
                    <a:moveTo>
                      <a:pt x="8763" y="1433322"/>
                    </a:moveTo>
                    <a:lnTo>
                      <a:pt x="8383" y="1432940"/>
                    </a:lnTo>
                    <a:moveTo>
                      <a:pt x="8383" y="1432940"/>
                    </a:moveTo>
                    <a:lnTo>
                      <a:pt x="8001" y="1432940"/>
                    </a:lnTo>
                    <a:moveTo>
                      <a:pt x="8001" y="1432940"/>
                    </a:moveTo>
                    <a:lnTo>
                      <a:pt x="7239" y="1432940"/>
                    </a:lnTo>
                    <a:moveTo>
                      <a:pt x="7239" y="1432940"/>
                    </a:moveTo>
                    <a:lnTo>
                      <a:pt x="6859" y="1432559"/>
                    </a:lnTo>
                    <a:moveTo>
                      <a:pt x="6859" y="1432559"/>
                    </a:moveTo>
                    <a:lnTo>
                      <a:pt x="6477" y="1432559"/>
                    </a:lnTo>
                    <a:moveTo>
                      <a:pt x="6477" y="1432559"/>
                    </a:moveTo>
                    <a:lnTo>
                      <a:pt x="5906" y="1432179"/>
                    </a:lnTo>
                    <a:moveTo>
                      <a:pt x="5906" y="1432179"/>
                    </a:moveTo>
                    <a:lnTo>
                      <a:pt x="5525" y="1432179"/>
                    </a:lnTo>
                    <a:moveTo>
                      <a:pt x="5525" y="1432179"/>
                    </a:moveTo>
                    <a:lnTo>
                      <a:pt x="5144" y="1431798"/>
                    </a:lnTo>
                    <a:moveTo>
                      <a:pt x="5144" y="1431798"/>
                    </a:moveTo>
                    <a:lnTo>
                      <a:pt x="4763" y="1431798"/>
                    </a:lnTo>
                    <a:moveTo>
                      <a:pt x="4763" y="1431798"/>
                    </a:moveTo>
                    <a:lnTo>
                      <a:pt x="4382" y="1431416"/>
                    </a:lnTo>
                    <a:moveTo>
                      <a:pt x="4382" y="1431416"/>
                    </a:moveTo>
                    <a:lnTo>
                      <a:pt x="4001" y="1431035"/>
                    </a:lnTo>
                    <a:moveTo>
                      <a:pt x="4001" y="1431035"/>
                    </a:moveTo>
                    <a:lnTo>
                      <a:pt x="3620" y="1430655"/>
                    </a:lnTo>
                    <a:moveTo>
                      <a:pt x="3620" y="1430655"/>
                    </a:moveTo>
                    <a:lnTo>
                      <a:pt x="3239" y="1430274"/>
                    </a:lnTo>
                    <a:moveTo>
                      <a:pt x="3239" y="1430274"/>
                    </a:moveTo>
                    <a:lnTo>
                      <a:pt x="2858" y="1430083"/>
                    </a:lnTo>
                    <a:moveTo>
                      <a:pt x="2858" y="1430083"/>
                    </a:moveTo>
                    <a:lnTo>
                      <a:pt x="2668" y="1429702"/>
                    </a:lnTo>
                    <a:moveTo>
                      <a:pt x="2668" y="1429702"/>
                    </a:moveTo>
                    <a:lnTo>
                      <a:pt x="2286" y="1429321"/>
                    </a:lnTo>
                    <a:moveTo>
                      <a:pt x="2286" y="1429321"/>
                    </a:moveTo>
                    <a:lnTo>
                      <a:pt x="1905" y="1428940"/>
                    </a:lnTo>
                    <a:moveTo>
                      <a:pt x="1905" y="1428940"/>
                    </a:moveTo>
                    <a:lnTo>
                      <a:pt x="1905" y="1428559"/>
                    </a:lnTo>
                    <a:moveTo>
                      <a:pt x="1905" y="1428559"/>
                    </a:moveTo>
                    <a:lnTo>
                      <a:pt x="1525" y="1428178"/>
                    </a:lnTo>
                    <a:moveTo>
                      <a:pt x="1525" y="1428178"/>
                    </a:moveTo>
                    <a:lnTo>
                      <a:pt x="1144" y="1427797"/>
                    </a:lnTo>
                    <a:moveTo>
                      <a:pt x="1144" y="1427797"/>
                    </a:moveTo>
                    <a:lnTo>
                      <a:pt x="1144" y="1427416"/>
                    </a:lnTo>
                    <a:moveTo>
                      <a:pt x="1144" y="1427416"/>
                    </a:moveTo>
                    <a:lnTo>
                      <a:pt x="762" y="1426654"/>
                    </a:lnTo>
                    <a:moveTo>
                      <a:pt x="762" y="1426654"/>
                    </a:moveTo>
                    <a:lnTo>
                      <a:pt x="762" y="1426464"/>
                    </a:lnTo>
                    <a:moveTo>
                      <a:pt x="762" y="1426464"/>
                    </a:moveTo>
                    <a:lnTo>
                      <a:pt x="381" y="1426082"/>
                    </a:lnTo>
                    <a:moveTo>
                      <a:pt x="381" y="1426082"/>
                    </a:moveTo>
                    <a:lnTo>
                      <a:pt x="381" y="1425701"/>
                    </a:lnTo>
                    <a:moveTo>
                      <a:pt x="381" y="1425701"/>
                    </a:moveTo>
                    <a:lnTo>
                      <a:pt x="0" y="1424940"/>
                    </a:lnTo>
                    <a:moveTo>
                      <a:pt x="0" y="1424940"/>
                    </a:moveTo>
                    <a:lnTo>
                      <a:pt x="0" y="1424558"/>
                    </a:lnTo>
                    <a:moveTo>
                      <a:pt x="0" y="1424558"/>
                    </a:moveTo>
                    <a:lnTo>
                      <a:pt x="0" y="1424177"/>
                    </a:lnTo>
                    <a:moveTo>
                      <a:pt x="0" y="1424177"/>
                    </a:moveTo>
                    <a:lnTo>
                      <a:pt x="0" y="1423415"/>
                    </a:lnTo>
                    <a:moveTo>
                      <a:pt x="0" y="1423415"/>
                    </a:moveTo>
                    <a:lnTo>
                      <a:pt x="0" y="1423225"/>
                    </a:lnTo>
                    <a:moveTo>
                      <a:pt x="0" y="1423225"/>
                    </a:moveTo>
                    <a:lnTo>
                      <a:pt x="0" y="1422844"/>
                    </a:lnTo>
                    <a:moveTo>
                      <a:pt x="0" y="1422844"/>
                    </a:moveTo>
                    <a:lnTo>
                      <a:pt x="0" y="1422082"/>
                    </a:lnTo>
                    <a:moveTo>
                      <a:pt x="0" y="1422082"/>
                    </a:moveTo>
                    <a:lnTo>
                      <a:pt x="0" y="1421701"/>
                    </a:lnTo>
                    <a:moveTo>
                      <a:pt x="0" y="1421701"/>
                    </a:moveTo>
                    <a:lnTo>
                      <a:pt x="0" y="1421320"/>
                    </a:lnTo>
                    <a:moveTo>
                      <a:pt x="0" y="1421320"/>
                    </a:moveTo>
                    <a:lnTo>
                      <a:pt x="381" y="1420558"/>
                    </a:lnTo>
                    <a:moveTo>
                      <a:pt x="381" y="1420558"/>
                    </a:moveTo>
                    <a:lnTo>
                      <a:pt x="381" y="1420177"/>
                    </a:lnTo>
                    <a:moveTo>
                      <a:pt x="381" y="1420177"/>
                    </a:moveTo>
                    <a:lnTo>
                      <a:pt x="381" y="1419987"/>
                    </a:lnTo>
                    <a:moveTo>
                      <a:pt x="381" y="1419987"/>
                    </a:moveTo>
                    <a:lnTo>
                      <a:pt x="762" y="1419606"/>
                    </a:lnTo>
                    <a:moveTo>
                      <a:pt x="762" y="1419606"/>
                    </a:moveTo>
                    <a:lnTo>
                      <a:pt x="762" y="1418843"/>
                    </a:lnTo>
                    <a:moveTo>
                      <a:pt x="762" y="1418843"/>
                    </a:moveTo>
                    <a:lnTo>
                      <a:pt x="1144" y="1418463"/>
                    </a:lnTo>
                    <a:moveTo>
                      <a:pt x="1144" y="1418463"/>
                    </a:moveTo>
                    <a:lnTo>
                      <a:pt x="1144" y="1418082"/>
                    </a:lnTo>
                    <a:moveTo>
                      <a:pt x="1144" y="1418082"/>
                    </a:moveTo>
                    <a:lnTo>
                      <a:pt x="1525" y="1417700"/>
                    </a:lnTo>
                    <a:moveTo>
                      <a:pt x="1525" y="1417700"/>
                    </a:moveTo>
                    <a:lnTo>
                      <a:pt x="1905" y="1417319"/>
                    </a:lnTo>
                    <a:moveTo>
                      <a:pt x="1905" y="1417319"/>
                    </a:moveTo>
                    <a:lnTo>
                      <a:pt x="2286" y="1416939"/>
                    </a:lnTo>
                    <a:moveTo>
                      <a:pt x="2286" y="1416939"/>
                    </a:moveTo>
                    <a:lnTo>
                      <a:pt x="2286" y="1416748"/>
                    </a:lnTo>
                    <a:moveTo>
                      <a:pt x="2286" y="1416748"/>
                    </a:moveTo>
                    <a:lnTo>
                      <a:pt x="2668" y="1416367"/>
                    </a:lnTo>
                    <a:moveTo>
                      <a:pt x="2668" y="1416367"/>
                    </a:moveTo>
                    <a:lnTo>
                      <a:pt x="2858" y="1415986"/>
                    </a:lnTo>
                    <a:moveTo>
                      <a:pt x="2858" y="1415986"/>
                    </a:moveTo>
                    <a:lnTo>
                      <a:pt x="3239" y="1415605"/>
                    </a:lnTo>
                    <a:moveTo>
                      <a:pt x="3239" y="1415605"/>
                    </a:moveTo>
                    <a:lnTo>
                      <a:pt x="3620" y="1415224"/>
                    </a:lnTo>
                    <a:moveTo>
                      <a:pt x="3620" y="1415224"/>
                    </a:moveTo>
                    <a:lnTo>
                      <a:pt x="4001" y="1414843"/>
                    </a:lnTo>
                    <a:moveTo>
                      <a:pt x="4001" y="1414843"/>
                    </a:moveTo>
                    <a:lnTo>
                      <a:pt x="4382" y="1414462"/>
                    </a:lnTo>
                    <a:moveTo>
                      <a:pt x="4382" y="1414462"/>
                    </a:moveTo>
                    <a:lnTo>
                      <a:pt x="4763" y="1414081"/>
                    </a:lnTo>
                    <a:moveTo>
                      <a:pt x="4763" y="1414081"/>
                    </a:moveTo>
                    <a:lnTo>
                      <a:pt x="5144" y="1414081"/>
                    </a:lnTo>
                    <a:moveTo>
                      <a:pt x="5144" y="1414081"/>
                    </a:moveTo>
                    <a:lnTo>
                      <a:pt x="5906" y="1413700"/>
                    </a:lnTo>
                    <a:moveTo>
                      <a:pt x="5906" y="1413700"/>
                    </a:moveTo>
                    <a:lnTo>
                      <a:pt x="6097" y="1413700"/>
                    </a:lnTo>
                    <a:moveTo>
                      <a:pt x="6097" y="1413700"/>
                    </a:moveTo>
                    <a:lnTo>
                      <a:pt x="6477" y="1413509"/>
                    </a:lnTo>
                    <a:moveTo>
                      <a:pt x="6477" y="1413509"/>
                    </a:moveTo>
                    <a:lnTo>
                      <a:pt x="6859" y="1413509"/>
                    </a:lnTo>
                    <a:moveTo>
                      <a:pt x="6859" y="1413509"/>
                    </a:moveTo>
                    <a:lnTo>
                      <a:pt x="7621" y="1413129"/>
                    </a:lnTo>
                    <a:moveTo>
                      <a:pt x="7621" y="1413129"/>
                    </a:moveTo>
                    <a:lnTo>
                      <a:pt x="8001" y="1413129"/>
                    </a:lnTo>
                    <a:moveTo>
                      <a:pt x="8001" y="1413129"/>
                    </a:moveTo>
                    <a:lnTo>
                      <a:pt x="8383" y="1413129"/>
                    </a:lnTo>
                    <a:moveTo>
                      <a:pt x="8383" y="1413129"/>
                    </a:moveTo>
                    <a:lnTo>
                      <a:pt x="9145" y="1412748"/>
                    </a:lnTo>
                    <a:moveTo>
                      <a:pt x="9145" y="1412748"/>
                    </a:moveTo>
                    <a:lnTo>
                      <a:pt x="9335" y="1412748"/>
                    </a:lnTo>
                    <a:moveTo>
                      <a:pt x="9335" y="1412748"/>
                    </a:moveTo>
                    <a:lnTo>
                      <a:pt x="9716" y="1412748"/>
                    </a:lnTo>
                    <a:moveTo>
                      <a:pt x="9716" y="1412748"/>
                    </a:moveTo>
                    <a:lnTo>
                      <a:pt x="10478" y="1412748"/>
                    </a:lnTo>
                    <a:moveTo>
                      <a:pt x="10478" y="1412748"/>
                    </a:moveTo>
                    <a:lnTo>
                      <a:pt x="10859" y="1412748"/>
                    </a:lnTo>
                    <a:moveTo>
                      <a:pt x="10859" y="1412748"/>
                    </a:moveTo>
                    <a:lnTo>
                      <a:pt x="11240" y="1412748"/>
                    </a:lnTo>
                    <a:moveTo>
                      <a:pt x="11240" y="1412748"/>
                    </a:moveTo>
                    <a:lnTo>
                      <a:pt x="12002" y="1412748"/>
                    </a:lnTo>
                    <a:moveTo>
                      <a:pt x="12002" y="1412748"/>
                    </a:moveTo>
                    <a:lnTo>
                      <a:pt x="12383" y="1413129"/>
                    </a:lnTo>
                    <a:moveTo>
                      <a:pt x="12383" y="1413129"/>
                    </a:moveTo>
                    <a:lnTo>
                      <a:pt x="12574" y="1413129"/>
                    </a:lnTo>
                    <a:moveTo>
                      <a:pt x="12574" y="1413129"/>
                    </a:moveTo>
                    <a:lnTo>
                      <a:pt x="12955" y="1413129"/>
                    </a:lnTo>
                    <a:moveTo>
                      <a:pt x="12955" y="1413129"/>
                    </a:moveTo>
                    <a:lnTo>
                      <a:pt x="13717" y="1413509"/>
                    </a:lnTo>
                    <a:moveTo>
                      <a:pt x="13717" y="1413509"/>
                    </a:moveTo>
                    <a:lnTo>
                      <a:pt x="14098" y="1413509"/>
                    </a:lnTo>
                    <a:moveTo>
                      <a:pt x="14098" y="1413509"/>
                    </a:moveTo>
                    <a:lnTo>
                      <a:pt x="14478" y="1413700"/>
                    </a:lnTo>
                    <a:moveTo>
                      <a:pt x="14478" y="1413700"/>
                    </a:moveTo>
                    <a:lnTo>
                      <a:pt x="14859" y="1413700"/>
                    </a:lnTo>
                    <a:moveTo>
                      <a:pt x="14859" y="1413700"/>
                    </a:moveTo>
                    <a:lnTo>
                      <a:pt x="15621" y="1414081"/>
                    </a:lnTo>
                    <a:moveTo>
                      <a:pt x="15621" y="1414081"/>
                    </a:moveTo>
                    <a:lnTo>
                      <a:pt x="15812" y="1414462"/>
                    </a:lnTo>
                    <a:moveTo>
                      <a:pt x="15812" y="1414462"/>
                    </a:moveTo>
                    <a:lnTo>
                      <a:pt x="16193" y="1414462"/>
                    </a:lnTo>
                    <a:moveTo>
                      <a:pt x="16193" y="1414462"/>
                    </a:moveTo>
                    <a:lnTo>
                      <a:pt x="16574" y="1414843"/>
                    </a:lnTo>
                    <a:moveTo>
                      <a:pt x="16574" y="1414843"/>
                    </a:moveTo>
                    <a:lnTo>
                      <a:pt x="16955" y="1415224"/>
                    </a:lnTo>
                    <a:moveTo>
                      <a:pt x="16955" y="1415224"/>
                    </a:moveTo>
                    <a:lnTo>
                      <a:pt x="17336" y="1415605"/>
                    </a:lnTo>
                    <a:moveTo>
                      <a:pt x="17336" y="1415605"/>
                    </a:moveTo>
                    <a:lnTo>
                      <a:pt x="17717" y="1415986"/>
                    </a:lnTo>
                    <a:moveTo>
                      <a:pt x="17717" y="1415986"/>
                    </a:moveTo>
                    <a:lnTo>
                      <a:pt x="18098" y="1416367"/>
                    </a:lnTo>
                    <a:moveTo>
                      <a:pt x="18098" y="1416367"/>
                    </a:moveTo>
                    <a:lnTo>
                      <a:pt x="18479" y="1416748"/>
                    </a:lnTo>
                    <a:moveTo>
                      <a:pt x="18479" y="1416748"/>
                    </a:moveTo>
                    <a:lnTo>
                      <a:pt x="18479" y="1416939"/>
                    </a:lnTo>
                    <a:moveTo>
                      <a:pt x="18479" y="1416939"/>
                    </a:moveTo>
                    <a:lnTo>
                      <a:pt x="18860" y="1417319"/>
                    </a:lnTo>
                    <a:moveTo>
                      <a:pt x="18860" y="1417319"/>
                    </a:moveTo>
                    <a:lnTo>
                      <a:pt x="19050" y="1417700"/>
                    </a:lnTo>
                    <a:moveTo>
                      <a:pt x="19050" y="1417700"/>
                    </a:moveTo>
                    <a:lnTo>
                      <a:pt x="19050" y="1418082"/>
                    </a:lnTo>
                    <a:moveTo>
                      <a:pt x="19050" y="1418082"/>
                    </a:moveTo>
                    <a:lnTo>
                      <a:pt x="19430" y="1418843"/>
                    </a:lnTo>
                    <a:moveTo>
                      <a:pt x="19430" y="1418843"/>
                    </a:moveTo>
                    <a:lnTo>
                      <a:pt x="19811" y="1419224"/>
                    </a:lnTo>
                    <a:moveTo>
                      <a:pt x="19811" y="1419224"/>
                    </a:moveTo>
                    <a:lnTo>
                      <a:pt x="19811" y="1419606"/>
                    </a:lnTo>
                    <a:moveTo>
                      <a:pt x="19811" y="1419606"/>
                    </a:moveTo>
                    <a:lnTo>
                      <a:pt x="20193" y="1419987"/>
                    </a:lnTo>
                    <a:moveTo>
                      <a:pt x="20193" y="1419987"/>
                    </a:moveTo>
                    <a:lnTo>
                      <a:pt x="20193" y="1420558"/>
                    </a:lnTo>
                    <a:moveTo>
                      <a:pt x="20193" y="1420558"/>
                    </a:moveTo>
                    <a:lnTo>
                      <a:pt x="20193" y="1420939"/>
                    </a:lnTo>
                    <a:moveTo>
                      <a:pt x="20193" y="1420939"/>
                    </a:moveTo>
                    <a:lnTo>
                      <a:pt x="20193" y="1421320"/>
                    </a:lnTo>
                    <a:moveTo>
                      <a:pt x="20193" y="1421320"/>
                    </a:moveTo>
                    <a:lnTo>
                      <a:pt x="20573" y="1421701"/>
                    </a:lnTo>
                    <a:moveTo>
                      <a:pt x="20573" y="1421701"/>
                    </a:moveTo>
                    <a:lnTo>
                      <a:pt x="20573" y="1422463"/>
                    </a:lnTo>
                    <a:moveTo>
                      <a:pt x="20573" y="1422463"/>
                    </a:moveTo>
                    <a:lnTo>
                      <a:pt x="20573" y="1422844"/>
                    </a:lnTo>
                    <a:moveTo>
                      <a:pt x="20573" y="1422844"/>
                    </a:moveTo>
                    <a:lnTo>
                      <a:pt x="20573" y="1423225"/>
                    </a:lnTo>
                    <a:moveTo>
                      <a:pt x="20573" y="1423225"/>
                    </a:moveTo>
                    <a:lnTo>
                      <a:pt x="20573" y="1423797"/>
                    </a:lnTo>
                    <a:moveTo>
                      <a:pt x="20573" y="1423797"/>
                    </a:moveTo>
                    <a:lnTo>
                      <a:pt x="20573" y="1424177"/>
                    </a:lnTo>
                    <a:moveTo>
                      <a:pt x="20573" y="1424177"/>
                    </a:moveTo>
                    <a:lnTo>
                      <a:pt x="20193" y="1424558"/>
                    </a:lnTo>
                    <a:moveTo>
                      <a:pt x="20193" y="1424558"/>
                    </a:moveTo>
                    <a:lnTo>
                      <a:pt x="20193" y="1425321"/>
                    </a:lnTo>
                    <a:moveTo>
                      <a:pt x="20193" y="1425321"/>
                    </a:moveTo>
                    <a:lnTo>
                      <a:pt x="20193" y="1425701"/>
                    </a:lnTo>
                    <a:moveTo>
                      <a:pt x="20193" y="1425701"/>
                    </a:moveTo>
                    <a:lnTo>
                      <a:pt x="19811" y="1426082"/>
                    </a:lnTo>
                    <a:moveTo>
                      <a:pt x="19811" y="1426082"/>
                    </a:moveTo>
                    <a:lnTo>
                      <a:pt x="19811" y="1426654"/>
                    </a:lnTo>
                    <a:moveTo>
                      <a:pt x="19811" y="1426654"/>
                    </a:moveTo>
                    <a:lnTo>
                      <a:pt x="19430" y="1427035"/>
                    </a:lnTo>
                    <a:moveTo>
                      <a:pt x="19430" y="1427035"/>
                    </a:moveTo>
                    <a:lnTo>
                      <a:pt x="19430" y="1427416"/>
                    </a:lnTo>
                    <a:moveTo>
                      <a:pt x="19430" y="1427416"/>
                    </a:moveTo>
                    <a:lnTo>
                      <a:pt x="19050" y="1427797"/>
                    </a:lnTo>
                    <a:moveTo>
                      <a:pt x="531113" y="137922"/>
                    </a:moveTo>
                    <a:lnTo>
                      <a:pt x="530733" y="138493"/>
                    </a:lnTo>
                    <a:moveTo>
                      <a:pt x="530733" y="138493"/>
                    </a:moveTo>
                    <a:lnTo>
                      <a:pt x="530733" y="138874"/>
                    </a:lnTo>
                    <a:moveTo>
                      <a:pt x="530733" y="138874"/>
                    </a:moveTo>
                    <a:lnTo>
                      <a:pt x="530351" y="139255"/>
                    </a:lnTo>
                    <a:moveTo>
                      <a:pt x="530351" y="139255"/>
                    </a:moveTo>
                    <a:lnTo>
                      <a:pt x="529970" y="139636"/>
                    </a:lnTo>
                    <a:moveTo>
                      <a:pt x="529970" y="139636"/>
                    </a:moveTo>
                    <a:lnTo>
                      <a:pt x="529590" y="140017"/>
                    </a:lnTo>
                    <a:moveTo>
                      <a:pt x="529590" y="140017"/>
                    </a:moveTo>
                    <a:lnTo>
                      <a:pt x="529208" y="140398"/>
                    </a:lnTo>
                    <a:moveTo>
                      <a:pt x="529208" y="140398"/>
                    </a:moveTo>
                    <a:lnTo>
                      <a:pt x="528827" y="140779"/>
                    </a:lnTo>
                    <a:moveTo>
                      <a:pt x="528827" y="140779"/>
                    </a:moveTo>
                    <a:lnTo>
                      <a:pt x="528637" y="141160"/>
                    </a:lnTo>
                    <a:moveTo>
                      <a:pt x="528637" y="141160"/>
                    </a:moveTo>
                    <a:lnTo>
                      <a:pt x="528256" y="141160"/>
                    </a:lnTo>
                    <a:moveTo>
                      <a:pt x="528256" y="141160"/>
                    </a:moveTo>
                    <a:lnTo>
                      <a:pt x="527875" y="141541"/>
                    </a:lnTo>
                    <a:moveTo>
                      <a:pt x="527875" y="141541"/>
                    </a:moveTo>
                    <a:lnTo>
                      <a:pt x="527494" y="141731"/>
                    </a:lnTo>
                    <a:moveTo>
                      <a:pt x="527494" y="141731"/>
                    </a:moveTo>
                    <a:lnTo>
                      <a:pt x="527113" y="142112"/>
                    </a:lnTo>
                    <a:moveTo>
                      <a:pt x="527113" y="142112"/>
                    </a:moveTo>
                    <a:lnTo>
                      <a:pt x="526732" y="142112"/>
                    </a:lnTo>
                    <a:moveTo>
                      <a:pt x="526732" y="142112"/>
                    </a:moveTo>
                    <a:lnTo>
                      <a:pt x="526351" y="142494"/>
                    </a:lnTo>
                    <a:moveTo>
                      <a:pt x="526351" y="142494"/>
                    </a:moveTo>
                    <a:lnTo>
                      <a:pt x="525589" y="142494"/>
                    </a:lnTo>
                    <a:moveTo>
                      <a:pt x="525589" y="142494"/>
                    </a:moveTo>
                    <a:lnTo>
                      <a:pt x="525398" y="142875"/>
                    </a:lnTo>
                    <a:moveTo>
                      <a:pt x="525398" y="142875"/>
                    </a:moveTo>
                    <a:lnTo>
                      <a:pt x="525018" y="142875"/>
                    </a:lnTo>
                    <a:moveTo>
                      <a:pt x="525018" y="142875"/>
                    </a:moveTo>
                    <a:lnTo>
                      <a:pt x="524255" y="142875"/>
                    </a:lnTo>
                    <a:moveTo>
                      <a:pt x="524255" y="142875"/>
                    </a:moveTo>
                    <a:lnTo>
                      <a:pt x="523875" y="143256"/>
                    </a:lnTo>
                    <a:moveTo>
                      <a:pt x="523875" y="143256"/>
                    </a:moveTo>
                    <a:lnTo>
                      <a:pt x="523494" y="143256"/>
                    </a:lnTo>
                    <a:moveTo>
                      <a:pt x="523494" y="143256"/>
                    </a:moveTo>
                    <a:lnTo>
                      <a:pt x="523112" y="143256"/>
                    </a:lnTo>
                    <a:moveTo>
                      <a:pt x="523112" y="143256"/>
                    </a:moveTo>
                    <a:lnTo>
                      <a:pt x="522351" y="143256"/>
                    </a:lnTo>
                    <a:moveTo>
                      <a:pt x="522351" y="143256"/>
                    </a:moveTo>
                    <a:lnTo>
                      <a:pt x="522160" y="143256"/>
                    </a:lnTo>
                    <a:moveTo>
                      <a:pt x="522160" y="143256"/>
                    </a:moveTo>
                    <a:lnTo>
                      <a:pt x="521779" y="143256"/>
                    </a:lnTo>
                    <a:moveTo>
                      <a:pt x="521779" y="143256"/>
                    </a:moveTo>
                    <a:lnTo>
                      <a:pt x="521017" y="143256"/>
                    </a:lnTo>
                    <a:moveTo>
                      <a:pt x="521017" y="143256"/>
                    </a:moveTo>
                    <a:lnTo>
                      <a:pt x="520636" y="143256"/>
                    </a:lnTo>
                    <a:moveTo>
                      <a:pt x="520636" y="143256"/>
                    </a:moveTo>
                    <a:lnTo>
                      <a:pt x="520255" y="143256"/>
                    </a:lnTo>
                    <a:moveTo>
                      <a:pt x="520255" y="143256"/>
                    </a:moveTo>
                    <a:lnTo>
                      <a:pt x="519493" y="142875"/>
                    </a:lnTo>
                    <a:moveTo>
                      <a:pt x="519493" y="142875"/>
                    </a:moveTo>
                    <a:lnTo>
                      <a:pt x="519112" y="142875"/>
                    </a:lnTo>
                    <a:moveTo>
                      <a:pt x="519112" y="142875"/>
                    </a:moveTo>
                    <a:lnTo>
                      <a:pt x="518922" y="142875"/>
                    </a:lnTo>
                    <a:moveTo>
                      <a:pt x="518922" y="142875"/>
                    </a:moveTo>
                    <a:lnTo>
                      <a:pt x="518159" y="142494"/>
                    </a:lnTo>
                    <a:moveTo>
                      <a:pt x="518159" y="142494"/>
                    </a:moveTo>
                    <a:lnTo>
                      <a:pt x="517779" y="142494"/>
                    </a:lnTo>
                    <a:moveTo>
                      <a:pt x="517779" y="142494"/>
                    </a:moveTo>
                    <a:lnTo>
                      <a:pt x="517398" y="142112"/>
                    </a:lnTo>
                    <a:moveTo>
                      <a:pt x="517398" y="142112"/>
                    </a:moveTo>
                    <a:lnTo>
                      <a:pt x="517016" y="141731"/>
                    </a:lnTo>
                    <a:moveTo>
                      <a:pt x="517016" y="141731"/>
                    </a:moveTo>
                    <a:lnTo>
                      <a:pt x="516636" y="141731"/>
                    </a:lnTo>
                    <a:moveTo>
                      <a:pt x="516636" y="141731"/>
                    </a:moveTo>
                    <a:lnTo>
                      <a:pt x="516255" y="141541"/>
                    </a:lnTo>
                    <a:moveTo>
                      <a:pt x="516255" y="141541"/>
                    </a:moveTo>
                    <a:lnTo>
                      <a:pt x="515873" y="141160"/>
                    </a:lnTo>
                    <a:moveTo>
                      <a:pt x="515873" y="141160"/>
                    </a:moveTo>
                    <a:lnTo>
                      <a:pt x="515683" y="140779"/>
                    </a:lnTo>
                    <a:moveTo>
                      <a:pt x="515683" y="140779"/>
                    </a:moveTo>
                    <a:lnTo>
                      <a:pt x="515302" y="140398"/>
                    </a:lnTo>
                    <a:moveTo>
                      <a:pt x="515302" y="140398"/>
                    </a:moveTo>
                    <a:lnTo>
                      <a:pt x="514921" y="140017"/>
                    </a:lnTo>
                    <a:moveTo>
                      <a:pt x="514921" y="140017"/>
                    </a:moveTo>
                    <a:lnTo>
                      <a:pt x="514540" y="139636"/>
                    </a:lnTo>
                    <a:moveTo>
                      <a:pt x="514540" y="139636"/>
                    </a:moveTo>
                    <a:lnTo>
                      <a:pt x="514159" y="139255"/>
                    </a:lnTo>
                    <a:moveTo>
                      <a:pt x="514159" y="139255"/>
                    </a:moveTo>
                    <a:lnTo>
                      <a:pt x="513778" y="138874"/>
                    </a:lnTo>
                    <a:moveTo>
                      <a:pt x="513778" y="138874"/>
                    </a:moveTo>
                    <a:lnTo>
                      <a:pt x="513397" y="138493"/>
                    </a:lnTo>
                    <a:moveTo>
                      <a:pt x="513397" y="138493"/>
                    </a:moveTo>
                    <a:lnTo>
                      <a:pt x="513397" y="138303"/>
                    </a:lnTo>
                    <a:moveTo>
                      <a:pt x="513397" y="138303"/>
                    </a:moveTo>
                    <a:lnTo>
                      <a:pt x="513016" y="137922"/>
                    </a:lnTo>
                    <a:moveTo>
                      <a:pt x="513016" y="137922"/>
                    </a:moveTo>
                    <a:lnTo>
                      <a:pt x="512635" y="137541"/>
                    </a:lnTo>
                    <a:moveTo>
                      <a:pt x="512635" y="137541"/>
                    </a:moveTo>
                    <a:lnTo>
                      <a:pt x="512635" y="137159"/>
                    </a:lnTo>
                    <a:moveTo>
                      <a:pt x="512635" y="137159"/>
                    </a:moveTo>
                    <a:lnTo>
                      <a:pt x="512444" y="136397"/>
                    </a:lnTo>
                    <a:moveTo>
                      <a:pt x="512444" y="136397"/>
                    </a:moveTo>
                    <a:lnTo>
                      <a:pt x="512444" y="136017"/>
                    </a:lnTo>
                    <a:moveTo>
                      <a:pt x="512444" y="136017"/>
                    </a:moveTo>
                    <a:lnTo>
                      <a:pt x="512444" y="135636"/>
                    </a:lnTo>
                    <a:moveTo>
                      <a:pt x="512444" y="135636"/>
                    </a:moveTo>
                    <a:lnTo>
                      <a:pt x="512063" y="135064"/>
                    </a:lnTo>
                    <a:moveTo>
                      <a:pt x="512063" y="135064"/>
                    </a:moveTo>
                    <a:lnTo>
                      <a:pt x="512063" y="134683"/>
                    </a:lnTo>
                    <a:moveTo>
                      <a:pt x="512063" y="134683"/>
                    </a:moveTo>
                    <a:lnTo>
                      <a:pt x="512063" y="134302"/>
                    </a:lnTo>
                    <a:moveTo>
                      <a:pt x="512063" y="134302"/>
                    </a:moveTo>
                    <a:lnTo>
                      <a:pt x="512063" y="133921"/>
                    </a:lnTo>
                    <a:moveTo>
                      <a:pt x="512063" y="133921"/>
                    </a:moveTo>
                    <a:lnTo>
                      <a:pt x="512063" y="133159"/>
                    </a:lnTo>
                    <a:moveTo>
                      <a:pt x="512063" y="133159"/>
                    </a:moveTo>
                    <a:lnTo>
                      <a:pt x="512063" y="132778"/>
                    </a:lnTo>
                    <a:moveTo>
                      <a:pt x="512063" y="132778"/>
                    </a:moveTo>
                    <a:lnTo>
                      <a:pt x="512063" y="132397"/>
                    </a:lnTo>
                    <a:moveTo>
                      <a:pt x="512063" y="132397"/>
                    </a:moveTo>
                    <a:lnTo>
                      <a:pt x="512063" y="131825"/>
                    </a:lnTo>
                    <a:moveTo>
                      <a:pt x="512063" y="131825"/>
                    </a:moveTo>
                    <a:lnTo>
                      <a:pt x="512063" y="131444"/>
                    </a:lnTo>
                    <a:moveTo>
                      <a:pt x="512063" y="131444"/>
                    </a:moveTo>
                    <a:lnTo>
                      <a:pt x="512063" y="131064"/>
                    </a:lnTo>
                    <a:moveTo>
                      <a:pt x="512063" y="131064"/>
                    </a:moveTo>
                    <a:lnTo>
                      <a:pt x="512444" y="130302"/>
                    </a:lnTo>
                    <a:moveTo>
                      <a:pt x="512444" y="130302"/>
                    </a:moveTo>
                    <a:lnTo>
                      <a:pt x="512444" y="129920"/>
                    </a:lnTo>
                    <a:moveTo>
                      <a:pt x="512444" y="129920"/>
                    </a:moveTo>
                    <a:lnTo>
                      <a:pt x="512444" y="129539"/>
                    </a:lnTo>
                    <a:moveTo>
                      <a:pt x="512444" y="129539"/>
                    </a:moveTo>
                    <a:lnTo>
                      <a:pt x="512635" y="129158"/>
                    </a:lnTo>
                    <a:moveTo>
                      <a:pt x="512635" y="129158"/>
                    </a:moveTo>
                    <a:lnTo>
                      <a:pt x="513016" y="128397"/>
                    </a:lnTo>
                    <a:moveTo>
                      <a:pt x="513016" y="128397"/>
                    </a:moveTo>
                    <a:lnTo>
                      <a:pt x="513016" y="128206"/>
                    </a:lnTo>
                    <a:moveTo>
                      <a:pt x="513016" y="128206"/>
                    </a:moveTo>
                    <a:lnTo>
                      <a:pt x="513397" y="127825"/>
                    </a:lnTo>
                    <a:moveTo>
                      <a:pt x="513397" y="127825"/>
                    </a:moveTo>
                    <a:lnTo>
                      <a:pt x="513778" y="127444"/>
                    </a:lnTo>
                    <a:moveTo>
                      <a:pt x="513778" y="127444"/>
                    </a:moveTo>
                    <a:lnTo>
                      <a:pt x="513778" y="127063"/>
                    </a:lnTo>
                    <a:moveTo>
                      <a:pt x="513778" y="127063"/>
                    </a:moveTo>
                    <a:lnTo>
                      <a:pt x="514159" y="126682"/>
                    </a:lnTo>
                    <a:moveTo>
                      <a:pt x="514159" y="126682"/>
                    </a:moveTo>
                    <a:lnTo>
                      <a:pt x="514540" y="126301"/>
                    </a:lnTo>
                    <a:moveTo>
                      <a:pt x="514540" y="126301"/>
                    </a:moveTo>
                    <a:lnTo>
                      <a:pt x="514921" y="125920"/>
                    </a:lnTo>
                    <a:moveTo>
                      <a:pt x="514921" y="125920"/>
                    </a:moveTo>
                    <a:lnTo>
                      <a:pt x="515302" y="125539"/>
                    </a:lnTo>
                    <a:moveTo>
                      <a:pt x="515302" y="125539"/>
                    </a:moveTo>
                    <a:lnTo>
                      <a:pt x="515683" y="125158"/>
                    </a:lnTo>
                    <a:moveTo>
                      <a:pt x="515683" y="125158"/>
                    </a:moveTo>
                    <a:lnTo>
                      <a:pt x="515873" y="124967"/>
                    </a:lnTo>
                    <a:moveTo>
                      <a:pt x="515873" y="124967"/>
                    </a:moveTo>
                    <a:lnTo>
                      <a:pt x="516255" y="124586"/>
                    </a:lnTo>
                    <a:moveTo>
                      <a:pt x="516255" y="124586"/>
                    </a:moveTo>
                    <a:lnTo>
                      <a:pt x="516636" y="124206"/>
                    </a:lnTo>
                    <a:moveTo>
                      <a:pt x="516636" y="124206"/>
                    </a:moveTo>
                    <a:lnTo>
                      <a:pt x="517016" y="124206"/>
                    </a:lnTo>
                    <a:moveTo>
                      <a:pt x="517016" y="124206"/>
                    </a:moveTo>
                    <a:lnTo>
                      <a:pt x="517779" y="123825"/>
                    </a:lnTo>
                    <a:moveTo>
                      <a:pt x="517779" y="123825"/>
                    </a:moveTo>
                    <a:lnTo>
                      <a:pt x="518159" y="123825"/>
                    </a:lnTo>
                    <a:moveTo>
                      <a:pt x="518159" y="123825"/>
                    </a:moveTo>
                    <a:lnTo>
                      <a:pt x="518541" y="123444"/>
                    </a:lnTo>
                    <a:moveTo>
                      <a:pt x="518541" y="123444"/>
                    </a:moveTo>
                    <a:lnTo>
                      <a:pt x="518922" y="123444"/>
                    </a:lnTo>
                    <a:moveTo>
                      <a:pt x="518922" y="123444"/>
                    </a:moveTo>
                    <a:lnTo>
                      <a:pt x="519493" y="123062"/>
                    </a:lnTo>
                    <a:moveTo>
                      <a:pt x="519493" y="123062"/>
                    </a:moveTo>
                    <a:lnTo>
                      <a:pt x="519874" y="123062"/>
                    </a:lnTo>
                    <a:moveTo>
                      <a:pt x="519874" y="123062"/>
                    </a:moveTo>
                    <a:lnTo>
                      <a:pt x="520255" y="123062"/>
                    </a:lnTo>
                    <a:moveTo>
                      <a:pt x="520255" y="123062"/>
                    </a:moveTo>
                    <a:lnTo>
                      <a:pt x="521017" y="123062"/>
                    </a:lnTo>
                    <a:moveTo>
                      <a:pt x="521017" y="123062"/>
                    </a:moveTo>
                    <a:lnTo>
                      <a:pt x="521398" y="122681"/>
                    </a:lnTo>
                    <a:moveTo>
                      <a:pt x="521398" y="122681"/>
                    </a:moveTo>
                    <a:lnTo>
                      <a:pt x="521779" y="122681"/>
                    </a:lnTo>
                    <a:moveTo>
                      <a:pt x="521779" y="122681"/>
                    </a:moveTo>
                    <a:lnTo>
                      <a:pt x="522351" y="122681"/>
                    </a:lnTo>
                    <a:moveTo>
                      <a:pt x="522351" y="122681"/>
                    </a:moveTo>
                    <a:lnTo>
                      <a:pt x="522731" y="122681"/>
                    </a:lnTo>
                    <a:moveTo>
                      <a:pt x="522731" y="122681"/>
                    </a:moveTo>
                    <a:lnTo>
                      <a:pt x="523112" y="123062"/>
                    </a:lnTo>
                    <a:moveTo>
                      <a:pt x="523112" y="123062"/>
                    </a:moveTo>
                    <a:lnTo>
                      <a:pt x="523875" y="123062"/>
                    </a:lnTo>
                    <a:moveTo>
                      <a:pt x="523875" y="123062"/>
                    </a:moveTo>
                    <a:lnTo>
                      <a:pt x="524255" y="123062"/>
                    </a:lnTo>
                    <a:moveTo>
                      <a:pt x="524255" y="123062"/>
                    </a:moveTo>
                    <a:lnTo>
                      <a:pt x="524637" y="123062"/>
                    </a:lnTo>
                    <a:moveTo>
                      <a:pt x="524637" y="123062"/>
                    </a:moveTo>
                    <a:lnTo>
                      <a:pt x="525398" y="123444"/>
                    </a:lnTo>
                    <a:moveTo>
                      <a:pt x="525398" y="123444"/>
                    </a:moveTo>
                    <a:lnTo>
                      <a:pt x="525589" y="123444"/>
                    </a:lnTo>
                    <a:moveTo>
                      <a:pt x="525589" y="123444"/>
                    </a:moveTo>
                    <a:lnTo>
                      <a:pt x="525970" y="123825"/>
                    </a:lnTo>
                    <a:moveTo>
                      <a:pt x="525970" y="123825"/>
                    </a:moveTo>
                    <a:lnTo>
                      <a:pt x="526732" y="123825"/>
                    </a:lnTo>
                    <a:moveTo>
                      <a:pt x="526732" y="123825"/>
                    </a:moveTo>
                    <a:lnTo>
                      <a:pt x="527113" y="124206"/>
                    </a:lnTo>
                    <a:moveTo>
                      <a:pt x="527113" y="124206"/>
                    </a:moveTo>
                    <a:lnTo>
                      <a:pt x="527494" y="124206"/>
                    </a:lnTo>
                    <a:moveTo>
                      <a:pt x="527494" y="124206"/>
                    </a:moveTo>
                    <a:lnTo>
                      <a:pt x="527875" y="124586"/>
                    </a:lnTo>
                    <a:moveTo>
                      <a:pt x="527875" y="124586"/>
                    </a:moveTo>
                    <a:lnTo>
                      <a:pt x="528256" y="124967"/>
                    </a:lnTo>
                    <a:moveTo>
                      <a:pt x="528256" y="124967"/>
                    </a:moveTo>
                    <a:lnTo>
                      <a:pt x="528637" y="125158"/>
                    </a:lnTo>
                    <a:moveTo>
                      <a:pt x="528637" y="125158"/>
                    </a:moveTo>
                    <a:lnTo>
                      <a:pt x="528827" y="125539"/>
                    </a:lnTo>
                    <a:moveTo>
                      <a:pt x="528827" y="125539"/>
                    </a:moveTo>
                    <a:lnTo>
                      <a:pt x="529208" y="125920"/>
                    </a:lnTo>
                    <a:moveTo>
                      <a:pt x="529208" y="125920"/>
                    </a:moveTo>
                    <a:lnTo>
                      <a:pt x="529590" y="126301"/>
                    </a:lnTo>
                    <a:moveTo>
                      <a:pt x="529590" y="126301"/>
                    </a:moveTo>
                    <a:lnTo>
                      <a:pt x="529970" y="126682"/>
                    </a:lnTo>
                    <a:moveTo>
                      <a:pt x="529970" y="126682"/>
                    </a:moveTo>
                    <a:lnTo>
                      <a:pt x="530351" y="127063"/>
                    </a:lnTo>
                    <a:moveTo>
                      <a:pt x="530351" y="127063"/>
                    </a:moveTo>
                    <a:lnTo>
                      <a:pt x="530733" y="127444"/>
                    </a:lnTo>
                    <a:moveTo>
                      <a:pt x="530733" y="127444"/>
                    </a:moveTo>
                    <a:lnTo>
                      <a:pt x="530733" y="127825"/>
                    </a:lnTo>
                    <a:moveTo>
                      <a:pt x="530733" y="127825"/>
                    </a:moveTo>
                    <a:lnTo>
                      <a:pt x="531113" y="128206"/>
                    </a:lnTo>
                    <a:moveTo>
                      <a:pt x="531113" y="128206"/>
                    </a:moveTo>
                    <a:lnTo>
                      <a:pt x="531494" y="128397"/>
                    </a:lnTo>
                    <a:moveTo>
                      <a:pt x="531494" y="128397"/>
                    </a:moveTo>
                    <a:lnTo>
                      <a:pt x="531494" y="129158"/>
                    </a:lnTo>
                    <a:moveTo>
                      <a:pt x="531494" y="129158"/>
                    </a:moveTo>
                    <a:lnTo>
                      <a:pt x="531876" y="129539"/>
                    </a:lnTo>
                    <a:moveTo>
                      <a:pt x="531876" y="129539"/>
                    </a:moveTo>
                    <a:lnTo>
                      <a:pt x="531876" y="129920"/>
                    </a:lnTo>
                    <a:moveTo>
                      <a:pt x="531876" y="129920"/>
                    </a:moveTo>
                    <a:lnTo>
                      <a:pt x="532066" y="130302"/>
                    </a:lnTo>
                    <a:moveTo>
                      <a:pt x="532066" y="130302"/>
                    </a:moveTo>
                    <a:lnTo>
                      <a:pt x="532066" y="131064"/>
                    </a:lnTo>
                    <a:moveTo>
                      <a:pt x="532066" y="131064"/>
                    </a:moveTo>
                    <a:lnTo>
                      <a:pt x="532066" y="131444"/>
                    </a:lnTo>
                    <a:moveTo>
                      <a:pt x="532066" y="131444"/>
                    </a:moveTo>
                    <a:lnTo>
                      <a:pt x="532066" y="131825"/>
                    </a:lnTo>
                    <a:moveTo>
                      <a:pt x="532066" y="131825"/>
                    </a:moveTo>
                    <a:lnTo>
                      <a:pt x="532066" y="132397"/>
                    </a:lnTo>
                    <a:moveTo>
                      <a:pt x="532066" y="132397"/>
                    </a:moveTo>
                    <a:lnTo>
                      <a:pt x="532447" y="132778"/>
                    </a:lnTo>
                    <a:moveTo>
                      <a:pt x="532447" y="132778"/>
                    </a:moveTo>
                    <a:lnTo>
                      <a:pt x="532447" y="133159"/>
                    </a:lnTo>
                    <a:moveTo>
                      <a:pt x="532447" y="133159"/>
                    </a:moveTo>
                    <a:lnTo>
                      <a:pt x="532066" y="133921"/>
                    </a:lnTo>
                    <a:moveTo>
                      <a:pt x="532066" y="133921"/>
                    </a:moveTo>
                    <a:lnTo>
                      <a:pt x="532066" y="134302"/>
                    </a:lnTo>
                    <a:moveTo>
                      <a:pt x="532066" y="134302"/>
                    </a:moveTo>
                    <a:lnTo>
                      <a:pt x="532066" y="134683"/>
                    </a:lnTo>
                    <a:moveTo>
                      <a:pt x="532066" y="134683"/>
                    </a:moveTo>
                    <a:lnTo>
                      <a:pt x="532066" y="135255"/>
                    </a:lnTo>
                    <a:moveTo>
                      <a:pt x="532066" y="135255"/>
                    </a:moveTo>
                    <a:lnTo>
                      <a:pt x="532066" y="135636"/>
                    </a:lnTo>
                    <a:moveTo>
                      <a:pt x="532066" y="135636"/>
                    </a:moveTo>
                    <a:lnTo>
                      <a:pt x="531876" y="136017"/>
                    </a:lnTo>
                    <a:moveTo>
                      <a:pt x="531876" y="136017"/>
                    </a:moveTo>
                    <a:lnTo>
                      <a:pt x="531876" y="136778"/>
                    </a:lnTo>
                    <a:moveTo>
                      <a:pt x="531876" y="136778"/>
                    </a:moveTo>
                    <a:lnTo>
                      <a:pt x="531494" y="137159"/>
                    </a:lnTo>
                    <a:moveTo>
                      <a:pt x="531494" y="137159"/>
                    </a:moveTo>
                    <a:lnTo>
                      <a:pt x="531494" y="137541"/>
                    </a:lnTo>
                    <a:moveTo>
                      <a:pt x="531494" y="137541"/>
                    </a:moveTo>
                    <a:lnTo>
                      <a:pt x="531113" y="137922"/>
                    </a:lnTo>
                    <a:moveTo>
                      <a:pt x="531113" y="15049"/>
                    </a:moveTo>
                    <a:lnTo>
                      <a:pt x="530733" y="15430"/>
                    </a:lnTo>
                    <a:moveTo>
                      <a:pt x="530733" y="15430"/>
                    </a:moveTo>
                    <a:lnTo>
                      <a:pt x="530733" y="15811"/>
                    </a:lnTo>
                    <a:moveTo>
                      <a:pt x="530733" y="15811"/>
                    </a:moveTo>
                    <a:lnTo>
                      <a:pt x="530351" y="16573"/>
                    </a:lnTo>
                    <a:moveTo>
                      <a:pt x="530351" y="16573"/>
                    </a:moveTo>
                    <a:lnTo>
                      <a:pt x="529970" y="16954"/>
                    </a:lnTo>
                    <a:moveTo>
                      <a:pt x="529970" y="16954"/>
                    </a:moveTo>
                    <a:lnTo>
                      <a:pt x="529590" y="17335"/>
                    </a:lnTo>
                    <a:moveTo>
                      <a:pt x="529590" y="17335"/>
                    </a:moveTo>
                    <a:lnTo>
                      <a:pt x="529208" y="17525"/>
                    </a:lnTo>
                    <a:moveTo>
                      <a:pt x="529208" y="17525"/>
                    </a:moveTo>
                    <a:lnTo>
                      <a:pt x="528827" y="17525"/>
                    </a:lnTo>
                    <a:moveTo>
                      <a:pt x="528827" y="17525"/>
                    </a:moveTo>
                    <a:lnTo>
                      <a:pt x="528637" y="17906"/>
                    </a:lnTo>
                    <a:moveTo>
                      <a:pt x="528637" y="17906"/>
                    </a:moveTo>
                    <a:lnTo>
                      <a:pt x="528256" y="18287"/>
                    </a:lnTo>
                    <a:moveTo>
                      <a:pt x="528256" y="18287"/>
                    </a:moveTo>
                    <a:lnTo>
                      <a:pt x="527875" y="18669"/>
                    </a:lnTo>
                    <a:moveTo>
                      <a:pt x="527875" y="18669"/>
                    </a:moveTo>
                    <a:lnTo>
                      <a:pt x="527494" y="19050"/>
                    </a:lnTo>
                    <a:moveTo>
                      <a:pt x="527494" y="19050"/>
                    </a:moveTo>
                    <a:lnTo>
                      <a:pt x="527113" y="19050"/>
                    </a:lnTo>
                    <a:moveTo>
                      <a:pt x="527113" y="19050"/>
                    </a:moveTo>
                    <a:lnTo>
                      <a:pt x="526732" y="19431"/>
                    </a:lnTo>
                    <a:moveTo>
                      <a:pt x="526732" y="19431"/>
                    </a:moveTo>
                    <a:lnTo>
                      <a:pt x="526351" y="19811"/>
                    </a:lnTo>
                    <a:moveTo>
                      <a:pt x="526351" y="19811"/>
                    </a:moveTo>
                    <a:lnTo>
                      <a:pt x="525589" y="19811"/>
                    </a:lnTo>
                    <a:moveTo>
                      <a:pt x="525589" y="19811"/>
                    </a:moveTo>
                    <a:lnTo>
                      <a:pt x="525398" y="20192"/>
                    </a:lnTo>
                    <a:moveTo>
                      <a:pt x="525398" y="20192"/>
                    </a:moveTo>
                    <a:lnTo>
                      <a:pt x="525018" y="20192"/>
                    </a:lnTo>
                    <a:moveTo>
                      <a:pt x="525018" y="20192"/>
                    </a:moveTo>
                    <a:lnTo>
                      <a:pt x="524255" y="20192"/>
                    </a:lnTo>
                    <a:moveTo>
                      <a:pt x="524255" y="20192"/>
                    </a:moveTo>
                    <a:lnTo>
                      <a:pt x="523875" y="20192"/>
                    </a:lnTo>
                    <a:moveTo>
                      <a:pt x="523875" y="20192"/>
                    </a:moveTo>
                    <a:lnTo>
                      <a:pt x="523494" y="20573"/>
                    </a:lnTo>
                    <a:moveTo>
                      <a:pt x="523494" y="20573"/>
                    </a:moveTo>
                    <a:lnTo>
                      <a:pt x="523112" y="20573"/>
                    </a:lnTo>
                    <a:moveTo>
                      <a:pt x="523112" y="20573"/>
                    </a:moveTo>
                    <a:lnTo>
                      <a:pt x="522351" y="20573"/>
                    </a:lnTo>
                    <a:moveTo>
                      <a:pt x="522351" y="20573"/>
                    </a:moveTo>
                    <a:lnTo>
                      <a:pt x="522160" y="20573"/>
                    </a:lnTo>
                    <a:moveTo>
                      <a:pt x="522160" y="20573"/>
                    </a:moveTo>
                    <a:lnTo>
                      <a:pt x="521779" y="20573"/>
                    </a:lnTo>
                    <a:moveTo>
                      <a:pt x="521779" y="20573"/>
                    </a:moveTo>
                    <a:lnTo>
                      <a:pt x="521017" y="20573"/>
                    </a:lnTo>
                    <a:moveTo>
                      <a:pt x="521017" y="20573"/>
                    </a:moveTo>
                    <a:lnTo>
                      <a:pt x="520636" y="20573"/>
                    </a:lnTo>
                    <a:moveTo>
                      <a:pt x="520636" y="20573"/>
                    </a:moveTo>
                    <a:lnTo>
                      <a:pt x="520255" y="20192"/>
                    </a:lnTo>
                    <a:moveTo>
                      <a:pt x="520255" y="20192"/>
                    </a:moveTo>
                    <a:lnTo>
                      <a:pt x="519493" y="20192"/>
                    </a:lnTo>
                    <a:moveTo>
                      <a:pt x="519493" y="20192"/>
                    </a:moveTo>
                    <a:lnTo>
                      <a:pt x="519112" y="20192"/>
                    </a:lnTo>
                    <a:moveTo>
                      <a:pt x="519112" y="20192"/>
                    </a:moveTo>
                    <a:lnTo>
                      <a:pt x="518922" y="19811"/>
                    </a:lnTo>
                    <a:moveTo>
                      <a:pt x="518922" y="19811"/>
                    </a:moveTo>
                    <a:lnTo>
                      <a:pt x="518159" y="19811"/>
                    </a:lnTo>
                    <a:moveTo>
                      <a:pt x="518159" y="19811"/>
                    </a:moveTo>
                    <a:lnTo>
                      <a:pt x="517779" y="19431"/>
                    </a:lnTo>
                    <a:moveTo>
                      <a:pt x="517779" y="19431"/>
                    </a:moveTo>
                    <a:lnTo>
                      <a:pt x="517398" y="19431"/>
                    </a:lnTo>
                    <a:moveTo>
                      <a:pt x="517398" y="19431"/>
                    </a:moveTo>
                    <a:lnTo>
                      <a:pt x="517016" y="19050"/>
                    </a:lnTo>
                    <a:moveTo>
                      <a:pt x="517016" y="19050"/>
                    </a:moveTo>
                    <a:lnTo>
                      <a:pt x="516636" y="18669"/>
                    </a:lnTo>
                    <a:moveTo>
                      <a:pt x="516636" y="18669"/>
                    </a:moveTo>
                    <a:lnTo>
                      <a:pt x="516255" y="18669"/>
                    </a:lnTo>
                    <a:moveTo>
                      <a:pt x="516255" y="18669"/>
                    </a:moveTo>
                    <a:lnTo>
                      <a:pt x="515873" y="18287"/>
                    </a:lnTo>
                    <a:moveTo>
                      <a:pt x="515873" y="18287"/>
                    </a:moveTo>
                    <a:lnTo>
                      <a:pt x="515683" y="17906"/>
                    </a:lnTo>
                    <a:moveTo>
                      <a:pt x="515683" y="17906"/>
                    </a:moveTo>
                    <a:lnTo>
                      <a:pt x="515302" y="17525"/>
                    </a:lnTo>
                    <a:moveTo>
                      <a:pt x="515302" y="17525"/>
                    </a:moveTo>
                    <a:lnTo>
                      <a:pt x="514921" y="17335"/>
                    </a:lnTo>
                    <a:moveTo>
                      <a:pt x="514921" y="17335"/>
                    </a:moveTo>
                    <a:lnTo>
                      <a:pt x="514540" y="16954"/>
                    </a:lnTo>
                    <a:moveTo>
                      <a:pt x="514540" y="16954"/>
                    </a:moveTo>
                    <a:lnTo>
                      <a:pt x="514159" y="16573"/>
                    </a:lnTo>
                    <a:moveTo>
                      <a:pt x="514159" y="16573"/>
                    </a:moveTo>
                    <a:lnTo>
                      <a:pt x="513778" y="16192"/>
                    </a:lnTo>
                    <a:moveTo>
                      <a:pt x="513778" y="16192"/>
                    </a:moveTo>
                    <a:lnTo>
                      <a:pt x="513397" y="15811"/>
                    </a:lnTo>
                    <a:moveTo>
                      <a:pt x="513397" y="15811"/>
                    </a:moveTo>
                    <a:lnTo>
                      <a:pt x="513397" y="15430"/>
                    </a:lnTo>
                    <a:moveTo>
                      <a:pt x="513397" y="15430"/>
                    </a:moveTo>
                    <a:lnTo>
                      <a:pt x="513016" y="15049"/>
                    </a:lnTo>
                    <a:moveTo>
                      <a:pt x="513016" y="15049"/>
                    </a:moveTo>
                    <a:lnTo>
                      <a:pt x="512635" y="14668"/>
                    </a:lnTo>
                    <a:moveTo>
                      <a:pt x="512635" y="14668"/>
                    </a:moveTo>
                    <a:lnTo>
                      <a:pt x="512635" y="14097"/>
                    </a:lnTo>
                    <a:moveTo>
                      <a:pt x="512635" y="14097"/>
                    </a:moveTo>
                    <a:lnTo>
                      <a:pt x="512444" y="13716"/>
                    </a:lnTo>
                    <a:moveTo>
                      <a:pt x="512444" y="13716"/>
                    </a:moveTo>
                    <a:lnTo>
                      <a:pt x="512444" y="13334"/>
                    </a:lnTo>
                    <a:moveTo>
                      <a:pt x="512444" y="13334"/>
                    </a:moveTo>
                    <a:lnTo>
                      <a:pt x="512444" y="12953"/>
                    </a:lnTo>
                    <a:moveTo>
                      <a:pt x="512444" y="12953"/>
                    </a:moveTo>
                    <a:lnTo>
                      <a:pt x="512063" y="12192"/>
                    </a:lnTo>
                    <a:moveTo>
                      <a:pt x="512063" y="12192"/>
                    </a:moveTo>
                    <a:lnTo>
                      <a:pt x="512063" y="11811"/>
                    </a:lnTo>
                    <a:moveTo>
                      <a:pt x="512063" y="11811"/>
                    </a:moveTo>
                    <a:lnTo>
                      <a:pt x="512063" y="11430"/>
                    </a:lnTo>
                    <a:moveTo>
                      <a:pt x="512063" y="11430"/>
                    </a:moveTo>
                    <a:lnTo>
                      <a:pt x="512063" y="10858"/>
                    </a:lnTo>
                    <a:moveTo>
                      <a:pt x="512063" y="10858"/>
                    </a:moveTo>
                    <a:lnTo>
                      <a:pt x="512063" y="10477"/>
                    </a:lnTo>
                    <a:moveTo>
                      <a:pt x="512063" y="10477"/>
                    </a:moveTo>
                    <a:lnTo>
                      <a:pt x="512063" y="10096"/>
                    </a:lnTo>
                    <a:moveTo>
                      <a:pt x="512063" y="10096"/>
                    </a:moveTo>
                    <a:lnTo>
                      <a:pt x="512063" y="9334"/>
                    </a:lnTo>
                    <a:moveTo>
                      <a:pt x="512063" y="9334"/>
                    </a:moveTo>
                    <a:lnTo>
                      <a:pt x="512063" y="8953"/>
                    </a:lnTo>
                    <a:moveTo>
                      <a:pt x="512063" y="8953"/>
                    </a:moveTo>
                    <a:lnTo>
                      <a:pt x="512063" y="8572"/>
                    </a:lnTo>
                    <a:moveTo>
                      <a:pt x="512063" y="8572"/>
                    </a:moveTo>
                    <a:lnTo>
                      <a:pt x="512063" y="7810"/>
                    </a:lnTo>
                    <a:moveTo>
                      <a:pt x="512063" y="7810"/>
                    </a:moveTo>
                    <a:lnTo>
                      <a:pt x="512444" y="7429"/>
                    </a:lnTo>
                    <a:moveTo>
                      <a:pt x="512444" y="7429"/>
                    </a:moveTo>
                    <a:lnTo>
                      <a:pt x="512444" y="7239"/>
                    </a:lnTo>
                    <a:moveTo>
                      <a:pt x="512444" y="7239"/>
                    </a:moveTo>
                    <a:lnTo>
                      <a:pt x="512444" y="6858"/>
                    </a:lnTo>
                    <a:moveTo>
                      <a:pt x="512444" y="6858"/>
                    </a:moveTo>
                    <a:lnTo>
                      <a:pt x="512635" y="6095"/>
                    </a:lnTo>
                    <a:moveTo>
                      <a:pt x="512635" y="6095"/>
                    </a:moveTo>
                    <a:lnTo>
                      <a:pt x="513016" y="5714"/>
                    </a:lnTo>
                    <a:moveTo>
                      <a:pt x="513016" y="5714"/>
                    </a:moveTo>
                    <a:lnTo>
                      <a:pt x="513016" y="5333"/>
                    </a:lnTo>
                    <a:moveTo>
                      <a:pt x="513016" y="5333"/>
                    </a:moveTo>
                    <a:lnTo>
                      <a:pt x="513397" y="4953"/>
                    </a:lnTo>
                    <a:moveTo>
                      <a:pt x="513397" y="4953"/>
                    </a:moveTo>
                    <a:lnTo>
                      <a:pt x="513778" y="4572"/>
                    </a:lnTo>
                    <a:moveTo>
                      <a:pt x="513778" y="4572"/>
                    </a:moveTo>
                    <a:lnTo>
                      <a:pt x="513778" y="4191"/>
                    </a:lnTo>
                    <a:moveTo>
                      <a:pt x="513778" y="4191"/>
                    </a:moveTo>
                    <a:lnTo>
                      <a:pt x="514159" y="3619"/>
                    </a:lnTo>
                    <a:moveTo>
                      <a:pt x="514159" y="3619"/>
                    </a:moveTo>
                    <a:lnTo>
                      <a:pt x="514540" y="3238"/>
                    </a:lnTo>
                    <a:moveTo>
                      <a:pt x="514540" y="3238"/>
                    </a:moveTo>
                    <a:lnTo>
                      <a:pt x="514921" y="2857"/>
                    </a:lnTo>
                    <a:moveTo>
                      <a:pt x="514921" y="2857"/>
                    </a:moveTo>
                    <a:lnTo>
                      <a:pt x="515302" y="2857"/>
                    </a:lnTo>
                    <a:moveTo>
                      <a:pt x="515302" y="2857"/>
                    </a:moveTo>
                    <a:lnTo>
                      <a:pt x="515683" y="2476"/>
                    </a:lnTo>
                    <a:moveTo>
                      <a:pt x="515683" y="2476"/>
                    </a:moveTo>
                    <a:lnTo>
                      <a:pt x="515873" y="2095"/>
                    </a:lnTo>
                    <a:moveTo>
                      <a:pt x="515873" y="2095"/>
                    </a:moveTo>
                    <a:lnTo>
                      <a:pt x="516255" y="1714"/>
                    </a:lnTo>
                    <a:moveTo>
                      <a:pt x="516255" y="1714"/>
                    </a:moveTo>
                    <a:lnTo>
                      <a:pt x="516636" y="1333"/>
                    </a:lnTo>
                    <a:moveTo>
                      <a:pt x="516636" y="1333"/>
                    </a:moveTo>
                    <a:lnTo>
                      <a:pt x="517016" y="1333"/>
                    </a:lnTo>
                    <a:moveTo>
                      <a:pt x="517016" y="1333"/>
                    </a:moveTo>
                    <a:lnTo>
                      <a:pt x="517398" y="952"/>
                    </a:lnTo>
                    <a:moveTo>
                      <a:pt x="517398" y="952"/>
                    </a:moveTo>
                    <a:lnTo>
                      <a:pt x="518159" y="761"/>
                    </a:lnTo>
                    <a:moveTo>
                      <a:pt x="518159" y="761"/>
                    </a:moveTo>
                    <a:lnTo>
                      <a:pt x="518541" y="761"/>
                    </a:lnTo>
                    <a:moveTo>
                      <a:pt x="518541" y="761"/>
                    </a:moveTo>
                    <a:lnTo>
                      <a:pt x="518922" y="761"/>
                    </a:lnTo>
                    <a:moveTo>
                      <a:pt x="518922" y="761"/>
                    </a:moveTo>
                    <a:lnTo>
                      <a:pt x="519112" y="381"/>
                    </a:lnTo>
                    <a:moveTo>
                      <a:pt x="519112" y="381"/>
                    </a:moveTo>
                    <a:lnTo>
                      <a:pt x="519874" y="381"/>
                    </a:lnTo>
                    <a:moveTo>
                      <a:pt x="519874" y="381"/>
                    </a:moveTo>
                    <a:lnTo>
                      <a:pt x="520255" y="381"/>
                    </a:lnTo>
                    <a:moveTo>
                      <a:pt x="520255" y="381"/>
                    </a:moveTo>
                    <a:lnTo>
                      <a:pt x="520636" y="0"/>
                    </a:lnTo>
                    <a:moveTo>
                      <a:pt x="520636" y="0"/>
                    </a:moveTo>
                    <a:lnTo>
                      <a:pt x="521398" y="0"/>
                    </a:lnTo>
                    <a:moveTo>
                      <a:pt x="521398" y="0"/>
                    </a:moveTo>
                    <a:lnTo>
                      <a:pt x="521779" y="0"/>
                    </a:lnTo>
                    <a:moveTo>
                      <a:pt x="521779" y="0"/>
                    </a:moveTo>
                    <a:lnTo>
                      <a:pt x="522160" y="0"/>
                    </a:lnTo>
                    <a:moveTo>
                      <a:pt x="522160" y="0"/>
                    </a:moveTo>
                    <a:lnTo>
                      <a:pt x="522731" y="0"/>
                    </a:lnTo>
                    <a:moveTo>
                      <a:pt x="522731" y="0"/>
                    </a:moveTo>
                    <a:lnTo>
                      <a:pt x="523112" y="0"/>
                    </a:lnTo>
                    <a:moveTo>
                      <a:pt x="523112" y="0"/>
                    </a:moveTo>
                    <a:lnTo>
                      <a:pt x="523494" y="0"/>
                    </a:lnTo>
                    <a:moveTo>
                      <a:pt x="523494" y="0"/>
                    </a:moveTo>
                    <a:lnTo>
                      <a:pt x="524255" y="381"/>
                    </a:lnTo>
                    <a:moveTo>
                      <a:pt x="524255" y="381"/>
                    </a:moveTo>
                    <a:lnTo>
                      <a:pt x="524637" y="381"/>
                    </a:lnTo>
                    <a:moveTo>
                      <a:pt x="524637" y="381"/>
                    </a:moveTo>
                    <a:lnTo>
                      <a:pt x="525018" y="381"/>
                    </a:lnTo>
                    <a:moveTo>
                      <a:pt x="525018" y="381"/>
                    </a:moveTo>
                    <a:lnTo>
                      <a:pt x="525398" y="761"/>
                    </a:lnTo>
                    <a:moveTo>
                      <a:pt x="525398" y="761"/>
                    </a:moveTo>
                    <a:lnTo>
                      <a:pt x="525970" y="761"/>
                    </a:lnTo>
                    <a:moveTo>
                      <a:pt x="525970" y="761"/>
                    </a:moveTo>
                    <a:lnTo>
                      <a:pt x="526351" y="952"/>
                    </a:lnTo>
                    <a:moveTo>
                      <a:pt x="526351" y="952"/>
                    </a:moveTo>
                    <a:lnTo>
                      <a:pt x="526732" y="952"/>
                    </a:lnTo>
                    <a:moveTo>
                      <a:pt x="526732" y="952"/>
                    </a:moveTo>
                    <a:lnTo>
                      <a:pt x="527113" y="1333"/>
                    </a:lnTo>
                    <a:moveTo>
                      <a:pt x="527113" y="1333"/>
                    </a:moveTo>
                    <a:lnTo>
                      <a:pt x="527494" y="1714"/>
                    </a:lnTo>
                    <a:moveTo>
                      <a:pt x="527494" y="1714"/>
                    </a:moveTo>
                    <a:lnTo>
                      <a:pt x="528256" y="1714"/>
                    </a:lnTo>
                    <a:moveTo>
                      <a:pt x="528256" y="1714"/>
                    </a:moveTo>
                    <a:lnTo>
                      <a:pt x="528637" y="2095"/>
                    </a:lnTo>
                    <a:moveTo>
                      <a:pt x="528637" y="2095"/>
                    </a:moveTo>
                    <a:lnTo>
                      <a:pt x="528827" y="2476"/>
                    </a:lnTo>
                    <a:moveTo>
                      <a:pt x="528827" y="2476"/>
                    </a:moveTo>
                    <a:lnTo>
                      <a:pt x="529208" y="2857"/>
                    </a:lnTo>
                    <a:moveTo>
                      <a:pt x="529208" y="2857"/>
                    </a:moveTo>
                    <a:lnTo>
                      <a:pt x="529590" y="3238"/>
                    </a:lnTo>
                    <a:moveTo>
                      <a:pt x="529590" y="3238"/>
                    </a:moveTo>
                    <a:lnTo>
                      <a:pt x="529590" y="3619"/>
                    </a:lnTo>
                    <a:moveTo>
                      <a:pt x="529590" y="3619"/>
                    </a:moveTo>
                    <a:lnTo>
                      <a:pt x="529970" y="4000"/>
                    </a:lnTo>
                    <a:moveTo>
                      <a:pt x="529970" y="4000"/>
                    </a:moveTo>
                    <a:lnTo>
                      <a:pt x="530351" y="4191"/>
                    </a:lnTo>
                    <a:moveTo>
                      <a:pt x="530351" y="4191"/>
                    </a:moveTo>
                    <a:lnTo>
                      <a:pt x="530733" y="4572"/>
                    </a:lnTo>
                    <a:moveTo>
                      <a:pt x="530733" y="4572"/>
                    </a:moveTo>
                    <a:lnTo>
                      <a:pt x="531113" y="4953"/>
                    </a:lnTo>
                    <a:moveTo>
                      <a:pt x="531113" y="4953"/>
                    </a:moveTo>
                    <a:lnTo>
                      <a:pt x="531113" y="5333"/>
                    </a:lnTo>
                    <a:moveTo>
                      <a:pt x="531113" y="5333"/>
                    </a:moveTo>
                    <a:lnTo>
                      <a:pt x="531494" y="5714"/>
                    </a:lnTo>
                    <a:moveTo>
                      <a:pt x="531494" y="5714"/>
                    </a:moveTo>
                    <a:lnTo>
                      <a:pt x="531494" y="6477"/>
                    </a:lnTo>
                    <a:moveTo>
                      <a:pt x="531494" y="6477"/>
                    </a:moveTo>
                    <a:lnTo>
                      <a:pt x="531876" y="6858"/>
                    </a:lnTo>
                    <a:moveTo>
                      <a:pt x="531876" y="6858"/>
                    </a:moveTo>
                    <a:lnTo>
                      <a:pt x="531876" y="7239"/>
                    </a:lnTo>
                    <a:moveTo>
                      <a:pt x="531876" y="7239"/>
                    </a:moveTo>
                    <a:lnTo>
                      <a:pt x="532066" y="7429"/>
                    </a:lnTo>
                    <a:moveTo>
                      <a:pt x="532066" y="7429"/>
                    </a:moveTo>
                    <a:lnTo>
                      <a:pt x="532066" y="8191"/>
                    </a:lnTo>
                    <a:moveTo>
                      <a:pt x="532066" y="8191"/>
                    </a:moveTo>
                    <a:lnTo>
                      <a:pt x="532066" y="8572"/>
                    </a:lnTo>
                    <a:moveTo>
                      <a:pt x="532066" y="8572"/>
                    </a:moveTo>
                    <a:lnTo>
                      <a:pt x="532066" y="8953"/>
                    </a:lnTo>
                    <a:moveTo>
                      <a:pt x="532066" y="8953"/>
                    </a:moveTo>
                    <a:lnTo>
                      <a:pt x="532066" y="9715"/>
                    </a:lnTo>
                    <a:moveTo>
                      <a:pt x="532066" y="9715"/>
                    </a:moveTo>
                    <a:lnTo>
                      <a:pt x="532447" y="10096"/>
                    </a:lnTo>
                    <a:moveTo>
                      <a:pt x="532447" y="10096"/>
                    </a:moveTo>
                    <a:lnTo>
                      <a:pt x="532447" y="10477"/>
                    </a:lnTo>
                    <a:moveTo>
                      <a:pt x="532447" y="10477"/>
                    </a:moveTo>
                    <a:lnTo>
                      <a:pt x="532066" y="11048"/>
                    </a:lnTo>
                    <a:moveTo>
                      <a:pt x="532066" y="11048"/>
                    </a:moveTo>
                    <a:lnTo>
                      <a:pt x="532066" y="11430"/>
                    </a:lnTo>
                    <a:moveTo>
                      <a:pt x="532066" y="11430"/>
                    </a:moveTo>
                    <a:lnTo>
                      <a:pt x="532066" y="11811"/>
                    </a:lnTo>
                    <a:moveTo>
                      <a:pt x="532066" y="11811"/>
                    </a:moveTo>
                    <a:lnTo>
                      <a:pt x="532066" y="12572"/>
                    </a:lnTo>
                    <a:moveTo>
                      <a:pt x="532066" y="12572"/>
                    </a:moveTo>
                    <a:lnTo>
                      <a:pt x="532066" y="12953"/>
                    </a:lnTo>
                    <a:moveTo>
                      <a:pt x="532066" y="12953"/>
                    </a:moveTo>
                    <a:lnTo>
                      <a:pt x="531876" y="13334"/>
                    </a:lnTo>
                    <a:moveTo>
                      <a:pt x="531876" y="13334"/>
                    </a:moveTo>
                    <a:lnTo>
                      <a:pt x="531876" y="14097"/>
                    </a:lnTo>
                    <a:moveTo>
                      <a:pt x="531876" y="14097"/>
                    </a:moveTo>
                    <a:lnTo>
                      <a:pt x="531494" y="14287"/>
                    </a:lnTo>
                    <a:moveTo>
                      <a:pt x="531494" y="14287"/>
                    </a:moveTo>
                    <a:lnTo>
                      <a:pt x="531494" y="14668"/>
                    </a:lnTo>
                    <a:moveTo>
                      <a:pt x="531494" y="14668"/>
                    </a:moveTo>
                    <a:lnTo>
                      <a:pt x="531113" y="15049"/>
                    </a:lnTo>
                    <a:moveTo>
                      <a:pt x="19050" y="137922"/>
                    </a:moveTo>
                    <a:lnTo>
                      <a:pt x="19050" y="138493"/>
                    </a:lnTo>
                    <a:moveTo>
                      <a:pt x="19050" y="138493"/>
                    </a:moveTo>
                    <a:lnTo>
                      <a:pt x="18860" y="138874"/>
                    </a:lnTo>
                    <a:moveTo>
                      <a:pt x="18860" y="138874"/>
                    </a:moveTo>
                    <a:lnTo>
                      <a:pt x="18479" y="139255"/>
                    </a:lnTo>
                    <a:moveTo>
                      <a:pt x="18479" y="139255"/>
                    </a:moveTo>
                    <a:lnTo>
                      <a:pt x="18098" y="139636"/>
                    </a:lnTo>
                    <a:moveTo>
                      <a:pt x="18098" y="139636"/>
                    </a:moveTo>
                    <a:lnTo>
                      <a:pt x="17717" y="140017"/>
                    </a:lnTo>
                    <a:moveTo>
                      <a:pt x="17717" y="140017"/>
                    </a:moveTo>
                    <a:lnTo>
                      <a:pt x="17717" y="140398"/>
                    </a:lnTo>
                    <a:moveTo>
                      <a:pt x="17717" y="140398"/>
                    </a:moveTo>
                    <a:lnTo>
                      <a:pt x="17336" y="140779"/>
                    </a:lnTo>
                    <a:moveTo>
                      <a:pt x="17336" y="140779"/>
                    </a:moveTo>
                    <a:lnTo>
                      <a:pt x="16955" y="141160"/>
                    </a:lnTo>
                    <a:moveTo>
                      <a:pt x="16955" y="141160"/>
                    </a:moveTo>
                    <a:lnTo>
                      <a:pt x="16574" y="141160"/>
                    </a:lnTo>
                    <a:moveTo>
                      <a:pt x="16574" y="141160"/>
                    </a:moveTo>
                    <a:lnTo>
                      <a:pt x="15812" y="141541"/>
                    </a:lnTo>
                    <a:moveTo>
                      <a:pt x="15812" y="141541"/>
                    </a:moveTo>
                    <a:lnTo>
                      <a:pt x="15621" y="141731"/>
                    </a:lnTo>
                    <a:moveTo>
                      <a:pt x="15621" y="141731"/>
                    </a:moveTo>
                    <a:lnTo>
                      <a:pt x="15240" y="142112"/>
                    </a:lnTo>
                    <a:moveTo>
                      <a:pt x="15240" y="142112"/>
                    </a:moveTo>
                    <a:lnTo>
                      <a:pt x="14859" y="142112"/>
                    </a:lnTo>
                    <a:moveTo>
                      <a:pt x="14859" y="142112"/>
                    </a:moveTo>
                    <a:lnTo>
                      <a:pt x="14478" y="142494"/>
                    </a:lnTo>
                    <a:moveTo>
                      <a:pt x="14478" y="142494"/>
                    </a:moveTo>
                    <a:lnTo>
                      <a:pt x="14098" y="142494"/>
                    </a:lnTo>
                    <a:moveTo>
                      <a:pt x="14098" y="142494"/>
                    </a:moveTo>
                    <a:lnTo>
                      <a:pt x="13336" y="142875"/>
                    </a:lnTo>
                    <a:moveTo>
                      <a:pt x="13336" y="142875"/>
                    </a:moveTo>
                    <a:lnTo>
                      <a:pt x="12955" y="142875"/>
                    </a:lnTo>
                    <a:moveTo>
                      <a:pt x="12955" y="142875"/>
                    </a:moveTo>
                    <a:lnTo>
                      <a:pt x="12574" y="142875"/>
                    </a:lnTo>
                    <a:moveTo>
                      <a:pt x="12574" y="142875"/>
                    </a:moveTo>
                    <a:lnTo>
                      <a:pt x="12002" y="143256"/>
                    </a:lnTo>
                    <a:moveTo>
                      <a:pt x="12002" y="143256"/>
                    </a:moveTo>
                    <a:lnTo>
                      <a:pt x="11621" y="143256"/>
                    </a:lnTo>
                    <a:moveTo>
                      <a:pt x="11621" y="143256"/>
                    </a:moveTo>
                    <a:lnTo>
                      <a:pt x="11240" y="143256"/>
                    </a:lnTo>
                    <a:moveTo>
                      <a:pt x="11240" y="143256"/>
                    </a:moveTo>
                    <a:lnTo>
                      <a:pt x="10478" y="143256"/>
                    </a:lnTo>
                    <a:moveTo>
                      <a:pt x="10478" y="143256"/>
                    </a:moveTo>
                    <a:lnTo>
                      <a:pt x="10097" y="143256"/>
                    </a:lnTo>
                    <a:moveTo>
                      <a:pt x="10097" y="143256"/>
                    </a:moveTo>
                    <a:lnTo>
                      <a:pt x="9716" y="143256"/>
                    </a:lnTo>
                    <a:moveTo>
                      <a:pt x="9716" y="143256"/>
                    </a:moveTo>
                    <a:lnTo>
                      <a:pt x="9145" y="143256"/>
                    </a:lnTo>
                    <a:moveTo>
                      <a:pt x="9145" y="143256"/>
                    </a:moveTo>
                    <a:lnTo>
                      <a:pt x="8763" y="143256"/>
                    </a:lnTo>
                    <a:moveTo>
                      <a:pt x="8763" y="143256"/>
                    </a:moveTo>
                    <a:lnTo>
                      <a:pt x="8383" y="143256"/>
                    </a:lnTo>
                    <a:moveTo>
                      <a:pt x="8383" y="143256"/>
                    </a:moveTo>
                    <a:lnTo>
                      <a:pt x="8001" y="142875"/>
                    </a:lnTo>
                    <a:moveTo>
                      <a:pt x="8001" y="142875"/>
                    </a:moveTo>
                    <a:lnTo>
                      <a:pt x="7239" y="142875"/>
                    </a:lnTo>
                    <a:moveTo>
                      <a:pt x="7239" y="142875"/>
                    </a:moveTo>
                    <a:lnTo>
                      <a:pt x="6859" y="142875"/>
                    </a:lnTo>
                    <a:moveTo>
                      <a:pt x="6859" y="142875"/>
                    </a:moveTo>
                    <a:lnTo>
                      <a:pt x="6477" y="142494"/>
                    </a:lnTo>
                    <a:moveTo>
                      <a:pt x="6477" y="142494"/>
                    </a:moveTo>
                    <a:lnTo>
                      <a:pt x="5906" y="142494"/>
                    </a:lnTo>
                    <a:moveTo>
                      <a:pt x="5906" y="142494"/>
                    </a:moveTo>
                    <a:lnTo>
                      <a:pt x="5525" y="142112"/>
                    </a:lnTo>
                    <a:moveTo>
                      <a:pt x="5525" y="142112"/>
                    </a:moveTo>
                    <a:lnTo>
                      <a:pt x="5144" y="141731"/>
                    </a:lnTo>
                    <a:moveTo>
                      <a:pt x="5144" y="141731"/>
                    </a:moveTo>
                    <a:lnTo>
                      <a:pt x="4763" y="141731"/>
                    </a:lnTo>
                    <a:moveTo>
                      <a:pt x="4763" y="141731"/>
                    </a:moveTo>
                    <a:lnTo>
                      <a:pt x="4382" y="141541"/>
                    </a:lnTo>
                    <a:moveTo>
                      <a:pt x="4382" y="141541"/>
                    </a:moveTo>
                    <a:lnTo>
                      <a:pt x="4001" y="141160"/>
                    </a:lnTo>
                    <a:moveTo>
                      <a:pt x="4001" y="141160"/>
                    </a:moveTo>
                    <a:lnTo>
                      <a:pt x="3620" y="140779"/>
                    </a:lnTo>
                    <a:moveTo>
                      <a:pt x="3620" y="140779"/>
                    </a:moveTo>
                    <a:lnTo>
                      <a:pt x="3239" y="140398"/>
                    </a:lnTo>
                    <a:moveTo>
                      <a:pt x="3239" y="140398"/>
                    </a:moveTo>
                    <a:lnTo>
                      <a:pt x="2858" y="140017"/>
                    </a:lnTo>
                    <a:moveTo>
                      <a:pt x="2858" y="140017"/>
                    </a:moveTo>
                    <a:lnTo>
                      <a:pt x="2668" y="139636"/>
                    </a:lnTo>
                    <a:moveTo>
                      <a:pt x="2668" y="139636"/>
                    </a:moveTo>
                    <a:lnTo>
                      <a:pt x="2286" y="139255"/>
                    </a:lnTo>
                    <a:moveTo>
                      <a:pt x="2286" y="139255"/>
                    </a:moveTo>
                    <a:lnTo>
                      <a:pt x="1905" y="138874"/>
                    </a:lnTo>
                    <a:moveTo>
                      <a:pt x="1905" y="138874"/>
                    </a:moveTo>
                    <a:lnTo>
                      <a:pt x="1905" y="138493"/>
                    </a:lnTo>
                    <a:moveTo>
                      <a:pt x="1905" y="138493"/>
                    </a:moveTo>
                    <a:lnTo>
                      <a:pt x="1525" y="138303"/>
                    </a:lnTo>
                    <a:moveTo>
                      <a:pt x="1525" y="138303"/>
                    </a:moveTo>
                    <a:lnTo>
                      <a:pt x="1144" y="137922"/>
                    </a:lnTo>
                    <a:moveTo>
                      <a:pt x="1144" y="137922"/>
                    </a:moveTo>
                    <a:lnTo>
                      <a:pt x="1144" y="137541"/>
                    </a:lnTo>
                    <a:moveTo>
                      <a:pt x="1144" y="137541"/>
                    </a:moveTo>
                    <a:lnTo>
                      <a:pt x="762" y="137159"/>
                    </a:lnTo>
                    <a:moveTo>
                      <a:pt x="762" y="137159"/>
                    </a:moveTo>
                    <a:lnTo>
                      <a:pt x="762" y="136397"/>
                    </a:lnTo>
                    <a:moveTo>
                      <a:pt x="762" y="136397"/>
                    </a:moveTo>
                    <a:lnTo>
                      <a:pt x="381" y="136017"/>
                    </a:lnTo>
                    <a:moveTo>
                      <a:pt x="381" y="136017"/>
                    </a:moveTo>
                    <a:lnTo>
                      <a:pt x="381" y="135636"/>
                    </a:lnTo>
                    <a:moveTo>
                      <a:pt x="381" y="135636"/>
                    </a:moveTo>
                    <a:lnTo>
                      <a:pt x="0" y="135064"/>
                    </a:lnTo>
                    <a:moveTo>
                      <a:pt x="0" y="135064"/>
                    </a:moveTo>
                    <a:lnTo>
                      <a:pt x="0" y="134683"/>
                    </a:lnTo>
                    <a:moveTo>
                      <a:pt x="0" y="134683"/>
                    </a:moveTo>
                    <a:lnTo>
                      <a:pt x="0" y="134302"/>
                    </a:lnTo>
                    <a:moveTo>
                      <a:pt x="0" y="134302"/>
                    </a:moveTo>
                    <a:lnTo>
                      <a:pt x="0" y="133921"/>
                    </a:lnTo>
                    <a:moveTo>
                      <a:pt x="0" y="133921"/>
                    </a:moveTo>
                    <a:lnTo>
                      <a:pt x="0" y="133159"/>
                    </a:lnTo>
                    <a:moveTo>
                      <a:pt x="0" y="133159"/>
                    </a:moveTo>
                    <a:lnTo>
                      <a:pt x="0" y="132778"/>
                    </a:lnTo>
                    <a:moveTo>
                      <a:pt x="0" y="132778"/>
                    </a:moveTo>
                    <a:lnTo>
                      <a:pt x="0" y="132397"/>
                    </a:lnTo>
                    <a:moveTo>
                      <a:pt x="0" y="132397"/>
                    </a:moveTo>
                    <a:lnTo>
                      <a:pt x="0" y="131825"/>
                    </a:lnTo>
                    <a:moveTo>
                      <a:pt x="0" y="131825"/>
                    </a:moveTo>
                    <a:lnTo>
                      <a:pt x="0" y="131444"/>
                    </a:lnTo>
                    <a:moveTo>
                      <a:pt x="0" y="131444"/>
                    </a:moveTo>
                    <a:lnTo>
                      <a:pt x="381" y="131064"/>
                    </a:lnTo>
                    <a:moveTo>
                      <a:pt x="381" y="131064"/>
                    </a:moveTo>
                    <a:lnTo>
                      <a:pt x="381" y="130302"/>
                    </a:lnTo>
                    <a:moveTo>
                      <a:pt x="381" y="130302"/>
                    </a:moveTo>
                    <a:lnTo>
                      <a:pt x="381" y="129920"/>
                    </a:lnTo>
                    <a:moveTo>
                      <a:pt x="381" y="129920"/>
                    </a:moveTo>
                    <a:lnTo>
                      <a:pt x="762" y="129539"/>
                    </a:lnTo>
                    <a:moveTo>
                      <a:pt x="762" y="129539"/>
                    </a:moveTo>
                    <a:lnTo>
                      <a:pt x="762" y="129158"/>
                    </a:lnTo>
                    <a:moveTo>
                      <a:pt x="762" y="129158"/>
                    </a:moveTo>
                    <a:lnTo>
                      <a:pt x="1144" y="128397"/>
                    </a:lnTo>
                    <a:moveTo>
                      <a:pt x="1144" y="128397"/>
                    </a:moveTo>
                    <a:lnTo>
                      <a:pt x="1144" y="128206"/>
                    </a:lnTo>
                    <a:moveTo>
                      <a:pt x="1144" y="128206"/>
                    </a:moveTo>
                    <a:lnTo>
                      <a:pt x="1525" y="127825"/>
                    </a:lnTo>
                    <a:moveTo>
                      <a:pt x="1525" y="127825"/>
                    </a:moveTo>
                    <a:lnTo>
                      <a:pt x="1905" y="127444"/>
                    </a:lnTo>
                    <a:moveTo>
                      <a:pt x="1905" y="127444"/>
                    </a:moveTo>
                    <a:lnTo>
                      <a:pt x="2286" y="127063"/>
                    </a:lnTo>
                    <a:moveTo>
                      <a:pt x="2286" y="127063"/>
                    </a:moveTo>
                    <a:lnTo>
                      <a:pt x="2286" y="126682"/>
                    </a:lnTo>
                    <a:moveTo>
                      <a:pt x="2286" y="126682"/>
                    </a:moveTo>
                    <a:lnTo>
                      <a:pt x="2668" y="126301"/>
                    </a:lnTo>
                    <a:moveTo>
                      <a:pt x="2668" y="126301"/>
                    </a:moveTo>
                    <a:lnTo>
                      <a:pt x="2858" y="125920"/>
                    </a:lnTo>
                    <a:moveTo>
                      <a:pt x="2858" y="125920"/>
                    </a:moveTo>
                    <a:lnTo>
                      <a:pt x="3239" y="125539"/>
                    </a:lnTo>
                    <a:moveTo>
                      <a:pt x="3239" y="125539"/>
                    </a:moveTo>
                    <a:lnTo>
                      <a:pt x="3620" y="125158"/>
                    </a:lnTo>
                    <a:moveTo>
                      <a:pt x="3620" y="125158"/>
                    </a:moveTo>
                    <a:lnTo>
                      <a:pt x="4001" y="124967"/>
                    </a:lnTo>
                    <a:moveTo>
                      <a:pt x="4001" y="124967"/>
                    </a:moveTo>
                    <a:lnTo>
                      <a:pt x="4382" y="124586"/>
                    </a:lnTo>
                    <a:moveTo>
                      <a:pt x="4382" y="124586"/>
                    </a:moveTo>
                    <a:lnTo>
                      <a:pt x="4763" y="124586"/>
                    </a:lnTo>
                    <a:moveTo>
                      <a:pt x="4763" y="124586"/>
                    </a:moveTo>
                    <a:lnTo>
                      <a:pt x="5144" y="124206"/>
                    </a:lnTo>
                    <a:moveTo>
                      <a:pt x="5144" y="124206"/>
                    </a:moveTo>
                    <a:lnTo>
                      <a:pt x="5906" y="123825"/>
                    </a:lnTo>
                    <a:moveTo>
                      <a:pt x="5906" y="123825"/>
                    </a:moveTo>
                    <a:lnTo>
                      <a:pt x="6097" y="123825"/>
                    </a:lnTo>
                    <a:moveTo>
                      <a:pt x="6097" y="123825"/>
                    </a:moveTo>
                    <a:lnTo>
                      <a:pt x="6477" y="123444"/>
                    </a:lnTo>
                    <a:moveTo>
                      <a:pt x="6477" y="123444"/>
                    </a:moveTo>
                    <a:lnTo>
                      <a:pt x="6859" y="123444"/>
                    </a:lnTo>
                    <a:moveTo>
                      <a:pt x="6859" y="123444"/>
                    </a:moveTo>
                    <a:lnTo>
                      <a:pt x="7621" y="123062"/>
                    </a:lnTo>
                    <a:moveTo>
                      <a:pt x="7621" y="123062"/>
                    </a:moveTo>
                    <a:lnTo>
                      <a:pt x="8001" y="123062"/>
                    </a:lnTo>
                    <a:moveTo>
                      <a:pt x="8001" y="123062"/>
                    </a:moveTo>
                    <a:lnTo>
                      <a:pt x="8383" y="123062"/>
                    </a:lnTo>
                    <a:moveTo>
                      <a:pt x="8383" y="123062"/>
                    </a:moveTo>
                    <a:lnTo>
                      <a:pt x="9145" y="123062"/>
                    </a:lnTo>
                    <a:moveTo>
                      <a:pt x="9145" y="123062"/>
                    </a:moveTo>
                    <a:lnTo>
                      <a:pt x="9335" y="122681"/>
                    </a:lnTo>
                    <a:moveTo>
                      <a:pt x="9335" y="122681"/>
                    </a:moveTo>
                    <a:lnTo>
                      <a:pt x="9716" y="122681"/>
                    </a:lnTo>
                    <a:moveTo>
                      <a:pt x="9716" y="122681"/>
                    </a:moveTo>
                    <a:lnTo>
                      <a:pt x="10478" y="122681"/>
                    </a:lnTo>
                    <a:moveTo>
                      <a:pt x="10478" y="122681"/>
                    </a:moveTo>
                    <a:lnTo>
                      <a:pt x="10859" y="122681"/>
                    </a:lnTo>
                    <a:moveTo>
                      <a:pt x="10859" y="122681"/>
                    </a:moveTo>
                    <a:lnTo>
                      <a:pt x="11240" y="122681"/>
                    </a:lnTo>
                    <a:moveTo>
                      <a:pt x="11240" y="122681"/>
                    </a:moveTo>
                    <a:lnTo>
                      <a:pt x="12002" y="123062"/>
                    </a:lnTo>
                    <a:moveTo>
                      <a:pt x="12002" y="123062"/>
                    </a:moveTo>
                    <a:lnTo>
                      <a:pt x="12383" y="123062"/>
                    </a:lnTo>
                    <a:moveTo>
                      <a:pt x="12383" y="123062"/>
                    </a:moveTo>
                    <a:lnTo>
                      <a:pt x="12574" y="123062"/>
                    </a:lnTo>
                    <a:moveTo>
                      <a:pt x="12574" y="123062"/>
                    </a:moveTo>
                    <a:lnTo>
                      <a:pt x="12955" y="123062"/>
                    </a:lnTo>
                    <a:moveTo>
                      <a:pt x="12955" y="123062"/>
                    </a:moveTo>
                    <a:lnTo>
                      <a:pt x="13717" y="123444"/>
                    </a:lnTo>
                    <a:moveTo>
                      <a:pt x="13717" y="123444"/>
                    </a:moveTo>
                    <a:lnTo>
                      <a:pt x="14098" y="123444"/>
                    </a:lnTo>
                    <a:moveTo>
                      <a:pt x="14098" y="123444"/>
                    </a:moveTo>
                    <a:lnTo>
                      <a:pt x="14478" y="123825"/>
                    </a:lnTo>
                    <a:moveTo>
                      <a:pt x="14478" y="123825"/>
                    </a:moveTo>
                    <a:lnTo>
                      <a:pt x="14859" y="123825"/>
                    </a:lnTo>
                    <a:moveTo>
                      <a:pt x="14859" y="123825"/>
                    </a:moveTo>
                    <a:lnTo>
                      <a:pt x="15621" y="124206"/>
                    </a:lnTo>
                    <a:moveTo>
                      <a:pt x="15621" y="124206"/>
                    </a:moveTo>
                    <a:lnTo>
                      <a:pt x="15812" y="124586"/>
                    </a:lnTo>
                    <a:moveTo>
                      <a:pt x="15812" y="124586"/>
                    </a:moveTo>
                    <a:lnTo>
                      <a:pt x="16193" y="124967"/>
                    </a:lnTo>
                    <a:moveTo>
                      <a:pt x="16193" y="124967"/>
                    </a:moveTo>
                    <a:lnTo>
                      <a:pt x="16574" y="124967"/>
                    </a:lnTo>
                    <a:moveTo>
                      <a:pt x="16574" y="124967"/>
                    </a:moveTo>
                    <a:lnTo>
                      <a:pt x="16955" y="125158"/>
                    </a:lnTo>
                    <a:moveTo>
                      <a:pt x="16955" y="125158"/>
                    </a:moveTo>
                    <a:lnTo>
                      <a:pt x="17336" y="125539"/>
                    </a:lnTo>
                    <a:moveTo>
                      <a:pt x="17336" y="125539"/>
                    </a:moveTo>
                    <a:lnTo>
                      <a:pt x="17717" y="125920"/>
                    </a:lnTo>
                    <a:moveTo>
                      <a:pt x="17717" y="125920"/>
                    </a:moveTo>
                    <a:lnTo>
                      <a:pt x="18098" y="126301"/>
                    </a:lnTo>
                    <a:moveTo>
                      <a:pt x="18098" y="126301"/>
                    </a:moveTo>
                    <a:lnTo>
                      <a:pt x="18479" y="126682"/>
                    </a:lnTo>
                    <a:moveTo>
                      <a:pt x="18479" y="126682"/>
                    </a:moveTo>
                    <a:lnTo>
                      <a:pt x="18479" y="127063"/>
                    </a:lnTo>
                    <a:moveTo>
                      <a:pt x="18479" y="127063"/>
                    </a:moveTo>
                    <a:lnTo>
                      <a:pt x="18860" y="127444"/>
                    </a:lnTo>
                    <a:moveTo>
                      <a:pt x="18860" y="127444"/>
                    </a:moveTo>
                    <a:lnTo>
                      <a:pt x="19050" y="127825"/>
                    </a:lnTo>
                    <a:moveTo>
                      <a:pt x="19050" y="127825"/>
                    </a:moveTo>
                    <a:lnTo>
                      <a:pt x="19050" y="128206"/>
                    </a:lnTo>
                    <a:moveTo>
                      <a:pt x="19050" y="128206"/>
                    </a:moveTo>
                    <a:lnTo>
                      <a:pt x="19430" y="128778"/>
                    </a:lnTo>
                    <a:moveTo>
                      <a:pt x="19430" y="128778"/>
                    </a:moveTo>
                    <a:lnTo>
                      <a:pt x="19811" y="129158"/>
                    </a:lnTo>
                    <a:moveTo>
                      <a:pt x="19811" y="129158"/>
                    </a:moveTo>
                    <a:lnTo>
                      <a:pt x="19811" y="129539"/>
                    </a:lnTo>
                    <a:moveTo>
                      <a:pt x="19811" y="129539"/>
                    </a:moveTo>
                    <a:lnTo>
                      <a:pt x="20193" y="129920"/>
                    </a:lnTo>
                    <a:moveTo>
                      <a:pt x="20193" y="129920"/>
                    </a:moveTo>
                    <a:lnTo>
                      <a:pt x="20193" y="130683"/>
                    </a:lnTo>
                    <a:moveTo>
                      <a:pt x="20193" y="130683"/>
                    </a:moveTo>
                    <a:lnTo>
                      <a:pt x="20193" y="131064"/>
                    </a:lnTo>
                    <a:moveTo>
                      <a:pt x="20193" y="131064"/>
                    </a:moveTo>
                    <a:lnTo>
                      <a:pt x="20193" y="131444"/>
                    </a:lnTo>
                    <a:moveTo>
                      <a:pt x="20193" y="131444"/>
                    </a:moveTo>
                    <a:lnTo>
                      <a:pt x="20573" y="132016"/>
                    </a:lnTo>
                    <a:moveTo>
                      <a:pt x="20573" y="132016"/>
                    </a:moveTo>
                    <a:lnTo>
                      <a:pt x="20573" y="132397"/>
                    </a:lnTo>
                    <a:moveTo>
                      <a:pt x="20573" y="132397"/>
                    </a:moveTo>
                    <a:lnTo>
                      <a:pt x="20573" y="132778"/>
                    </a:lnTo>
                    <a:moveTo>
                      <a:pt x="20573" y="132778"/>
                    </a:moveTo>
                    <a:lnTo>
                      <a:pt x="20573" y="133540"/>
                    </a:lnTo>
                    <a:moveTo>
                      <a:pt x="20573" y="133540"/>
                    </a:moveTo>
                    <a:lnTo>
                      <a:pt x="20573" y="133921"/>
                    </a:lnTo>
                    <a:moveTo>
                      <a:pt x="20573" y="133921"/>
                    </a:moveTo>
                    <a:lnTo>
                      <a:pt x="20573" y="134302"/>
                    </a:lnTo>
                    <a:moveTo>
                      <a:pt x="20573" y="134302"/>
                    </a:moveTo>
                    <a:lnTo>
                      <a:pt x="20193" y="135064"/>
                    </a:lnTo>
                    <a:moveTo>
                      <a:pt x="20193" y="135064"/>
                    </a:moveTo>
                    <a:lnTo>
                      <a:pt x="20193" y="135255"/>
                    </a:lnTo>
                    <a:moveTo>
                      <a:pt x="20193" y="135255"/>
                    </a:moveTo>
                    <a:lnTo>
                      <a:pt x="20193" y="135636"/>
                    </a:lnTo>
                    <a:moveTo>
                      <a:pt x="20193" y="135636"/>
                    </a:moveTo>
                    <a:lnTo>
                      <a:pt x="19811" y="136017"/>
                    </a:lnTo>
                    <a:moveTo>
                      <a:pt x="19811" y="136017"/>
                    </a:moveTo>
                    <a:lnTo>
                      <a:pt x="19811" y="136778"/>
                    </a:lnTo>
                    <a:moveTo>
                      <a:pt x="19811" y="136778"/>
                    </a:moveTo>
                    <a:lnTo>
                      <a:pt x="19430" y="137159"/>
                    </a:lnTo>
                    <a:moveTo>
                      <a:pt x="19430" y="137159"/>
                    </a:moveTo>
                    <a:lnTo>
                      <a:pt x="19430" y="137541"/>
                    </a:lnTo>
                    <a:moveTo>
                      <a:pt x="19430" y="137541"/>
                    </a:moveTo>
                    <a:lnTo>
                      <a:pt x="19050" y="137922"/>
                    </a:lnTo>
                    <a:moveTo>
                      <a:pt x="19050" y="15049"/>
                    </a:moveTo>
                    <a:lnTo>
                      <a:pt x="19050" y="15430"/>
                    </a:lnTo>
                    <a:moveTo>
                      <a:pt x="19050" y="15430"/>
                    </a:moveTo>
                    <a:lnTo>
                      <a:pt x="18860" y="15811"/>
                    </a:lnTo>
                    <a:moveTo>
                      <a:pt x="18860" y="15811"/>
                    </a:moveTo>
                    <a:lnTo>
                      <a:pt x="18479" y="16573"/>
                    </a:lnTo>
                    <a:moveTo>
                      <a:pt x="18479" y="16573"/>
                    </a:moveTo>
                    <a:lnTo>
                      <a:pt x="18098" y="16954"/>
                    </a:lnTo>
                    <a:moveTo>
                      <a:pt x="18098" y="16954"/>
                    </a:moveTo>
                    <a:lnTo>
                      <a:pt x="17717" y="17335"/>
                    </a:lnTo>
                    <a:moveTo>
                      <a:pt x="17717" y="17335"/>
                    </a:moveTo>
                    <a:lnTo>
                      <a:pt x="17717" y="17525"/>
                    </a:lnTo>
                    <a:moveTo>
                      <a:pt x="17717" y="17525"/>
                    </a:moveTo>
                    <a:lnTo>
                      <a:pt x="17336" y="17525"/>
                    </a:lnTo>
                    <a:moveTo>
                      <a:pt x="17336" y="17525"/>
                    </a:moveTo>
                    <a:lnTo>
                      <a:pt x="16955" y="17906"/>
                    </a:lnTo>
                    <a:moveTo>
                      <a:pt x="16955" y="17906"/>
                    </a:moveTo>
                    <a:lnTo>
                      <a:pt x="16574" y="18287"/>
                    </a:lnTo>
                    <a:moveTo>
                      <a:pt x="16574" y="18287"/>
                    </a:moveTo>
                    <a:lnTo>
                      <a:pt x="15812" y="18669"/>
                    </a:lnTo>
                    <a:moveTo>
                      <a:pt x="15812" y="18669"/>
                    </a:moveTo>
                    <a:lnTo>
                      <a:pt x="15621" y="19050"/>
                    </a:lnTo>
                    <a:moveTo>
                      <a:pt x="15621" y="19050"/>
                    </a:moveTo>
                    <a:lnTo>
                      <a:pt x="15240" y="19050"/>
                    </a:lnTo>
                    <a:moveTo>
                      <a:pt x="15240" y="19050"/>
                    </a:moveTo>
                    <a:lnTo>
                      <a:pt x="14859" y="19431"/>
                    </a:lnTo>
                    <a:moveTo>
                      <a:pt x="14859" y="19431"/>
                    </a:moveTo>
                    <a:lnTo>
                      <a:pt x="14478" y="19811"/>
                    </a:lnTo>
                    <a:moveTo>
                      <a:pt x="14478" y="19811"/>
                    </a:moveTo>
                    <a:lnTo>
                      <a:pt x="14098" y="19811"/>
                    </a:lnTo>
                    <a:moveTo>
                      <a:pt x="14098" y="19811"/>
                    </a:moveTo>
                    <a:lnTo>
                      <a:pt x="13336" y="20192"/>
                    </a:lnTo>
                    <a:moveTo>
                      <a:pt x="13336" y="20192"/>
                    </a:moveTo>
                    <a:lnTo>
                      <a:pt x="12955" y="20192"/>
                    </a:lnTo>
                    <a:moveTo>
                      <a:pt x="12955" y="20192"/>
                    </a:moveTo>
                    <a:lnTo>
                      <a:pt x="12574" y="20192"/>
                    </a:lnTo>
                    <a:moveTo>
                      <a:pt x="12574" y="20192"/>
                    </a:moveTo>
                    <a:lnTo>
                      <a:pt x="12002" y="20192"/>
                    </a:lnTo>
                    <a:moveTo>
                      <a:pt x="12002" y="20192"/>
                    </a:moveTo>
                    <a:lnTo>
                      <a:pt x="11621" y="20573"/>
                    </a:lnTo>
                    <a:moveTo>
                      <a:pt x="11621" y="20573"/>
                    </a:moveTo>
                    <a:lnTo>
                      <a:pt x="11240" y="20573"/>
                    </a:lnTo>
                    <a:moveTo>
                      <a:pt x="11240" y="20573"/>
                    </a:moveTo>
                    <a:lnTo>
                      <a:pt x="10478" y="20573"/>
                    </a:lnTo>
                    <a:moveTo>
                      <a:pt x="10478" y="20573"/>
                    </a:moveTo>
                    <a:lnTo>
                      <a:pt x="10097" y="20573"/>
                    </a:lnTo>
                    <a:moveTo>
                      <a:pt x="10097" y="20573"/>
                    </a:moveTo>
                    <a:lnTo>
                      <a:pt x="9716" y="20573"/>
                    </a:lnTo>
                    <a:moveTo>
                      <a:pt x="9716" y="20573"/>
                    </a:moveTo>
                    <a:lnTo>
                      <a:pt x="9145" y="20573"/>
                    </a:lnTo>
                    <a:moveTo>
                      <a:pt x="9145" y="20573"/>
                    </a:moveTo>
                    <a:lnTo>
                      <a:pt x="8763" y="20573"/>
                    </a:lnTo>
                    <a:moveTo>
                      <a:pt x="8763" y="20573"/>
                    </a:moveTo>
                    <a:lnTo>
                      <a:pt x="8383" y="20192"/>
                    </a:lnTo>
                    <a:moveTo>
                      <a:pt x="8383" y="20192"/>
                    </a:moveTo>
                    <a:lnTo>
                      <a:pt x="8001" y="20192"/>
                    </a:lnTo>
                    <a:moveTo>
                      <a:pt x="8001" y="20192"/>
                    </a:moveTo>
                    <a:lnTo>
                      <a:pt x="7239" y="20192"/>
                    </a:lnTo>
                    <a:moveTo>
                      <a:pt x="7239" y="20192"/>
                    </a:moveTo>
                    <a:lnTo>
                      <a:pt x="6859" y="19811"/>
                    </a:lnTo>
                    <a:moveTo>
                      <a:pt x="6859" y="19811"/>
                    </a:moveTo>
                    <a:lnTo>
                      <a:pt x="6477" y="19811"/>
                    </a:lnTo>
                    <a:moveTo>
                      <a:pt x="6477" y="19811"/>
                    </a:moveTo>
                    <a:lnTo>
                      <a:pt x="5906" y="19431"/>
                    </a:lnTo>
                    <a:moveTo>
                      <a:pt x="5906" y="19431"/>
                    </a:moveTo>
                    <a:lnTo>
                      <a:pt x="5525" y="19431"/>
                    </a:lnTo>
                    <a:moveTo>
                      <a:pt x="5525" y="19431"/>
                    </a:moveTo>
                    <a:lnTo>
                      <a:pt x="5144" y="19050"/>
                    </a:lnTo>
                    <a:moveTo>
                      <a:pt x="5144" y="19050"/>
                    </a:moveTo>
                    <a:lnTo>
                      <a:pt x="4763" y="18669"/>
                    </a:lnTo>
                    <a:moveTo>
                      <a:pt x="4763" y="18669"/>
                    </a:moveTo>
                    <a:lnTo>
                      <a:pt x="4382" y="18669"/>
                    </a:lnTo>
                    <a:moveTo>
                      <a:pt x="4382" y="18669"/>
                    </a:moveTo>
                    <a:lnTo>
                      <a:pt x="4001" y="18287"/>
                    </a:lnTo>
                    <a:moveTo>
                      <a:pt x="4001" y="18287"/>
                    </a:moveTo>
                    <a:lnTo>
                      <a:pt x="3620" y="17906"/>
                    </a:lnTo>
                    <a:moveTo>
                      <a:pt x="3620" y="17906"/>
                    </a:moveTo>
                    <a:lnTo>
                      <a:pt x="3239" y="17525"/>
                    </a:lnTo>
                    <a:moveTo>
                      <a:pt x="3239" y="17525"/>
                    </a:moveTo>
                    <a:lnTo>
                      <a:pt x="2858" y="17335"/>
                    </a:lnTo>
                    <a:moveTo>
                      <a:pt x="2858" y="17335"/>
                    </a:moveTo>
                    <a:lnTo>
                      <a:pt x="2668" y="16954"/>
                    </a:lnTo>
                    <a:moveTo>
                      <a:pt x="2668" y="16954"/>
                    </a:moveTo>
                    <a:lnTo>
                      <a:pt x="2286" y="16573"/>
                    </a:lnTo>
                    <a:moveTo>
                      <a:pt x="2286" y="16573"/>
                    </a:moveTo>
                    <a:lnTo>
                      <a:pt x="1905" y="16192"/>
                    </a:lnTo>
                    <a:moveTo>
                      <a:pt x="1905" y="16192"/>
                    </a:moveTo>
                    <a:lnTo>
                      <a:pt x="1905" y="15811"/>
                    </a:lnTo>
                    <a:moveTo>
                      <a:pt x="1905" y="15811"/>
                    </a:moveTo>
                    <a:lnTo>
                      <a:pt x="1525" y="15430"/>
                    </a:lnTo>
                    <a:moveTo>
                      <a:pt x="1525" y="15430"/>
                    </a:moveTo>
                    <a:lnTo>
                      <a:pt x="1144" y="15049"/>
                    </a:lnTo>
                    <a:moveTo>
                      <a:pt x="1144" y="15049"/>
                    </a:moveTo>
                    <a:lnTo>
                      <a:pt x="1144" y="14668"/>
                    </a:lnTo>
                    <a:moveTo>
                      <a:pt x="1144" y="14668"/>
                    </a:moveTo>
                    <a:lnTo>
                      <a:pt x="762" y="14097"/>
                    </a:lnTo>
                    <a:moveTo>
                      <a:pt x="762" y="14097"/>
                    </a:moveTo>
                    <a:lnTo>
                      <a:pt x="762" y="13716"/>
                    </a:lnTo>
                    <a:moveTo>
                      <a:pt x="762" y="13716"/>
                    </a:moveTo>
                    <a:lnTo>
                      <a:pt x="381" y="13334"/>
                    </a:lnTo>
                    <a:moveTo>
                      <a:pt x="381" y="13334"/>
                    </a:moveTo>
                    <a:lnTo>
                      <a:pt x="381" y="12953"/>
                    </a:lnTo>
                    <a:moveTo>
                      <a:pt x="381" y="12953"/>
                    </a:moveTo>
                    <a:lnTo>
                      <a:pt x="0" y="12192"/>
                    </a:lnTo>
                    <a:moveTo>
                      <a:pt x="0" y="12192"/>
                    </a:moveTo>
                    <a:lnTo>
                      <a:pt x="0" y="11811"/>
                    </a:lnTo>
                    <a:moveTo>
                      <a:pt x="0" y="11811"/>
                    </a:moveTo>
                    <a:lnTo>
                      <a:pt x="0" y="11430"/>
                    </a:lnTo>
                    <a:moveTo>
                      <a:pt x="0" y="11430"/>
                    </a:moveTo>
                    <a:lnTo>
                      <a:pt x="0" y="10858"/>
                    </a:lnTo>
                    <a:moveTo>
                      <a:pt x="0" y="10858"/>
                    </a:moveTo>
                    <a:lnTo>
                      <a:pt x="0" y="10477"/>
                    </a:lnTo>
                    <a:moveTo>
                      <a:pt x="0" y="10477"/>
                    </a:moveTo>
                    <a:lnTo>
                      <a:pt x="0" y="10096"/>
                    </a:lnTo>
                    <a:moveTo>
                      <a:pt x="0" y="10096"/>
                    </a:moveTo>
                    <a:lnTo>
                      <a:pt x="0" y="9334"/>
                    </a:lnTo>
                    <a:moveTo>
                      <a:pt x="0" y="9334"/>
                    </a:moveTo>
                    <a:lnTo>
                      <a:pt x="0" y="8953"/>
                    </a:lnTo>
                    <a:moveTo>
                      <a:pt x="0" y="8953"/>
                    </a:moveTo>
                    <a:lnTo>
                      <a:pt x="0" y="8572"/>
                    </a:lnTo>
                    <a:moveTo>
                      <a:pt x="0" y="8572"/>
                    </a:moveTo>
                    <a:lnTo>
                      <a:pt x="381" y="7810"/>
                    </a:lnTo>
                    <a:moveTo>
                      <a:pt x="381" y="7810"/>
                    </a:moveTo>
                    <a:lnTo>
                      <a:pt x="381" y="7429"/>
                    </a:lnTo>
                    <a:moveTo>
                      <a:pt x="381" y="7429"/>
                    </a:moveTo>
                    <a:lnTo>
                      <a:pt x="381" y="7239"/>
                    </a:lnTo>
                    <a:moveTo>
                      <a:pt x="381" y="7239"/>
                    </a:moveTo>
                    <a:lnTo>
                      <a:pt x="762" y="6858"/>
                    </a:lnTo>
                    <a:moveTo>
                      <a:pt x="762" y="6858"/>
                    </a:moveTo>
                    <a:lnTo>
                      <a:pt x="762" y="6095"/>
                    </a:lnTo>
                    <a:moveTo>
                      <a:pt x="762" y="6095"/>
                    </a:moveTo>
                    <a:lnTo>
                      <a:pt x="1144" y="5714"/>
                    </a:lnTo>
                    <a:moveTo>
                      <a:pt x="1144" y="5714"/>
                    </a:moveTo>
                    <a:lnTo>
                      <a:pt x="1144" y="5333"/>
                    </a:lnTo>
                    <a:moveTo>
                      <a:pt x="1144" y="5333"/>
                    </a:moveTo>
                    <a:lnTo>
                      <a:pt x="1525" y="4953"/>
                    </a:lnTo>
                    <a:moveTo>
                      <a:pt x="1525" y="4953"/>
                    </a:moveTo>
                    <a:lnTo>
                      <a:pt x="1905" y="4572"/>
                    </a:lnTo>
                    <a:moveTo>
                      <a:pt x="1905" y="4572"/>
                    </a:moveTo>
                    <a:lnTo>
                      <a:pt x="2286" y="4191"/>
                    </a:lnTo>
                    <a:moveTo>
                      <a:pt x="2286" y="4191"/>
                    </a:moveTo>
                    <a:lnTo>
                      <a:pt x="2286" y="3619"/>
                    </a:lnTo>
                    <a:moveTo>
                      <a:pt x="2286" y="3619"/>
                    </a:moveTo>
                    <a:lnTo>
                      <a:pt x="2668" y="3238"/>
                    </a:lnTo>
                    <a:moveTo>
                      <a:pt x="2668" y="3238"/>
                    </a:moveTo>
                    <a:lnTo>
                      <a:pt x="2858" y="2857"/>
                    </a:lnTo>
                    <a:moveTo>
                      <a:pt x="2858" y="2857"/>
                    </a:moveTo>
                    <a:lnTo>
                      <a:pt x="3239" y="2857"/>
                    </a:lnTo>
                    <a:moveTo>
                      <a:pt x="3239" y="2857"/>
                    </a:moveTo>
                    <a:lnTo>
                      <a:pt x="3620" y="2476"/>
                    </a:lnTo>
                    <a:moveTo>
                      <a:pt x="3620" y="2476"/>
                    </a:moveTo>
                    <a:lnTo>
                      <a:pt x="4001" y="2095"/>
                    </a:lnTo>
                    <a:moveTo>
                      <a:pt x="4001" y="2095"/>
                    </a:moveTo>
                    <a:lnTo>
                      <a:pt x="4382" y="1714"/>
                    </a:lnTo>
                    <a:moveTo>
                      <a:pt x="4382" y="1714"/>
                    </a:moveTo>
                    <a:lnTo>
                      <a:pt x="4763" y="1333"/>
                    </a:lnTo>
                    <a:moveTo>
                      <a:pt x="4763" y="1333"/>
                    </a:moveTo>
                    <a:lnTo>
                      <a:pt x="5144" y="1333"/>
                    </a:lnTo>
                    <a:moveTo>
                      <a:pt x="5144" y="1333"/>
                    </a:moveTo>
                    <a:lnTo>
                      <a:pt x="5906" y="952"/>
                    </a:lnTo>
                    <a:moveTo>
                      <a:pt x="5906" y="952"/>
                    </a:moveTo>
                    <a:lnTo>
                      <a:pt x="6097" y="761"/>
                    </a:lnTo>
                    <a:moveTo>
                      <a:pt x="6097" y="761"/>
                    </a:moveTo>
                    <a:lnTo>
                      <a:pt x="6477" y="761"/>
                    </a:lnTo>
                    <a:moveTo>
                      <a:pt x="6477" y="761"/>
                    </a:moveTo>
                    <a:lnTo>
                      <a:pt x="6859" y="761"/>
                    </a:lnTo>
                    <a:moveTo>
                      <a:pt x="6859" y="761"/>
                    </a:moveTo>
                    <a:lnTo>
                      <a:pt x="7621" y="381"/>
                    </a:lnTo>
                    <a:moveTo>
                      <a:pt x="7621" y="381"/>
                    </a:moveTo>
                    <a:lnTo>
                      <a:pt x="8001" y="381"/>
                    </a:lnTo>
                    <a:moveTo>
                      <a:pt x="8001" y="381"/>
                    </a:moveTo>
                    <a:lnTo>
                      <a:pt x="8383" y="381"/>
                    </a:lnTo>
                    <a:moveTo>
                      <a:pt x="8383" y="381"/>
                    </a:moveTo>
                    <a:lnTo>
                      <a:pt x="9145" y="0"/>
                    </a:lnTo>
                    <a:moveTo>
                      <a:pt x="9145" y="0"/>
                    </a:moveTo>
                    <a:lnTo>
                      <a:pt x="9335" y="0"/>
                    </a:lnTo>
                    <a:moveTo>
                      <a:pt x="9335" y="0"/>
                    </a:moveTo>
                    <a:lnTo>
                      <a:pt x="9716" y="0"/>
                    </a:lnTo>
                    <a:moveTo>
                      <a:pt x="9716" y="0"/>
                    </a:moveTo>
                    <a:lnTo>
                      <a:pt x="10478" y="0"/>
                    </a:lnTo>
                    <a:moveTo>
                      <a:pt x="10478" y="0"/>
                    </a:moveTo>
                    <a:lnTo>
                      <a:pt x="10859" y="0"/>
                    </a:lnTo>
                    <a:moveTo>
                      <a:pt x="10859" y="0"/>
                    </a:moveTo>
                    <a:lnTo>
                      <a:pt x="11240" y="0"/>
                    </a:lnTo>
                    <a:moveTo>
                      <a:pt x="11240" y="0"/>
                    </a:moveTo>
                    <a:lnTo>
                      <a:pt x="12002" y="0"/>
                    </a:lnTo>
                    <a:moveTo>
                      <a:pt x="12002" y="0"/>
                    </a:moveTo>
                    <a:lnTo>
                      <a:pt x="12383" y="381"/>
                    </a:lnTo>
                    <a:moveTo>
                      <a:pt x="12383" y="381"/>
                    </a:moveTo>
                    <a:lnTo>
                      <a:pt x="12574" y="381"/>
                    </a:lnTo>
                    <a:moveTo>
                      <a:pt x="12574" y="381"/>
                    </a:moveTo>
                    <a:lnTo>
                      <a:pt x="12955" y="381"/>
                    </a:lnTo>
                    <a:moveTo>
                      <a:pt x="12955" y="381"/>
                    </a:moveTo>
                    <a:lnTo>
                      <a:pt x="13717" y="761"/>
                    </a:lnTo>
                    <a:moveTo>
                      <a:pt x="13717" y="761"/>
                    </a:moveTo>
                    <a:lnTo>
                      <a:pt x="14098" y="761"/>
                    </a:lnTo>
                    <a:moveTo>
                      <a:pt x="14098" y="761"/>
                    </a:moveTo>
                    <a:lnTo>
                      <a:pt x="14478" y="952"/>
                    </a:lnTo>
                    <a:moveTo>
                      <a:pt x="14478" y="952"/>
                    </a:moveTo>
                    <a:lnTo>
                      <a:pt x="14859" y="952"/>
                    </a:lnTo>
                    <a:moveTo>
                      <a:pt x="14859" y="952"/>
                    </a:moveTo>
                    <a:lnTo>
                      <a:pt x="15621" y="1333"/>
                    </a:lnTo>
                    <a:moveTo>
                      <a:pt x="15621" y="1333"/>
                    </a:moveTo>
                    <a:lnTo>
                      <a:pt x="15812" y="1714"/>
                    </a:lnTo>
                    <a:moveTo>
                      <a:pt x="15812" y="1714"/>
                    </a:moveTo>
                    <a:lnTo>
                      <a:pt x="16193" y="1714"/>
                    </a:lnTo>
                    <a:moveTo>
                      <a:pt x="16193" y="1714"/>
                    </a:moveTo>
                    <a:lnTo>
                      <a:pt x="16574" y="2095"/>
                    </a:lnTo>
                    <a:moveTo>
                      <a:pt x="16574" y="2095"/>
                    </a:moveTo>
                    <a:lnTo>
                      <a:pt x="16955" y="2476"/>
                    </a:lnTo>
                    <a:moveTo>
                      <a:pt x="16955" y="2476"/>
                    </a:moveTo>
                    <a:lnTo>
                      <a:pt x="17336" y="2857"/>
                    </a:lnTo>
                    <a:moveTo>
                      <a:pt x="17336" y="2857"/>
                    </a:moveTo>
                    <a:lnTo>
                      <a:pt x="17717" y="3238"/>
                    </a:lnTo>
                    <a:moveTo>
                      <a:pt x="17717" y="3238"/>
                    </a:moveTo>
                    <a:lnTo>
                      <a:pt x="18098" y="3619"/>
                    </a:lnTo>
                    <a:moveTo>
                      <a:pt x="18098" y="3619"/>
                    </a:moveTo>
                    <a:lnTo>
                      <a:pt x="18479" y="4000"/>
                    </a:lnTo>
                    <a:moveTo>
                      <a:pt x="18479" y="4000"/>
                    </a:moveTo>
                    <a:lnTo>
                      <a:pt x="18479" y="4191"/>
                    </a:lnTo>
                    <a:moveTo>
                      <a:pt x="18479" y="4191"/>
                    </a:moveTo>
                    <a:lnTo>
                      <a:pt x="18860" y="4572"/>
                    </a:lnTo>
                    <a:moveTo>
                      <a:pt x="18860" y="4572"/>
                    </a:moveTo>
                    <a:lnTo>
                      <a:pt x="19050" y="4953"/>
                    </a:lnTo>
                    <a:moveTo>
                      <a:pt x="19050" y="4953"/>
                    </a:moveTo>
                    <a:lnTo>
                      <a:pt x="19050" y="5333"/>
                    </a:lnTo>
                    <a:moveTo>
                      <a:pt x="19050" y="5333"/>
                    </a:moveTo>
                    <a:lnTo>
                      <a:pt x="19430" y="5714"/>
                    </a:lnTo>
                    <a:moveTo>
                      <a:pt x="19430" y="5714"/>
                    </a:moveTo>
                    <a:lnTo>
                      <a:pt x="19811" y="6477"/>
                    </a:lnTo>
                    <a:moveTo>
                      <a:pt x="19811" y="6477"/>
                    </a:moveTo>
                    <a:lnTo>
                      <a:pt x="19811" y="6858"/>
                    </a:lnTo>
                    <a:moveTo>
                      <a:pt x="19811" y="6858"/>
                    </a:moveTo>
                    <a:lnTo>
                      <a:pt x="20193" y="7239"/>
                    </a:lnTo>
                    <a:moveTo>
                      <a:pt x="20193" y="7239"/>
                    </a:moveTo>
                    <a:lnTo>
                      <a:pt x="20193" y="7429"/>
                    </a:lnTo>
                    <a:moveTo>
                      <a:pt x="20193" y="7429"/>
                    </a:moveTo>
                    <a:lnTo>
                      <a:pt x="20193" y="8191"/>
                    </a:lnTo>
                    <a:moveTo>
                      <a:pt x="20193" y="8191"/>
                    </a:moveTo>
                    <a:lnTo>
                      <a:pt x="20193" y="8572"/>
                    </a:lnTo>
                    <a:moveTo>
                      <a:pt x="20193" y="8572"/>
                    </a:moveTo>
                    <a:lnTo>
                      <a:pt x="20573" y="8953"/>
                    </a:lnTo>
                    <a:moveTo>
                      <a:pt x="20573" y="8953"/>
                    </a:moveTo>
                    <a:lnTo>
                      <a:pt x="20573" y="9715"/>
                    </a:lnTo>
                    <a:moveTo>
                      <a:pt x="20573" y="9715"/>
                    </a:moveTo>
                    <a:lnTo>
                      <a:pt x="20573" y="10096"/>
                    </a:lnTo>
                    <a:moveTo>
                      <a:pt x="20573" y="10096"/>
                    </a:moveTo>
                    <a:lnTo>
                      <a:pt x="20573" y="10477"/>
                    </a:lnTo>
                    <a:moveTo>
                      <a:pt x="20573" y="10477"/>
                    </a:moveTo>
                    <a:lnTo>
                      <a:pt x="20573" y="11048"/>
                    </a:lnTo>
                    <a:moveTo>
                      <a:pt x="20573" y="11048"/>
                    </a:moveTo>
                    <a:lnTo>
                      <a:pt x="20573" y="11430"/>
                    </a:lnTo>
                    <a:moveTo>
                      <a:pt x="20573" y="11430"/>
                    </a:moveTo>
                    <a:lnTo>
                      <a:pt x="20193" y="11811"/>
                    </a:lnTo>
                    <a:moveTo>
                      <a:pt x="20193" y="11811"/>
                    </a:moveTo>
                    <a:lnTo>
                      <a:pt x="20193" y="12572"/>
                    </a:lnTo>
                    <a:moveTo>
                      <a:pt x="20193" y="12572"/>
                    </a:moveTo>
                    <a:lnTo>
                      <a:pt x="20193" y="12953"/>
                    </a:lnTo>
                    <a:moveTo>
                      <a:pt x="20193" y="12953"/>
                    </a:moveTo>
                    <a:lnTo>
                      <a:pt x="19811" y="13334"/>
                    </a:lnTo>
                    <a:moveTo>
                      <a:pt x="19811" y="13334"/>
                    </a:moveTo>
                    <a:lnTo>
                      <a:pt x="19811" y="14097"/>
                    </a:lnTo>
                    <a:moveTo>
                      <a:pt x="19811" y="14097"/>
                    </a:moveTo>
                    <a:lnTo>
                      <a:pt x="19430" y="14287"/>
                    </a:lnTo>
                    <a:moveTo>
                      <a:pt x="19430" y="14287"/>
                    </a:moveTo>
                    <a:lnTo>
                      <a:pt x="19430" y="14668"/>
                    </a:lnTo>
                    <a:moveTo>
                      <a:pt x="19430" y="14668"/>
                    </a:moveTo>
                    <a:lnTo>
                      <a:pt x="19050" y="15049"/>
                    </a:lnTo>
                  </a:path>
                </a:pathLst>
              </a:custGeom>
              <a:noFill/>
              <a:ln w="50406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09" name="Freeform 299">
                <a:extLst>
                  <a:ext uri="{FF2B5EF4-FFF2-40B4-BE49-F238E27FC236}">
                    <a16:creationId xmlns:a16="http://schemas.microsoft.com/office/drawing/2014/main" id="{7F6B69B4-992D-4731-B273-2E4A2E690919}"/>
                  </a:ext>
                </a:extLst>
              </p:cNvPr>
              <p:cNvSpPr/>
              <p:nvPr/>
            </p:nvSpPr>
            <p:spPr>
              <a:xfrm>
                <a:off x="8879394" y="2737383"/>
                <a:ext cx="5150" cy="5721"/>
              </a:xfrm>
              <a:custGeom>
                <a:avLst/>
                <a:gdLst/>
                <a:ahLst/>
                <a:cxnLst/>
                <a:rect l="0" t="0" r="0" b="0"/>
                <a:pathLst>
                  <a:path w="16192" h="16192">
                    <a:moveTo>
                      <a:pt x="0" y="16192"/>
                    </a:moveTo>
                    <a:lnTo>
                      <a:pt x="16192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0" name="Freeform 300">
                <a:extLst>
                  <a:ext uri="{FF2B5EF4-FFF2-40B4-BE49-F238E27FC236}">
                    <a16:creationId xmlns:a16="http://schemas.microsoft.com/office/drawing/2014/main" id="{70CE4674-0B3B-44E0-B57A-A4FFE0908A96}"/>
                  </a:ext>
                </a:extLst>
              </p:cNvPr>
              <p:cNvSpPr/>
              <p:nvPr/>
            </p:nvSpPr>
            <p:spPr>
              <a:xfrm>
                <a:off x="8798619" y="2488515"/>
                <a:ext cx="169366" cy="506486"/>
              </a:xfrm>
              <a:custGeom>
                <a:avLst/>
                <a:gdLst/>
                <a:ahLst/>
                <a:cxnLst/>
                <a:rect l="0" t="0" r="0" b="0"/>
                <a:pathLst>
                  <a:path w="532446" h="1433321">
                    <a:moveTo>
                      <a:pt x="513016" y="1427797"/>
                    </a:moveTo>
                    <a:lnTo>
                      <a:pt x="513016" y="1427417"/>
                    </a:lnTo>
                    <a:moveTo>
                      <a:pt x="513016" y="1427417"/>
                    </a:moveTo>
                    <a:lnTo>
                      <a:pt x="512636" y="1426845"/>
                    </a:lnTo>
                    <a:moveTo>
                      <a:pt x="512636" y="1426845"/>
                    </a:moveTo>
                    <a:lnTo>
                      <a:pt x="512445" y="1426464"/>
                    </a:lnTo>
                    <a:moveTo>
                      <a:pt x="512445" y="1426464"/>
                    </a:moveTo>
                    <a:lnTo>
                      <a:pt x="512445" y="1426083"/>
                    </a:lnTo>
                    <a:moveTo>
                      <a:pt x="512445" y="1426083"/>
                    </a:moveTo>
                    <a:lnTo>
                      <a:pt x="512445" y="1425702"/>
                    </a:lnTo>
                    <a:moveTo>
                      <a:pt x="512445" y="1425702"/>
                    </a:moveTo>
                    <a:lnTo>
                      <a:pt x="512064" y="1424940"/>
                    </a:lnTo>
                    <a:moveTo>
                      <a:pt x="512064" y="1424940"/>
                    </a:moveTo>
                    <a:lnTo>
                      <a:pt x="512064" y="1424559"/>
                    </a:lnTo>
                    <a:moveTo>
                      <a:pt x="512064" y="1424559"/>
                    </a:moveTo>
                    <a:lnTo>
                      <a:pt x="512064" y="1424178"/>
                    </a:lnTo>
                    <a:moveTo>
                      <a:pt x="512064" y="1424178"/>
                    </a:moveTo>
                    <a:lnTo>
                      <a:pt x="512064" y="1423606"/>
                    </a:lnTo>
                    <a:moveTo>
                      <a:pt x="512064" y="1423606"/>
                    </a:moveTo>
                    <a:lnTo>
                      <a:pt x="512064" y="1423225"/>
                    </a:lnTo>
                    <a:moveTo>
                      <a:pt x="512064" y="1423225"/>
                    </a:moveTo>
                    <a:lnTo>
                      <a:pt x="512064" y="1422845"/>
                    </a:lnTo>
                    <a:moveTo>
                      <a:pt x="512064" y="1422845"/>
                    </a:moveTo>
                    <a:lnTo>
                      <a:pt x="512064" y="1422083"/>
                    </a:lnTo>
                    <a:moveTo>
                      <a:pt x="512064" y="1422083"/>
                    </a:moveTo>
                    <a:lnTo>
                      <a:pt x="512064" y="1421702"/>
                    </a:lnTo>
                    <a:moveTo>
                      <a:pt x="512064" y="1421702"/>
                    </a:moveTo>
                    <a:lnTo>
                      <a:pt x="512064" y="1421321"/>
                    </a:lnTo>
                    <a:moveTo>
                      <a:pt x="512064" y="1421321"/>
                    </a:moveTo>
                    <a:lnTo>
                      <a:pt x="512064" y="1420749"/>
                    </a:lnTo>
                    <a:moveTo>
                      <a:pt x="512064" y="1420749"/>
                    </a:moveTo>
                    <a:lnTo>
                      <a:pt x="512445" y="1420368"/>
                    </a:lnTo>
                    <a:moveTo>
                      <a:pt x="512445" y="1420368"/>
                    </a:moveTo>
                    <a:lnTo>
                      <a:pt x="512445" y="1419987"/>
                    </a:lnTo>
                    <a:moveTo>
                      <a:pt x="512445" y="1419987"/>
                    </a:moveTo>
                    <a:lnTo>
                      <a:pt x="512445" y="1419606"/>
                    </a:lnTo>
                    <a:moveTo>
                      <a:pt x="512445" y="1419606"/>
                    </a:moveTo>
                    <a:lnTo>
                      <a:pt x="512636" y="1418844"/>
                    </a:lnTo>
                    <a:moveTo>
                      <a:pt x="512636" y="1418844"/>
                    </a:moveTo>
                    <a:lnTo>
                      <a:pt x="512636" y="1418463"/>
                    </a:lnTo>
                    <a:moveTo>
                      <a:pt x="512636" y="1418463"/>
                    </a:moveTo>
                    <a:lnTo>
                      <a:pt x="513016" y="1418082"/>
                    </a:lnTo>
                    <a:moveTo>
                      <a:pt x="513016" y="1418082"/>
                    </a:moveTo>
                    <a:lnTo>
                      <a:pt x="513396" y="1417701"/>
                    </a:lnTo>
                    <a:moveTo>
                      <a:pt x="513396" y="1417701"/>
                    </a:moveTo>
                    <a:lnTo>
                      <a:pt x="513396" y="1417510"/>
                    </a:lnTo>
                    <a:moveTo>
                      <a:pt x="513396" y="1417510"/>
                    </a:moveTo>
                    <a:lnTo>
                      <a:pt x="513777" y="1417130"/>
                    </a:lnTo>
                    <a:moveTo>
                      <a:pt x="513777" y="1417130"/>
                    </a:moveTo>
                    <a:lnTo>
                      <a:pt x="514159" y="1416748"/>
                    </a:lnTo>
                    <a:moveTo>
                      <a:pt x="514159" y="1416748"/>
                    </a:moveTo>
                    <a:lnTo>
                      <a:pt x="514539" y="1415986"/>
                    </a:lnTo>
                    <a:moveTo>
                      <a:pt x="514539" y="1415986"/>
                    </a:moveTo>
                    <a:lnTo>
                      <a:pt x="514921" y="1415606"/>
                    </a:lnTo>
                    <a:moveTo>
                      <a:pt x="514921" y="1415606"/>
                    </a:moveTo>
                    <a:lnTo>
                      <a:pt x="515302" y="1415606"/>
                    </a:lnTo>
                    <a:moveTo>
                      <a:pt x="515302" y="1415606"/>
                    </a:moveTo>
                    <a:lnTo>
                      <a:pt x="515682" y="1415224"/>
                    </a:lnTo>
                    <a:moveTo>
                      <a:pt x="515682" y="1415224"/>
                    </a:moveTo>
                    <a:lnTo>
                      <a:pt x="515873" y="1414844"/>
                    </a:lnTo>
                    <a:moveTo>
                      <a:pt x="515873" y="1414844"/>
                    </a:moveTo>
                    <a:lnTo>
                      <a:pt x="516254" y="1414463"/>
                    </a:lnTo>
                    <a:moveTo>
                      <a:pt x="516254" y="1414463"/>
                    </a:moveTo>
                    <a:lnTo>
                      <a:pt x="516635" y="1414272"/>
                    </a:lnTo>
                    <a:moveTo>
                      <a:pt x="516635" y="1414272"/>
                    </a:moveTo>
                    <a:lnTo>
                      <a:pt x="517016" y="1414272"/>
                    </a:lnTo>
                    <a:moveTo>
                      <a:pt x="517016" y="1414272"/>
                    </a:moveTo>
                    <a:lnTo>
                      <a:pt x="517397" y="1413891"/>
                    </a:lnTo>
                    <a:moveTo>
                      <a:pt x="517397" y="1413891"/>
                    </a:moveTo>
                    <a:lnTo>
                      <a:pt x="517778" y="1413510"/>
                    </a:lnTo>
                    <a:moveTo>
                      <a:pt x="517778" y="1413510"/>
                    </a:moveTo>
                    <a:lnTo>
                      <a:pt x="518159" y="1413510"/>
                    </a:lnTo>
                    <a:moveTo>
                      <a:pt x="518159" y="1413510"/>
                    </a:moveTo>
                    <a:lnTo>
                      <a:pt x="518921" y="1413129"/>
                    </a:lnTo>
                    <a:moveTo>
                      <a:pt x="518921" y="1413129"/>
                    </a:moveTo>
                    <a:lnTo>
                      <a:pt x="519111" y="1413129"/>
                    </a:lnTo>
                    <a:moveTo>
                      <a:pt x="519111" y="1413129"/>
                    </a:moveTo>
                    <a:lnTo>
                      <a:pt x="519492" y="1413129"/>
                    </a:lnTo>
                    <a:moveTo>
                      <a:pt x="519492" y="1413129"/>
                    </a:moveTo>
                    <a:lnTo>
                      <a:pt x="520254" y="1412748"/>
                    </a:lnTo>
                    <a:moveTo>
                      <a:pt x="520254" y="1412748"/>
                    </a:moveTo>
                    <a:lnTo>
                      <a:pt x="520636" y="1412748"/>
                    </a:lnTo>
                    <a:moveTo>
                      <a:pt x="520636" y="1412748"/>
                    </a:moveTo>
                    <a:lnTo>
                      <a:pt x="521016" y="1412748"/>
                    </a:lnTo>
                    <a:moveTo>
                      <a:pt x="521016" y="1412748"/>
                    </a:moveTo>
                    <a:lnTo>
                      <a:pt x="521778" y="1412748"/>
                    </a:lnTo>
                    <a:moveTo>
                      <a:pt x="521778" y="1412748"/>
                    </a:moveTo>
                    <a:lnTo>
                      <a:pt x="522160" y="1412748"/>
                    </a:lnTo>
                    <a:moveTo>
                      <a:pt x="522160" y="1412748"/>
                    </a:moveTo>
                    <a:lnTo>
                      <a:pt x="522350" y="1412748"/>
                    </a:lnTo>
                    <a:moveTo>
                      <a:pt x="522350" y="1412748"/>
                    </a:moveTo>
                    <a:lnTo>
                      <a:pt x="523112" y="1412748"/>
                    </a:lnTo>
                    <a:moveTo>
                      <a:pt x="523112" y="1412748"/>
                    </a:moveTo>
                    <a:lnTo>
                      <a:pt x="523493" y="1412748"/>
                    </a:lnTo>
                    <a:moveTo>
                      <a:pt x="523493" y="1412748"/>
                    </a:moveTo>
                    <a:lnTo>
                      <a:pt x="523874" y="1412748"/>
                    </a:lnTo>
                    <a:moveTo>
                      <a:pt x="523874" y="1412748"/>
                    </a:moveTo>
                    <a:lnTo>
                      <a:pt x="524255" y="1413129"/>
                    </a:lnTo>
                    <a:moveTo>
                      <a:pt x="524255" y="1413129"/>
                    </a:moveTo>
                    <a:lnTo>
                      <a:pt x="525017" y="1413129"/>
                    </a:lnTo>
                    <a:moveTo>
                      <a:pt x="525017" y="1413129"/>
                    </a:moveTo>
                    <a:lnTo>
                      <a:pt x="525398" y="1413129"/>
                    </a:lnTo>
                    <a:moveTo>
                      <a:pt x="525398" y="1413129"/>
                    </a:moveTo>
                    <a:lnTo>
                      <a:pt x="525589" y="1413510"/>
                    </a:lnTo>
                    <a:moveTo>
                      <a:pt x="525589" y="1413510"/>
                    </a:moveTo>
                    <a:lnTo>
                      <a:pt x="526350" y="1413510"/>
                    </a:lnTo>
                    <a:moveTo>
                      <a:pt x="526350" y="1413510"/>
                    </a:moveTo>
                    <a:lnTo>
                      <a:pt x="526732" y="1413891"/>
                    </a:lnTo>
                    <a:moveTo>
                      <a:pt x="526732" y="1413891"/>
                    </a:moveTo>
                    <a:lnTo>
                      <a:pt x="527113" y="1413891"/>
                    </a:lnTo>
                    <a:moveTo>
                      <a:pt x="527113" y="1413891"/>
                    </a:moveTo>
                    <a:lnTo>
                      <a:pt x="527493" y="1414272"/>
                    </a:lnTo>
                    <a:moveTo>
                      <a:pt x="527493" y="1414272"/>
                    </a:moveTo>
                    <a:lnTo>
                      <a:pt x="527874" y="1414463"/>
                    </a:lnTo>
                    <a:moveTo>
                      <a:pt x="527874" y="1414463"/>
                    </a:moveTo>
                    <a:lnTo>
                      <a:pt x="528256" y="1414844"/>
                    </a:lnTo>
                    <a:moveTo>
                      <a:pt x="528256" y="1414844"/>
                    </a:moveTo>
                    <a:lnTo>
                      <a:pt x="528637" y="1414844"/>
                    </a:lnTo>
                    <a:moveTo>
                      <a:pt x="528637" y="1414844"/>
                    </a:moveTo>
                    <a:lnTo>
                      <a:pt x="528827" y="1415224"/>
                    </a:lnTo>
                    <a:moveTo>
                      <a:pt x="528827" y="1415224"/>
                    </a:moveTo>
                    <a:lnTo>
                      <a:pt x="529208" y="1415606"/>
                    </a:lnTo>
                    <a:moveTo>
                      <a:pt x="529208" y="1415606"/>
                    </a:moveTo>
                    <a:lnTo>
                      <a:pt x="529589" y="1415986"/>
                    </a:lnTo>
                    <a:moveTo>
                      <a:pt x="529589" y="1415986"/>
                    </a:moveTo>
                    <a:lnTo>
                      <a:pt x="529970" y="1416368"/>
                    </a:lnTo>
                    <a:moveTo>
                      <a:pt x="529970" y="1416368"/>
                    </a:moveTo>
                    <a:lnTo>
                      <a:pt x="530351" y="1416748"/>
                    </a:lnTo>
                    <a:moveTo>
                      <a:pt x="530351" y="1416748"/>
                    </a:moveTo>
                    <a:lnTo>
                      <a:pt x="530732" y="1417130"/>
                    </a:lnTo>
                    <a:moveTo>
                      <a:pt x="530732" y="1417130"/>
                    </a:moveTo>
                    <a:lnTo>
                      <a:pt x="530732" y="1417510"/>
                    </a:lnTo>
                    <a:moveTo>
                      <a:pt x="530732" y="1417510"/>
                    </a:moveTo>
                    <a:lnTo>
                      <a:pt x="531113" y="1418082"/>
                    </a:lnTo>
                    <a:moveTo>
                      <a:pt x="531113" y="1418082"/>
                    </a:moveTo>
                    <a:lnTo>
                      <a:pt x="531494" y="1418463"/>
                    </a:lnTo>
                    <a:moveTo>
                      <a:pt x="531494" y="1418463"/>
                    </a:moveTo>
                    <a:lnTo>
                      <a:pt x="531494" y="1418844"/>
                    </a:lnTo>
                    <a:moveTo>
                      <a:pt x="531494" y="1418844"/>
                    </a:moveTo>
                    <a:lnTo>
                      <a:pt x="531875" y="1419225"/>
                    </a:lnTo>
                    <a:moveTo>
                      <a:pt x="531875" y="1419225"/>
                    </a:moveTo>
                    <a:lnTo>
                      <a:pt x="531875" y="1419606"/>
                    </a:lnTo>
                    <a:moveTo>
                      <a:pt x="531875" y="1419606"/>
                    </a:moveTo>
                    <a:lnTo>
                      <a:pt x="532066" y="1420368"/>
                    </a:lnTo>
                    <a:moveTo>
                      <a:pt x="532066" y="1420368"/>
                    </a:moveTo>
                    <a:lnTo>
                      <a:pt x="532066" y="1420749"/>
                    </a:lnTo>
                    <a:moveTo>
                      <a:pt x="532066" y="1420749"/>
                    </a:moveTo>
                    <a:lnTo>
                      <a:pt x="532066" y="1420939"/>
                    </a:lnTo>
                    <a:moveTo>
                      <a:pt x="532066" y="1420939"/>
                    </a:moveTo>
                    <a:lnTo>
                      <a:pt x="532066" y="1421702"/>
                    </a:lnTo>
                    <a:moveTo>
                      <a:pt x="532066" y="1421702"/>
                    </a:moveTo>
                    <a:lnTo>
                      <a:pt x="532066" y="1422083"/>
                    </a:lnTo>
                    <a:moveTo>
                      <a:pt x="532066" y="1422083"/>
                    </a:moveTo>
                    <a:lnTo>
                      <a:pt x="532446" y="1422464"/>
                    </a:lnTo>
                    <a:moveTo>
                      <a:pt x="532446" y="1422464"/>
                    </a:moveTo>
                    <a:lnTo>
                      <a:pt x="532446" y="1423225"/>
                    </a:lnTo>
                    <a:moveTo>
                      <a:pt x="532446" y="1423225"/>
                    </a:moveTo>
                    <a:lnTo>
                      <a:pt x="532066" y="1423606"/>
                    </a:lnTo>
                    <a:moveTo>
                      <a:pt x="532066" y="1423606"/>
                    </a:moveTo>
                    <a:lnTo>
                      <a:pt x="532066" y="1423987"/>
                    </a:lnTo>
                    <a:moveTo>
                      <a:pt x="532066" y="1423987"/>
                    </a:moveTo>
                    <a:lnTo>
                      <a:pt x="532066" y="1424559"/>
                    </a:lnTo>
                    <a:moveTo>
                      <a:pt x="532066" y="1424559"/>
                    </a:moveTo>
                    <a:lnTo>
                      <a:pt x="532066" y="1424940"/>
                    </a:lnTo>
                    <a:moveTo>
                      <a:pt x="532066" y="1424940"/>
                    </a:moveTo>
                    <a:lnTo>
                      <a:pt x="532066" y="1425321"/>
                    </a:lnTo>
                    <a:moveTo>
                      <a:pt x="532066" y="1425321"/>
                    </a:moveTo>
                    <a:lnTo>
                      <a:pt x="531875" y="1426083"/>
                    </a:lnTo>
                    <a:moveTo>
                      <a:pt x="531875" y="1426083"/>
                    </a:moveTo>
                    <a:lnTo>
                      <a:pt x="531875" y="1426464"/>
                    </a:lnTo>
                    <a:moveTo>
                      <a:pt x="531875" y="1426464"/>
                    </a:moveTo>
                    <a:lnTo>
                      <a:pt x="531494" y="1426845"/>
                    </a:lnTo>
                    <a:moveTo>
                      <a:pt x="531494" y="1426845"/>
                    </a:moveTo>
                    <a:lnTo>
                      <a:pt x="531494" y="1427226"/>
                    </a:lnTo>
                    <a:moveTo>
                      <a:pt x="531494" y="1427226"/>
                    </a:moveTo>
                    <a:lnTo>
                      <a:pt x="531113" y="1427417"/>
                    </a:lnTo>
                    <a:moveTo>
                      <a:pt x="531113" y="1427417"/>
                    </a:moveTo>
                    <a:lnTo>
                      <a:pt x="531113" y="1428177"/>
                    </a:lnTo>
                    <a:moveTo>
                      <a:pt x="531113" y="1428177"/>
                    </a:moveTo>
                    <a:lnTo>
                      <a:pt x="530732" y="1428558"/>
                    </a:lnTo>
                    <a:moveTo>
                      <a:pt x="530732" y="1428558"/>
                    </a:moveTo>
                    <a:lnTo>
                      <a:pt x="530351" y="1428940"/>
                    </a:lnTo>
                    <a:moveTo>
                      <a:pt x="530351" y="1428940"/>
                    </a:moveTo>
                    <a:lnTo>
                      <a:pt x="529970" y="1429320"/>
                    </a:lnTo>
                    <a:moveTo>
                      <a:pt x="529970" y="1429320"/>
                    </a:moveTo>
                    <a:lnTo>
                      <a:pt x="529589" y="1429702"/>
                    </a:lnTo>
                    <a:moveTo>
                      <a:pt x="529589" y="1429702"/>
                    </a:moveTo>
                    <a:lnTo>
                      <a:pt x="529589" y="1430083"/>
                    </a:lnTo>
                    <a:moveTo>
                      <a:pt x="529589" y="1430083"/>
                    </a:moveTo>
                    <a:lnTo>
                      <a:pt x="529208" y="1430463"/>
                    </a:lnTo>
                    <a:moveTo>
                      <a:pt x="529208" y="1430463"/>
                    </a:moveTo>
                    <a:lnTo>
                      <a:pt x="528827" y="1430654"/>
                    </a:lnTo>
                    <a:moveTo>
                      <a:pt x="528827" y="1430654"/>
                    </a:moveTo>
                    <a:lnTo>
                      <a:pt x="528637" y="1431035"/>
                    </a:lnTo>
                    <a:moveTo>
                      <a:pt x="528637" y="1431035"/>
                    </a:moveTo>
                    <a:lnTo>
                      <a:pt x="528256" y="1431035"/>
                    </a:lnTo>
                    <a:moveTo>
                      <a:pt x="528256" y="1431035"/>
                    </a:moveTo>
                    <a:lnTo>
                      <a:pt x="527493" y="1431416"/>
                    </a:lnTo>
                    <a:moveTo>
                      <a:pt x="527493" y="1431416"/>
                    </a:moveTo>
                    <a:lnTo>
                      <a:pt x="527113" y="1431797"/>
                    </a:lnTo>
                    <a:moveTo>
                      <a:pt x="527113" y="1431797"/>
                    </a:moveTo>
                    <a:lnTo>
                      <a:pt x="526732" y="1431797"/>
                    </a:lnTo>
                    <a:moveTo>
                      <a:pt x="526732" y="1431797"/>
                    </a:moveTo>
                    <a:lnTo>
                      <a:pt x="526350" y="1432178"/>
                    </a:lnTo>
                    <a:moveTo>
                      <a:pt x="526350" y="1432178"/>
                    </a:moveTo>
                    <a:lnTo>
                      <a:pt x="525969" y="1432559"/>
                    </a:lnTo>
                    <a:moveTo>
                      <a:pt x="525969" y="1432559"/>
                    </a:moveTo>
                    <a:lnTo>
                      <a:pt x="525398" y="1432559"/>
                    </a:lnTo>
                    <a:moveTo>
                      <a:pt x="525398" y="1432559"/>
                    </a:moveTo>
                    <a:lnTo>
                      <a:pt x="525017" y="1432559"/>
                    </a:lnTo>
                    <a:moveTo>
                      <a:pt x="525017" y="1432559"/>
                    </a:moveTo>
                    <a:lnTo>
                      <a:pt x="524636" y="1432940"/>
                    </a:lnTo>
                    <a:moveTo>
                      <a:pt x="524636" y="1432940"/>
                    </a:moveTo>
                    <a:lnTo>
                      <a:pt x="524255" y="1432940"/>
                    </a:lnTo>
                    <a:moveTo>
                      <a:pt x="524255" y="1432940"/>
                    </a:moveTo>
                    <a:lnTo>
                      <a:pt x="523493" y="1432940"/>
                    </a:lnTo>
                    <a:moveTo>
                      <a:pt x="523493" y="1432940"/>
                    </a:moveTo>
                    <a:lnTo>
                      <a:pt x="523112" y="1433321"/>
                    </a:lnTo>
                    <a:moveTo>
                      <a:pt x="523112" y="1433321"/>
                    </a:moveTo>
                    <a:lnTo>
                      <a:pt x="522731" y="1433321"/>
                    </a:lnTo>
                    <a:moveTo>
                      <a:pt x="522731" y="1433321"/>
                    </a:moveTo>
                    <a:lnTo>
                      <a:pt x="522160" y="1433321"/>
                    </a:lnTo>
                    <a:moveTo>
                      <a:pt x="522160" y="1433321"/>
                    </a:moveTo>
                    <a:lnTo>
                      <a:pt x="521778" y="1433321"/>
                    </a:lnTo>
                    <a:moveTo>
                      <a:pt x="521778" y="1433321"/>
                    </a:moveTo>
                    <a:lnTo>
                      <a:pt x="521398" y="1433321"/>
                    </a:lnTo>
                    <a:moveTo>
                      <a:pt x="521398" y="1433321"/>
                    </a:moveTo>
                    <a:lnTo>
                      <a:pt x="520636" y="1432940"/>
                    </a:lnTo>
                    <a:moveTo>
                      <a:pt x="520636" y="1432940"/>
                    </a:moveTo>
                    <a:lnTo>
                      <a:pt x="520254" y="1432940"/>
                    </a:lnTo>
                    <a:moveTo>
                      <a:pt x="520254" y="1432940"/>
                    </a:moveTo>
                    <a:lnTo>
                      <a:pt x="519874" y="1432940"/>
                    </a:lnTo>
                    <a:moveTo>
                      <a:pt x="519874" y="1432940"/>
                    </a:moveTo>
                    <a:lnTo>
                      <a:pt x="519111" y="1432940"/>
                    </a:lnTo>
                    <a:moveTo>
                      <a:pt x="519111" y="1432940"/>
                    </a:moveTo>
                    <a:lnTo>
                      <a:pt x="518921" y="1432559"/>
                    </a:lnTo>
                    <a:moveTo>
                      <a:pt x="518921" y="1432559"/>
                    </a:moveTo>
                    <a:lnTo>
                      <a:pt x="518540" y="1432559"/>
                    </a:lnTo>
                    <a:moveTo>
                      <a:pt x="518540" y="1432559"/>
                    </a:moveTo>
                    <a:lnTo>
                      <a:pt x="518159" y="1432178"/>
                    </a:lnTo>
                    <a:moveTo>
                      <a:pt x="518159" y="1432178"/>
                    </a:moveTo>
                    <a:lnTo>
                      <a:pt x="517397" y="1432178"/>
                    </a:lnTo>
                    <a:moveTo>
                      <a:pt x="517397" y="1432178"/>
                    </a:moveTo>
                    <a:lnTo>
                      <a:pt x="517016" y="1431797"/>
                    </a:lnTo>
                    <a:moveTo>
                      <a:pt x="517016" y="1431797"/>
                    </a:moveTo>
                    <a:lnTo>
                      <a:pt x="516635" y="1431416"/>
                    </a:lnTo>
                    <a:moveTo>
                      <a:pt x="516635" y="1431416"/>
                    </a:moveTo>
                    <a:lnTo>
                      <a:pt x="516254" y="1431416"/>
                    </a:lnTo>
                    <a:moveTo>
                      <a:pt x="516254" y="1431416"/>
                    </a:moveTo>
                    <a:lnTo>
                      <a:pt x="515873" y="1431035"/>
                    </a:lnTo>
                    <a:moveTo>
                      <a:pt x="515873" y="1431035"/>
                    </a:moveTo>
                    <a:lnTo>
                      <a:pt x="515682" y="1430654"/>
                    </a:lnTo>
                    <a:moveTo>
                      <a:pt x="515682" y="1430654"/>
                    </a:moveTo>
                    <a:lnTo>
                      <a:pt x="515302" y="1430463"/>
                    </a:lnTo>
                    <a:moveTo>
                      <a:pt x="515302" y="1430463"/>
                    </a:moveTo>
                    <a:lnTo>
                      <a:pt x="514921" y="1430083"/>
                    </a:lnTo>
                    <a:moveTo>
                      <a:pt x="514921" y="1430083"/>
                    </a:moveTo>
                    <a:lnTo>
                      <a:pt x="514539" y="1429702"/>
                    </a:lnTo>
                    <a:moveTo>
                      <a:pt x="514539" y="1429702"/>
                    </a:moveTo>
                    <a:lnTo>
                      <a:pt x="514159" y="1429320"/>
                    </a:lnTo>
                    <a:moveTo>
                      <a:pt x="514159" y="1429320"/>
                    </a:moveTo>
                    <a:lnTo>
                      <a:pt x="513777" y="1428940"/>
                    </a:lnTo>
                    <a:moveTo>
                      <a:pt x="513777" y="1428940"/>
                    </a:moveTo>
                    <a:lnTo>
                      <a:pt x="513777" y="1428558"/>
                    </a:lnTo>
                    <a:moveTo>
                      <a:pt x="513777" y="1428558"/>
                    </a:moveTo>
                    <a:lnTo>
                      <a:pt x="513396" y="1428177"/>
                    </a:lnTo>
                    <a:moveTo>
                      <a:pt x="513396" y="1428177"/>
                    </a:moveTo>
                    <a:lnTo>
                      <a:pt x="513016" y="1427797"/>
                    </a:lnTo>
                    <a:moveTo>
                      <a:pt x="1143" y="1427797"/>
                    </a:moveTo>
                    <a:lnTo>
                      <a:pt x="1143" y="1427417"/>
                    </a:lnTo>
                    <a:moveTo>
                      <a:pt x="1143" y="1427417"/>
                    </a:moveTo>
                    <a:lnTo>
                      <a:pt x="762" y="1426845"/>
                    </a:lnTo>
                    <a:moveTo>
                      <a:pt x="762" y="1426845"/>
                    </a:moveTo>
                    <a:lnTo>
                      <a:pt x="762" y="1426464"/>
                    </a:lnTo>
                    <a:moveTo>
                      <a:pt x="762" y="1426464"/>
                    </a:moveTo>
                    <a:lnTo>
                      <a:pt x="381" y="1426083"/>
                    </a:lnTo>
                    <a:moveTo>
                      <a:pt x="381" y="1426083"/>
                    </a:moveTo>
                    <a:lnTo>
                      <a:pt x="381" y="1425702"/>
                    </a:lnTo>
                    <a:moveTo>
                      <a:pt x="381" y="1425702"/>
                    </a:moveTo>
                    <a:lnTo>
                      <a:pt x="381" y="1424940"/>
                    </a:lnTo>
                    <a:moveTo>
                      <a:pt x="381" y="1424940"/>
                    </a:moveTo>
                    <a:lnTo>
                      <a:pt x="0" y="1424559"/>
                    </a:lnTo>
                    <a:moveTo>
                      <a:pt x="0" y="1424559"/>
                    </a:moveTo>
                    <a:lnTo>
                      <a:pt x="0" y="1424178"/>
                    </a:lnTo>
                    <a:moveTo>
                      <a:pt x="0" y="1424178"/>
                    </a:moveTo>
                    <a:lnTo>
                      <a:pt x="0" y="1423606"/>
                    </a:lnTo>
                    <a:moveTo>
                      <a:pt x="0" y="1423606"/>
                    </a:moveTo>
                    <a:lnTo>
                      <a:pt x="0" y="1423225"/>
                    </a:lnTo>
                    <a:moveTo>
                      <a:pt x="0" y="1423225"/>
                    </a:moveTo>
                    <a:lnTo>
                      <a:pt x="0" y="1422845"/>
                    </a:lnTo>
                    <a:moveTo>
                      <a:pt x="0" y="1422845"/>
                    </a:moveTo>
                    <a:lnTo>
                      <a:pt x="0" y="1422083"/>
                    </a:lnTo>
                    <a:moveTo>
                      <a:pt x="0" y="1422083"/>
                    </a:moveTo>
                    <a:lnTo>
                      <a:pt x="0" y="1421702"/>
                    </a:lnTo>
                    <a:moveTo>
                      <a:pt x="0" y="1421702"/>
                    </a:moveTo>
                    <a:lnTo>
                      <a:pt x="0" y="1421321"/>
                    </a:lnTo>
                    <a:moveTo>
                      <a:pt x="0" y="1421321"/>
                    </a:moveTo>
                    <a:lnTo>
                      <a:pt x="0" y="1420749"/>
                    </a:lnTo>
                    <a:moveTo>
                      <a:pt x="0" y="1420749"/>
                    </a:moveTo>
                    <a:lnTo>
                      <a:pt x="381" y="1420368"/>
                    </a:lnTo>
                    <a:moveTo>
                      <a:pt x="381" y="1420368"/>
                    </a:moveTo>
                    <a:lnTo>
                      <a:pt x="381" y="1419987"/>
                    </a:lnTo>
                    <a:moveTo>
                      <a:pt x="381" y="1419987"/>
                    </a:moveTo>
                    <a:lnTo>
                      <a:pt x="762" y="1419606"/>
                    </a:lnTo>
                    <a:moveTo>
                      <a:pt x="762" y="1419606"/>
                    </a:moveTo>
                    <a:lnTo>
                      <a:pt x="762" y="1418844"/>
                    </a:lnTo>
                    <a:moveTo>
                      <a:pt x="762" y="1418844"/>
                    </a:moveTo>
                    <a:lnTo>
                      <a:pt x="1143" y="1418463"/>
                    </a:lnTo>
                    <a:moveTo>
                      <a:pt x="1143" y="1418463"/>
                    </a:moveTo>
                    <a:lnTo>
                      <a:pt x="1143" y="1418082"/>
                    </a:lnTo>
                    <a:moveTo>
                      <a:pt x="1143" y="1418082"/>
                    </a:moveTo>
                    <a:lnTo>
                      <a:pt x="1524" y="1417701"/>
                    </a:lnTo>
                    <a:moveTo>
                      <a:pt x="1524" y="1417701"/>
                    </a:moveTo>
                    <a:lnTo>
                      <a:pt x="1905" y="1417510"/>
                    </a:lnTo>
                    <a:moveTo>
                      <a:pt x="1905" y="1417510"/>
                    </a:moveTo>
                    <a:lnTo>
                      <a:pt x="1905" y="1417130"/>
                    </a:lnTo>
                    <a:moveTo>
                      <a:pt x="1905" y="1417130"/>
                    </a:moveTo>
                    <a:lnTo>
                      <a:pt x="2286" y="1416748"/>
                    </a:lnTo>
                    <a:moveTo>
                      <a:pt x="2286" y="1416748"/>
                    </a:moveTo>
                    <a:lnTo>
                      <a:pt x="2667" y="1415986"/>
                    </a:lnTo>
                    <a:moveTo>
                      <a:pt x="2667" y="1415986"/>
                    </a:moveTo>
                    <a:lnTo>
                      <a:pt x="2858" y="1415606"/>
                    </a:lnTo>
                    <a:moveTo>
                      <a:pt x="2858" y="1415606"/>
                    </a:moveTo>
                    <a:lnTo>
                      <a:pt x="3239" y="1415606"/>
                    </a:lnTo>
                    <a:moveTo>
                      <a:pt x="3239" y="1415606"/>
                    </a:moveTo>
                    <a:lnTo>
                      <a:pt x="3619" y="1415224"/>
                    </a:lnTo>
                    <a:moveTo>
                      <a:pt x="3619" y="1415224"/>
                    </a:moveTo>
                    <a:lnTo>
                      <a:pt x="4000" y="1414844"/>
                    </a:lnTo>
                    <a:moveTo>
                      <a:pt x="4000" y="1414844"/>
                    </a:moveTo>
                    <a:lnTo>
                      <a:pt x="4382" y="1414463"/>
                    </a:lnTo>
                    <a:moveTo>
                      <a:pt x="4382" y="1414463"/>
                    </a:moveTo>
                    <a:lnTo>
                      <a:pt x="4762" y="1414272"/>
                    </a:lnTo>
                    <a:moveTo>
                      <a:pt x="4762" y="1414272"/>
                    </a:moveTo>
                    <a:lnTo>
                      <a:pt x="5143" y="1414272"/>
                    </a:lnTo>
                    <a:moveTo>
                      <a:pt x="5143" y="1414272"/>
                    </a:moveTo>
                    <a:lnTo>
                      <a:pt x="5525" y="1413891"/>
                    </a:lnTo>
                    <a:moveTo>
                      <a:pt x="5525" y="1413891"/>
                    </a:moveTo>
                    <a:lnTo>
                      <a:pt x="5905" y="1413510"/>
                    </a:lnTo>
                    <a:moveTo>
                      <a:pt x="5905" y="1413510"/>
                    </a:moveTo>
                    <a:lnTo>
                      <a:pt x="6477" y="1413510"/>
                    </a:lnTo>
                    <a:moveTo>
                      <a:pt x="6477" y="1413510"/>
                    </a:moveTo>
                    <a:lnTo>
                      <a:pt x="6858" y="1413129"/>
                    </a:lnTo>
                    <a:moveTo>
                      <a:pt x="6858" y="1413129"/>
                    </a:moveTo>
                    <a:lnTo>
                      <a:pt x="7239" y="1413129"/>
                    </a:lnTo>
                    <a:moveTo>
                      <a:pt x="7239" y="1413129"/>
                    </a:moveTo>
                    <a:lnTo>
                      <a:pt x="8001" y="1413129"/>
                    </a:lnTo>
                    <a:moveTo>
                      <a:pt x="8001" y="1413129"/>
                    </a:moveTo>
                    <a:lnTo>
                      <a:pt x="8382" y="1412748"/>
                    </a:lnTo>
                    <a:moveTo>
                      <a:pt x="8382" y="1412748"/>
                    </a:moveTo>
                    <a:lnTo>
                      <a:pt x="8763" y="1412748"/>
                    </a:lnTo>
                    <a:moveTo>
                      <a:pt x="8763" y="1412748"/>
                    </a:moveTo>
                    <a:lnTo>
                      <a:pt x="9144" y="1412748"/>
                    </a:lnTo>
                    <a:moveTo>
                      <a:pt x="9144" y="1412748"/>
                    </a:moveTo>
                    <a:lnTo>
                      <a:pt x="9715" y="1412748"/>
                    </a:lnTo>
                    <a:moveTo>
                      <a:pt x="9715" y="1412748"/>
                    </a:moveTo>
                    <a:lnTo>
                      <a:pt x="10097" y="1412748"/>
                    </a:lnTo>
                    <a:moveTo>
                      <a:pt x="10097" y="1412748"/>
                    </a:moveTo>
                    <a:lnTo>
                      <a:pt x="10478" y="1412748"/>
                    </a:lnTo>
                    <a:moveTo>
                      <a:pt x="10478" y="1412748"/>
                    </a:moveTo>
                    <a:lnTo>
                      <a:pt x="11240" y="1412748"/>
                    </a:lnTo>
                    <a:moveTo>
                      <a:pt x="11240" y="1412748"/>
                    </a:moveTo>
                    <a:lnTo>
                      <a:pt x="11621" y="1412748"/>
                    </a:lnTo>
                    <a:moveTo>
                      <a:pt x="11621" y="1412748"/>
                    </a:moveTo>
                    <a:lnTo>
                      <a:pt x="12001" y="1412748"/>
                    </a:lnTo>
                    <a:moveTo>
                      <a:pt x="12001" y="1412748"/>
                    </a:moveTo>
                    <a:lnTo>
                      <a:pt x="12573" y="1413129"/>
                    </a:lnTo>
                    <a:moveTo>
                      <a:pt x="12573" y="1413129"/>
                    </a:moveTo>
                    <a:lnTo>
                      <a:pt x="12954" y="1413129"/>
                    </a:lnTo>
                    <a:moveTo>
                      <a:pt x="12954" y="1413129"/>
                    </a:moveTo>
                    <a:lnTo>
                      <a:pt x="13335" y="1413129"/>
                    </a:lnTo>
                    <a:moveTo>
                      <a:pt x="13335" y="1413129"/>
                    </a:moveTo>
                    <a:lnTo>
                      <a:pt x="14097" y="1413510"/>
                    </a:lnTo>
                    <a:moveTo>
                      <a:pt x="14097" y="1413510"/>
                    </a:moveTo>
                    <a:lnTo>
                      <a:pt x="14478" y="1413510"/>
                    </a:lnTo>
                    <a:moveTo>
                      <a:pt x="14478" y="1413510"/>
                    </a:moveTo>
                    <a:lnTo>
                      <a:pt x="14859" y="1413891"/>
                    </a:lnTo>
                    <a:moveTo>
                      <a:pt x="14859" y="1413891"/>
                    </a:moveTo>
                    <a:lnTo>
                      <a:pt x="15240" y="1413891"/>
                    </a:lnTo>
                    <a:moveTo>
                      <a:pt x="15240" y="1413891"/>
                    </a:moveTo>
                    <a:lnTo>
                      <a:pt x="15621" y="1414272"/>
                    </a:lnTo>
                    <a:moveTo>
                      <a:pt x="15621" y="1414272"/>
                    </a:moveTo>
                    <a:lnTo>
                      <a:pt x="15811" y="1414463"/>
                    </a:lnTo>
                    <a:moveTo>
                      <a:pt x="15811" y="1414463"/>
                    </a:moveTo>
                    <a:lnTo>
                      <a:pt x="16573" y="1414844"/>
                    </a:lnTo>
                    <a:moveTo>
                      <a:pt x="16573" y="1414844"/>
                    </a:moveTo>
                    <a:lnTo>
                      <a:pt x="16954" y="1414844"/>
                    </a:lnTo>
                    <a:moveTo>
                      <a:pt x="16954" y="1414844"/>
                    </a:moveTo>
                    <a:lnTo>
                      <a:pt x="17336" y="1415224"/>
                    </a:lnTo>
                    <a:moveTo>
                      <a:pt x="17336" y="1415224"/>
                    </a:moveTo>
                    <a:lnTo>
                      <a:pt x="17716" y="1415606"/>
                    </a:lnTo>
                    <a:moveTo>
                      <a:pt x="17716" y="1415606"/>
                    </a:moveTo>
                    <a:lnTo>
                      <a:pt x="17716" y="1415986"/>
                    </a:lnTo>
                    <a:moveTo>
                      <a:pt x="17716" y="1415986"/>
                    </a:moveTo>
                    <a:lnTo>
                      <a:pt x="18097" y="1416368"/>
                    </a:lnTo>
                    <a:moveTo>
                      <a:pt x="18097" y="1416368"/>
                    </a:moveTo>
                    <a:lnTo>
                      <a:pt x="18479" y="1416748"/>
                    </a:lnTo>
                    <a:moveTo>
                      <a:pt x="18479" y="1416748"/>
                    </a:moveTo>
                    <a:lnTo>
                      <a:pt x="18860" y="1417130"/>
                    </a:lnTo>
                    <a:moveTo>
                      <a:pt x="18860" y="1417130"/>
                    </a:moveTo>
                    <a:lnTo>
                      <a:pt x="19050" y="1417510"/>
                    </a:lnTo>
                    <a:moveTo>
                      <a:pt x="19050" y="1417510"/>
                    </a:moveTo>
                    <a:lnTo>
                      <a:pt x="19050" y="1418082"/>
                    </a:lnTo>
                    <a:moveTo>
                      <a:pt x="19050" y="1418082"/>
                    </a:moveTo>
                    <a:lnTo>
                      <a:pt x="19431" y="1418463"/>
                    </a:lnTo>
                    <a:moveTo>
                      <a:pt x="19431" y="1418463"/>
                    </a:moveTo>
                    <a:lnTo>
                      <a:pt x="19431" y="1418844"/>
                    </a:lnTo>
                    <a:moveTo>
                      <a:pt x="19431" y="1418844"/>
                    </a:moveTo>
                    <a:lnTo>
                      <a:pt x="19812" y="1419225"/>
                    </a:lnTo>
                    <a:moveTo>
                      <a:pt x="19812" y="1419225"/>
                    </a:moveTo>
                    <a:lnTo>
                      <a:pt x="19812" y="1419606"/>
                    </a:lnTo>
                    <a:moveTo>
                      <a:pt x="19812" y="1419606"/>
                    </a:moveTo>
                    <a:lnTo>
                      <a:pt x="20193" y="1420368"/>
                    </a:lnTo>
                    <a:moveTo>
                      <a:pt x="20193" y="1420368"/>
                    </a:moveTo>
                    <a:lnTo>
                      <a:pt x="20193" y="1420749"/>
                    </a:lnTo>
                    <a:moveTo>
                      <a:pt x="20193" y="1420749"/>
                    </a:moveTo>
                    <a:lnTo>
                      <a:pt x="20193" y="1420939"/>
                    </a:lnTo>
                    <a:moveTo>
                      <a:pt x="20193" y="1420939"/>
                    </a:moveTo>
                    <a:lnTo>
                      <a:pt x="20574" y="1421702"/>
                    </a:lnTo>
                    <a:moveTo>
                      <a:pt x="20574" y="1421702"/>
                    </a:moveTo>
                    <a:lnTo>
                      <a:pt x="20574" y="1422083"/>
                    </a:lnTo>
                    <a:moveTo>
                      <a:pt x="20574" y="1422083"/>
                    </a:moveTo>
                    <a:lnTo>
                      <a:pt x="20574" y="1422464"/>
                    </a:lnTo>
                    <a:moveTo>
                      <a:pt x="20574" y="1422464"/>
                    </a:moveTo>
                    <a:lnTo>
                      <a:pt x="20574" y="1423225"/>
                    </a:lnTo>
                    <a:moveTo>
                      <a:pt x="20574" y="1423225"/>
                    </a:moveTo>
                    <a:lnTo>
                      <a:pt x="20574" y="1423606"/>
                    </a:lnTo>
                    <a:moveTo>
                      <a:pt x="20574" y="1423606"/>
                    </a:moveTo>
                    <a:lnTo>
                      <a:pt x="20574" y="1423987"/>
                    </a:lnTo>
                    <a:moveTo>
                      <a:pt x="20574" y="1423987"/>
                    </a:moveTo>
                    <a:lnTo>
                      <a:pt x="20193" y="1424559"/>
                    </a:lnTo>
                    <a:moveTo>
                      <a:pt x="20193" y="1424559"/>
                    </a:moveTo>
                    <a:lnTo>
                      <a:pt x="20193" y="1424940"/>
                    </a:lnTo>
                    <a:moveTo>
                      <a:pt x="20193" y="1424940"/>
                    </a:moveTo>
                    <a:lnTo>
                      <a:pt x="20193" y="1425321"/>
                    </a:lnTo>
                    <a:moveTo>
                      <a:pt x="20193" y="1425321"/>
                    </a:moveTo>
                    <a:lnTo>
                      <a:pt x="20193" y="1426083"/>
                    </a:lnTo>
                    <a:moveTo>
                      <a:pt x="20193" y="1426083"/>
                    </a:moveTo>
                    <a:lnTo>
                      <a:pt x="19812" y="1426464"/>
                    </a:lnTo>
                    <a:moveTo>
                      <a:pt x="19812" y="1426464"/>
                    </a:moveTo>
                    <a:lnTo>
                      <a:pt x="19812" y="1426845"/>
                    </a:lnTo>
                    <a:moveTo>
                      <a:pt x="19812" y="1426845"/>
                    </a:moveTo>
                    <a:lnTo>
                      <a:pt x="19431" y="1427226"/>
                    </a:lnTo>
                    <a:moveTo>
                      <a:pt x="19431" y="1427226"/>
                    </a:moveTo>
                    <a:lnTo>
                      <a:pt x="19050" y="1427417"/>
                    </a:lnTo>
                    <a:moveTo>
                      <a:pt x="19050" y="1427417"/>
                    </a:moveTo>
                    <a:lnTo>
                      <a:pt x="19050" y="1428177"/>
                    </a:lnTo>
                    <a:moveTo>
                      <a:pt x="19050" y="1428177"/>
                    </a:moveTo>
                    <a:lnTo>
                      <a:pt x="18860" y="1428558"/>
                    </a:lnTo>
                    <a:moveTo>
                      <a:pt x="18860" y="1428558"/>
                    </a:moveTo>
                    <a:lnTo>
                      <a:pt x="18479" y="1428940"/>
                    </a:lnTo>
                    <a:moveTo>
                      <a:pt x="18479" y="1428940"/>
                    </a:moveTo>
                    <a:lnTo>
                      <a:pt x="18479" y="1429320"/>
                    </a:lnTo>
                    <a:moveTo>
                      <a:pt x="18479" y="1429320"/>
                    </a:moveTo>
                    <a:lnTo>
                      <a:pt x="18097" y="1429702"/>
                    </a:lnTo>
                    <a:moveTo>
                      <a:pt x="18097" y="1429702"/>
                    </a:moveTo>
                    <a:lnTo>
                      <a:pt x="17716" y="1430083"/>
                    </a:lnTo>
                    <a:moveTo>
                      <a:pt x="17716" y="1430083"/>
                    </a:moveTo>
                    <a:lnTo>
                      <a:pt x="17336" y="1430463"/>
                    </a:lnTo>
                    <a:moveTo>
                      <a:pt x="17336" y="1430463"/>
                    </a:moveTo>
                    <a:lnTo>
                      <a:pt x="16954" y="1430654"/>
                    </a:lnTo>
                    <a:moveTo>
                      <a:pt x="16954" y="1430654"/>
                    </a:moveTo>
                    <a:lnTo>
                      <a:pt x="16573" y="1431035"/>
                    </a:lnTo>
                    <a:moveTo>
                      <a:pt x="16573" y="1431035"/>
                    </a:moveTo>
                    <a:lnTo>
                      <a:pt x="16193" y="1431035"/>
                    </a:lnTo>
                    <a:moveTo>
                      <a:pt x="16193" y="1431035"/>
                    </a:moveTo>
                    <a:lnTo>
                      <a:pt x="15811" y="1431416"/>
                    </a:lnTo>
                    <a:moveTo>
                      <a:pt x="15811" y="1431416"/>
                    </a:moveTo>
                    <a:lnTo>
                      <a:pt x="15621" y="1431797"/>
                    </a:lnTo>
                    <a:moveTo>
                      <a:pt x="15621" y="1431797"/>
                    </a:moveTo>
                    <a:lnTo>
                      <a:pt x="14859" y="1431797"/>
                    </a:lnTo>
                    <a:moveTo>
                      <a:pt x="14859" y="1431797"/>
                    </a:moveTo>
                    <a:lnTo>
                      <a:pt x="14478" y="1432178"/>
                    </a:lnTo>
                    <a:moveTo>
                      <a:pt x="14478" y="1432178"/>
                    </a:moveTo>
                    <a:lnTo>
                      <a:pt x="14097" y="1432559"/>
                    </a:lnTo>
                    <a:moveTo>
                      <a:pt x="14097" y="1432559"/>
                    </a:moveTo>
                    <a:lnTo>
                      <a:pt x="13716" y="1432559"/>
                    </a:lnTo>
                    <a:moveTo>
                      <a:pt x="13716" y="1432559"/>
                    </a:moveTo>
                    <a:lnTo>
                      <a:pt x="12954" y="1432559"/>
                    </a:lnTo>
                    <a:moveTo>
                      <a:pt x="12954" y="1432559"/>
                    </a:moveTo>
                    <a:lnTo>
                      <a:pt x="12573" y="1432940"/>
                    </a:lnTo>
                    <a:moveTo>
                      <a:pt x="12573" y="1432940"/>
                    </a:moveTo>
                    <a:lnTo>
                      <a:pt x="12383" y="1432940"/>
                    </a:lnTo>
                    <a:moveTo>
                      <a:pt x="12383" y="1432940"/>
                    </a:moveTo>
                    <a:lnTo>
                      <a:pt x="12001" y="1432940"/>
                    </a:lnTo>
                    <a:moveTo>
                      <a:pt x="12001" y="1432940"/>
                    </a:moveTo>
                    <a:lnTo>
                      <a:pt x="11240" y="1433321"/>
                    </a:lnTo>
                    <a:moveTo>
                      <a:pt x="11240" y="1433321"/>
                    </a:moveTo>
                    <a:lnTo>
                      <a:pt x="10858" y="1433321"/>
                    </a:lnTo>
                    <a:moveTo>
                      <a:pt x="10858" y="1433321"/>
                    </a:moveTo>
                    <a:lnTo>
                      <a:pt x="10478" y="1433321"/>
                    </a:lnTo>
                    <a:moveTo>
                      <a:pt x="10478" y="1433321"/>
                    </a:moveTo>
                    <a:lnTo>
                      <a:pt x="9715" y="1433321"/>
                    </a:lnTo>
                    <a:moveTo>
                      <a:pt x="9715" y="1433321"/>
                    </a:moveTo>
                    <a:lnTo>
                      <a:pt x="9335" y="1433321"/>
                    </a:lnTo>
                    <a:moveTo>
                      <a:pt x="9335" y="1433321"/>
                    </a:moveTo>
                    <a:lnTo>
                      <a:pt x="9144" y="1432940"/>
                    </a:lnTo>
                    <a:moveTo>
                      <a:pt x="9144" y="1432940"/>
                    </a:moveTo>
                    <a:lnTo>
                      <a:pt x="8382" y="1432940"/>
                    </a:lnTo>
                    <a:moveTo>
                      <a:pt x="8382" y="1432940"/>
                    </a:moveTo>
                    <a:lnTo>
                      <a:pt x="8001" y="1432940"/>
                    </a:lnTo>
                    <a:moveTo>
                      <a:pt x="8001" y="1432940"/>
                    </a:moveTo>
                    <a:lnTo>
                      <a:pt x="7620" y="1432940"/>
                    </a:lnTo>
                    <a:moveTo>
                      <a:pt x="7620" y="1432940"/>
                    </a:moveTo>
                    <a:lnTo>
                      <a:pt x="6858" y="1432559"/>
                    </a:lnTo>
                    <a:moveTo>
                      <a:pt x="6858" y="1432559"/>
                    </a:moveTo>
                    <a:lnTo>
                      <a:pt x="6477" y="1432559"/>
                    </a:lnTo>
                    <a:moveTo>
                      <a:pt x="6477" y="1432559"/>
                    </a:moveTo>
                    <a:lnTo>
                      <a:pt x="6096" y="1432178"/>
                    </a:lnTo>
                    <a:moveTo>
                      <a:pt x="6096" y="1432178"/>
                    </a:moveTo>
                    <a:lnTo>
                      <a:pt x="5905" y="1432178"/>
                    </a:lnTo>
                    <a:moveTo>
                      <a:pt x="5905" y="1432178"/>
                    </a:moveTo>
                    <a:lnTo>
                      <a:pt x="5143" y="1431797"/>
                    </a:lnTo>
                    <a:moveTo>
                      <a:pt x="5143" y="1431797"/>
                    </a:moveTo>
                    <a:lnTo>
                      <a:pt x="4762" y="1431416"/>
                    </a:lnTo>
                    <a:moveTo>
                      <a:pt x="4762" y="1431416"/>
                    </a:moveTo>
                    <a:lnTo>
                      <a:pt x="4382" y="1431416"/>
                    </a:lnTo>
                    <a:moveTo>
                      <a:pt x="4382" y="1431416"/>
                    </a:moveTo>
                    <a:lnTo>
                      <a:pt x="4000" y="1431035"/>
                    </a:lnTo>
                    <a:moveTo>
                      <a:pt x="4000" y="1431035"/>
                    </a:moveTo>
                    <a:lnTo>
                      <a:pt x="3619" y="1430654"/>
                    </a:lnTo>
                    <a:moveTo>
                      <a:pt x="3619" y="1430654"/>
                    </a:moveTo>
                    <a:lnTo>
                      <a:pt x="3239" y="1430463"/>
                    </a:lnTo>
                    <a:moveTo>
                      <a:pt x="3239" y="1430463"/>
                    </a:moveTo>
                    <a:lnTo>
                      <a:pt x="2858" y="1430083"/>
                    </a:lnTo>
                    <a:moveTo>
                      <a:pt x="2858" y="1430083"/>
                    </a:moveTo>
                    <a:lnTo>
                      <a:pt x="2667" y="1429702"/>
                    </a:lnTo>
                    <a:moveTo>
                      <a:pt x="2667" y="1429702"/>
                    </a:moveTo>
                    <a:lnTo>
                      <a:pt x="2286" y="1429320"/>
                    </a:lnTo>
                    <a:moveTo>
                      <a:pt x="2286" y="1429320"/>
                    </a:moveTo>
                    <a:lnTo>
                      <a:pt x="2286" y="1428940"/>
                    </a:lnTo>
                    <a:moveTo>
                      <a:pt x="2286" y="1428940"/>
                    </a:moveTo>
                    <a:lnTo>
                      <a:pt x="1905" y="1428558"/>
                    </a:lnTo>
                    <a:moveTo>
                      <a:pt x="1905" y="1428558"/>
                    </a:moveTo>
                    <a:lnTo>
                      <a:pt x="1524" y="1428177"/>
                    </a:lnTo>
                    <a:moveTo>
                      <a:pt x="1524" y="1428177"/>
                    </a:moveTo>
                    <a:lnTo>
                      <a:pt x="1143" y="1427797"/>
                    </a:lnTo>
                    <a:moveTo>
                      <a:pt x="513016" y="15050"/>
                    </a:moveTo>
                    <a:lnTo>
                      <a:pt x="513016" y="14669"/>
                    </a:lnTo>
                    <a:moveTo>
                      <a:pt x="513016" y="14669"/>
                    </a:moveTo>
                    <a:lnTo>
                      <a:pt x="512636" y="14097"/>
                    </a:lnTo>
                    <a:moveTo>
                      <a:pt x="512636" y="14097"/>
                    </a:moveTo>
                    <a:lnTo>
                      <a:pt x="512445" y="13716"/>
                    </a:lnTo>
                    <a:moveTo>
                      <a:pt x="512445" y="13716"/>
                    </a:moveTo>
                    <a:lnTo>
                      <a:pt x="512445" y="13335"/>
                    </a:lnTo>
                    <a:moveTo>
                      <a:pt x="512445" y="13335"/>
                    </a:moveTo>
                    <a:lnTo>
                      <a:pt x="512445" y="12954"/>
                    </a:lnTo>
                    <a:moveTo>
                      <a:pt x="512445" y="12954"/>
                    </a:moveTo>
                    <a:lnTo>
                      <a:pt x="512064" y="12192"/>
                    </a:lnTo>
                    <a:moveTo>
                      <a:pt x="512064" y="12192"/>
                    </a:moveTo>
                    <a:lnTo>
                      <a:pt x="512064" y="11811"/>
                    </a:lnTo>
                    <a:moveTo>
                      <a:pt x="512064" y="11811"/>
                    </a:moveTo>
                    <a:lnTo>
                      <a:pt x="512064" y="11430"/>
                    </a:lnTo>
                    <a:moveTo>
                      <a:pt x="512064" y="11430"/>
                    </a:moveTo>
                    <a:lnTo>
                      <a:pt x="512064" y="10859"/>
                    </a:lnTo>
                    <a:moveTo>
                      <a:pt x="512064" y="10859"/>
                    </a:moveTo>
                    <a:lnTo>
                      <a:pt x="512064" y="10478"/>
                    </a:lnTo>
                    <a:moveTo>
                      <a:pt x="512064" y="10478"/>
                    </a:moveTo>
                    <a:lnTo>
                      <a:pt x="512064" y="10097"/>
                    </a:lnTo>
                    <a:moveTo>
                      <a:pt x="512064" y="10097"/>
                    </a:moveTo>
                    <a:lnTo>
                      <a:pt x="512064" y="9334"/>
                    </a:lnTo>
                    <a:moveTo>
                      <a:pt x="512064" y="9334"/>
                    </a:moveTo>
                    <a:lnTo>
                      <a:pt x="512064" y="8953"/>
                    </a:lnTo>
                    <a:moveTo>
                      <a:pt x="512064" y="8953"/>
                    </a:moveTo>
                    <a:lnTo>
                      <a:pt x="512064" y="8572"/>
                    </a:lnTo>
                    <a:moveTo>
                      <a:pt x="512064" y="8572"/>
                    </a:moveTo>
                    <a:lnTo>
                      <a:pt x="512064" y="8001"/>
                    </a:lnTo>
                    <a:moveTo>
                      <a:pt x="512064" y="8001"/>
                    </a:moveTo>
                    <a:lnTo>
                      <a:pt x="512445" y="7620"/>
                    </a:lnTo>
                    <a:moveTo>
                      <a:pt x="512445" y="7620"/>
                    </a:moveTo>
                    <a:lnTo>
                      <a:pt x="512445" y="7239"/>
                    </a:lnTo>
                    <a:moveTo>
                      <a:pt x="512445" y="7239"/>
                    </a:moveTo>
                    <a:lnTo>
                      <a:pt x="512445" y="6858"/>
                    </a:lnTo>
                    <a:moveTo>
                      <a:pt x="512445" y="6858"/>
                    </a:moveTo>
                    <a:lnTo>
                      <a:pt x="512636" y="6096"/>
                    </a:lnTo>
                    <a:moveTo>
                      <a:pt x="512636" y="6096"/>
                    </a:moveTo>
                    <a:lnTo>
                      <a:pt x="512636" y="5715"/>
                    </a:lnTo>
                    <a:moveTo>
                      <a:pt x="512636" y="5715"/>
                    </a:moveTo>
                    <a:lnTo>
                      <a:pt x="513016" y="5334"/>
                    </a:lnTo>
                    <a:moveTo>
                      <a:pt x="513016" y="5334"/>
                    </a:moveTo>
                    <a:lnTo>
                      <a:pt x="513396" y="4953"/>
                    </a:lnTo>
                    <a:moveTo>
                      <a:pt x="513396" y="4953"/>
                    </a:moveTo>
                    <a:lnTo>
                      <a:pt x="513396" y="4762"/>
                    </a:lnTo>
                    <a:moveTo>
                      <a:pt x="513396" y="4762"/>
                    </a:moveTo>
                    <a:lnTo>
                      <a:pt x="513777" y="4000"/>
                    </a:lnTo>
                    <a:moveTo>
                      <a:pt x="513777" y="4000"/>
                    </a:moveTo>
                    <a:lnTo>
                      <a:pt x="514159" y="3620"/>
                    </a:lnTo>
                    <a:moveTo>
                      <a:pt x="514159" y="3620"/>
                    </a:moveTo>
                    <a:lnTo>
                      <a:pt x="514539" y="3239"/>
                    </a:lnTo>
                    <a:moveTo>
                      <a:pt x="514539" y="3239"/>
                    </a:moveTo>
                    <a:lnTo>
                      <a:pt x="514921" y="2858"/>
                    </a:lnTo>
                    <a:moveTo>
                      <a:pt x="514921" y="2858"/>
                    </a:moveTo>
                    <a:lnTo>
                      <a:pt x="515302" y="2476"/>
                    </a:lnTo>
                    <a:moveTo>
                      <a:pt x="515302" y="2476"/>
                    </a:moveTo>
                    <a:lnTo>
                      <a:pt x="515682" y="2476"/>
                    </a:lnTo>
                    <a:moveTo>
                      <a:pt x="515682" y="2476"/>
                    </a:moveTo>
                    <a:lnTo>
                      <a:pt x="515873" y="2095"/>
                    </a:lnTo>
                    <a:moveTo>
                      <a:pt x="515873" y="2095"/>
                    </a:moveTo>
                    <a:lnTo>
                      <a:pt x="516254" y="1714"/>
                    </a:lnTo>
                    <a:moveTo>
                      <a:pt x="516254" y="1714"/>
                    </a:moveTo>
                    <a:lnTo>
                      <a:pt x="516635" y="1524"/>
                    </a:lnTo>
                    <a:moveTo>
                      <a:pt x="516635" y="1524"/>
                    </a:moveTo>
                    <a:lnTo>
                      <a:pt x="517016" y="1524"/>
                    </a:lnTo>
                    <a:moveTo>
                      <a:pt x="517016" y="1524"/>
                    </a:moveTo>
                    <a:lnTo>
                      <a:pt x="517397" y="1143"/>
                    </a:lnTo>
                    <a:moveTo>
                      <a:pt x="517397" y="1143"/>
                    </a:moveTo>
                    <a:lnTo>
                      <a:pt x="517778" y="762"/>
                    </a:lnTo>
                    <a:moveTo>
                      <a:pt x="517778" y="762"/>
                    </a:moveTo>
                    <a:lnTo>
                      <a:pt x="518159" y="762"/>
                    </a:lnTo>
                    <a:moveTo>
                      <a:pt x="518159" y="762"/>
                    </a:moveTo>
                    <a:lnTo>
                      <a:pt x="518921" y="381"/>
                    </a:lnTo>
                    <a:moveTo>
                      <a:pt x="518921" y="381"/>
                    </a:moveTo>
                    <a:lnTo>
                      <a:pt x="519111" y="381"/>
                    </a:lnTo>
                    <a:moveTo>
                      <a:pt x="519111" y="381"/>
                    </a:moveTo>
                    <a:lnTo>
                      <a:pt x="519492" y="381"/>
                    </a:lnTo>
                    <a:moveTo>
                      <a:pt x="519492" y="381"/>
                    </a:moveTo>
                    <a:lnTo>
                      <a:pt x="520254" y="0"/>
                    </a:lnTo>
                    <a:moveTo>
                      <a:pt x="520254" y="0"/>
                    </a:moveTo>
                    <a:lnTo>
                      <a:pt x="520636" y="0"/>
                    </a:lnTo>
                    <a:moveTo>
                      <a:pt x="520636" y="0"/>
                    </a:moveTo>
                    <a:lnTo>
                      <a:pt x="521016" y="0"/>
                    </a:lnTo>
                    <a:moveTo>
                      <a:pt x="521016" y="0"/>
                    </a:moveTo>
                    <a:lnTo>
                      <a:pt x="521778" y="0"/>
                    </a:lnTo>
                    <a:moveTo>
                      <a:pt x="521778" y="0"/>
                    </a:moveTo>
                    <a:lnTo>
                      <a:pt x="522160" y="0"/>
                    </a:lnTo>
                    <a:moveTo>
                      <a:pt x="522160" y="0"/>
                    </a:moveTo>
                    <a:lnTo>
                      <a:pt x="522350" y="0"/>
                    </a:lnTo>
                    <a:moveTo>
                      <a:pt x="522350" y="0"/>
                    </a:moveTo>
                    <a:lnTo>
                      <a:pt x="523112" y="0"/>
                    </a:lnTo>
                    <a:moveTo>
                      <a:pt x="523112" y="0"/>
                    </a:moveTo>
                    <a:lnTo>
                      <a:pt x="523493" y="0"/>
                    </a:lnTo>
                    <a:moveTo>
                      <a:pt x="523493" y="0"/>
                    </a:moveTo>
                    <a:lnTo>
                      <a:pt x="523874" y="0"/>
                    </a:lnTo>
                    <a:moveTo>
                      <a:pt x="523874" y="0"/>
                    </a:moveTo>
                    <a:lnTo>
                      <a:pt x="524255" y="0"/>
                    </a:lnTo>
                    <a:moveTo>
                      <a:pt x="524255" y="0"/>
                    </a:moveTo>
                    <a:lnTo>
                      <a:pt x="525017" y="381"/>
                    </a:lnTo>
                    <a:moveTo>
                      <a:pt x="525017" y="381"/>
                    </a:moveTo>
                    <a:lnTo>
                      <a:pt x="525398" y="381"/>
                    </a:lnTo>
                    <a:moveTo>
                      <a:pt x="525398" y="381"/>
                    </a:moveTo>
                    <a:lnTo>
                      <a:pt x="525589" y="762"/>
                    </a:lnTo>
                    <a:moveTo>
                      <a:pt x="525589" y="762"/>
                    </a:moveTo>
                    <a:lnTo>
                      <a:pt x="526350" y="762"/>
                    </a:lnTo>
                    <a:moveTo>
                      <a:pt x="526350" y="762"/>
                    </a:moveTo>
                    <a:lnTo>
                      <a:pt x="526732" y="1143"/>
                    </a:lnTo>
                    <a:moveTo>
                      <a:pt x="526732" y="1143"/>
                    </a:moveTo>
                    <a:lnTo>
                      <a:pt x="527113" y="1143"/>
                    </a:lnTo>
                    <a:moveTo>
                      <a:pt x="527113" y="1143"/>
                    </a:moveTo>
                    <a:lnTo>
                      <a:pt x="527493" y="1524"/>
                    </a:lnTo>
                    <a:moveTo>
                      <a:pt x="527493" y="1524"/>
                    </a:moveTo>
                    <a:lnTo>
                      <a:pt x="527874" y="1714"/>
                    </a:lnTo>
                    <a:moveTo>
                      <a:pt x="527874" y="1714"/>
                    </a:moveTo>
                    <a:lnTo>
                      <a:pt x="528256" y="1714"/>
                    </a:lnTo>
                    <a:moveTo>
                      <a:pt x="528256" y="1714"/>
                    </a:moveTo>
                    <a:lnTo>
                      <a:pt x="528637" y="2095"/>
                    </a:lnTo>
                    <a:moveTo>
                      <a:pt x="528637" y="2095"/>
                    </a:moveTo>
                    <a:lnTo>
                      <a:pt x="528827" y="2476"/>
                    </a:lnTo>
                    <a:moveTo>
                      <a:pt x="528827" y="2476"/>
                    </a:moveTo>
                    <a:lnTo>
                      <a:pt x="529208" y="2858"/>
                    </a:lnTo>
                    <a:moveTo>
                      <a:pt x="529208" y="2858"/>
                    </a:moveTo>
                    <a:lnTo>
                      <a:pt x="529589" y="3239"/>
                    </a:lnTo>
                    <a:moveTo>
                      <a:pt x="529589" y="3239"/>
                    </a:moveTo>
                    <a:lnTo>
                      <a:pt x="529970" y="3620"/>
                    </a:lnTo>
                    <a:moveTo>
                      <a:pt x="529970" y="3620"/>
                    </a:moveTo>
                    <a:lnTo>
                      <a:pt x="530351" y="4000"/>
                    </a:lnTo>
                    <a:moveTo>
                      <a:pt x="530351" y="4000"/>
                    </a:moveTo>
                    <a:lnTo>
                      <a:pt x="530732" y="4381"/>
                    </a:lnTo>
                    <a:moveTo>
                      <a:pt x="530732" y="4381"/>
                    </a:moveTo>
                    <a:lnTo>
                      <a:pt x="530732" y="4762"/>
                    </a:lnTo>
                    <a:moveTo>
                      <a:pt x="530732" y="4762"/>
                    </a:moveTo>
                    <a:lnTo>
                      <a:pt x="531113" y="4953"/>
                    </a:lnTo>
                    <a:moveTo>
                      <a:pt x="531113" y="4953"/>
                    </a:moveTo>
                    <a:lnTo>
                      <a:pt x="531494" y="5715"/>
                    </a:lnTo>
                    <a:moveTo>
                      <a:pt x="531494" y="5715"/>
                    </a:moveTo>
                    <a:lnTo>
                      <a:pt x="531494" y="6096"/>
                    </a:lnTo>
                    <a:moveTo>
                      <a:pt x="531494" y="6096"/>
                    </a:moveTo>
                    <a:lnTo>
                      <a:pt x="531875" y="6477"/>
                    </a:lnTo>
                    <a:moveTo>
                      <a:pt x="531875" y="6477"/>
                    </a:moveTo>
                    <a:lnTo>
                      <a:pt x="531875" y="6858"/>
                    </a:lnTo>
                    <a:moveTo>
                      <a:pt x="531875" y="6858"/>
                    </a:moveTo>
                    <a:lnTo>
                      <a:pt x="532066" y="7620"/>
                    </a:lnTo>
                    <a:moveTo>
                      <a:pt x="532066" y="7620"/>
                    </a:moveTo>
                    <a:lnTo>
                      <a:pt x="532066" y="8001"/>
                    </a:lnTo>
                    <a:moveTo>
                      <a:pt x="532066" y="8001"/>
                    </a:moveTo>
                    <a:lnTo>
                      <a:pt x="532066" y="8192"/>
                    </a:lnTo>
                    <a:moveTo>
                      <a:pt x="532066" y="8192"/>
                    </a:moveTo>
                    <a:lnTo>
                      <a:pt x="532066" y="8953"/>
                    </a:lnTo>
                    <a:moveTo>
                      <a:pt x="532066" y="8953"/>
                    </a:moveTo>
                    <a:lnTo>
                      <a:pt x="532066" y="9334"/>
                    </a:lnTo>
                    <a:moveTo>
                      <a:pt x="532066" y="9334"/>
                    </a:moveTo>
                    <a:lnTo>
                      <a:pt x="532446" y="9715"/>
                    </a:lnTo>
                    <a:moveTo>
                      <a:pt x="532446" y="9715"/>
                    </a:moveTo>
                    <a:lnTo>
                      <a:pt x="532446" y="10478"/>
                    </a:lnTo>
                    <a:moveTo>
                      <a:pt x="532446" y="10478"/>
                    </a:moveTo>
                    <a:lnTo>
                      <a:pt x="532066" y="10859"/>
                    </a:lnTo>
                    <a:moveTo>
                      <a:pt x="532066" y="10859"/>
                    </a:moveTo>
                    <a:lnTo>
                      <a:pt x="532066" y="11239"/>
                    </a:lnTo>
                    <a:moveTo>
                      <a:pt x="532066" y="11239"/>
                    </a:moveTo>
                    <a:lnTo>
                      <a:pt x="532066" y="11811"/>
                    </a:lnTo>
                    <a:moveTo>
                      <a:pt x="532066" y="11811"/>
                    </a:moveTo>
                    <a:lnTo>
                      <a:pt x="532066" y="12192"/>
                    </a:lnTo>
                    <a:moveTo>
                      <a:pt x="532066" y="12192"/>
                    </a:moveTo>
                    <a:lnTo>
                      <a:pt x="532066" y="12573"/>
                    </a:lnTo>
                    <a:moveTo>
                      <a:pt x="532066" y="12573"/>
                    </a:moveTo>
                    <a:lnTo>
                      <a:pt x="531875" y="12954"/>
                    </a:lnTo>
                    <a:moveTo>
                      <a:pt x="531875" y="12954"/>
                    </a:moveTo>
                    <a:lnTo>
                      <a:pt x="531875" y="13716"/>
                    </a:lnTo>
                    <a:moveTo>
                      <a:pt x="531875" y="13716"/>
                    </a:moveTo>
                    <a:lnTo>
                      <a:pt x="531494" y="14097"/>
                    </a:lnTo>
                    <a:moveTo>
                      <a:pt x="531494" y="14097"/>
                    </a:moveTo>
                    <a:lnTo>
                      <a:pt x="531494" y="14478"/>
                    </a:lnTo>
                    <a:moveTo>
                      <a:pt x="531494" y="14478"/>
                    </a:moveTo>
                    <a:lnTo>
                      <a:pt x="531113" y="14669"/>
                    </a:lnTo>
                    <a:moveTo>
                      <a:pt x="531113" y="14669"/>
                    </a:moveTo>
                    <a:lnTo>
                      <a:pt x="531113" y="15431"/>
                    </a:lnTo>
                    <a:moveTo>
                      <a:pt x="531113" y="15431"/>
                    </a:moveTo>
                    <a:lnTo>
                      <a:pt x="530732" y="15811"/>
                    </a:lnTo>
                    <a:moveTo>
                      <a:pt x="530732" y="15811"/>
                    </a:moveTo>
                    <a:lnTo>
                      <a:pt x="530351" y="16192"/>
                    </a:lnTo>
                    <a:moveTo>
                      <a:pt x="530351" y="16192"/>
                    </a:moveTo>
                    <a:lnTo>
                      <a:pt x="529970" y="16573"/>
                    </a:lnTo>
                    <a:moveTo>
                      <a:pt x="529970" y="16573"/>
                    </a:moveTo>
                    <a:lnTo>
                      <a:pt x="529589" y="16955"/>
                    </a:lnTo>
                    <a:moveTo>
                      <a:pt x="529589" y="16955"/>
                    </a:moveTo>
                    <a:lnTo>
                      <a:pt x="529589" y="17336"/>
                    </a:lnTo>
                    <a:moveTo>
                      <a:pt x="529589" y="17336"/>
                    </a:moveTo>
                    <a:lnTo>
                      <a:pt x="529208" y="17717"/>
                    </a:lnTo>
                    <a:moveTo>
                      <a:pt x="529208" y="17717"/>
                    </a:moveTo>
                    <a:lnTo>
                      <a:pt x="528827" y="17907"/>
                    </a:lnTo>
                    <a:moveTo>
                      <a:pt x="528827" y="17907"/>
                    </a:moveTo>
                    <a:lnTo>
                      <a:pt x="528637" y="18288"/>
                    </a:lnTo>
                    <a:moveTo>
                      <a:pt x="528637" y="18288"/>
                    </a:moveTo>
                    <a:lnTo>
                      <a:pt x="528256" y="18288"/>
                    </a:lnTo>
                    <a:moveTo>
                      <a:pt x="528256" y="18288"/>
                    </a:moveTo>
                    <a:lnTo>
                      <a:pt x="527493" y="18669"/>
                    </a:lnTo>
                    <a:moveTo>
                      <a:pt x="527493" y="18669"/>
                    </a:moveTo>
                    <a:lnTo>
                      <a:pt x="527113" y="19050"/>
                    </a:lnTo>
                    <a:moveTo>
                      <a:pt x="527113" y="19050"/>
                    </a:moveTo>
                    <a:lnTo>
                      <a:pt x="526732" y="19050"/>
                    </a:lnTo>
                    <a:moveTo>
                      <a:pt x="526732" y="19050"/>
                    </a:moveTo>
                    <a:lnTo>
                      <a:pt x="526350" y="19431"/>
                    </a:lnTo>
                    <a:moveTo>
                      <a:pt x="526350" y="19431"/>
                    </a:moveTo>
                    <a:lnTo>
                      <a:pt x="525969" y="19812"/>
                    </a:lnTo>
                    <a:moveTo>
                      <a:pt x="525969" y="19812"/>
                    </a:moveTo>
                    <a:lnTo>
                      <a:pt x="525398" y="19812"/>
                    </a:lnTo>
                    <a:moveTo>
                      <a:pt x="525398" y="19812"/>
                    </a:moveTo>
                    <a:lnTo>
                      <a:pt x="525017" y="19812"/>
                    </a:lnTo>
                    <a:moveTo>
                      <a:pt x="525017" y="19812"/>
                    </a:moveTo>
                    <a:lnTo>
                      <a:pt x="524636" y="20193"/>
                    </a:lnTo>
                    <a:moveTo>
                      <a:pt x="524636" y="20193"/>
                    </a:moveTo>
                    <a:lnTo>
                      <a:pt x="524255" y="20193"/>
                    </a:lnTo>
                    <a:moveTo>
                      <a:pt x="524255" y="20193"/>
                    </a:moveTo>
                    <a:lnTo>
                      <a:pt x="523493" y="20193"/>
                    </a:lnTo>
                    <a:moveTo>
                      <a:pt x="523493" y="20193"/>
                    </a:moveTo>
                    <a:lnTo>
                      <a:pt x="523112" y="20193"/>
                    </a:lnTo>
                    <a:moveTo>
                      <a:pt x="523112" y="20193"/>
                    </a:moveTo>
                    <a:lnTo>
                      <a:pt x="522731" y="20574"/>
                    </a:lnTo>
                    <a:moveTo>
                      <a:pt x="522731" y="20574"/>
                    </a:moveTo>
                    <a:lnTo>
                      <a:pt x="522160" y="20574"/>
                    </a:lnTo>
                    <a:moveTo>
                      <a:pt x="522160" y="20574"/>
                    </a:moveTo>
                    <a:lnTo>
                      <a:pt x="521778" y="20574"/>
                    </a:lnTo>
                    <a:moveTo>
                      <a:pt x="521778" y="20574"/>
                    </a:moveTo>
                    <a:lnTo>
                      <a:pt x="521398" y="20193"/>
                    </a:lnTo>
                    <a:moveTo>
                      <a:pt x="521398" y="20193"/>
                    </a:moveTo>
                    <a:lnTo>
                      <a:pt x="520636" y="20193"/>
                    </a:lnTo>
                    <a:moveTo>
                      <a:pt x="520636" y="20193"/>
                    </a:moveTo>
                    <a:lnTo>
                      <a:pt x="520254" y="20193"/>
                    </a:lnTo>
                    <a:moveTo>
                      <a:pt x="520254" y="20193"/>
                    </a:moveTo>
                    <a:lnTo>
                      <a:pt x="519874" y="20193"/>
                    </a:lnTo>
                    <a:moveTo>
                      <a:pt x="519874" y="20193"/>
                    </a:moveTo>
                    <a:lnTo>
                      <a:pt x="519111" y="20193"/>
                    </a:lnTo>
                    <a:moveTo>
                      <a:pt x="519111" y="20193"/>
                    </a:moveTo>
                    <a:lnTo>
                      <a:pt x="518921" y="19812"/>
                    </a:lnTo>
                    <a:moveTo>
                      <a:pt x="518921" y="19812"/>
                    </a:moveTo>
                    <a:lnTo>
                      <a:pt x="518540" y="19812"/>
                    </a:lnTo>
                    <a:moveTo>
                      <a:pt x="518540" y="19812"/>
                    </a:moveTo>
                    <a:lnTo>
                      <a:pt x="518159" y="19431"/>
                    </a:lnTo>
                    <a:moveTo>
                      <a:pt x="518159" y="19431"/>
                    </a:moveTo>
                    <a:lnTo>
                      <a:pt x="517397" y="19431"/>
                    </a:lnTo>
                    <a:moveTo>
                      <a:pt x="517397" y="19431"/>
                    </a:moveTo>
                    <a:lnTo>
                      <a:pt x="517016" y="19050"/>
                    </a:lnTo>
                    <a:moveTo>
                      <a:pt x="517016" y="19050"/>
                    </a:moveTo>
                    <a:lnTo>
                      <a:pt x="516635" y="18669"/>
                    </a:lnTo>
                    <a:moveTo>
                      <a:pt x="516635" y="18669"/>
                    </a:moveTo>
                    <a:lnTo>
                      <a:pt x="516254" y="18669"/>
                    </a:lnTo>
                    <a:moveTo>
                      <a:pt x="516254" y="18669"/>
                    </a:moveTo>
                    <a:lnTo>
                      <a:pt x="515873" y="18288"/>
                    </a:lnTo>
                    <a:moveTo>
                      <a:pt x="515873" y="18288"/>
                    </a:moveTo>
                    <a:lnTo>
                      <a:pt x="515682" y="17907"/>
                    </a:lnTo>
                    <a:moveTo>
                      <a:pt x="515682" y="17907"/>
                    </a:moveTo>
                    <a:lnTo>
                      <a:pt x="515302" y="17717"/>
                    </a:lnTo>
                    <a:moveTo>
                      <a:pt x="515302" y="17717"/>
                    </a:moveTo>
                    <a:lnTo>
                      <a:pt x="514921" y="17336"/>
                    </a:lnTo>
                    <a:moveTo>
                      <a:pt x="514921" y="17336"/>
                    </a:moveTo>
                    <a:lnTo>
                      <a:pt x="514539" y="16955"/>
                    </a:lnTo>
                    <a:moveTo>
                      <a:pt x="514539" y="16955"/>
                    </a:moveTo>
                    <a:lnTo>
                      <a:pt x="514159" y="16573"/>
                    </a:lnTo>
                    <a:moveTo>
                      <a:pt x="514159" y="16573"/>
                    </a:moveTo>
                    <a:lnTo>
                      <a:pt x="513777" y="16192"/>
                    </a:lnTo>
                    <a:moveTo>
                      <a:pt x="513777" y="16192"/>
                    </a:moveTo>
                    <a:lnTo>
                      <a:pt x="513777" y="15811"/>
                    </a:lnTo>
                    <a:moveTo>
                      <a:pt x="513777" y="15811"/>
                    </a:moveTo>
                    <a:lnTo>
                      <a:pt x="513396" y="15431"/>
                    </a:lnTo>
                    <a:moveTo>
                      <a:pt x="513396" y="15431"/>
                    </a:moveTo>
                    <a:lnTo>
                      <a:pt x="513016" y="15050"/>
                    </a:lnTo>
                  </a:path>
                </a:pathLst>
              </a:custGeom>
              <a:noFill/>
              <a:ln w="50406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1" name="Freeform 301">
                <a:extLst>
                  <a:ext uri="{FF2B5EF4-FFF2-40B4-BE49-F238E27FC236}">
                    <a16:creationId xmlns:a16="http://schemas.microsoft.com/office/drawing/2014/main" id="{7E7832F2-0703-4CD7-8176-69F8615A4AD0}"/>
                  </a:ext>
                </a:extLst>
              </p:cNvPr>
              <p:cNvSpPr/>
              <p:nvPr/>
            </p:nvSpPr>
            <p:spPr>
              <a:xfrm>
                <a:off x="8803467" y="2487641"/>
                <a:ext cx="83441" cy="505812"/>
              </a:xfrm>
              <a:custGeom>
                <a:avLst/>
                <a:gdLst/>
                <a:ahLst/>
                <a:cxnLst/>
                <a:rect l="0" t="0" r="0" b="0"/>
                <a:pathLst>
                  <a:path w="262318" h="1431416">
                    <a:moveTo>
                      <a:pt x="262318" y="1431416"/>
                    </a:moveTo>
                    <a:lnTo>
                      <a:pt x="244793" y="1414081"/>
                    </a:lnTo>
                    <a:moveTo>
                      <a:pt x="3810" y="7810"/>
                    </a:moveTo>
                    <a:lnTo>
                      <a:pt x="0" y="3619"/>
                    </a:lnTo>
                    <a:moveTo>
                      <a:pt x="238316" y="13906"/>
                    </a:moveTo>
                    <a:lnTo>
                      <a:pt x="252222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2" name="Freeform 302">
                <a:extLst>
                  <a:ext uri="{FF2B5EF4-FFF2-40B4-BE49-F238E27FC236}">
                    <a16:creationId xmlns:a16="http://schemas.microsoft.com/office/drawing/2014/main" id="{76FACD79-2727-407F-BCDB-6959C91CAA06}"/>
                  </a:ext>
                </a:extLst>
              </p:cNvPr>
              <p:cNvSpPr/>
              <p:nvPr/>
            </p:nvSpPr>
            <p:spPr>
              <a:xfrm>
                <a:off x="8868244" y="1271105"/>
                <a:ext cx="30116" cy="36283"/>
              </a:xfrm>
              <a:custGeom>
                <a:avLst/>
                <a:gdLst/>
                <a:ahLst/>
                <a:cxnLst/>
                <a:rect l="0" t="0" r="0" b="0"/>
                <a:pathLst>
                  <a:path w="94678" h="102679">
                    <a:moveTo>
                      <a:pt x="94678" y="51244"/>
                    </a:moveTo>
                    <a:lnTo>
                      <a:pt x="87249" y="51244"/>
                    </a:lnTo>
                    <a:moveTo>
                      <a:pt x="87249" y="51244"/>
                    </a:moveTo>
                    <a:lnTo>
                      <a:pt x="87249" y="76770"/>
                    </a:lnTo>
                    <a:moveTo>
                      <a:pt x="87249" y="76770"/>
                    </a:moveTo>
                    <a:lnTo>
                      <a:pt x="85725" y="76770"/>
                    </a:lnTo>
                    <a:moveTo>
                      <a:pt x="85725" y="76770"/>
                    </a:moveTo>
                    <a:lnTo>
                      <a:pt x="85725" y="102679"/>
                    </a:lnTo>
                    <a:moveTo>
                      <a:pt x="85725" y="102679"/>
                    </a:moveTo>
                    <a:lnTo>
                      <a:pt x="9144" y="102679"/>
                    </a:lnTo>
                    <a:moveTo>
                      <a:pt x="9144" y="102679"/>
                    </a:moveTo>
                    <a:lnTo>
                      <a:pt x="9144" y="76770"/>
                    </a:lnTo>
                    <a:moveTo>
                      <a:pt x="9144" y="76770"/>
                    </a:moveTo>
                    <a:lnTo>
                      <a:pt x="7239" y="76770"/>
                    </a:lnTo>
                    <a:moveTo>
                      <a:pt x="7239" y="76770"/>
                    </a:moveTo>
                    <a:lnTo>
                      <a:pt x="7239" y="51244"/>
                    </a:lnTo>
                    <a:moveTo>
                      <a:pt x="7239" y="51244"/>
                    </a:moveTo>
                    <a:lnTo>
                      <a:pt x="0" y="51244"/>
                    </a:lnTo>
                    <a:moveTo>
                      <a:pt x="0" y="51244"/>
                    </a:moveTo>
                    <a:lnTo>
                      <a:pt x="2286" y="44006"/>
                    </a:lnTo>
                    <a:moveTo>
                      <a:pt x="2286" y="44006"/>
                    </a:moveTo>
                    <a:lnTo>
                      <a:pt x="4381" y="36767"/>
                    </a:lnTo>
                    <a:moveTo>
                      <a:pt x="4381" y="36767"/>
                    </a:moveTo>
                    <a:lnTo>
                      <a:pt x="6477" y="29337"/>
                    </a:lnTo>
                    <a:moveTo>
                      <a:pt x="6477" y="29337"/>
                    </a:moveTo>
                    <a:lnTo>
                      <a:pt x="9144" y="22098"/>
                    </a:lnTo>
                    <a:moveTo>
                      <a:pt x="9144" y="22098"/>
                    </a:moveTo>
                    <a:lnTo>
                      <a:pt x="11239" y="14859"/>
                    </a:lnTo>
                    <a:moveTo>
                      <a:pt x="11239" y="14859"/>
                    </a:moveTo>
                    <a:lnTo>
                      <a:pt x="13335" y="7239"/>
                    </a:lnTo>
                    <a:moveTo>
                      <a:pt x="13335" y="7239"/>
                    </a:moveTo>
                    <a:lnTo>
                      <a:pt x="15621" y="0"/>
                    </a:lnTo>
                    <a:moveTo>
                      <a:pt x="15621" y="0"/>
                    </a:moveTo>
                    <a:lnTo>
                      <a:pt x="78867" y="0"/>
                    </a:lnTo>
                    <a:moveTo>
                      <a:pt x="78867" y="0"/>
                    </a:moveTo>
                    <a:lnTo>
                      <a:pt x="81153" y="7239"/>
                    </a:lnTo>
                    <a:moveTo>
                      <a:pt x="81153" y="7239"/>
                    </a:moveTo>
                    <a:lnTo>
                      <a:pt x="83629" y="14859"/>
                    </a:lnTo>
                    <a:moveTo>
                      <a:pt x="83629" y="14859"/>
                    </a:moveTo>
                    <a:lnTo>
                      <a:pt x="85725" y="22098"/>
                    </a:lnTo>
                    <a:moveTo>
                      <a:pt x="85725" y="22098"/>
                    </a:moveTo>
                    <a:lnTo>
                      <a:pt x="87820" y="29337"/>
                    </a:lnTo>
                    <a:moveTo>
                      <a:pt x="87820" y="29337"/>
                    </a:moveTo>
                    <a:lnTo>
                      <a:pt x="90106" y="36767"/>
                    </a:lnTo>
                    <a:moveTo>
                      <a:pt x="90106" y="36767"/>
                    </a:moveTo>
                    <a:lnTo>
                      <a:pt x="92202" y="44006"/>
                    </a:lnTo>
                    <a:moveTo>
                      <a:pt x="92202" y="44006"/>
                    </a:moveTo>
                    <a:lnTo>
                      <a:pt x="94678" y="51244"/>
                    </a:lnTo>
                  </a:path>
                </a:pathLst>
              </a:custGeom>
              <a:noFill/>
              <a:ln w="50406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3" name="Freeform 303">
                <a:extLst>
                  <a:ext uri="{FF2B5EF4-FFF2-40B4-BE49-F238E27FC236}">
                    <a16:creationId xmlns:a16="http://schemas.microsoft.com/office/drawing/2014/main" id="{8EC64D3E-E33D-4469-A5A2-1C86CA6EEE0A}"/>
                  </a:ext>
                </a:extLst>
              </p:cNvPr>
              <p:cNvSpPr/>
              <p:nvPr/>
            </p:nvSpPr>
            <p:spPr>
              <a:xfrm>
                <a:off x="8859337" y="2067521"/>
                <a:ext cx="52234" cy="58026"/>
              </a:xfrm>
              <a:custGeom>
                <a:avLst/>
                <a:gdLst/>
                <a:ahLst/>
                <a:cxnLst/>
                <a:rect l="0" t="0" r="0" b="0"/>
                <a:pathLst>
                  <a:path w="164211" h="164211">
                    <a:moveTo>
                      <a:pt x="164211" y="164211"/>
                    </a:moveTo>
                    <a:lnTo>
                      <a:pt x="151638" y="151638"/>
                    </a:lnTo>
                    <a:moveTo>
                      <a:pt x="14098" y="14098"/>
                    </a:moveTo>
                    <a:lnTo>
                      <a:pt x="0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4" name="Freeform 304">
                <a:extLst>
                  <a:ext uri="{FF2B5EF4-FFF2-40B4-BE49-F238E27FC236}">
                    <a16:creationId xmlns:a16="http://schemas.microsoft.com/office/drawing/2014/main" id="{BEB42027-F966-45AB-AE24-4F0DFC0AF0FD}"/>
                  </a:ext>
                </a:extLst>
              </p:cNvPr>
              <p:cNvSpPr/>
              <p:nvPr/>
            </p:nvSpPr>
            <p:spPr>
              <a:xfrm>
                <a:off x="8863578" y="1906096"/>
                <a:ext cx="39387" cy="144662"/>
              </a:xfrm>
              <a:custGeom>
                <a:avLst/>
                <a:gdLst/>
                <a:ahLst/>
                <a:cxnLst/>
                <a:rect l="0" t="0" r="0" b="0"/>
                <a:pathLst>
                  <a:path w="123824" h="409384">
                    <a:moveTo>
                      <a:pt x="10477" y="23050"/>
                    </a:moveTo>
                    <a:lnTo>
                      <a:pt x="10477" y="23050"/>
                    </a:lnTo>
                    <a:moveTo>
                      <a:pt x="10477" y="23050"/>
                    </a:moveTo>
                    <a:lnTo>
                      <a:pt x="10477" y="23050"/>
                    </a:lnTo>
                    <a:moveTo>
                      <a:pt x="10477" y="23050"/>
                    </a:moveTo>
                    <a:lnTo>
                      <a:pt x="10857" y="23050"/>
                    </a:lnTo>
                    <a:moveTo>
                      <a:pt x="10857" y="23050"/>
                    </a:moveTo>
                    <a:lnTo>
                      <a:pt x="10857" y="22670"/>
                    </a:lnTo>
                    <a:moveTo>
                      <a:pt x="10857" y="22670"/>
                    </a:moveTo>
                    <a:lnTo>
                      <a:pt x="10857" y="22670"/>
                    </a:lnTo>
                    <a:moveTo>
                      <a:pt x="10857" y="22670"/>
                    </a:moveTo>
                    <a:lnTo>
                      <a:pt x="10857" y="22670"/>
                    </a:lnTo>
                    <a:moveTo>
                      <a:pt x="10857" y="22670"/>
                    </a:moveTo>
                    <a:lnTo>
                      <a:pt x="11048" y="22670"/>
                    </a:lnTo>
                    <a:moveTo>
                      <a:pt x="11048" y="22670"/>
                    </a:moveTo>
                    <a:lnTo>
                      <a:pt x="11048" y="22670"/>
                    </a:lnTo>
                    <a:moveTo>
                      <a:pt x="11048" y="22670"/>
                    </a:moveTo>
                    <a:lnTo>
                      <a:pt x="11048" y="22670"/>
                    </a:lnTo>
                    <a:moveTo>
                      <a:pt x="11048" y="22670"/>
                    </a:moveTo>
                    <a:lnTo>
                      <a:pt x="11429" y="22670"/>
                    </a:lnTo>
                    <a:moveTo>
                      <a:pt x="11429" y="22670"/>
                    </a:moveTo>
                    <a:lnTo>
                      <a:pt x="11429" y="22670"/>
                    </a:lnTo>
                    <a:moveTo>
                      <a:pt x="11429" y="22670"/>
                    </a:moveTo>
                    <a:lnTo>
                      <a:pt x="11429" y="22670"/>
                    </a:lnTo>
                    <a:moveTo>
                      <a:pt x="11429" y="22670"/>
                    </a:moveTo>
                    <a:lnTo>
                      <a:pt x="11810" y="22289"/>
                    </a:lnTo>
                    <a:moveTo>
                      <a:pt x="11810" y="22289"/>
                    </a:moveTo>
                    <a:lnTo>
                      <a:pt x="11810" y="22289"/>
                    </a:lnTo>
                    <a:moveTo>
                      <a:pt x="11810" y="22289"/>
                    </a:moveTo>
                    <a:lnTo>
                      <a:pt x="11810" y="22289"/>
                    </a:lnTo>
                    <a:moveTo>
                      <a:pt x="11810" y="22289"/>
                    </a:moveTo>
                    <a:lnTo>
                      <a:pt x="11810" y="22289"/>
                    </a:lnTo>
                    <a:moveTo>
                      <a:pt x="11810" y="22289"/>
                    </a:moveTo>
                    <a:lnTo>
                      <a:pt x="12191" y="22289"/>
                    </a:lnTo>
                    <a:moveTo>
                      <a:pt x="12191" y="22289"/>
                    </a:moveTo>
                    <a:lnTo>
                      <a:pt x="12191" y="21907"/>
                    </a:lnTo>
                    <a:moveTo>
                      <a:pt x="12191" y="21907"/>
                    </a:moveTo>
                    <a:lnTo>
                      <a:pt x="12191" y="21907"/>
                    </a:lnTo>
                    <a:moveTo>
                      <a:pt x="12191" y="21907"/>
                    </a:moveTo>
                    <a:lnTo>
                      <a:pt x="12191" y="21907"/>
                    </a:lnTo>
                    <a:moveTo>
                      <a:pt x="12191" y="21907"/>
                    </a:moveTo>
                    <a:lnTo>
                      <a:pt x="12191" y="21907"/>
                    </a:lnTo>
                    <a:moveTo>
                      <a:pt x="12191" y="21907"/>
                    </a:moveTo>
                    <a:lnTo>
                      <a:pt x="12572" y="21527"/>
                    </a:lnTo>
                    <a:moveTo>
                      <a:pt x="12572" y="21527"/>
                    </a:moveTo>
                    <a:lnTo>
                      <a:pt x="12572" y="21527"/>
                    </a:lnTo>
                    <a:moveTo>
                      <a:pt x="12572" y="21527"/>
                    </a:moveTo>
                    <a:lnTo>
                      <a:pt x="12572" y="21527"/>
                    </a:lnTo>
                    <a:moveTo>
                      <a:pt x="12572" y="21527"/>
                    </a:moveTo>
                    <a:lnTo>
                      <a:pt x="12572" y="21527"/>
                    </a:lnTo>
                    <a:moveTo>
                      <a:pt x="12572" y="21527"/>
                    </a:moveTo>
                    <a:lnTo>
                      <a:pt x="12572" y="21145"/>
                    </a:lnTo>
                    <a:moveTo>
                      <a:pt x="12572" y="21145"/>
                    </a:moveTo>
                    <a:lnTo>
                      <a:pt x="12572" y="21145"/>
                    </a:lnTo>
                    <a:moveTo>
                      <a:pt x="12572" y="21145"/>
                    </a:moveTo>
                    <a:lnTo>
                      <a:pt x="12572" y="21145"/>
                    </a:lnTo>
                    <a:moveTo>
                      <a:pt x="12572" y="21145"/>
                    </a:moveTo>
                    <a:lnTo>
                      <a:pt x="12953" y="20955"/>
                    </a:lnTo>
                    <a:moveTo>
                      <a:pt x="12953" y="20955"/>
                    </a:moveTo>
                    <a:lnTo>
                      <a:pt x="12953" y="20955"/>
                    </a:lnTo>
                    <a:moveTo>
                      <a:pt x="12953" y="20955"/>
                    </a:moveTo>
                    <a:lnTo>
                      <a:pt x="12953" y="20955"/>
                    </a:lnTo>
                    <a:moveTo>
                      <a:pt x="12953" y="20955"/>
                    </a:moveTo>
                    <a:lnTo>
                      <a:pt x="12953" y="20574"/>
                    </a:lnTo>
                    <a:moveTo>
                      <a:pt x="12953" y="20574"/>
                    </a:moveTo>
                    <a:lnTo>
                      <a:pt x="12953" y="20574"/>
                    </a:lnTo>
                    <a:moveTo>
                      <a:pt x="12953" y="20574"/>
                    </a:moveTo>
                    <a:lnTo>
                      <a:pt x="12953" y="20574"/>
                    </a:lnTo>
                    <a:moveTo>
                      <a:pt x="12953" y="20574"/>
                    </a:moveTo>
                    <a:lnTo>
                      <a:pt x="12953" y="20193"/>
                    </a:lnTo>
                    <a:moveTo>
                      <a:pt x="12953" y="20193"/>
                    </a:moveTo>
                    <a:lnTo>
                      <a:pt x="12953" y="12192"/>
                    </a:lnTo>
                    <a:moveTo>
                      <a:pt x="12953" y="12192"/>
                    </a:moveTo>
                    <a:lnTo>
                      <a:pt x="12953" y="11811"/>
                    </a:lnTo>
                    <a:moveTo>
                      <a:pt x="12953" y="11811"/>
                    </a:moveTo>
                    <a:lnTo>
                      <a:pt x="13334" y="11811"/>
                    </a:lnTo>
                    <a:moveTo>
                      <a:pt x="13334" y="11811"/>
                    </a:moveTo>
                    <a:lnTo>
                      <a:pt x="13715" y="11430"/>
                    </a:lnTo>
                    <a:moveTo>
                      <a:pt x="13715" y="11430"/>
                    </a:moveTo>
                    <a:lnTo>
                      <a:pt x="13715" y="11239"/>
                    </a:lnTo>
                    <a:moveTo>
                      <a:pt x="13715" y="11239"/>
                    </a:moveTo>
                    <a:lnTo>
                      <a:pt x="14096" y="11239"/>
                    </a:lnTo>
                    <a:moveTo>
                      <a:pt x="14096" y="11239"/>
                    </a:moveTo>
                    <a:lnTo>
                      <a:pt x="14287" y="10859"/>
                    </a:lnTo>
                    <a:moveTo>
                      <a:pt x="14287" y="10859"/>
                    </a:moveTo>
                    <a:lnTo>
                      <a:pt x="14287" y="10477"/>
                    </a:lnTo>
                    <a:moveTo>
                      <a:pt x="14287" y="10477"/>
                    </a:moveTo>
                    <a:lnTo>
                      <a:pt x="14287" y="0"/>
                    </a:lnTo>
                    <a:moveTo>
                      <a:pt x="14287" y="0"/>
                    </a:moveTo>
                    <a:lnTo>
                      <a:pt x="19811" y="0"/>
                    </a:lnTo>
                    <a:moveTo>
                      <a:pt x="19811" y="0"/>
                    </a:moveTo>
                    <a:lnTo>
                      <a:pt x="19811" y="4953"/>
                    </a:lnTo>
                    <a:moveTo>
                      <a:pt x="19811" y="4953"/>
                    </a:moveTo>
                    <a:lnTo>
                      <a:pt x="22288" y="4953"/>
                    </a:lnTo>
                    <a:moveTo>
                      <a:pt x="22288" y="4953"/>
                    </a:moveTo>
                    <a:lnTo>
                      <a:pt x="22288" y="38099"/>
                    </a:lnTo>
                    <a:moveTo>
                      <a:pt x="22288" y="38099"/>
                    </a:moveTo>
                    <a:lnTo>
                      <a:pt x="21906" y="38480"/>
                    </a:lnTo>
                    <a:moveTo>
                      <a:pt x="21906" y="38480"/>
                    </a:moveTo>
                    <a:lnTo>
                      <a:pt x="21526" y="38861"/>
                    </a:lnTo>
                    <a:moveTo>
                      <a:pt x="21526" y="38861"/>
                    </a:moveTo>
                    <a:lnTo>
                      <a:pt x="21144" y="39242"/>
                    </a:lnTo>
                    <a:moveTo>
                      <a:pt x="21144" y="39242"/>
                    </a:moveTo>
                    <a:lnTo>
                      <a:pt x="20764" y="39623"/>
                    </a:lnTo>
                    <a:moveTo>
                      <a:pt x="20764" y="39623"/>
                    </a:moveTo>
                    <a:lnTo>
                      <a:pt x="20573" y="40004"/>
                    </a:lnTo>
                    <a:moveTo>
                      <a:pt x="20573" y="40004"/>
                    </a:moveTo>
                    <a:lnTo>
                      <a:pt x="20192" y="40385"/>
                    </a:lnTo>
                    <a:moveTo>
                      <a:pt x="20192" y="40385"/>
                    </a:moveTo>
                    <a:lnTo>
                      <a:pt x="19811" y="40766"/>
                    </a:lnTo>
                    <a:moveTo>
                      <a:pt x="19811" y="40766"/>
                    </a:moveTo>
                    <a:lnTo>
                      <a:pt x="8572" y="40766"/>
                    </a:lnTo>
                    <a:moveTo>
                      <a:pt x="8572" y="40766"/>
                    </a:moveTo>
                    <a:lnTo>
                      <a:pt x="8572" y="25526"/>
                    </a:lnTo>
                    <a:moveTo>
                      <a:pt x="8572" y="25526"/>
                    </a:moveTo>
                    <a:lnTo>
                      <a:pt x="7430" y="25526"/>
                    </a:lnTo>
                    <a:moveTo>
                      <a:pt x="7430" y="25526"/>
                    </a:moveTo>
                    <a:lnTo>
                      <a:pt x="7430" y="23050"/>
                    </a:lnTo>
                    <a:moveTo>
                      <a:pt x="7430" y="23050"/>
                    </a:moveTo>
                    <a:lnTo>
                      <a:pt x="10477" y="23050"/>
                    </a:lnTo>
                    <a:moveTo>
                      <a:pt x="113728" y="23050"/>
                    </a:moveTo>
                    <a:lnTo>
                      <a:pt x="116204" y="23050"/>
                    </a:lnTo>
                    <a:moveTo>
                      <a:pt x="116204" y="23050"/>
                    </a:moveTo>
                    <a:lnTo>
                      <a:pt x="116204" y="25526"/>
                    </a:lnTo>
                    <a:moveTo>
                      <a:pt x="116204" y="25526"/>
                    </a:moveTo>
                    <a:lnTo>
                      <a:pt x="115252" y="25526"/>
                    </a:lnTo>
                    <a:moveTo>
                      <a:pt x="115252" y="25526"/>
                    </a:moveTo>
                    <a:lnTo>
                      <a:pt x="115252" y="40766"/>
                    </a:lnTo>
                    <a:moveTo>
                      <a:pt x="115252" y="40766"/>
                    </a:moveTo>
                    <a:lnTo>
                      <a:pt x="104393" y="40766"/>
                    </a:lnTo>
                    <a:moveTo>
                      <a:pt x="104393" y="40766"/>
                    </a:moveTo>
                    <a:lnTo>
                      <a:pt x="104012" y="40385"/>
                    </a:lnTo>
                    <a:moveTo>
                      <a:pt x="104012" y="40385"/>
                    </a:moveTo>
                    <a:lnTo>
                      <a:pt x="103631" y="40004"/>
                    </a:lnTo>
                    <a:moveTo>
                      <a:pt x="103631" y="40004"/>
                    </a:moveTo>
                    <a:lnTo>
                      <a:pt x="102869" y="39623"/>
                    </a:lnTo>
                    <a:moveTo>
                      <a:pt x="102869" y="39623"/>
                    </a:moveTo>
                    <a:lnTo>
                      <a:pt x="102488" y="39242"/>
                    </a:lnTo>
                    <a:moveTo>
                      <a:pt x="102488" y="39242"/>
                    </a:moveTo>
                    <a:lnTo>
                      <a:pt x="102298" y="38861"/>
                    </a:lnTo>
                    <a:moveTo>
                      <a:pt x="102298" y="38861"/>
                    </a:moveTo>
                    <a:lnTo>
                      <a:pt x="101916" y="38480"/>
                    </a:lnTo>
                    <a:moveTo>
                      <a:pt x="101916" y="38480"/>
                    </a:moveTo>
                    <a:lnTo>
                      <a:pt x="101536" y="38099"/>
                    </a:lnTo>
                    <a:moveTo>
                      <a:pt x="101536" y="38099"/>
                    </a:moveTo>
                    <a:lnTo>
                      <a:pt x="101536" y="4953"/>
                    </a:lnTo>
                    <a:moveTo>
                      <a:pt x="101536" y="4953"/>
                    </a:moveTo>
                    <a:lnTo>
                      <a:pt x="104393" y="4953"/>
                    </a:lnTo>
                    <a:moveTo>
                      <a:pt x="104393" y="4953"/>
                    </a:moveTo>
                    <a:lnTo>
                      <a:pt x="104393" y="0"/>
                    </a:lnTo>
                    <a:moveTo>
                      <a:pt x="104393" y="0"/>
                    </a:moveTo>
                    <a:lnTo>
                      <a:pt x="109346" y="0"/>
                    </a:lnTo>
                    <a:moveTo>
                      <a:pt x="109346" y="0"/>
                    </a:moveTo>
                    <a:lnTo>
                      <a:pt x="109346" y="10477"/>
                    </a:lnTo>
                    <a:moveTo>
                      <a:pt x="109346" y="10477"/>
                    </a:moveTo>
                    <a:lnTo>
                      <a:pt x="109727" y="10859"/>
                    </a:lnTo>
                    <a:moveTo>
                      <a:pt x="109727" y="10859"/>
                    </a:moveTo>
                    <a:lnTo>
                      <a:pt x="110108" y="11239"/>
                    </a:lnTo>
                    <a:moveTo>
                      <a:pt x="110108" y="11239"/>
                    </a:moveTo>
                    <a:lnTo>
                      <a:pt x="110108" y="11239"/>
                    </a:lnTo>
                    <a:moveTo>
                      <a:pt x="110108" y="11239"/>
                    </a:moveTo>
                    <a:lnTo>
                      <a:pt x="110489" y="11430"/>
                    </a:lnTo>
                    <a:moveTo>
                      <a:pt x="110489" y="11430"/>
                    </a:moveTo>
                    <a:lnTo>
                      <a:pt x="110489" y="11811"/>
                    </a:lnTo>
                    <a:moveTo>
                      <a:pt x="110489" y="11811"/>
                    </a:moveTo>
                    <a:lnTo>
                      <a:pt x="110870" y="11811"/>
                    </a:lnTo>
                    <a:moveTo>
                      <a:pt x="110870" y="11811"/>
                    </a:moveTo>
                    <a:lnTo>
                      <a:pt x="111251" y="12192"/>
                    </a:lnTo>
                    <a:moveTo>
                      <a:pt x="111251" y="12192"/>
                    </a:moveTo>
                    <a:lnTo>
                      <a:pt x="111251" y="20193"/>
                    </a:lnTo>
                    <a:moveTo>
                      <a:pt x="111251" y="20193"/>
                    </a:moveTo>
                    <a:lnTo>
                      <a:pt x="111251" y="20574"/>
                    </a:lnTo>
                    <a:moveTo>
                      <a:pt x="111251" y="20574"/>
                    </a:moveTo>
                    <a:lnTo>
                      <a:pt x="111251" y="20574"/>
                    </a:lnTo>
                    <a:moveTo>
                      <a:pt x="111251" y="20574"/>
                    </a:moveTo>
                    <a:lnTo>
                      <a:pt x="111251" y="20574"/>
                    </a:lnTo>
                    <a:moveTo>
                      <a:pt x="111251" y="20574"/>
                    </a:moveTo>
                    <a:lnTo>
                      <a:pt x="111251" y="20955"/>
                    </a:lnTo>
                    <a:moveTo>
                      <a:pt x="111251" y="20955"/>
                    </a:moveTo>
                    <a:lnTo>
                      <a:pt x="111251" y="20955"/>
                    </a:lnTo>
                    <a:moveTo>
                      <a:pt x="111251" y="20955"/>
                    </a:moveTo>
                    <a:lnTo>
                      <a:pt x="111251" y="20955"/>
                    </a:lnTo>
                    <a:moveTo>
                      <a:pt x="111251" y="20955"/>
                    </a:moveTo>
                    <a:lnTo>
                      <a:pt x="111251" y="21145"/>
                    </a:lnTo>
                    <a:moveTo>
                      <a:pt x="111251" y="21145"/>
                    </a:moveTo>
                    <a:lnTo>
                      <a:pt x="111251" y="21145"/>
                    </a:lnTo>
                    <a:moveTo>
                      <a:pt x="111251" y="21145"/>
                    </a:moveTo>
                    <a:lnTo>
                      <a:pt x="111251" y="21145"/>
                    </a:lnTo>
                    <a:moveTo>
                      <a:pt x="111251" y="21145"/>
                    </a:moveTo>
                    <a:lnTo>
                      <a:pt x="111251" y="21527"/>
                    </a:lnTo>
                    <a:moveTo>
                      <a:pt x="111251" y="21527"/>
                    </a:moveTo>
                    <a:lnTo>
                      <a:pt x="111632" y="21527"/>
                    </a:lnTo>
                    <a:moveTo>
                      <a:pt x="111632" y="21527"/>
                    </a:moveTo>
                    <a:lnTo>
                      <a:pt x="111632" y="21527"/>
                    </a:lnTo>
                    <a:moveTo>
                      <a:pt x="111632" y="21527"/>
                    </a:moveTo>
                    <a:lnTo>
                      <a:pt x="111632" y="21527"/>
                    </a:lnTo>
                    <a:moveTo>
                      <a:pt x="111632" y="21527"/>
                    </a:moveTo>
                    <a:lnTo>
                      <a:pt x="111632" y="21907"/>
                    </a:lnTo>
                    <a:moveTo>
                      <a:pt x="111632" y="21907"/>
                    </a:moveTo>
                    <a:lnTo>
                      <a:pt x="111632" y="21907"/>
                    </a:lnTo>
                    <a:moveTo>
                      <a:pt x="111632" y="21907"/>
                    </a:moveTo>
                    <a:lnTo>
                      <a:pt x="111632" y="21907"/>
                    </a:lnTo>
                    <a:moveTo>
                      <a:pt x="111632" y="21907"/>
                    </a:moveTo>
                    <a:lnTo>
                      <a:pt x="112013" y="21907"/>
                    </a:lnTo>
                    <a:moveTo>
                      <a:pt x="112013" y="21907"/>
                    </a:moveTo>
                    <a:lnTo>
                      <a:pt x="112013" y="22289"/>
                    </a:lnTo>
                    <a:moveTo>
                      <a:pt x="112013" y="22289"/>
                    </a:moveTo>
                    <a:lnTo>
                      <a:pt x="112013" y="22289"/>
                    </a:lnTo>
                    <a:moveTo>
                      <a:pt x="112013" y="22289"/>
                    </a:moveTo>
                    <a:lnTo>
                      <a:pt x="112013" y="22289"/>
                    </a:lnTo>
                    <a:moveTo>
                      <a:pt x="112013" y="22289"/>
                    </a:moveTo>
                    <a:lnTo>
                      <a:pt x="112204" y="22289"/>
                    </a:lnTo>
                    <a:moveTo>
                      <a:pt x="112204" y="22289"/>
                    </a:moveTo>
                    <a:lnTo>
                      <a:pt x="112204" y="22289"/>
                    </a:lnTo>
                    <a:moveTo>
                      <a:pt x="112204" y="22289"/>
                    </a:moveTo>
                    <a:lnTo>
                      <a:pt x="112204" y="22670"/>
                    </a:lnTo>
                    <a:moveTo>
                      <a:pt x="112204" y="22670"/>
                    </a:moveTo>
                    <a:lnTo>
                      <a:pt x="112204" y="22670"/>
                    </a:lnTo>
                    <a:moveTo>
                      <a:pt x="112204" y="22670"/>
                    </a:moveTo>
                    <a:lnTo>
                      <a:pt x="112584" y="22670"/>
                    </a:lnTo>
                    <a:moveTo>
                      <a:pt x="112584" y="22670"/>
                    </a:moveTo>
                    <a:lnTo>
                      <a:pt x="112584" y="22670"/>
                    </a:lnTo>
                    <a:moveTo>
                      <a:pt x="112584" y="22670"/>
                    </a:moveTo>
                    <a:lnTo>
                      <a:pt x="112584" y="22670"/>
                    </a:lnTo>
                    <a:moveTo>
                      <a:pt x="112584" y="22670"/>
                    </a:moveTo>
                    <a:lnTo>
                      <a:pt x="112965" y="22670"/>
                    </a:lnTo>
                    <a:moveTo>
                      <a:pt x="112965" y="22670"/>
                    </a:moveTo>
                    <a:lnTo>
                      <a:pt x="112965" y="22670"/>
                    </a:lnTo>
                    <a:moveTo>
                      <a:pt x="112965" y="22670"/>
                    </a:moveTo>
                    <a:lnTo>
                      <a:pt x="112965" y="22670"/>
                    </a:lnTo>
                    <a:moveTo>
                      <a:pt x="112965" y="22670"/>
                    </a:moveTo>
                    <a:lnTo>
                      <a:pt x="113347" y="22670"/>
                    </a:lnTo>
                    <a:moveTo>
                      <a:pt x="113347" y="22670"/>
                    </a:moveTo>
                    <a:lnTo>
                      <a:pt x="113347" y="23050"/>
                    </a:lnTo>
                    <a:moveTo>
                      <a:pt x="113347" y="23050"/>
                    </a:moveTo>
                    <a:lnTo>
                      <a:pt x="113347" y="23050"/>
                    </a:lnTo>
                    <a:moveTo>
                      <a:pt x="113347" y="23050"/>
                    </a:moveTo>
                    <a:lnTo>
                      <a:pt x="113728" y="23050"/>
                    </a:lnTo>
                    <a:moveTo>
                      <a:pt x="113728" y="23050"/>
                    </a:moveTo>
                    <a:lnTo>
                      <a:pt x="113728" y="23050"/>
                    </a:lnTo>
                    <a:moveTo>
                      <a:pt x="113728" y="386333"/>
                    </a:moveTo>
                    <a:lnTo>
                      <a:pt x="113728" y="386333"/>
                    </a:lnTo>
                    <a:moveTo>
                      <a:pt x="113728" y="386333"/>
                    </a:moveTo>
                    <a:lnTo>
                      <a:pt x="113347" y="386333"/>
                    </a:lnTo>
                    <a:moveTo>
                      <a:pt x="113347" y="386333"/>
                    </a:moveTo>
                    <a:lnTo>
                      <a:pt x="113347" y="386333"/>
                    </a:lnTo>
                    <a:moveTo>
                      <a:pt x="113347" y="386333"/>
                    </a:moveTo>
                    <a:lnTo>
                      <a:pt x="113347" y="386333"/>
                    </a:lnTo>
                    <a:moveTo>
                      <a:pt x="113347" y="386333"/>
                    </a:moveTo>
                    <a:lnTo>
                      <a:pt x="112965" y="386333"/>
                    </a:lnTo>
                    <a:moveTo>
                      <a:pt x="112965" y="386333"/>
                    </a:moveTo>
                    <a:lnTo>
                      <a:pt x="112965" y="386333"/>
                    </a:lnTo>
                    <a:moveTo>
                      <a:pt x="112965" y="386333"/>
                    </a:moveTo>
                    <a:lnTo>
                      <a:pt x="112965" y="386333"/>
                    </a:lnTo>
                    <a:moveTo>
                      <a:pt x="112965" y="386333"/>
                    </a:moveTo>
                    <a:lnTo>
                      <a:pt x="112584" y="386333"/>
                    </a:lnTo>
                    <a:moveTo>
                      <a:pt x="112584" y="386333"/>
                    </a:moveTo>
                    <a:lnTo>
                      <a:pt x="112584" y="386714"/>
                    </a:lnTo>
                    <a:moveTo>
                      <a:pt x="112584" y="386714"/>
                    </a:moveTo>
                    <a:lnTo>
                      <a:pt x="112584" y="386714"/>
                    </a:lnTo>
                    <a:moveTo>
                      <a:pt x="112584" y="386714"/>
                    </a:moveTo>
                    <a:lnTo>
                      <a:pt x="112204" y="386714"/>
                    </a:lnTo>
                    <a:moveTo>
                      <a:pt x="112204" y="386714"/>
                    </a:moveTo>
                    <a:lnTo>
                      <a:pt x="112204" y="386714"/>
                    </a:lnTo>
                    <a:moveTo>
                      <a:pt x="112204" y="386714"/>
                    </a:moveTo>
                    <a:lnTo>
                      <a:pt x="112204" y="386714"/>
                    </a:lnTo>
                    <a:moveTo>
                      <a:pt x="112204" y="386714"/>
                    </a:moveTo>
                    <a:lnTo>
                      <a:pt x="112204" y="386714"/>
                    </a:lnTo>
                    <a:moveTo>
                      <a:pt x="112204" y="386714"/>
                    </a:moveTo>
                    <a:lnTo>
                      <a:pt x="112013" y="387095"/>
                    </a:lnTo>
                    <a:moveTo>
                      <a:pt x="112013" y="387095"/>
                    </a:moveTo>
                    <a:lnTo>
                      <a:pt x="112013" y="387095"/>
                    </a:lnTo>
                    <a:moveTo>
                      <a:pt x="112013" y="387095"/>
                    </a:moveTo>
                    <a:lnTo>
                      <a:pt x="112013" y="387095"/>
                    </a:lnTo>
                    <a:moveTo>
                      <a:pt x="112013" y="387095"/>
                    </a:moveTo>
                    <a:lnTo>
                      <a:pt x="112013" y="387095"/>
                    </a:lnTo>
                    <a:moveTo>
                      <a:pt x="112013" y="387095"/>
                    </a:moveTo>
                    <a:lnTo>
                      <a:pt x="111632" y="387095"/>
                    </a:lnTo>
                    <a:moveTo>
                      <a:pt x="111632" y="387095"/>
                    </a:moveTo>
                    <a:lnTo>
                      <a:pt x="111632" y="387476"/>
                    </a:lnTo>
                    <a:moveTo>
                      <a:pt x="111632" y="387476"/>
                    </a:moveTo>
                    <a:lnTo>
                      <a:pt x="111632" y="387476"/>
                    </a:lnTo>
                    <a:moveTo>
                      <a:pt x="111632" y="387476"/>
                    </a:moveTo>
                    <a:lnTo>
                      <a:pt x="111632" y="387476"/>
                    </a:lnTo>
                    <a:moveTo>
                      <a:pt x="111632" y="387476"/>
                    </a:moveTo>
                    <a:lnTo>
                      <a:pt x="111632" y="387476"/>
                    </a:lnTo>
                    <a:moveTo>
                      <a:pt x="111632" y="387476"/>
                    </a:moveTo>
                    <a:lnTo>
                      <a:pt x="111632" y="387666"/>
                    </a:lnTo>
                    <a:moveTo>
                      <a:pt x="111632" y="387666"/>
                    </a:moveTo>
                    <a:lnTo>
                      <a:pt x="111251" y="387666"/>
                    </a:lnTo>
                    <a:moveTo>
                      <a:pt x="111251" y="387666"/>
                    </a:moveTo>
                    <a:lnTo>
                      <a:pt x="111251" y="387666"/>
                    </a:lnTo>
                    <a:moveTo>
                      <a:pt x="111251" y="387666"/>
                    </a:moveTo>
                    <a:lnTo>
                      <a:pt x="111251" y="388047"/>
                    </a:lnTo>
                    <a:moveTo>
                      <a:pt x="111251" y="388047"/>
                    </a:moveTo>
                    <a:lnTo>
                      <a:pt x="111251" y="388047"/>
                    </a:lnTo>
                    <a:moveTo>
                      <a:pt x="111251" y="388047"/>
                    </a:moveTo>
                    <a:lnTo>
                      <a:pt x="111251" y="388047"/>
                    </a:lnTo>
                    <a:moveTo>
                      <a:pt x="111251" y="388047"/>
                    </a:moveTo>
                    <a:lnTo>
                      <a:pt x="111251" y="388429"/>
                    </a:lnTo>
                    <a:moveTo>
                      <a:pt x="111251" y="388429"/>
                    </a:moveTo>
                    <a:lnTo>
                      <a:pt x="111251" y="388429"/>
                    </a:lnTo>
                    <a:moveTo>
                      <a:pt x="111251" y="388429"/>
                    </a:moveTo>
                    <a:lnTo>
                      <a:pt x="111251" y="388429"/>
                    </a:lnTo>
                    <a:moveTo>
                      <a:pt x="111251" y="388429"/>
                    </a:moveTo>
                    <a:lnTo>
                      <a:pt x="111251" y="388429"/>
                    </a:lnTo>
                    <a:moveTo>
                      <a:pt x="111251" y="388429"/>
                    </a:moveTo>
                    <a:lnTo>
                      <a:pt x="111251" y="388809"/>
                    </a:lnTo>
                    <a:moveTo>
                      <a:pt x="111251" y="388809"/>
                    </a:moveTo>
                    <a:lnTo>
                      <a:pt x="111251" y="388809"/>
                    </a:lnTo>
                    <a:moveTo>
                      <a:pt x="111251" y="388809"/>
                    </a:moveTo>
                    <a:lnTo>
                      <a:pt x="111251" y="397191"/>
                    </a:lnTo>
                    <a:moveTo>
                      <a:pt x="111251" y="397191"/>
                    </a:moveTo>
                    <a:lnTo>
                      <a:pt x="110870" y="397382"/>
                    </a:lnTo>
                    <a:moveTo>
                      <a:pt x="110870" y="397382"/>
                    </a:moveTo>
                    <a:lnTo>
                      <a:pt x="110489" y="397382"/>
                    </a:lnTo>
                    <a:moveTo>
                      <a:pt x="110489" y="397382"/>
                    </a:moveTo>
                    <a:lnTo>
                      <a:pt x="110489" y="397763"/>
                    </a:lnTo>
                    <a:moveTo>
                      <a:pt x="110489" y="397763"/>
                    </a:moveTo>
                    <a:lnTo>
                      <a:pt x="110108" y="397763"/>
                    </a:lnTo>
                    <a:moveTo>
                      <a:pt x="110108" y="397763"/>
                    </a:moveTo>
                    <a:lnTo>
                      <a:pt x="110108" y="398144"/>
                    </a:lnTo>
                    <a:moveTo>
                      <a:pt x="110108" y="398144"/>
                    </a:moveTo>
                    <a:lnTo>
                      <a:pt x="109727" y="398525"/>
                    </a:lnTo>
                    <a:moveTo>
                      <a:pt x="109727" y="398525"/>
                    </a:moveTo>
                    <a:lnTo>
                      <a:pt x="109346" y="398525"/>
                    </a:lnTo>
                    <a:moveTo>
                      <a:pt x="109346" y="398525"/>
                    </a:moveTo>
                    <a:lnTo>
                      <a:pt x="109346" y="409384"/>
                    </a:lnTo>
                    <a:moveTo>
                      <a:pt x="109346" y="409384"/>
                    </a:moveTo>
                    <a:lnTo>
                      <a:pt x="104393" y="409384"/>
                    </a:lnTo>
                    <a:moveTo>
                      <a:pt x="104393" y="409384"/>
                    </a:moveTo>
                    <a:lnTo>
                      <a:pt x="104393" y="404240"/>
                    </a:lnTo>
                    <a:moveTo>
                      <a:pt x="104393" y="404240"/>
                    </a:moveTo>
                    <a:lnTo>
                      <a:pt x="101536" y="404240"/>
                    </a:lnTo>
                    <a:moveTo>
                      <a:pt x="101536" y="404240"/>
                    </a:moveTo>
                    <a:lnTo>
                      <a:pt x="101536" y="370902"/>
                    </a:lnTo>
                    <a:moveTo>
                      <a:pt x="101536" y="370902"/>
                    </a:moveTo>
                    <a:lnTo>
                      <a:pt x="101916" y="370522"/>
                    </a:lnTo>
                    <a:moveTo>
                      <a:pt x="101916" y="370522"/>
                    </a:moveTo>
                    <a:lnTo>
                      <a:pt x="102298" y="370140"/>
                    </a:lnTo>
                    <a:moveTo>
                      <a:pt x="102298" y="370140"/>
                    </a:moveTo>
                    <a:lnTo>
                      <a:pt x="102488" y="369759"/>
                    </a:lnTo>
                    <a:moveTo>
                      <a:pt x="102488" y="369759"/>
                    </a:moveTo>
                    <a:lnTo>
                      <a:pt x="102869" y="369379"/>
                    </a:lnTo>
                    <a:moveTo>
                      <a:pt x="102869" y="369379"/>
                    </a:moveTo>
                    <a:lnTo>
                      <a:pt x="103631" y="368997"/>
                    </a:lnTo>
                    <a:moveTo>
                      <a:pt x="103631" y="368997"/>
                    </a:moveTo>
                    <a:lnTo>
                      <a:pt x="104012" y="368616"/>
                    </a:lnTo>
                    <a:moveTo>
                      <a:pt x="104012" y="368616"/>
                    </a:moveTo>
                    <a:lnTo>
                      <a:pt x="104393" y="368236"/>
                    </a:lnTo>
                    <a:moveTo>
                      <a:pt x="104393" y="368236"/>
                    </a:moveTo>
                    <a:lnTo>
                      <a:pt x="115252" y="368236"/>
                    </a:lnTo>
                    <a:moveTo>
                      <a:pt x="115252" y="368236"/>
                    </a:moveTo>
                    <a:lnTo>
                      <a:pt x="115252" y="383856"/>
                    </a:lnTo>
                    <a:moveTo>
                      <a:pt x="115252" y="383856"/>
                    </a:moveTo>
                    <a:lnTo>
                      <a:pt x="116204" y="383856"/>
                    </a:lnTo>
                    <a:moveTo>
                      <a:pt x="116204" y="383856"/>
                    </a:moveTo>
                    <a:lnTo>
                      <a:pt x="116204" y="386333"/>
                    </a:lnTo>
                    <a:moveTo>
                      <a:pt x="116204" y="386333"/>
                    </a:moveTo>
                    <a:lnTo>
                      <a:pt x="113728" y="386333"/>
                    </a:lnTo>
                    <a:moveTo>
                      <a:pt x="10477" y="386333"/>
                    </a:moveTo>
                    <a:lnTo>
                      <a:pt x="7430" y="386333"/>
                    </a:lnTo>
                    <a:moveTo>
                      <a:pt x="7430" y="386333"/>
                    </a:moveTo>
                    <a:lnTo>
                      <a:pt x="7430" y="383856"/>
                    </a:lnTo>
                    <a:moveTo>
                      <a:pt x="7430" y="383856"/>
                    </a:moveTo>
                    <a:lnTo>
                      <a:pt x="8572" y="383856"/>
                    </a:lnTo>
                    <a:moveTo>
                      <a:pt x="8572" y="383856"/>
                    </a:moveTo>
                    <a:lnTo>
                      <a:pt x="8572" y="368236"/>
                    </a:lnTo>
                    <a:moveTo>
                      <a:pt x="8572" y="368236"/>
                    </a:moveTo>
                    <a:lnTo>
                      <a:pt x="19811" y="368236"/>
                    </a:lnTo>
                    <a:moveTo>
                      <a:pt x="19811" y="368236"/>
                    </a:moveTo>
                    <a:lnTo>
                      <a:pt x="20192" y="368616"/>
                    </a:lnTo>
                    <a:moveTo>
                      <a:pt x="20192" y="368616"/>
                    </a:moveTo>
                    <a:lnTo>
                      <a:pt x="20573" y="368997"/>
                    </a:lnTo>
                    <a:moveTo>
                      <a:pt x="20573" y="368997"/>
                    </a:moveTo>
                    <a:lnTo>
                      <a:pt x="20764" y="369379"/>
                    </a:lnTo>
                    <a:moveTo>
                      <a:pt x="20764" y="369379"/>
                    </a:moveTo>
                    <a:lnTo>
                      <a:pt x="21144" y="369759"/>
                    </a:lnTo>
                    <a:moveTo>
                      <a:pt x="21144" y="369759"/>
                    </a:moveTo>
                    <a:lnTo>
                      <a:pt x="21526" y="370140"/>
                    </a:lnTo>
                    <a:moveTo>
                      <a:pt x="21526" y="370140"/>
                    </a:moveTo>
                    <a:lnTo>
                      <a:pt x="21906" y="370522"/>
                    </a:lnTo>
                    <a:moveTo>
                      <a:pt x="21906" y="370522"/>
                    </a:moveTo>
                    <a:lnTo>
                      <a:pt x="22288" y="370902"/>
                    </a:lnTo>
                    <a:moveTo>
                      <a:pt x="22288" y="370902"/>
                    </a:moveTo>
                    <a:lnTo>
                      <a:pt x="22288" y="404240"/>
                    </a:lnTo>
                    <a:moveTo>
                      <a:pt x="22288" y="404240"/>
                    </a:moveTo>
                    <a:lnTo>
                      <a:pt x="19811" y="404240"/>
                    </a:lnTo>
                    <a:moveTo>
                      <a:pt x="19811" y="404240"/>
                    </a:moveTo>
                    <a:lnTo>
                      <a:pt x="19811" y="409384"/>
                    </a:lnTo>
                    <a:moveTo>
                      <a:pt x="19811" y="409384"/>
                    </a:moveTo>
                    <a:lnTo>
                      <a:pt x="14287" y="409384"/>
                    </a:lnTo>
                    <a:moveTo>
                      <a:pt x="14287" y="409384"/>
                    </a:moveTo>
                    <a:lnTo>
                      <a:pt x="14287" y="398525"/>
                    </a:lnTo>
                    <a:moveTo>
                      <a:pt x="14287" y="398525"/>
                    </a:moveTo>
                    <a:lnTo>
                      <a:pt x="14287" y="398525"/>
                    </a:lnTo>
                    <a:moveTo>
                      <a:pt x="14287" y="398525"/>
                    </a:moveTo>
                    <a:lnTo>
                      <a:pt x="14096" y="398144"/>
                    </a:lnTo>
                    <a:moveTo>
                      <a:pt x="14096" y="398144"/>
                    </a:moveTo>
                    <a:lnTo>
                      <a:pt x="13715" y="397763"/>
                    </a:lnTo>
                    <a:moveTo>
                      <a:pt x="13715" y="397763"/>
                    </a:moveTo>
                    <a:lnTo>
                      <a:pt x="13715" y="397763"/>
                    </a:lnTo>
                    <a:moveTo>
                      <a:pt x="13715" y="397763"/>
                    </a:moveTo>
                    <a:lnTo>
                      <a:pt x="13334" y="397382"/>
                    </a:lnTo>
                    <a:moveTo>
                      <a:pt x="13334" y="397382"/>
                    </a:moveTo>
                    <a:lnTo>
                      <a:pt x="12953" y="397382"/>
                    </a:lnTo>
                    <a:moveTo>
                      <a:pt x="12953" y="397382"/>
                    </a:moveTo>
                    <a:lnTo>
                      <a:pt x="12953" y="397191"/>
                    </a:lnTo>
                    <a:moveTo>
                      <a:pt x="12953" y="397191"/>
                    </a:moveTo>
                    <a:lnTo>
                      <a:pt x="12953" y="388809"/>
                    </a:lnTo>
                    <a:moveTo>
                      <a:pt x="12953" y="388809"/>
                    </a:moveTo>
                    <a:lnTo>
                      <a:pt x="12953" y="388809"/>
                    </a:lnTo>
                    <a:moveTo>
                      <a:pt x="12953" y="388809"/>
                    </a:moveTo>
                    <a:lnTo>
                      <a:pt x="12953" y="388429"/>
                    </a:lnTo>
                    <a:moveTo>
                      <a:pt x="12953" y="388429"/>
                    </a:moveTo>
                    <a:lnTo>
                      <a:pt x="12953" y="388429"/>
                    </a:lnTo>
                    <a:moveTo>
                      <a:pt x="12953" y="388429"/>
                    </a:moveTo>
                    <a:lnTo>
                      <a:pt x="12953" y="388429"/>
                    </a:lnTo>
                    <a:moveTo>
                      <a:pt x="12953" y="388429"/>
                    </a:moveTo>
                    <a:lnTo>
                      <a:pt x="12953" y="388429"/>
                    </a:lnTo>
                    <a:moveTo>
                      <a:pt x="12953" y="388429"/>
                    </a:moveTo>
                    <a:lnTo>
                      <a:pt x="12953" y="388047"/>
                    </a:lnTo>
                    <a:moveTo>
                      <a:pt x="12953" y="388047"/>
                    </a:moveTo>
                    <a:lnTo>
                      <a:pt x="12572" y="388047"/>
                    </a:lnTo>
                    <a:moveTo>
                      <a:pt x="12572" y="388047"/>
                    </a:moveTo>
                    <a:lnTo>
                      <a:pt x="12572" y="388047"/>
                    </a:lnTo>
                    <a:moveTo>
                      <a:pt x="12572" y="388047"/>
                    </a:moveTo>
                    <a:lnTo>
                      <a:pt x="12572" y="387666"/>
                    </a:lnTo>
                    <a:moveTo>
                      <a:pt x="12572" y="387666"/>
                    </a:moveTo>
                    <a:lnTo>
                      <a:pt x="12572" y="387666"/>
                    </a:lnTo>
                    <a:moveTo>
                      <a:pt x="12572" y="387666"/>
                    </a:moveTo>
                    <a:lnTo>
                      <a:pt x="12572" y="387666"/>
                    </a:lnTo>
                    <a:moveTo>
                      <a:pt x="12572" y="387666"/>
                    </a:moveTo>
                    <a:lnTo>
                      <a:pt x="12572" y="387476"/>
                    </a:lnTo>
                    <a:moveTo>
                      <a:pt x="12572" y="387476"/>
                    </a:moveTo>
                    <a:lnTo>
                      <a:pt x="12572" y="387476"/>
                    </a:lnTo>
                    <a:moveTo>
                      <a:pt x="12572" y="387476"/>
                    </a:moveTo>
                    <a:lnTo>
                      <a:pt x="12191" y="387476"/>
                    </a:lnTo>
                    <a:moveTo>
                      <a:pt x="12191" y="387476"/>
                    </a:moveTo>
                    <a:lnTo>
                      <a:pt x="12191" y="387476"/>
                    </a:lnTo>
                    <a:moveTo>
                      <a:pt x="12191" y="387476"/>
                    </a:moveTo>
                    <a:lnTo>
                      <a:pt x="12191" y="387095"/>
                    </a:lnTo>
                    <a:moveTo>
                      <a:pt x="12191" y="387095"/>
                    </a:moveTo>
                    <a:lnTo>
                      <a:pt x="12191" y="387095"/>
                    </a:lnTo>
                    <a:moveTo>
                      <a:pt x="12191" y="387095"/>
                    </a:moveTo>
                    <a:lnTo>
                      <a:pt x="12191" y="387095"/>
                    </a:lnTo>
                    <a:moveTo>
                      <a:pt x="12191" y="387095"/>
                    </a:moveTo>
                    <a:lnTo>
                      <a:pt x="11810" y="387095"/>
                    </a:lnTo>
                    <a:moveTo>
                      <a:pt x="11810" y="387095"/>
                    </a:moveTo>
                    <a:lnTo>
                      <a:pt x="11810" y="387095"/>
                    </a:lnTo>
                    <a:moveTo>
                      <a:pt x="11810" y="387095"/>
                    </a:moveTo>
                    <a:lnTo>
                      <a:pt x="11810" y="386714"/>
                    </a:lnTo>
                    <a:moveTo>
                      <a:pt x="11810" y="386714"/>
                    </a:moveTo>
                    <a:lnTo>
                      <a:pt x="11810" y="386714"/>
                    </a:lnTo>
                    <a:moveTo>
                      <a:pt x="11810" y="386714"/>
                    </a:moveTo>
                    <a:lnTo>
                      <a:pt x="11429" y="386714"/>
                    </a:lnTo>
                    <a:moveTo>
                      <a:pt x="11429" y="386714"/>
                    </a:moveTo>
                    <a:lnTo>
                      <a:pt x="11429" y="386714"/>
                    </a:lnTo>
                    <a:moveTo>
                      <a:pt x="11429" y="386714"/>
                    </a:moveTo>
                    <a:lnTo>
                      <a:pt x="11429" y="386714"/>
                    </a:lnTo>
                    <a:moveTo>
                      <a:pt x="11429" y="386714"/>
                    </a:moveTo>
                    <a:lnTo>
                      <a:pt x="11048" y="386714"/>
                    </a:lnTo>
                    <a:moveTo>
                      <a:pt x="11048" y="386714"/>
                    </a:moveTo>
                    <a:lnTo>
                      <a:pt x="11048" y="386333"/>
                    </a:lnTo>
                    <a:moveTo>
                      <a:pt x="11048" y="386333"/>
                    </a:moveTo>
                    <a:lnTo>
                      <a:pt x="11048" y="386333"/>
                    </a:lnTo>
                    <a:moveTo>
                      <a:pt x="11048" y="386333"/>
                    </a:moveTo>
                    <a:lnTo>
                      <a:pt x="10857" y="386333"/>
                    </a:lnTo>
                    <a:moveTo>
                      <a:pt x="10857" y="386333"/>
                    </a:moveTo>
                    <a:lnTo>
                      <a:pt x="10857" y="386333"/>
                    </a:lnTo>
                    <a:moveTo>
                      <a:pt x="10857" y="386333"/>
                    </a:moveTo>
                    <a:lnTo>
                      <a:pt x="10857" y="386333"/>
                    </a:lnTo>
                    <a:moveTo>
                      <a:pt x="10857" y="386333"/>
                    </a:moveTo>
                    <a:lnTo>
                      <a:pt x="10857" y="386333"/>
                    </a:lnTo>
                    <a:moveTo>
                      <a:pt x="10857" y="386333"/>
                    </a:moveTo>
                    <a:lnTo>
                      <a:pt x="10477" y="386333"/>
                    </a:lnTo>
                    <a:moveTo>
                      <a:pt x="10477" y="386333"/>
                    </a:moveTo>
                    <a:lnTo>
                      <a:pt x="10477" y="386333"/>
                    </a:lnTo>
                    <a:moveTo>
                      <a:pt x="10477" y="386333"/>
                    </a:moveTo>
                    <a:lnTo>
                      <a:pt x="10477" y="386333"/>
                    </a:lnTo>
                    <a:moveTo>
                      <a:pt x="114871" y="364616"/>
                    </a:moveTo>
                    <a:lnTo>
                      <a:pt x="100012" y="364616"/>
                    </a:lnTo>
                    <a:moveTo>
                      <a:pt x="100012" y="364616"/>
                    </a:moveTo>
                    <a:lnTo>
                      <a:pt x="99630" y="364616"/>
                    </a:lnTo>
                    <a:moveTo>
                      <a:pt x="99630" y="364616"/>
                    </a:moveTo>
                    <a:lnTo>
                      <a:pt x="99249" y="364616"/>
                    </a:lnTo>
                    <a:moveTo>
                      <a:pt x="99249" y="364616"/>
                    </a:moveTo>
                    <a:lnTo>
                      <a:pt x="99249" y="364616"/>
                    </a:lnTo>
                    <a:moveTo>
                      <a:pt x="99249" y="364616"/>
                    </a:moveTo>
                    <a:lnTo>
                      <a:pt x="99059" y="364616"/>
                    </a:lnTo>
                    <a:moveTo>
                      <a:pt x="99059" y="364616"/>
                    </a:moveTo>
                    <a:lnTo>
                      <a:pt x="99059" y="364616"/>
                    </a:lnTo>
                    <a:moveTo>
                      <a:pt x="99059" y="364616"/>
                    </a:moveTo>
                    <a:lnTo>
                      <a:pt x="98678" y="364616"/>
                    </a:lnTo>
                    <a:moveTo>
                      <a:pt x="98678" y="364616"/>
                    </a:moveTo>
                    <a:lnTo>
                      <a:pt x="98678" y="364616"/>
                    </a:lnTo>
                    <a:moveTo>
                      <a:pt x="98678" y="364616"/>
                    </a:moveTo>
                    <a:lnTo>
                      <a:pt x="98297" y="364425"/>
                    </a:lnTo>
                    <a:moveTo>
                      <a:pt x="98297" y="364425"/>
                    </a:moveTo>
                    <a:lnTo>
                      <a:pt x="98297" y="364425"/>
                    </a:lnTo>
                    <a:moveTo>
                      <a:pt x="98297" y="364425"/>
                    </a:moveTo>
                    <a:lnTo>
                      <a:pt x="97916" y="364425"/>
                    </a:lnTo>
                    <a:moveTo>
                      <a:pt x="97916" y="364425"/>
                    </a:moveTo>
                    <a:lnTo>
                      <a:pt x="97916" y="364425"/>
                    </a:lnTo>
                    <a:moveTo>
                      <a:pt x="97916" y="364425"/>
                    </a:moveTo>
                    <a:lnTo>
                      <a:pt x="97535" y="364045"/>
                    </a:lnTo>
                    <a:moveTo>
                      <a:pt x="97535" y="364045"/>
                    </a:moveTo>
                    <a:lnTo>
                      <a:pt x="97535" y="364045"/>
                    </a:lnTo>
                    <a:moveTo>
                      <a:pt x="97535" y="364045"/>
                    </a:moveTo>
                    <a:lnTo>
                      <a:pt x="97535" y="364045"/>
                    </a:lnTo>
                    <a:moveTo>
                      <a:pt x="97535" y="364045"/>
                    </a:moveTo>
                    <a:lnTo>
                      <a:pt x="97154" y="363663"/>
                    </a:lnTo>
                    <a:moveTo>
                      <a:pt x="97154" y="363663"/>
                    </a:moveTo>
                    <a:lnTo>
                      <a:pt x="97154" y="363663"/>
                    </a:lnTo>
                    <a:moveTo>
                      <a:pt x="97154" y="363663"/>
                    </a:moveTo>
                    <a:lnTo>
                      <a:pt x="96773" y="363283"/>
                    </a:lnTo>
                    <a:moveTo>
                      <a:pt x="96773" y="363283"/>
                    </a:moveTo>
                    <a:lnTo>
                      <a:pt x="96773" y="363283"/>
                    </a:lnTo>
                    <a:moveTo>
                      <a:pt x="96773" y="363283"/>
                    </a:moveTo>
                    <a:lnTo>
                      <a:pt x="96773" y="362902"/>
                    </a:lnTo>
                    <a:moveTo>
                      <a:pt x="96773" y="362902"/>
                    </a:moveTo>
                    <a:lnTo>
                      <a:pt x="96773" y="362902"/>
                    </a:lnTo>
                    <a:moveTo>
                      <a:pt x="96773" y="362902"/>
                    </a:moveTo>
                    <a:lnTo>
                      <a:pt x="96392" y="362520"/>
                    </a:lnTo>
                    <a:moveTo>
                      <a:pt x="96392" y="362520"/>
                    </a:moveTo>
                    <a:lnTo>
                      <a:pt x="96392" y="362520"/>
                    </a:lnTo>
                    <a:moveTo>
                      <a:pt x="96392" y="362520"/>
                    </a:moveTo>
                    <a:lnTo>
                      <a:pt x="96392" y="362140"/>
                    </a:lnTo>
                    <a:moveTo>
                      <a:pt x="96392" y="362140"/>
                    </a:moveTo>
                    <a:lnTo>
                      <a:pt x="96392" y="362140"/>
                    </a:lnTo>
                    <a:moveTo>
                      <a:pt x="96392" y="362140"/>
                    </a:moveTo>
                    <a:lnTo>
                      <a:pt x="96392" y="361759"/>
                    </a:lnTo>
                    <a:moveTo>
                      <a:pt x="96392" y="361759"/>
                    </a:moveTo>
                    <a:lnTo>
                      <a:pt x="96392" y="361759"/>
                    </a:lnTo>
                    <a:moveTo>
                      <a:pt x="96392" y="361759"/>
                    </a:moveTo>
                    <a:lnTo>
                      <a:pt x="96392" y="361377"/>
                    </a:lnTo>
                    <a:moveTo>
                      <a:pt x="96392" y="361377"/>
                    </a:moveTo>
                    <a:lnTo>
                      <a:pt x="96392" y="361187"/>
                    </a:lnTo>
                    <a:moveTo>
                      <a:pt x="96392" y="361187"/>
                    </a:moveTo>
                    <a:lnTo>
                      <a:pt x="96392" y="361187"/>
                    </a:lnTo>
                    <a:moveTo>
                      <a:pt x="96392" y="361187"/>
                    </a:moveTo>
                    <a:lnTo>
                      <a:pt x="96392" y="360806"/>
                    </a:lnTo>
                    <a:moveTo>
                      <a:pt x="96392" y="360806"/>
                    </a:moveTo>
                    <a:lnTo>
                      <a:pt x="96392" y="360806"/>
                    </a:lnTo>
                    <a:moveTo>
                      <a:pt x="96392" y="360806"/>
                    </a:moveTo>
                    <a:lnTo>
                      <a:pt x="96392" y="360425"/>
                    </a:lnTo>
                    <a:moveTo>
                      <a:pt x="96392" y="360425"/>
                    </a:moveTo>
                    <a:lnTo>
                      <a:pt x="96392" y="360425"/>
                    </a:lnTo>
                    <a:moveTo>
                      <a:pt x="96392" y="360425"/>
                    </a:moveTo>
                    <a:lnTo>
                      <a:pt x="96392" y="360044"/>
                    </a:lnTo>
                    <a:moveTo>
                      <a:pt x="96392" y="360044"/>
                    </a:moveTo>
                    <a:lnTo>
                      <a:pt x="96773" y="360044"/>
                    </a:lnTo>
                    <a:moveTo>
                      <a:pt x="96773" y="360044"/>
                    </a:moveTo>
                    <a:lnTo>
                      <a:pt x="96773" y="359663"/>
                    </a:lnTo>
                    <a:moveTo>
                      <a:pt x="96773" y="359663"/>
                    </a:moveTo>
                    <a:lnTo>
                      <a:pt x="96773" y="359663"/>
                    </a:lnTo>
                    <a:moveTo>
                      <a:pt x="96773" y="359663"/>
                    </a:moveTo>
                    <a:lnTo>
                      <a:pt x="96773" y="359282"/>
                    </a:lnTo>
                    <a:moveTo>
                      <a:pt x="96773" y="359282"/>
                    </a:moveTo>
                    <a:lnTo>
                      <a:pt x="97154" y="359282"/>
                    </a:lnTo>
                    <a:moveTo>
                      <a:pt x="97154" y="359282"/>
                    </a:moveTo>
                    <a:lnTo>
                      <a:pt x="97154" y="358901"/>
                    </a:lnTo>
                    <a:moveTo>
                      <a:pt x="97154" y="358901"/>
                    </a:moveTo>
                    <a:lnTo>
                      <a:pt x="97535" y="358901"/>
                    </a:lnTo>
                    <a:moveTo>
                      <a:pt x="97535" y="358901"/>
                    </a:moveTo>
                    <a:lnTo>
                      <a:pt x="97535" y="358901"/>
                    </a:lnTo>
                    <a:moveTo>
                      <a:pt x="97535" y="358901"/>
                    </a:moveTo>
                    <a:lnTo>
                      <a:pt x="97535" y="358520"/>
                    </a:lnTo>
                    <a:moveTo>
                      <a:pt x="97535" y="358520"/>
                    </a:moveTo>
                    <a:lnTo>
                      <a:pt x="97916" y="358520"/>
                    </a:lnTo>
                    <a:moveTo>
                      <a:pt x="97916" y="358520"/>
                    </a:moveTo>
                    <a:lnTo>
                      <a:pt x="97916" y="358520"/>
                    </a:lnTo>
                    <a:moveTo>
                      <a:pt x="97916" y="358520"/>
                    </a:moveTo>
                    <a:lnTo>
                      <a:pt x="98297" y="358139"/>
                    </a:lnTo>
                    <a:moveTo>
                      <a:pt x="98297" y="358139"/>
                    </a:moveTo>
                    <a:lnTo>
                      <a:pt x="98297" y="358139"/>
                    </a:lnTo>
                    <a:moveTo>
                      <a:pt x="98297" y="358139"/>
                    </a:moveTo>
                    <a:lnTo>
                      <a:pt x="98678" y="358139"/>
                    </a:lnTo>
                    <a:moveTo>
                      <a:pt x="98678" y="358139"/>
                    </a:moveTo>
                    <a:lnTo>
                      <a:pt x="98678" y="358139"/>
                    </a:lnTo>
                    <a:moveTo>
                      <a:pt x="98678" y="358139"/>
                    </a:moveTo>
                    <a:lnTo>
                      <a:pt x="99059" y="357949"/>
                    </a:lnTo>
                    <a:moveTo>
                      <a:pt x="99059" y="357949"/>
                    </a:moveTo>
                    <a:lnTo>
                      <a:pt x="99059" y="357949"/>
                    </a:lnTo>
                    <a:moveTo>
                      <a:pt x="99059" y="357949"/>
                    </a:moveTo>
                    <a:lnTo>
                      <a:pt x="99249" y="357949"/>
                    </a:lnTo>
                    <a:moveTo>
                      <a:pt x="99249" y="357949"/>
                    </a:moveTo>
                    <a:lnTo>
                      <a:pt x="99249" y="357949"/>
                    </a:lnTo>
                    <a:moveTo>
                      <a:pt x="99249" y="357949"/>
                    </a:moveTo>
                    <a:lnTo>
                      <a:pt x="99630" y="357949"/>
                    </a:lnTo>
                    <a:moveTo>
                      <a:pt x="99630" y="357949"/>
                    </a:moveTo>
                    <a:lnTo>
                      <a:pt x="100012" y="357949"/>
                    </a:lnTo>
                    <a:moveTo>
                      <a:pt x="100012" y="357949"/>
                    </a:moveTo>
                    <a:lnTo>
                      <a:pt x="119823" y="357949"/>
                    </a:lnTo>
                    <a:moveTo>
                      <a:pt x="119823" y="357949"/>
                    </a:moveTo>
                    <a:lnTo>
                      <a:pt x="120205" y="357949"/>
                    </a:lnTo>
                    <a:moveTo>
                      <a:pt x="120205" y="357949"/>
                    </a:moveTo>
                    <a:lnTo>
                      <a:pt x="120205" y="357949"/>
                    </a:lnTo>
                    <a:moveTo>
                      <a:pt x="120205" y="357949"/>
                    </a:moveTo>
                    <a:lnTo>
                      <a:pt x="120205" y="357949"/>
                    </a:lnTo>
                    <a:moveTo>
                      <a:pt x="120205" y="357949"/>
                    </a:moveTo>
                    <a:lnTo>
                      <a:pt x="120205" y="357949"/>
                    </a:lnTo>
                    <a:moveTo>
                      <a:pt x="120205" y="357949"/>
                    </a:moveTo>
                    <a:lnTo>
                      <a:pt x="120586" y="357949"/>
                    </a:lnTo>
                    <a:moveTo>
                      <a:pt x="120586" y="357949"/>
                    </a:moveTo>
                    <a:lnTo>
                      <a:pt x="120586" y="357949"/>
                    </a:lnTo>
                    <a:moveTo>
                      <a:pt x="120586" y="357949"/>
                    </a:moveTo>
                    <a:lnTo>
                      <a:pt x="120586" y="357949"/>
                    </a:lnTo>
                    <a:moveTo>
                      <a:pt x="120586" y="357949"/>
                    </a:moveTo>
                    <a:lnTo>
                      <a:pt x="120966" y="357949"/>
                    </a:lnTo>
                    <a:moveTo>
                      <a:pt x="120966" y="357949"/>
                    </a:moveTo>
                    <a:lnTo>
                      <a:pt x="120966" y="357949"/>
                    </a:lnTo>
                    <a:moveTo>
                      <a:pt x="120966" y="357949"/>
                    </a:moveTo>
                    <a:lnTo>
                      <a:pt x="120966" y="357568"/>
                    </a:lnTo>
                    <a:moveTo>
                      <a:pt x="120966" y="357568"/>
                    </a:moveTo>
                    <a:lnTo>
                      <a:pt x="120966" y="357568"/>
                    </a:lnTo>
                    <a:moveTo>
                      <a:pt x="120966" y="357568"/>
                    </a:moveTo>
                    <a:lnTo>
                      <a:pt x="121347" y="357568"/>
                    </a:lnTo>
                    <a:moveTo>
                      <a:pt x="121347" y="357568"/>
                    </a:moveTo>
                    <a:lnTo>
                      <a:pt x="121347" y="357568"/>
                    </a:lnTo>
                    <a:moveTo>
                      <a:pt x="121347" y="357568"/>
                    </a:moveTo>
                    <a:lnTo>
                      <a:pt x="121347" y="357568"/>
                    </a:lnTo>
                    <a:moveTo>
                      <a:pt x="121347" y="357568"/>
                    </a:moveTo>
                    <a:lnTo>
                      <a:pt x="121347" y="357568"/>
                    </a:lnTo>
                    <a:moveTo>
                      <a:pt x="121347" y="357568"/>
                    </a:moveTo>
                    <a:lnTo>
                      <a:pt x="121729" y="357186"/>
                    </a:lnTo>
                    <a:moveTo>
                      <a:pt x="121729" y="357186"/>
                    </a:moveTo>
                    <a:lnTo>
                      <a:pt x="121729" y="357186"/>
                    </a:lnTo>
                    <a:moveTo>
                      <a:pt x="121729" y="357186"/>
                    </a:moveTo>
                    <a:lnTo>
                      <a:pt x="121729" y="357186"/>
                    </a:lnTo>
                    <a:moveTo>
                      <a:pt x="121729" y="357186"/>
                    </a:moveTo>
                    <a:lnTo>
                      <a:pt x="121729" y="357186"/>
                    </a:lnTo>
                    <a:moveTo>
                      <a:pt x="121729" y="357186"/>
                    </a:moveTo>
                    <a:lnTo>
                      <a:pt x="121729" y="357186"/>
                    </a:lnTo>
                    <a:moveTo>
                      <a:pt x="121729" y="357186"/>
                    </a:moveTo>
                    <a:lnTo>
                      <a:pt x="121919" y="356806"/>
                    </a:lnTo>
                    <a:moveTo>
                      <a:pt x="121919" y="356806"/>
                    </a:moveTo>
                    <a:lnTo>
                      <a:pt x="121919" y="356806"/>
                    </a:lnTo>
                    <a:moveTo>
                      <a:pt x="121919" y="356806"/>
                    </a:moveTo>
                    <a:lnTo>
                      <a:pt x="121919" y="356806"/>
                    </a:lnTo>
                    <a:moveTo>
                      <a:pt x="121919" y="356806"/>
                    </a:moveTo>
                    <a:lnTo>
                      <a:pt x="121919" y="356425"/>
                    </a:lnTo>
                    <a:moveTo>
                      <a:pt x="121919" y="356425"/>
                    </a:moveTo>
                    <a:lnTo>
                      <a:pt x="121919" y="356425"/>
                    </a:lnTo>
                    <a:moveTo>
                      <a:pt x="121919" y="356425"/>
                    </a:moveTo>
                    <a:lnTo>
                      <a:pt x="121919" y="356425"/>
                    </a:lnTo>
                    <a:moveTo>
                      <a:pt x="121919" y="356425"/>
                    </a:moveTo>
                    <a:lnTo>
                      <a:pt x="121919" y="356425"/>
                    </a:lnTo>
                    <a:moveTo>
                      <a:pt x="121919" y="356425"/>
                    </a:moveTo>
                    <a:lnTo>
                      <a:pt x="122300" y="356043"/>
                    </a:lnTo>
                    <a:moveTo>
                      <a:pt x="122300" y="356043"/>
                    </a:moveTo>
                    <a:lnTo>
                      <a:pt x="122300" y="356043"/>
                    </a:lnTo>
                    <a:moveTo>
                      <a:pt x="122300" y="356043"/>
                    </a:moveTo>
                    <a:lnTo>
                      <a:pt x="122300" y="356043"/>
                    </a:lnTo>
                    <a:moveTo>
                      <a:pt x="122300" y="356043"/>
                    </a:moveTo>
                    <a:lnTo>
                      <a:pt x="122300" y="355663"/>
                    </a:lnTo>
                    <a:moveTo>
                      <a:pt x="122300" y="355663"/>
                    </a:moveTo>
                    <a:lnTo>
                      <a:pt x="122300" y="355663"/>
                    </a:lnTo>
                    <a:moveTo>
                      <a:pt x="122300" y="355663"/>
                    </a:moveTo>
                    <a:lnTo>
                      <a:pt x="122300" y="355663"/>
                    </a:lnTo>
                    <a:moveTo>
                      <a:pt x="122300" y="355663"/>
                    </a:moveTo>
                    <a:lnTo>
                      <a:pt x="122300" y="355663"/>
                    </a:lnTo>
                    <a:moveTo>
                      <a:pt x="122300" y="355663"/>
                    </a:moveTo>
                    <a:lnTo>
                      <a:pt x="122300" y="355281"/>
                    </a:lnTo>
                    <a:moveTo>
                      <a:pt x="122300" y="355281"/>
                    </a:moveTo>
                    <a:lnTo>
                      <a:pt x="122300" y="355281"/>
                    </a:lnTo>
                    <a:moveTo>
                      <a:pt x="122300" y="355281"/>
                    </a:moveTo>
                    <a:lnTo>
                      <a:pt x="122300" y="355281"/>
                    </a:lnTo>
                    <a:moveTo>
                      <a:pt x="122300" y="355281"/>
                    </a:moveTo>
                    <a:lnTo>
                      <a:pt x="122300" y="354900"/>
                    </a:lnTo>
                    <a:moveTo>
                      <a:pt x="122300" y="354900"/>
                    </a:moveTo>
                    <a:lnTo>
                      <a:pt x="122300" y="354900"/>
                    </a:lnTo>
                    <a:moveTo>
                      <a:pt x="122300" y="354900"/>
                    </a:moveTo>
                    <a:lnTo>
                      <a:pt x="121919" y="354900"/>
                    </a:lnTo>
                    <a:moveTo>
                      <a:pt x="121919" y="354900"/>
                    </a:moveTo>
                    <a:lnTo>
                      <a:pt x="121919" y="354900"/>
                    </a:lnTo>
                    <a:moveTo>
                      <a:pt x="121919" y="354900"/>
                    </a:moveTo>
                    <a:lnTo>
                      <a:pt x="121919" y="354710"/>
                    </a:lnTo>
                    <a:moveTo>
                      <a:pt x="121919" y="354710"/>
                    </a:moveTo>
                    <a:lnTo>
                      <a:pt x="121919" y="354710"/>
                    </a:lnTo>
                    <a:moveTo>
                      <a:pt x="121919" y="354710"/>
                    </a:moveTo>
                    <a:lnTo>
                      <a:pt x="121919" y="354710"/>
                    </a:lnTo>
                    <a:moveTo>
                      <a:pt x="121919" y="354710"/>
                    </a:moveTo>
                    <a:lnTo>
                      <a:pt x="121919" y="354329"/>
                    </a:lnTo>
                    <a:moveTo>
                      <a:pt x="121919" y="354329"/>
                    </a:moveTo>
                    <a:lnTo>
                      <a:pt x="121919" y="354329"/>
                    </a:lnTo>
                    <a:moveTo>
                      <a:pt x="121919" y="354329"/>
                    </a:moveTo>
                    <a:lnTo>
                      <a:pt x="121729" y="354329"/>
                    </a:lnTo>
                    <a:moveTo>
                      <a:pt x="121729" y="354329"/>
                    </a:moveTo>
                    <a:lnTo>
                      <a:pt x="121729" y="354329"/>
                    </a:lnTo>
                    <a:moveTo>
                      <a:pt x="121729" y="354329"/>
                    </a:moveTo>
                    <a:lnTo>
                      <a:pt x="121729" y="353948"/>
                    </a:lnTo>
                    <a:moveTo>
                      <a:pt x="121729" y="353948"/>
                    </a:moveTo>
                    <a:lnTo>
                      <a:pt x="121729" y="353948"/>
                    </a:lnTo>
                    <a:moveTo>
                      <a:pt x="121729" y="353948"/>
                    </a:moveTo>
                    <a:lnTo>
                      <a:pt x="121729" y="353948"/>
                    </a:lnTo>
                    <a:moveTo>
                      <a:pt x="121729" y="353948"/>
                    </a:moveTo>
                    <a:lnTo>
                      <a:pt x="121347" y="353948"/>
                    </a:lnTo>
                    <a:moveTo>
                      <a:pt x="121347" y="353948"/>
                    </a:moveTo>
                    <a:lnTo>
                      <a:pt x="121347" y="353948"/>
                    </a:lnTo>
                    <a:moveTo>
                      <a:pt x="121347" y="353948"/>
                    </a:moveTo>
                    <a:lnTo>
                      <a:pt x="121347" y="353567"/>
                    </a:lnTo>
                    <a:moveTo>
                      <a:pt x="121347" y="353567"/>
                    </a:moveTo>
                    <a:lnTo>
                      <a:pt x="121347" y="353567"/>
                    </a:lnTo>
                    <a:moveTo>
                      <a:pt x="121347" y="353567"/>
                    </a:moveTo>
                    <a:lnTo>
                      <a:pt x="120966" y="353567"/>
                    </a:lnTo>
                    <a:moveTo>
                      <a:pt x="120966" y="353567"/>
                    </a:moveTo>
                    <a:lnTo>
                      <a:pt x="120966" y="353567"/>
                    </a:lnTo>
                    <a:moveTo>
                      <a:pt x="120966" y="353567"/>
                    </a:moveTo>
                    <a:lnTo>
                      <a:pt x="120966" y="353567"/>
                    </a:lnTo>
                    <a:moveTo>
                      <a:pt x="120966" y="353567"/>
                    </a:moveTo>
                    <a:lnTo>
                      <a:pt x="120966" y="353567"/>
                    </a:lnTo>
                    <a:moveTo>
                      <a:pt x="120966" y="353567"/>
                    </a:moveTo>
                    <a:lnTo>
                      <a:pt x="120586" y="353567"/>
                    </a:lnTo>
                    <a:moveTo>
                      <a:pt x="120586" y="353567"/>
                    </a:moveTo>
                    <a:lnTo>
                      <a:pt x="120586" y="353567"/>
                    </a:lnTo>
                    <a:moveTo>
                      <a:pt x="120586" y="353567"/>
                    </a:moveTo>
                    <a:lnTo>
                      <a:pt x="120586" y="353567"/>
                    </a:lnTo>
                    <a:moveTo>
                      <a:pt x="120586" y="353567"/>
                    </a:moveTo>
                    <a:lnTo>
                      <a:pt x="120205" y="353186"/>
                    </a:lnTo>
                    <a:moveTo>
                      <a:pt x="120205" y="353186"/>
                    </a:moveTo>
                    <a:lnTo>
                      <a:pt x="120205" y="353186"/>
                    </a:lnTo>
                    <a:moveTo>
                      <a:pt x="120205" y="353186"/>
                    </a:moveTo>
                    <a:lnTo>
                      <a:pt x="120205" y="353186"/>
                    </a:lnTo>
                    <a:moveTo>
                      <a:pt x="120205" y="353186"/>
                    </a:moveTo>
                    <a:lnTo>
                      <a:pt x="120205" y="353186"/>
                    </a:lnTo>
                    <a:moveTo>
                      <a:pt x="120205" y="353186"/>
                    </a:moveTo>
                    <a:lnTo>
                      <a:pt x="119823" y="353186"/>
                    </a:lnTo>
                    <a:moveTo>
                      <a:pt x="119823" y="353186"/>
                    </a:moveTo>
                    <a:lnTo>
                      <a:pt x="100392" y="353186"/>
                    </a:lnTo>
                    <a:moveTo>
                      <a:pt x="100392" y="353186"/>
                    </a:moveTo>
                    <a:lnTo>
                      <a:pt x="100392" y="353186"/>
                    </a:lnTo>
                    <a:moveTo>
                      <a:pt x="100392" y="353186"/>
                    </a:moveTo>
                    <a:lnTo>
                      <a:pt x="100012" y="353186"/>
                    </a:lnTo>
                    <a:moveTo>
                      <a:pt x="100012" y="353186"/>
                    </a:moveTo>
                    <a:lnTo>
                      <a:pt x="99630" y="353186"/>
                    </a:lnTo>
                    <a:moveTo>
                      <a:pt x="99630" y="353186"/>
                    </a:moveTo>
                    <a:lnTo>
                      <a:pt x="99630" y="353186"/>
                    </a:lnTo>
                    <a:moveTo>
                      <a:pt x="99630" y="353186"/>
                    </a:moveTo>
                    <a:lnTo>
                      <a:pt x="99249" y="353186"/>
                    </a:lnTo>
                    <a:moveTo>
                      <a:pt x="99249" y="353186"/>
                    </a:moveTo>
                    <a:lnTo>
                      <a:pt x="99249" y="353186"/>
                    </a:lnTo>
                    <a:moveTo>
                      <a:pt x="99249" y="353186"/>
                    </a:moveTo>
                    <a:lnTo>
                      <a:pt x="99059" y="352805"/>
                    </a:lnTo>
                    <a:moveTo>
                      <a:pt x="99059" y="352805"/>
                    </a:moveTo>
                    <a:lnTo>
                      <a:pt x="98678" y="352805"/>
                    </a:lnTo>
                    <a:moveTo>
                      <a:pt x="98678" y="352805"/>
                    </a:moveTo>
                    <a:lnTo>
                      <a:pt x="98678" y="352805"/>
                    </a:lnTo>
                    <a:moveTo>
                      <a:pt x="98678" y="352805"/>
                    </a:moveTo>
                    <a:lnTo>
                      <a:pt x="98297" y="352805"/>
                    </a:lnTo>
                    <a:moveTo>
                      <a:pt x="98297" y="352805"/>
                    </a:moveTo>
                    <a:lnTo>
                      <a:pt x="98297" y="352424"/>
                    </a:lnTo>
                    <a:moveTo>
                      <a:pt x="98297" y="352424"/>
                    </a:moveTo>
                    <a:lnTo>
                      <a:pt x="97916" y="352424"/>
                    </a:lnTo>
                    <a:moveTo>
                      <a:pt x="97916" y="352424"/>
                    </a:moveTo>
                    <a:lnTo>
                      <a:pt x="97916" y="352043"/>
                    </a:lnTo>
                    <a:moveTo>
                      <a:pt x="97916" y="352043"/>
                    </a:moveTo>
                    <a:lnTo>
                      <a:pt x="97535" y="352043"/>
                    </a:lnTo>
                    <a:moveTo>
                      <a:pt x="97535" y="352043"/>
                    </a:moveTo>
                    <a:lnTo>
                      <a:pt x="97535" y="352043"/>
                    </a:lnTo>
                    <a:moveTo>
                      <a:pt x="97535" y="352043"/>
                    </a:moveTo>
                    <a:lnTo>
                      <a:pt x="97154" y="351662"/>
                    </a:lnTo>
                    <a:moveTo>
                      <a:pt x="97154" y="351662"/>
                    </a:moveTo>
                    <a:lnTo>
                      <a:pt x="97154" y="351472"/>
                    </a:lnTo>
                    <a:moveTo>
                      <a:pt x="97154" y="351472"/>
                    </a:moveTo>
                    <a:lnTo>
                      <a:pt x="96773" y="351472"/>
                    </a:lnTo>
                    <a:moveTo>
                      <a:pt x="96773" y="351472"/>
                    </a:moveTo>
                    <a:lnTo>
                      <a:pt x="96773" y="351090"/>
                    </a:lnTo>
                    <a:moveTo>
                      <a:pt x="96773" y="351090"/>
                    </a:moveTo>
                    <a:lnTo>
                      <a:pt x="96773" y="351090"/>
                    </a:lnTo>
                    <a:moveTo>
                      <a:pt x="96773" y="351090"/>
                    </a:moveTo>
                    <a:lnTo>
                      <a:pt x="96392" y="350709"/>
                    </a:lnTo>
                    <a:moveTo>
                      <a:pt x="96392" y="350709"/>
                    </a:moveTo>
                    <a:lnTo>
                      <a:pt x="96392" y="350709"/>
                    </a:lnTo>
                    <a:moveTo>
                      <a:pt x="96392" y="350709"/>
                    </a:moveTo>
                    <a:lnTo>
                      <a:pt x="96392" y="350329"/>
                    </a:lnTo>
                    <a:moveTo>
                      <a:pt x="96392" y="350329"/>
                    </a:moveTo>
                    <a:lnTo>
                      <a:pt x="96392" y="349947"/>
                    </a:lnTo>
                    <a:moveTo>
                      <a:pt x="96392" y="349947"/>
                    </a:moveTo>
                    <a:lnTo>
                      <a:pt x="96392" y="349947"/>
                    </a:lnTo>
                    <a:moveTo>
                      <a:pt x="96392" y="349947"/>
                    </a:moveTo>
                    <a:lnTo>
                      <a:pt x="96392" y="349566"/>
                    </a:lnTo>
                    <a:moveTo>
                      <a:pt x="96392" y="349566"/>
                    </a:moveTo>
                    <a:lnTo>
                      <a:pt x="96392" y="349186"/>
                    </a:lnTo>
                    <a:moveTo>
                      <a:pt x="96392" y="349186"/>
                    </a:moveTo>
                    <a:lnTo>
                      <a:pt x="96392" y="349186"/>
                    </a:lnTo>
                    <a:moveTo>
                      <a:pt x="96392" y="349186"/>
                    </a:moveTo>
                    <a:lnTo>
                      <a:pt x="96392" y="348804"/>
                    </a:lnTo>
                    <a:moveTo>
                      <a:pt x="96392" y="348804"/>
                    </a:moveTo>
                    <a:lnTo>
                      <a:pt x="96392" y="348424"/>
                    </a:lnTo>
                    <a:moveTo>
                      <a:pt x="96392" y="348424"/>
                    </a:moveTo>
                    <a:lnTo>
                      <a:pt x="96392" y="348424"/>
                    </a:lnTo>
                    <a:moveTo>
                      <a:pt x="96392" y="348424"/>
                    </a:moveTo>
                    <a:lnTo>
                      <a:pt x="96392" y="348233"/>
                    </a:lnTo>
                    <a:moveTo>
                      <a:pt x="96392" y="348233"/>
                    </a:moveTo>
                    <a:lnTo>
                      <a:pt x="96392" y="347852"/>
                    </a:lnTo>
                    <a:moveTo>
                      <a:pt x="96392" y="347852"/>
                    </a:moveTo>
                    <a:lnTo>
                      <a:pt x="96392" y="347852"/>
                    </a:lnTo>
                    <a:moveTo>
                      <a:pt x="96392" y="347852"/>
                    </a:moveTo>
                    <a:lnTo>
                      <a:pt x="96773" y="347471"/>
                    </a:lnTo>
                    <a:moveTo>
                      <a:pt x="96773" y="347471"/>
                    </a:moveTo>
                    <a:lnTo>
                      <a:pt x="96773" y="347471"/>
                    </a:lnTo>
                    <a:moveTo>
                      <a:pt x="96773" y="347471"/>
                    </a:moveTo>
                    <a:lnTo>
                      <a:pt x="96773" y="347090"/>
                    </a:lnTo>
                    <a:moveTo>
                      <a:pt x="96773" y="347090"/>
                    </a:moveTo>
                    <a:lnTo>
                      <a:pt x="97154" y="346709"/>
                    </a:lnTo>
                    <a:moveTo>
                      <a:pt x="97154" y="346709"/>
                    </a:moveTo>
                    <a:lnTo>
                      <a:pt x="97154" y="346709"/>
                    </a:lnTo>
                    <a:moveTo>
                      <a:pt x="97154" y="346709"/>
                    </a:moveTo>
                    <a:lnTo>
                      <a:pt x="97535" y="346328"/>
                    </a:lnTo>
                    <a:moveTo>
                      <a:pt x="97535" y="346328"/>
                    </a:moveTo>
                    <a:lnTo>
                      <a:pt x="97535" y="346328"/>
                    </a:lnTo>
                    <a:moveTo>
                      <a:pt x="97535" y="346328"/>
                    </a:moveTo>
                    <a:lnTo>
                      <a:pt x="97916" y="345947"/>
                    </a:lnTo>
                    <a:moveTo>
                      <a:pt x="97916" y="345947"/>
                    </a:moveTo>
                    <a:lnTo>
                      <a:pt x="97916" y="345947"/>
                    </a:lnTo>
                    <a:moveTo>
                      <a:pt x="97916" y="345947"/>
                    </a:moveTo>
                    <a:lnTo>
                      <a:pt x="98297" y="345947"/>
                    </a:lnTo>
                    <a:moveTo>
                      <a:pt x="98297" y="345947"/>
                    </a:moveTo>
                    <a:lnTo>
                      <a:pt x="98297" y="345566"/>
                    </a:lnTo>
                    <a:moveTo>
                      <a:pt x="98297" y="345566"/>
                    </a:moveTo>
                    <a:lnTo>
                      <a:pt x="98678" y="345566"/>
                    </a:lnTo>
                    <a:moveTo>
                      <a:pt x="98678" y="345566"/>
                    </a:moveTo>
                    <a:lnTo>
                      <a:pt x="98678" y="345566"/>
                    </a:lnTo>
                    <a:moveTo>
                      <a:pt x="98678" y="345566"/>
                    </a:moveTo>
                    <a:lnTo>
                      <a:pt x="99059" y="345185"/>
                    </a:lnTo>
                    <a:moveTo>
                      <a:pt x="99059" y="345185"/>
                    </a:moveTo>
                    <a:lnTo>
                      <a:pt x="99249" y="345185"/>
                    </a:lnTo>
                    <a:moveTo>
                      <a:pt x="99249" y="345185"/>
                    </a:moveTo>
                    <a:lnTo>
                      <a:pt x="99249" y="345185"/>
                    </a:lnTo>
                    <a:moveTo>
                      <a:pt x="99249" y="345185"/>
                    </a:moveTo>
                    <a:lnTo>
                      <a:pt x="99630" y="345185"/>
                    </a:lnTo>
                    <a:moveTo>
                      <a:pt x="99630" y="345185"/>
                    </a:moveTo>
                    <a:lnTo>
                      <a:pt x="99630" y="345185"/>
                    </a:lnTo>
                    <a:moveTo>
                      <a:pt x="99630" y="345185"/>
                    </a:moveTo>
                    <a:lnTo>
                      <a:pt x="100012" y="345185"/>
                    </a:lnTo>
                    <a:moveTo>
                      <a:pt x="100012" y="345185"/>
                    </a:moveTo>
                    <a:lnTo>
                      <a:pt x="100392" y="345185"/>
                    </a:lnTo>
                    <a:moveTo>
                      <a:pt x="100392" y="345185"/>
                    </a:moveTo>
                    <a:lnTo>
                      <a:pt x="100392" y="345185"/>
                    </a:lnTo>
                    <a:moveTo>
                      <a:pt x="100392" y="345185"/>
                    </a:moveTo>
                    <a:lnTo>
                      <a:pt x="119823" y="345185"/>
                    </a:lnTo>
                    <a:moveTo>
                      <a:pt x="119823" y="345185"/>
                    </a:moveTo>
                    <a:lnTo>
                      <a:pt x="120205" y="345185"/>
                    </a:lnTo>
                    <a:moveTo>
                      <a:pt x="120205" y="345185"/>
                    </a:moveTo>
                    <a:lnTo>
                      <a:pt x="120205" y="345185"/>
                    </a:lnTo>
                    <a:moveTo>
                      <a:pt x="120205" y="345185"/>
                    </a:moveTo>
                    <a:lnTo>
                      <a:pt x="120205" y="345185"/>
                    </a:lnTo>
                    <a:moveTo>
                      <a:pt x="120205" y="345185"/>
                    </a:moveTo>
                    <a:lnTo>
                      <a:pt x="120205" y="344995"/>
                    </a:lnTo>
                    <a:moveTo>
                      <a:pt x="120205" y="344995"/>
                    </a:moveTo>
                    <a:lnTo>
                      <a:pt x="120586" y="344995"/>
                    </a:lnTo>
                    <a:moveTo>
                      <a:pt x="120586" y="344995"/>
                    </a:moveTo>
                    <a:lnTo>
                      <a:pt x="120586" y="344995"/>
                    </a:lnTo>
                    <a:moveTo>
                      <a:pt x="120586" y="344995"/>
                    </a:moveTo>
                    <a:lnTo>
                      <a:pt x="120586" y="344995"/>
                    </a:lnTo>
                    <a:moveTo>
                      <a:pt x="120586" y="344995"/>
                    </a:moveTo>
                    <a:lnTo>
                      <a:pt x="120966" y="344995"/>
                    </a:lnTo>
                    <a:moveTo>
                      <a:pt x="120966" y="344995"/>
                    </a:moveTo>
                    <a:lnTo>
                      <a:pt x="120966" y="344995"/>
                    </a:lnTo>
                    <a:moveTo>
                      <a:pt x="120966" y="344995"/>
                    </a:moveTo>
                    <a:lnTo>
                      <a:pt x="120966" y="344995"/>
                    </a:lnTo>
                    <a:moveTo>
                      <a:pt x="120966" y="344995"/>
                    </a:moveTo>
                    <a:lnTo>
                      <a:pt x="120966" y="344995"/>
                    </a:lnTo>
                    <a:moveTo>
                      <a:pt x="120966" y="344995"/>
                    </a:moveTo>
                    <a:lnTo>
                      <a:pt x="121347" y="344995"/>
                    </a:lnTo>
                    <a:moveTo>
                      <a:pt x="121347" y="344995"/>
                    </a:moveTo>
                    <a:lnTo>
                      <a:pt x="121347" y="344613"/>
                    </a:lnTo>
                    <a:moveTo>
                      <a:pt x="121347" y="344613"/>
                    </a:moveTo>
                    <a:lnTo>
                      <a:pt x="121347" y="344613"/>
                    </a:lnTo>
                    <a:moveTo>
                      <a:pt x="121347" y="344613"/>
                    </a:moveTo>
                    <a:lnTo>
                      <a:pt x="121347" y="344613"/>
                    </a:lnTo>
                    <a:moveTo>
                      <a:pt x="121347" y="344613"/>
                    </a:moveTo>
                    <a:lnTo>
                      <a:pt x="121729" y="344613"/>
                    </a:lnTo>
                    <a:moveTo>
                      <a:pt x="121729" y="344613"/>
                    </a:moveTo>
                    <a:lnTo>
                      <a:pt x="121729" y="344613"/>
                    </a:lnTo>
                    <a:moveTo>
                      <a:pt x="121729" y="344613"/>
                    </a:moveTo>
                    <a:lnTo>
                      <a:pt x="121729" y="344233"/>
                    </a:lnTo>
                    <a:moveTo>
                      <a:pt x="121729" y="344233"/>
                    </a:moveTo>
                    <a:lnTo>
                      <a:pt x="121729" y="344233"/>
                    </a:lnTo>
                    <a:moveTo>
                      <a:pt x="121729" y="344233"/>
                    </a:moveTo>
                    <a:lnTo>
                      <a:pt x="121729" y="344233"/>
                    </a:lnTo>
                    <a:moveTo>
                      <a:pt x="121729" y="344233"/>
                    </a:moveTo>
                    <a:lnTo>
                      <a:pt x="121919" y="344233"/>
                    </a:lnTo>
                    <a:moveTo>
                      <a:pt x="121919" y="344233"/>
                    </a:moveTo>
                    <a:lnTo>
                      <a:pt x="121919" y="343852"/>
                    </a:lnTo>
                    <a:moveTo>
                      <a:pt x="121919" y="343852"/>
                    </a:moveTo>
                    <a:lnTo>
                      <a:pt x="121919" y="343852"/>
                    </a:lnTo>
                    <a:moveTo>
                      <a:pt x="121919" y="343852"/>
                    </a:moveTo>
                    <a:lnTo>
                      <a:pt x="121919" y="343852"/>
                    </a:lnTo>
                    <a:moveTo>
                      <a:pt x="121919" y="343852"/>
                    </a:moveTo>
                    <a:lnTo>
                      <a:pt x="121919" y="343852"/>
                    </a:lnTo>
                    <a:moveTo>
                      <a:pt x="121919" y="343852"/>
                    </a:moveTo>
                    <a:lnTo>
                      <a:pt x="121919" y="343470"/>
                    </a:lnTo>
                    <a:moveTo>
                      <a:pt x="121919" y="343470"/>
                    </a:moveTo>
                    <a:lnTo>
                      <a:pt x="121919" y="343470"/>
                    </a:lnTo>
                    <a:moveTo>
                      <a:pt x="121919" y="343470"/>
                    </a:moveTo>
                    <a:lnTo>
                      <a:pt x="122300" y="343470"/>
                    </a:lnTo>
                    <a:moveTo>
                      <a:pt x="122300" y="343470"/>
                    </a:moveTo>
                    <a:lnTo>
                      <a:pt x="122300" y="343470"/>
                    </a:lnTo>
                    <a:moveTo>
                      <a:pt x="122300" y="343470"/>
                    </a:moveTo>
                    <a:lnTo>
                      <a:pt x="122300" y="343090"/>
                    </a:lnTo>
                    <a:moveTo>
                      <a:pt x="122300" y="343090"/>
                    </a:moveTo>
                    <a:lnTo>
                      <a:pt x="122300" y="343090"/>
                    </a:lnTo>
                    <a:moveTo>
                      <a:pt x="122300" y="343090"/>
                    </a:moveTo>
                    <a:lnTo>
                      <a:pt x="122300" y="343090"/>
                    </a:lnTo>
                    <a:moveTo>
                      <a:pt x="122300" y="343090"/>
                    </a:moveTo>
                    <a:lnTo>
                      <a:pt x="122300" y="342709"/>
                    </a:lnTo>
                    <a:moveTo>
                      <a:pt x="122300" y="342709"/>
                    </a:moveTo>
                    <a:lnTo>
                      <a:pt x="122300" y="342709"/>
                    </a:lnTo>
                    <a:moveTo>
                      <a:pt x="122300" y="342709"/>
                    </a:moveTo>
                    <a:lnTo>
                      <a:pt x="122300" y="342709"/>
                    </a:lnTo>
                    <a:moveTo>
                      <a:pt x="122300" y="342709"/>
                    </a:moveTo>
                    <a:lnTo>
                      <a:pt x="122300" y="342327"/>
                    </a:lnTo>
                    <a:moveTo>
                      <a:pt x="122300" y="342327"/>
                    </a:moveTo>
                    <a:lnTo>
                      <a:pt x="122300" y="342327"/>
                    </a:lnTo>
                    <a:moveTo>
                      <a:pt x="122300" y="342327"/>
                    </a:moveTo>
                    <a:lnTo>
                      <a:pt x="122300" y="342327"/>
                    </a:lnTo>
                    <a:moveTo>
                      <a:pt x="122300" y="342327"/>
                    </a:moveTo>
                    <a:lnTo>
                      <a:pt x="122300" y="342327"/>
                    </a:lnTo>
                    <a:moveTo>
                      <a:pt x="122300" y="342327"/>
                    </a:moveTo>
                    <a:lnTo>
                      <a:pt x="121919" y="341947"/>
                    </a:lnTo>
                    <a:moveTo>
                      <a:pt x="121919" y="341947"/>
                    </a:moveTo>
                    <a:lnTo>
                      <a:pt x="121919" y="341947"/>
                    </a:lnTo>
                    <a:moveTo>
                      <a:pt x="121919" y="341947"/>
                    </a:moveTo>
                    <a:lnTo>
                      <a:pt x="121919" y="341947"/>
                    </a:lnTo>
                    <a:moveTo>
                      <a:pt x="121919" y="341947"/>
                    </a:moveTo>
                    <a:lnTo>
                      <a:pt x="121919" y="341756"/>
                    </a:lnTo>
                    <a:moveTo>
                      <a:pt x="121919" y="341756"/>
                    </a:moveTo>
                    <a:lnTo>
                      <a:pt x="121919" y="341756"/>
                    </a:lnTo>
                    <a:moveTo>
                      <a:pt x="121919" y="341756"/>
                    </a:moveTo>
                    <a:lnTo>
                      <a:pt x="121919" y="341756"/>
                    </a:lnTo>
                    <a:moveTo>
                      <a:pt x="121919" y="341756"/>
                    </a:moveTo>
                    <a:lnTo>
                      <a:pt x="121919" y="341756"/>
                    </a:lnTo>
                    <a:moveTo>
                      <a:pt x="121919" y="341756"/>
                    </a:moveTo>
                    <a:lnTo>
                      <a:pt x="121729" y="341375"/>
                    </a:lnTo>
                    <a:moveTo>
                      <a:pt x="121729" y="341375"/>
                    </a:moveTo>
                    <a:lnTo>
                      <a:pt x="121729" y="341375"/>
                    </a:lnTo>
                    <a:moveTo>
                      <a:pt x="121729" y="341375"/>
                    </a:moveTo>
                    <a:lnTo>
                      <a:pt x="121729" y="341375"/>
                    </a:lnTo>
                    <a:moveTo>
                      <a:pt x="121729" y="341375"/>
                    </a:moveTo>
                    <a:lnTo>
                      <a:pt x="121729" y="341375"/>
                    </a:lnTo>
                    <a:moveTo>
                      <a:pt x="121729" y="341375"/>
                    </a:moveTo>
                    <a:lnTo>
                      <a:pt x="121729" y="340994"/>
                    </a:lnTo>
                    <a:moveTo>
                      <a:pt x="121729" y="340994"/>
                    </a:moveTo>
                    <a:lnTo>
                      <a:pt x="121347" y="340994"/>
                    </a:lnTo>
                    <a:moveTo>
                      <a:pt x="121347" y="340994"/>
                    </a:moveTo>
                    <a:lnTo>
                      <a:pt x="121347" y="340994"/>
                    </a:lnTo>
                    <a:moveTo>
                      <a:pt x="121347" y="340994"/>
                    </a:moveTo>
                    <a:lnTo>
                      <a:pt x="121347" y="340994"/>
                    </a:lnTo>
                    <a:moveTo>
                      <a:pt x="121347" y="340994"/>
                    </a:moveTo>
                    <a:lnTo>
                      <a:pt x="121347" y="340994"/>
                    </a:lnTo>
                    <a:moveTo>
                      <a:pt x="121347" y="340994"/>
                    </a:moveTo>
                    <a:lnTo>
                      <a:pt x="120966" y="340994"/>
                    </a:lnTo>
                    <a:moveTo>
                      <a:pt x="120966" y="340994"/>
                    </a:moveTo>
                    <a:lnTo>
                      <a:pt x="120966" y="340613"/>
                    </a:lnTo>
                    <a:moveTo>
                      <a:pt x="120966" y="340613"/>
                    </a:moveTo>
                    <a:lnTo>
                      <a:pt x="120966" y="340613"/>
                    </a:lnTo>
                    <a:moveTo>
                      <a:pt x="120966" y="340613"/>
                    </a:moveTo>
                    <a:lnTo>
                      <a:pt x="120966" y="340613"/>
                    </a:lnTo>
                    <a:moveTo>
                      <a:pt x="120966" y="340613"/>
                    </a:moveTo>
                    <a:lnTo>
                      <a:pt x="120586" y="340613"/>
                    </a:lnTo>
                    <a:moveTo>
                      <a:pt x="120586" y="340613"/>
                    </a:moveTo>
                    <a:lnTo>
                      <a:pt x="120586" y="340613"/>
                    </a:lnTo>
                    <a:moveTo>
                      <a:pt x="120586" y="340613"/>
                    </a:moveTo>
                    <a:lnTo>
                      <a:pt x="120586" y="340613"/>
                    </a:lnTo>
                    <a:moveTo>
                      <a:pt x="120586" y="340613"/>
                    </a:moveTo>
                    <a:lnTo>
                      <a:pt x="120205" y="340613"/>
                    </a:lnTo>
                    <a:moveTo>
                      <a:pt x="120205" y="340613"/>
                    </a:moveTo>
                    <a:lnTo>
                      <a:pt x="120205" y="340613"/>
                    </a:lnTo>
                    <a:moveTo>
                      <a:pt x="120205" y="340613"/>
                    </a:moveTo>
                    <a:lnTo>
                      <a:pt x="120205" y="340613"/>
                    </a:lnTo>
                    <a:moveTo>
                      <a:pt x="120205" y="340613"/>
                    </a:moveTo>
                    <a:lnTo>
                      <a:pt x="120205" y="340613"/>
                    </a:lnTo>
                    <a:moveTo>
                      <a:pt x="120205" y="340613"/>
                    </a:moveTo>
                    <a:lnTo>
                      <a:pt x="119823" y="340613"/>
                    </a:lnTo>
                    <a:moveTo>
                      <a:pt x="119823" y="340613"/>
                    </a:moveTo>
                    <a:lnTo>
                      <a:pt x="100392" y="340613"/>
                    </a:lnTo>
                    <a:moveTo>
                      <a:pt x="100392" y="340613"/>
                    </a:moveTo>
                    <a:lnTo>
                      <a:pt x="100392" y="340613"/>
                    </a:lnTo>
                    <a:moveTo>
                      <a:pt x="100392" y="340613"/>
                    </a:moveTo>
                    <a:lnTo>
                      <a:pt x="100012" y="340613"/>
                    </a:lnTo>
                    <a:moveTo>
                      <a:pt x="100012" y="340613"/>
                    </a:moveTo>
                    <a:lnTo>
                      <a:pt x="99630" y="340613"/>
                    </a:lnTo>
                    <a:moveTo>
                      <a:pt x="99630" y="340613"/>
                    </a:moveTo>
                    <a:lnTo>
                      <a:pt x="99630" y="340613"/>
                    </a:lnTo>
                    <a:moveTo>
                      <a:pt x="99630" y="340613"/>
                    </a:moveTo>
                    <a:lnTo>
                      <a:pt x="99249" y="340232"/>
                    </a:lnTo>
                    <a:moveTo>
                      <a:pt x="99249" y="340232"/>
                    </a:moveTo>
                    <a:lnTo>
                      <a:pt x="99249" y="340232"/>
                    </a:lnTo>
                    <a:moveTo>
                      <a:pt x="99249" y="340232"/>
                    </a:moveTo>
                    <a:lnTo>
                      <a:pt x="99059" y="340232"/>
                    </a:lnTo>
                    <a:moveTo>
                      <a:pt x="99059" y="340232"/>
                    </a:moveTo>
                    <a:lnTo>
                      <a:pt x="98678" y="340232"/>
                    </a:lnTo>
                    <a:moveTo>
                      <a:pt x="98678" y="340232"/>
                    </a:moveTo>
                    <a:lnTo>
                      <a:pt x="98678" y="339851"/>
                    </a:lnTo>
                    <a:moveTo>
                      <a:pt x="98678" y="339851"/>
                    </a:moveTo>
                    <a:lnTo>
                      <a:pt x="98297" y="339851"/>
                    </a:lnTo>
                    <a:moveTo>
                      <a:pt x="98297" y="339851"/>
                    </a:moveTo>
                    <a:lnTo>
                      <a:pt x="98297" y="339851"/>
                    </a:lnTo>
                    <a:moveTo>
                      <a:pt x="98297" y="339851"/>
                    </a:moveTo>
                    <a:lnTo>
                      <a:pt x="97916" y="339470"/>
                    </a:lnTo>
                    <a:moveTo>
                      <a:pt x="97916" y="339470"/>
                    </a:moveTo>
                    <a:lnTo>
                      <a:pt x="97916" y="339470"/>
                    </a:lnTo>
                    <a:moveTo>
                      <a:pt x="97916" y="339470"/>
                    </a:moveTo>
                    <a:lnTo>
                      <a:pt x="97535" y="339089"/>
                    </a:lnTo>
                    <a:moveTo>
                      <a:pt x="97535" y="339089"/>
                    </a:moveTo>
                    <a:lnTo>
                      <a:pt x="97535" y="339089"/>
                    </a:lnTo>
                    <a:moveTo>
                      <a:pt x="97535" y="339089"/>
                    </a:moveTo>
                    <a:lnTo>
                      <a:pt x="97154" y="338708"/>
                    </a:lnTo>
                    <a:moveTo>
                      <a:pt x="97154" y="338708"/>
                    </a:moveTo>
                    <a:lnTo>
                      <a:pt x="97154" y="338708"/>
                    </a:lnTo>
                    <a:moveTo>
                      <a:pt x="97154" y="338708"/>
                    </a:moveTo>
                    <a:lnTo>
                      <a:pt x="96773" y="338518"/>
                    </a:lnTo>
                    <a:moveTo>
                      <a:pt x="96773" y="338518"/>
                    </a:moveTo>
                    <a:lnTo>
                      <a:pt x="96773" y="338518"/>
                    </a:lnTo>
                    <a:moveTo>
                      <a:pt x="96773" y="338518"/>
                    </a:moveTo>
                    <a:lnTo>
                      <a:pt x="96773" y="338136"/>
                    </a:lnTo>
                    <a:moveTo>
                      <a:pt x="96773" y="338136"/>
                    </a:moveTo>
                    <a:lnTo>
                      <a:pt x="96392" y="338136"/>
                    </a:lnTo>
                    <a:moveTo>
                      <a:pt x="96392" y="338136"/>
                    </a:moveTo>
                    <a:lnTo>
                      <a:pt x="96392" y="337756"/>
                    </a:lnTo>
                    <a:moveTo>
                      <a:pt x="96392" y="337756"/>
                    </a:moveTo>
                    <a:lnTo>
                      <a:pt x="96392" y="337375"/>
                    </a:lnTo>
                    <a:moveTo>
                      <a:pt x="96392" y="337375"/>
                    </a:moveTo>
                    <a:lnTo>
                      <a:pt x="96392" y="337375"/>
                    </a:lnTo>
                    <a:moveTo>
                      <a:pt x="96392" y="337375"/>
                    </a:moveTo>
                    <a:lnTo>
                      <a:pt x="96392" y="336993"/>
                    </a:lnTo>
                    <a:moveTo>
                      <a:pt x="96392" y="336993"/>
                    </a:moveTo>
                    <a:lnTo>
                      <a:pt x="96392" y="336613"/>
                    </a:lnTo>
                    <a:moveTo>
                      <a:pt x="96392" y="336613"/>
                    </a:moveTo>
                    <a:lnTo>
                      <a:pt x="96392" y="336613"/>
                    </a:lnTo>
                    <a:moveTo>
                      <a:pt x="96392" y="336613"/>
                    </a:moveTo>
                    <a:lnTo>
                      <a:pt x="96392" y="336231"/>
                    </a:lnTo>
                    <a:moveTo>
                      <a:pt x="96392" y="336231"/>
                    </a:moveTo>
                    <a:lnTo>
                      <a:pt x="96392" y="335850"/>
                    </a:lnTo>
                    <a:moveTo>
                      <a:pt x="96392" y="335850"/>
                    </a:moveTo>
                    <a:lnTo>
                      <a:pt x="96392" y="335850"/>
                    </a:lnTo>
                    <a:moveTo>
                      <a:pt x="96392" y="335850"/>
                    </a:moveTo>
                    <a:lnTo>
                      <a:pt x="96392" y="335470"/>
                    </a:lnTo>
                    <a:moveTo>
                      <a:pt x="96392" y="335470"/>
                    </a:moveTo>
                    <a:lnTo>
                      <a:pt x="96392" y="335088"/>
                    </a:lnTo>
                    <a:moveTo>
                      <a:pt x="96392" y="335088"/>
                    </a:moveTo>
                    <a:lnTo>
                      <a:pt x="96392" y="335088"/>
                    </a:lnTo>
                    <a:moveTo>
                      <a:pt x="96392" y="335088"/>
                    </a:moveTo>
                    <a:lnTo>
                      <a:pt x="96392" y="334898"/>
                    </a:lnTo>
                    <a:moveTo>
                      <a:pt x="96392" y="334898"/>
                    </a:moveTo>
                    <a:lnTo>
                      <a:pt x="96773" y="334898"/>
                    </a:lnTo>
                    <a:moveTo>
                      <a:pt x="96773" y="334898"/>
                    </a:moveTo>
                    <a:lnTo>
                      <a:pt x="96773" y="334517"/>
                    </a:lnTo>
                    <a:moveTo>
                      <a:pt x="96773" y="334517"/>
                    </a:moveTo>
                    <a:lnTo>
                      <a:pt x="96773" y="334136"/>
                    </a:lnTo>
                    <a:moveTo>
                      <a:pt x="96773" y="334136"/>
                    </a:moveTo>
                    <a:lnTo>
                      <a:pt x="97154" y="334136"/>
                    </a:lnTo>
                    <a:moveTo>
                      <a:pt x="97154" y="334136"/>
                    </a:moveTo>
                    <a:lnTo>
                      <a:pt x="97154" y="333755"/>
                    </a:lnTo>
                    <a:moveTo>
                      <a:pt x="97154" y="333755"/>
                    </a:moveTo>
                    <a:lnTo>
                      <a:pt x="97535" y="333755"/>
                    </a:lnTo>
                    <a:moveTo>
                      <a:pt x="97535" y="333755"/>
                    </a:moveTo>
                    <a:lnTo>
                      <a:pt x="97535" y="333374"/>
                    </a:lnTo>
                    <a:moveTo>
                      <a:pt x="97535" y="333374"/>
                    </a:moveTo>
                    <a:lnTo>
                      <a:pt x="97916" y="333374"/>
                    </a:lnTo>
                    <a:moveTo>
                      <a:pt x="97916" y="333374"/>
                    </a:moveTo>
                    <a:lnTo>
                      <a:pt x="97916" y="333374"/>
                    </a:lnTo>
                    <a:moveTo>
                      <a:pt x="97916" y="333374"/>
                    </a:moveTo>
                    <a:lnTo>
                      <a:pt x="98297" y="332993"/>
                    </a:lnTo>
                    <a:moveTo>
                      <a:pt x="98297" y="332993"/>
                    </a:moveTo>
                    <a:lnTo>
                      <a:pt x="98297" y="332993"/>
                    </a:lnTo>
                    <a:moveTo>
                      <a:pt x="98297" y="332993"/>
                    </a:moveTo>
                    <a:lnTo>
                      <a:pt x="98678" y="332612"/>
                    </a:lnTo>
                    <a:moveTo>
                      <a:pt x="98678" y="332612"/>
                    </a:moveTo>
                    <a:lnTo>
                      <a:pt x="98678" y="332612"/>
                    </a:lnTo>
                    <a:moveTo>
                      <a:pt x="98678" y="332612"/>
                    </a:moveTo>
                    <a:lnTo>
                      <a:pt x="99059" y="332612"/>
                    </a:lnTo>
                    <a:moveTo>
                      <a:pt x="99059" y="332612"/>
                    </a:moveTo>
                    <a:lnTo>
                      <a:pt x="99249" y="332612"/>
                    </a:lnTo>
                    <a:moveTo>
                      <a:pt x="99249" y="332612"/>
                    </a:moveTo>
                    <a:lnTo>
                      <a:pt x="99249" y="332231"/>
                    </a:lnTo>
                    <a:moveTo>
                      <a:pt x="99249" y="332231"/>
                    </a:moveTo>
                    <a:lnTo>
                      <a:pt x="99630" y="332231"/>
                    </a:lnTo>
                    <a:moveTo>
                      <a:pt x="99630" y="332231"/>
                    </a:moveTo>
                    <a:lnTo>
                      <a:pt x="99630" y="332231"/>
                    </a:lnTo>
                    <a:moveTo>
                      <a:pt x="99630" y="332231"/>
                    </a:moveTo>
                    <a:lnTo>
                      <a:pt x="100012" y="332231"/>
                    </a:lnTo>
                    <a:moveTo>
                      <a:pt x="100012" y="332231"/>
                    </a:moveTo>
                    <a:lnTo>
                      <a:pt x="100392" y="332231"/>
                    </a:lnTo>
                    <a:moveTo>
                      <a:pt x="100392" y="332231"/>
                    </a:moveTo>
                    <a:lnTo>
                      <a:pt x="100392" y="332231"/>
                    </a:lnTo>
                    <a:moveTo>
                      <a:pt x="100392" y="332231"/>
                    </a:moveTo>
                    <a:lnTo>
                      <a:pt x="119823" y="332231"/>
                    </a:lnTo>
                    <a:moveTo>
                      <a:pt x="119823" y="332231"/>
                    </a:moveTo>
                    <a:lnTo>
                      <a:pt x="120205" y="332231"/>
                    </a:lnTo>
                    <a:moveTo>
                      <a:pt x="120205" y="332231"/>
                    </a:moveTo>
                    <a:lnTo>
                      <a:pt x="120205" y="332231"/>
                    </a:lnTo>
                    <a:moveTo>
                      <a:pt x="120205" y="332231"/>
                    </a:moveTo>
                    <a:lnTo>
                      <a:pt x="120205" y="332231"/>
                    </a:lnTo>
                    <a:moveTo>
                      <a:pt x="120205" y="332231"/>
                    </a:moveTo>
                    <a:lnTo>
                      <a:pt x="120205" y="332231"/>
                    </a:lnTo>
                    <a:moveTo>
                      <a:pt x="120205" y="332231"/>
                    </a:moveTo>
                    <a:lnTo>
                      <a:pt x="120586" y="332231"/>
                    </a:lnTo>
                    <a:moveTo>
                      <a:pt x="120586" y="332231"/>
                    </a:moveTo>
                    <a:lnTo>
                      <a:pt x="120586" y="332231"/>
                    </a:lnTo>
                    <a:moveTo>
                      <a:pt x="120586" y="332231"/>
                    </a:moveTo>
                    <a:lnTo>
                      <a:pt x="120586" y="332231"/>
                    </a:lnTo>
                    <a:moveTo>
                      <a:pt x="120586" y="332231"/>
                    </a:moveTo>
                    <a:lnTo>
                      <a:pt x="120966" y="332231"/>
                    </a:lnTo>
                    <a:moveTo>
                      <a:pt x="120966" y="332231"/>
                    </a:moveTo>
                    <a:lnTo>
                      <a:pt x="120966" y="331850"/>
                    </a:lnTo>
                    <a:moveTo>
                      <a:pt x="120966" y="331850"/>
                    </a:moveTo>
                    <a:lnTo>
                      <a:pt x="120966" y="331850"/>
                    </a:lnTo>
                    <a:moveTo>
                      <a:pt x="120966" y="331850"/>
                    </a:moveTo>
                    <a:lnTo>
                      <a:pt x="120966" y="331850"/>
                    </a:lnTo>
                    <a:moveTo>
                      <a:pt x="120966" y="331850"/>
                    </a:moveTo>
                    <a:lnTo>
                      <a:pt x="121347" y="331850"/>
                    </a:lnTo>
                    <a:moveTo>
                      <a:pt x="121347" y="331850"/>
                    </a:moveTo>
                    <a:lnTo>
                      <a:pt x="121347" y="331850"/>
                    </a:lnTo>
                    <a:moveTo>
                      <a:pt x="121347" y="331850"/>
                    </a:moveTo>
                    <a:lnTo>
                      <a:pt x="121347" y="331850"/>
                    </a:lnTo>
                    <a:moveTo>
                      <a:pt x="121347" y="331850"/>
                    </a:moveTo>
                    <a:lnTo>
                      <a:pt x="121347" y="331850"/>
                    </a:lnTo>
                    <a:moveTo>
                      <a:pt x="121347" y="331850"/>
                    </a:moveTo>
                    <a:lnTo>
                      <a:pt x="121729" y="331659"/>
                    </a:lnTo>
                    <a:moveTo>
                      <a:pt x="121729" y="331659"/>
                    </a:moveTo>
                    <a:lnTo>
                      <a:pt x="121729" y="331659"/>
                    </a:lnTo>
                    <a:moveTo>
                      <a:pt x="121729" y="331659"/>
                    </a:moveTo>
                    <a:lnTo>
                      <a:pt x="121729" y="331659"/>
                    </a:lnTo>
                    <a:moveTo>
                      <a:pt x="121729" y="331659"/>
                    </a:moveTo>
                    <a:lnTo>
                      <a:pt x="121729" y="331659"/>
                    </a:lnTo>
                    <a:moveTo>
                      <a:pt x="121729" y="331659"/>
                    </a:moveTo>
                    <a:lnTo>
                      <a:pt x="121729" y="331279"/>
                    </a:lnTo>
                    <a:moveTo>
                      <a:pt x="121729" y="331279"/>
                    </a:moveTo>
                    <a:lnTo>
                      <a:pt x="121919" y="331279"/>
                    </a:lnTo>
                    <a:moveTo>
                      <a:pt x="121919" y="331279"/>
                    </a:moveTo>
                    <a:lnTo>
                      <a:pt x="121919" y="331279"/>
                    </a:lnTo>
                    <a:moveTo>
                      <a:pt x="121919" y="331279"/>
                    </a:moveTo>
                    <a:lnTo>
                      <a:pt x="121919" y="331279"/>
                    </a:lnTo>
                    <a:moveTo>
                      <a:pt x="121919" y="331279"/>
                    </a:moveTo>
                    <a:lnTo>
                      <a:pt x="121919" y="330897"/>
                    </a:lnTo>
                    <a:moveTo>
                      <a:pt x="121919" y="330897"/>
                    </a:moveTo>
                    <a:lnTo>
                      <a:pt x="121919" y="330897"/>
                    </a:lnTo>
                    <a:moveTo>
                      <a:pt x="121919" y="330897"/>
                    </a:moveTo>
                    <a:lnTo>
                      <a:pt x="121919" y="330897"/>
                    </a:lnTo>
                    <a:moveTo>
                      <a:pt x="121919" y="330897"/>
                    </a:moveTo>
                    <a:lnTo>
                      <a:pt x="121919" y="330897"/>
                    </a:lnTo>
                    <a:moveTo>
                      <a:pt x="121919" y="330897"/>
                    </a:moveTo>
                    <a:lnTo>
                      <a:pt x="122300" y="330516"/>
                    </a:lnTo>
                    <a:moveTo>
                      <a:pt x="122300" y="330516"/>
                    </a:moveTo>
                    <a:lnTo>
                      <a:pt x="122300" y="330516"/>
                    </a:lnTo>
                    <a:moveTo>
                      <a:pt x="122300" y="330516"/>
                    </a:moveTo>
                    <a:lnTo>
                      <a:pt x="122300" y="330516"/>
                    </a:lnTo>
                    <a:moveTo>
                      <a:pt x="122300" y="330516"/>
                    </a:moveTo>
                    <a:lnTo>
                      <a:pt x="122300" y="330136"/>
                    </a:lnTo>
                    <a:moveTo>
                      <a:pt x="122300" y="330136"/>
                    </a:moveTo>
                    <a:lnTo>
                      <a:pt x="122300" y="330136"/>
                    </a:lnTo>
                    <a:moveTo>
                      <a:pt x="122300" y="330136"/>
                    </a:moveTo>
                    <a:lnTo>
                      <a:pt x="122300" y="330136"/>
                    </a:lnTo>
                    <a:moveTo>
                      <a:pt x="122300" y="330136"/>
                    </a:moveTo>
                    <a:lnTo>
                      <a:pt x="122300" y="329754"/>
                    </a:lnTo>
                    <a:moveTo>
                      <a:pt x="122300" y="329754"/>
                    </a:moveTo>
                    <a:lnTo>
                      <a:pt x="122300" y="329754"/>
                    </a:lnTo>
                    <a:moveTo>
                      <a:pt x="122300" y="329754"/>
                    </a:moveTo>
                    <a:lnTo>
                      <a:pt x="122300" y="329754"/>
                    </a:lnTo>
                    <a:moveTo>
                      <a:pt x="122300" y="329754"/>
                    </a:moveTo>
                    <a:lnTo>
                      <a:pt x="122300" y="329754"/>
                    </a:lnTo>
                    <a:moveTo>
                      <a:pt x="122300" y="329754"/>
                    </a:moveTo>
                    <a:lnTo>
                      <a:pt x="122300" y="329374"/>
                    </a:lnTo>
                    <a:moveTo>
                      <a:pt x="122300" y="329374"/>
                    </a:moveTo>
                    <a:lnTo>
                      <a:pt x="122300" y="329374"/>
                    </a:lnTo>
                    <a:moveTo>
                      <a:pt x="122300" y="329374"/>
                    </a:moveTo>
                    <a:lnTo>
                      <a:pt x="121919" y="329374"/>
                    </a:lnTo>
                    <a:moveTo>
                      <a:pt x="121919" y="329374"/>
                    </a:moveTo>
                    <a:lnTo>
                      <a:pt x="121919" y="328993"/>
                    </a:lnTo>
                    <a:moveTo>
                      <a:pt x="121919" y="328993"/>
                    </a:moveTo>
                    <a:lnTo>
                      <a:pt x="121919" y="328993"/>
                    </a:lnTo>
                    <a:moveTo>
                      <a:pt x="121919" y="328993"/>
                    </a:moveTo>
                    <a:lnTo>
                      <a:pt x="121919" y="328993"/>
                    </a:lnTo>
                    <a:moveTo>
                      <a:pt x="121919" y="328993"/>
                    </a:moveTo>
                    <a:lnTo>
                      <a:pt x="121919" y="328993"/>
                    </a:lnTo>
                    <a:moveTo>
                      <a:pt x="121919" y="328993"/>
                    </a:moveTo>
                    <a:lnTo>
                      <a:pt x="121919" y="328611"/>
                    </a:lnTo>
                    <a:moveTo>
                      <a:pt x="121919" y="328611"/>
                    </a:moveTo>
                    <a:lnTo>
                      <a:pt x="121919" y="328611"/>
                    </a:lnTo>
                    <a:moveTo>
                      <a:pt x="121919" y="328611"/>
                    </a:moveTo>
                    <a:lnTo>
                      <a:pt x="121729" y="328611"/>
                    </a:lnTo>
                    <a:moveTo>
                      <a:pt x="121729" y="328611"/>
                    </a:moveTo>
                    <a:lnTo>
                      <a:pt x="121729" y="328611"/>
                    </a:lnTo>
                    <a:moveTo>
                      <a:pt x="121729" y="328611"/>
                    </a:moveTo>
                    <a:lnTo>
                      <a:pt x="121729" y="328421"/>
                    </a:lnTo>
                    <a:moveTo>
                      <a:pt x="121729" y="328421"/>
                    </a:moveTo>
                    <a:lnTo>
                      <a:pt x="121729" y="328421"/>
                    </a:lnTo>
                    <a:moveTo>
                      <a:pt x="121729" y="328421"/>
                    </a:moveTo>
                    <a:lnTo>
                      <a:pt x="121729" y="328421"/>
                    </a:lnTo>
                    <a:moveTo>
                      <a:pt x="121729" y="328421"/>
                    </a:moveTo>
                    <a:lnTo>
                      <a:pt x="121347" y="328421"/>
                    </a:lnTo>
                    <a:moveTo>
                      <a:pt x="121347" y="328421"/>
                    </a:moveTo>
                    <a:lnTo>
                      <a:pt x="121347" y="328421"/>
                    </a:lnTo>
                    <a:moveTo>
                      <a:pt x="121347" y="328421"/>
                    </a:moveTo>
                    <a:lnTo>
                      <a:pt x="121347" y="328040"/>
                    </a:lnTo>
                    <a:moveTo>
                      <a:pt x="121347" y="328040"/>
                    </a:moveTo>
                    <a:lnTo>
                      <a:pt x="121347" y="328040"/>
                    </a:lnTo>
                    <a:moveTo>
                      <a:pt x="121347" y="328040"/>
                    </a:moveTo>
                    <a:lnTo>
                      <a:pt x="120966" y="328040"/>
                    </a:lnTo>
                    <a:moveTo>
                      <a:pt x="120966" y="328040"/>
                    </a:moveTo>
                    <a:lnTo>
                      <a:pt x="120966" y="328040"/>
                    </a:lnTo>
                    <a:moveTo>
                      <a:pt x="120966" y="328040"/>
                    </a:moveTo>
                    <a:lnTo>
                      <a:pt x="120966" y="328040"/>
                    </a:lnTo>
                    <a:moveTo>
                      <a:pt x="120966" y="328040"/>
                    </a:moveTo>
                    <a:lnTo>
                      <a:pt x="120966" y="328040"/>
                    </a:lnTo>
                    <a:moveTo>
                      <a:pt x="120966" y="328040"/>
                    </a:moveTo>
                    <a:lnTo>
                      <a:pt x="120586" y="328040"/>
                    </a:lnTo>
                    <a:moveTo>
                      <a:pt x="120586" y="328040"/>
                    </a:moveTo>
                    <a:lnTo>
                      <a:pt x="120586" y="327659"/>
                    </a:lnTo>
                    <a:moveTo>
                      <a:pt x="120586" y="327659"/>
                    </a:moveTo>
                    <a:lnTo>
                      <a:pt x="120586" y="327659"/>
                    </a:lnTo>
                    <a:moveTo>
                      <a:pt x="120586" y="327659"/>
                    </a:moveTo>
                    <a:lnTo>
                      <a:pt x="120205" y="327659"/>
                    </a:lnTo>
                    <a:moveTo>
                      <a:pt x="120205" y="327659"/>
                    </a:moveTo>
                    <a:lnTo>
                      <a:pt x="120205" y="327659"/>
                    </a:lnTo>
                    <a:moveTo>
                      <a:pt x="120205" y="327659"/>
                    </a:moveTo>
                    <a:lnTo>
                      <a:pt x="120205" y="327659"/>
                    </a:lnTo>
                    <a:moveTo>
                      <a:pt x="120205" y="327659"/>
                    </a:moveTo>
                    <a:lnTo>
                      <a:pt x="120205" y="327659"/>
                    </a:lnTo>
                    <a:moveTo>
                      <a:pt x="120205" y="327659"/>
                    </a:moveTo>
                    <a:lnTo>
                      <a:pt x="119823" y="327659"/>
                    </a:lnTo>
                    <a:moveTo>
                      <a:pt x="119823" y="327659"/>
                    </a:moveTo>
                    <a:lnTo>
                      <a:pt x="100392" y="327659"/>
                    </a:lnTo>
                    <a:moveTo>
                      <a:pt x="100392" y="327659"/>
                    </a:moveTo>
                    <a:lnTo>
                      <a:pt x="100392" y="327659"/>
                    </a:lnTo>
                    <a:moveTo>
                      <a:pt x="100392" y="327659"/>
                    </a:moveTo>
                    <a:lnTo>
                      <a:pt x="100012" y="327659"/>
                    </a:lnTo>
                    <a:moveTo>
                      <a:pt x="100012" y="327659"/>
                    </a:moveTo>
                    <a:lnTo>
                      <a:pt x="99630" y="327659"/>
                    </a:lnTo>
                    <a:moveTo>
                      <a:pt x="99630" y="327659"/>
                    </a:moveTo>
                    <a:lnTo>
                      <a:pt x="99630" y="327659"/>
                    </a:lnTo>
                    <a:moveTo>
                      <a:pt x="99630" y="327659"/>
                    </a:moveTo>
                    <a:lnTo>
                      <a:pt x="99249" y="327659"/>
                    </a:lnTo>
                    <a:moveTo>
                      <a:pt x="99249" y="327659"/>
                    </a:moveTo>
                    <a:lnTo>
                      <a:pt x="99249" y="327659"/>
                    </a:lnTo>
                    <a:moveTo>
                      <a:pt x="99249" y="327659"/>
                    </a:moveTo>
                    <a:lnTo>
                      <a:pt x="99059" y="327278"/>
                    </a:lnTo>
                    <a:moveTo>
                      <a:pt x="99059" y="327278"/>
                    </a:moveTo>
                    <a:lnTo>
                      <a:pt x="98678" y="327278"/>
                    </a:lnTo>
                    <a:moveTo>
                      <a:pt x="98678" y="327278"/>
                    </a:moveTo>
                    <a:lnTo>
                      <a:pt x="98678" y="327278"/>
                    </a:lnTo>
                    <a:moveTo>
                      <a:pt x="98678" y="327278"/>
                    </a:moveTo>
                    <a:lnTo>
                      <a:pt x="98297" y="327278"/>
                    </a:lnTo>
                    <a:moveTo>
                      <a:pt x="98297" y="327278"/>
                    </a:moveTo>
                    <a:lnTo>
                      <a:pt x="98297" y="326897"/>
                    </a:lnTo>
                    <a:moveTo>
                      <a:pt x="98297" y="326897"/>
                    </a:moveTo>
                    <a:lnTo>
                      <a:pt x="97916" y="326897"/>
                    </a:lnTo>
                    <a:moveTo>
                      <a:pt x="97916" y="326897"/>
                    </a:moveTo>
                    <a:lnTo>
                      <a:pt x="97916" y="326516"/>
                    </a:lnTo>
                    <a:moveTo>
                      <a:pt x="97916" y="326516"/>
                    </a:moveTo>
                    <a:lnTo>
                      <a:pt x="97535" y="326516"/>
                    </a:lnTo>
                    <a:moveTo>
                      <a:pt x="97535" y="326516"/>
                    </a:moveTo>
                    <a:lnTo>
                      <a:pt x="97535" y="326135"/>
                    </a:lnTo>
                    <a:moveTo>
                      <a:pt x="97535" y="326135"/>
                    </a:moveTo>
                    <a:lnTo>
                      <a:pt x="97154" y="326135"/>
                    </a:lnTo>
                    <a:moveTo>
                      <a:pt x="97154" y="326135"/>
                    </a:moveTo>
                    <a:lnTo>
                      <a:pt x="97154" y="325754"/>
                    </a:lnTo>
                    <a:moveTo>
                      <a:pt x="97154" y="325754"/>
                    </a:moveTo>
                    <a:lnTo>
                      <a:pt x="96773" y="325754"/>
                    </a:lnTo>
                    <a:moveTo>
                      <a:pt x="96773" y="325754"/>
                    </a:moveTo>
                    <a:lnTo>
                      <a:pt x="96773" y="325373"/>
                    </a:lnTo>
                    <a:moveTo>
                      <a:pt x="96773" y="325373"/>
                    </a:moveTo>
                    <a:lnTo>
                      <a:pt x="96773" y="325373"/>
                    </a:lnTo>
                    <a:moveTo>
                      <a:pt x="96773" y="325373"/>
                    </a:moveTo>
                    <a:lnTo>
                      <a:pt x="96392" y="325183"/>
                    </a:lnTo>
                    <a:moveTo>
                      <a:pt x="96392" y="325183"/>
                    </a:moveTo>
                    <a:lnTo>
                      <a:pt x="96392" y="324802"/>
                    </a:lnTo>
                    <a:moveTo>
                      <a:pt x="96392" y="324802"/>
                    </a:moveTo>
                    <a:lnTo>
                      <a:pt x="96392" y="324802"/>
                    </a:lnTo>
                    <a:moveTo>
                      <a:pt x="96392" y="324802"/>
                    </a:moveTo>
                    <a:lnTo>
                      <a:pt x="96392" y="324420"/>
                    </a:lnTo>
                    <a:moveTo>
                      <a:pt x="96392" y="324420"/>
                    </a:moveTo>
                    <a:lnTo>
                      <a:pt x="96392" y="324420"/>
                    </a:lnTo>
                    <a:moveTo>
                      <a:pt x="96392" y="324420"/>
                    </a:moveTo>
                    <a:lnTo>
                      <a:pt x="96392" y="324040"/>
                    </a:lnTo>
                    <a:moveTo>
                      <a:pt x="96392" y="324040"/>
                    </a:moveTo>
                    <a:lnTo>
                      <a:pt x="96392" y="323659"/>
                    </a:lnTo>
                    <a:moveTo>
                      <a:pt x="96392" y="323659"/>
                    </a:moveTo>
                    <a:lnTo>
                      <a:pt x="96392" y="323659"/>
                    </a:lnTo>
                    <a:moveTo>
                      <a:pt x="96392" y="323659"/>
                    </a:moveTo>
                    <a:lnTo>
                      <a:pt x="96392" y="323277"/>
                    </a:lnTo>
                    <a:moveTo>
                      <a:pt x="96392" y="323277"/>
                    </a:moveTo>
                    <a:lnTo>
                      <a:pt x="96392" y="322897"/>
                    </a:lnTo>
                    <a:moveTo>
                      <a:pt x="96392" y="322897"/>
                    </a:moveTo>
                    <a:lnTo>
                      <a:pt x="96392" y="322897"/>
                    </a:lnTo>
                    <a:moveTo>
                      <a:pt x="96392" y="322897"/>
                    </a:moveTo>
                    <a:lnTo>
                      <a:pt x="96392" y="322515"/>
                    </a:lnTo>
                    <a:moveTo>
                      <a:pt x="96392" y="322515"/>
                    </a:moveTo>
                    <a:lnTo>
                      <a:pt x="96392" y="322134"/>
                    </a:lnTo>
                    <a:moveTo>
                      <a:pt x="96392" y="322134"/>
                    </a:moveTo>
                    <a:lnTo>
                      <a:pt x="96392" y="322134"/>
                    </a:lnTo>
                    <a:moveTo>
                      <a:pt x="96392" y="322134"/>
                    </a:moveTo>
                    <a:lnTo>
                      <a:pt x="96773" y="321944"/>
                    </a:lnTo>
                    <a:moveTo>
                      <a:pt x="96773" y="321944"/>
                    </a:moveTo>
                    <a:lnTo>
                      <a:pt x="96773" y="321563"/>
                    </a:lnTo>
                    <a:moveTo>
                      <a:pt x="96773" y="321563"/>
                    </a:moveTo>
                    <a:lnTo>
                      <a:pt x="96773" y="321563"/>
                    </a:lnTo>
                    <a:moveTo>
                      <a:pt x="96773" y="321563"/>
                    </a:moveTo>
                    <a:lnTo>
                      <a:pt x="97154" y="321182"/>
                    </a:lnTo>
                    <a:moveTo>
                      <a:pt x="97154" y="321182"/>
                    </a:moveTo>
                    <a:lnTo>
                      <a:pt x="97154" y="321182"/>
                    </a:lnTo>
                    <a:moveTo>
                      <a:pt x="97154" y="321182"/>
                    </a:moveTo>
                    <a:lnTo>
                      <a:pt x="97535" y="320801"/>
                    </a:lnTo>
                    <a:moveTo>
                      <a:pt x="97535" y="320801"/>
                    </a:moveTo>
                    <a:lnTo>
                      <a:pt x="97535" y="320801"/>
                    </a:lnTo>
                    <a:moveTo>
                      <a:pt x="97535" y="320801"/>
                    </a:moveTo>
                    <a:lnTo>
                      <a:pt x="97916" y="320420"/>
                    </a:lnTo>
                    <a:moveTo>
                      <a:pt x="97916" y="320420"/>
                    </a:moveTo>
                    <a:lnTo>
                      <a:pt x="97916" y="320420"/>
                    </a:lnTo>
                    <a:moveTo>
                      <a:pt x="97916" y="320420"/>
                    </a:moveTo>
                    <a:lnTo>
                      <a:pt x="98297" y="320420"/>
                    </a:lnTo>
                    <a:moveTo>
                      <a:pt x="98297" y="320420"/>
                    </a:moveTo>
                    <a:lnTo>
                      <a:pt x="98297" y="320039"/>
                    </a:lnTo>
                    <a:moveTo>
                      <a:pt x="98297" y="320039"/>
                    </a:moveTo>
                    <a:lnTo>
                      <a:pt x="98678" y="320039"/>
                    </a:lnTo>
                    <a:moveTo>
                      <a:pt x="98678" y="320039"/>
                    </a:moveTo>
                    <a:lnTo>
                      <a:pt x="98678" y="320039"/>
                    </a:lnTo>
                    <a:moveTo>
                      <a:pt x="98678" y="320039"/>
                    </a:moveTo>
                    <a:lnTo>
                      <a:pt x="99059" y="319658"/>
                    </a:lnTo>
                    <a:moveTo>
                      <a:pt x="99059" y="319658"/>
                    </a:moveTo>
                    <a:lnTo>
                      <a:pt x="99249" y="319658"/>
                    </a:lnTo>
                    <a:moveTo>
                      <a:pt x="99249" y="319658"/>
                    </a:moveTo>
                    <a:lnTo>
                      <a:pt x="99249" y="319658"/>
                    </a:lnTo>
                    <a:moveTo>
                      <a:pt x="99249" y="319658"/>
                    </a:moveTo>
                    <a:lnTo>
                      <a:pt x="99630" y="319658"/>
                    </a:lnTo>
                    <a:moveTo>
                      <a:pt x="99630" y="319658"/>
                    </a:moveTo>
                    <a:lnTo>
                      <a:pt x="99630" y="319658"/>
                    </a:lnTo>
                    <a:moveTo>
                      <a:pt x="99630" y="319658"/>
                    </a:moveTo>
                    <a:lnTo>
                      <a:pt x="100012" y="319658"/>
                    </a:lnTo>
                    <a:moveTo>
                      <a:pt x="100012" y="319658"/>
                    </a:moveTo>
                    <a:lnTo>
                      <a:pt x="100392" y="319658"/>
                    </a:lnTo>
                    <a:moveTo>
                      <a:pt x="100392" y="319658"/>
                    </a:moveTo>
                    <a:lnTo>
                      <a:pt x="100392" y="319277"/>
                    </a:lnTo>
                    <a:moveTo>
                      <a:pt x="100392" y="319277"/>
                    </a:moveTo>
                    <a:lnTo>
                      <a:pt x="119823" y="319277"/>
                    </a:lnTo>
                    <a:moveTo>
                      <a:pt x="119823" y="319277"/>
                    </a:moveTo>
                    <a:lnTo>
                      <a:pt x="120205" y="319277"/>
                    </a:lnTo>
                    <a:moveTo>
                      <a:pt x="120205" y="319277"/>
                    </a:moveTo>
                    <a:lnTo>
                      <a:pt x="120205" y="319277"/>
                    </a:lnTo>
                    <a:moveTo>
                      <a:pt x="120205" y="319277"/>
                    </a:moveTo>
                    <a:lnTo>
                      <a:pt x="120205" y="319277"/>
                    </a:lnTo>
                    <a:moveTo>
                      <a:pt x="120205" y="319277"/>
                    </a:moveTo>
                    <a:lnTo>
                      <a:pt x="120205" y="319277"/>
                    </a:lnTo>
                    <a:moveTo>
                      <a:pt x="120205" y="319277"/>
                    </a:moveTo>
                    <a:lnTo>
                      <a:pt x="120586" y="319277"/>
                    </a:lnTo>
                    <a:moveTo>
                      <a:pt x="120586" y="319277"/>
                    </a:moveTo>
                    <a:lnTo>
                      <a:pt x="120586" y="319277"/>
                    </a:lnTo>
                    <a:moveTo>
                      <a:pt x="120586" y="319277"/>
                    </a:moveTo>
                    <a:lnTo>
                      <a:pt x="120586" y="319277"/>
                    </a:lnTo>
                    <a:moveTo>
                      <a:pt x="120586" y="319277"/>
                    </a:moveTo>
                    <a:lnTo>
                      <a:pt x="120966" y="319277"/>
                    </a:lnTo>
                    <a:moveTo>
                      <a:pt x="120966" y="319277"/>
                    </a:moveTo>
                    <a:lnTo>
                      <a:pt x="120966" y="319277"/>
                    </a:lnTo>
                    <a:moveTo>
                      <a:pt x="120966" y="319277"/>
                    </a:moveTo>
                    <a:lnTo>
                      <a:pt x="120966" y="319277"/>
                    </a:lnTo>
                    <a:moveTo>
                      <a:pt x="120966" y="319277"/>
                    </a:moveTo>
                    <a:lnTo>
                      <a:pt x="120966" y="319277"/>
                    </a:lnTo>
                    <a:moveTo>
                      <a:pt x="120966" y="319277"/>
                    </a:moveTo>
                    <a:lnTo>
                      <a:pt x="121347" y="319277"/>
                    </a:lnTo>
                    <a:moveTo>
                      <a:pt x="121347" y="319277"/>
                    </a:moveTo>
                    <a:lnTo>
                      <a:pt x="121347" y="318896"/>
                    </a:lnTo>
                    <a:moveTo>
                      <a:pt x="121347" y="318896"/>
                    </a:moveTo>
                    <a:lnTo>
                      <a:pt x="121347" y="318896"/>
                    </a:lnTo>
                    <a:moveTo>
                      <a:pt x="121347" y="318896"/>
                    </a:moveTo>
                    <a:lnTo>
                      <a:pt x="121347" y="318896"/>
                    </a:lnTo>
                    <a:moveTo>
                      <a:pt x="121347" y="318896"/>
                    </a:moveTo>
                    <a:lnTo>
                      <a:pt x="121729" y="318896"/>
                    </a:lnTo>
                    <a:moveTo>
                      <a:pt x="121729" y="318896"/>
                    </a:moveTo>
                    <a:lnTo>
                      <a:pt x="121729" y="318896"/>
                    </a:lnTo>
                    <a:moveTo>
                      <a:pt x="121729" y="318896"/>
                    </a:moveTo>
                    <a:lnTo>
                      <a:pt x="121729" y="318706"/>
                    </a:lnTo>
                    <a:moveTo>
                      <a:pt x="121729" y="318706"/>
                    </a:moveTo>
                    <a:lnTo>
                      <a:pt x="121729" y="318706"/>
                    </a:lnTo>
                    <a:moveTo>
                      <a:pt x="121729" y="318706"/>
                    </a:moveTo>
                    <a:lnTo>
                      <a:pt x="121729" y="318706"/>
                    </a:lnTo>
                    <a:moveTo>
                      <a:pt x="121729" y="318706"/>
                    </a:moveTo>
                    <a:lnTo>
                      <a:pt x="121919" y="318706"/>
                    </a:lnTo>
                    <a:moveTo>
                      <a:pt x="121919" y="318706"/>
                    </a:moveTo>
                    <a:lnTo>
                      <a:pt x="121919" y="318325"/>
                    </a:lnTo>
                    <a:moveTo>
                      <a:pt x="121919" y="318325"/>
                    </a:moveTo>
                    <a:lnTo>
                      <a:pt x="121919" y="318325"/>
                    </a:lnTo>
                    <a:moveTo>
                      <a:pt x="121919" y="318325"/>
                    </a:moveTo>
                    <a:lnTo>
                      <a:pt x="121919" y="318325"/>
                    </a:lnTo>
                    <a:moveTo>
                      <a:pt x="121919" y="318325"/>
                    </a:moveTo>
                    <a:lnTo>
                      <a:pt x="121919" y="318325"/>
                    </a:lnTo>
                    <a:moveTo>
                      <a:pt x="121919" y="318325"/>
                    </a:moveTo>
                    <a:lnTo>
                      <a:pt x="121919" y="317943"/>
                    </a:lnTo>
                    <a:moveTo>
                      <a:pt x="121919" y="317943"/>
                    </a:moveTo>
                    <a:lnTo>
                      <a:pt x="121919" y="317943"/>
                    </a:lnTo>
                    <a:moveTo>
                      <a:pt x="121919" y="317943"/>
                    </a:moveTo>
                    <a:lnTo>
                      <a:pt x="122300" y="317943"/>
                    </a:lnTo>
                    <a:moveTo>
                      <a:pt x="122300" y="317943"/>
                    </a:moveTo>
                    <a:lnTo>
                      <a:pt x="122300" y="317563"/>
                    </a:lnTo>
                    <a:moveTo>
                      <a:pt x="122300" y="317563"/>
                    </a:moveTo>
                    <a:lnTo>
                      <a:pt x="122300" y="317563"/>
                    </a:lnTo>
                    <a:moveTo>
                      <a:pt x="122300" y="317563"/>
                    </a:moveTo>
                    <a:lnTo>
                      <a:pt x="122300" y="317563"/>
                    </a:lnTo>
                    <a:moveTo>
                      <a:pt x="122300" y="317563"/>
                    </a:moveTo>
                    <a:lnTo>
                      <a:pt x="122300" y="317563"/>
                    </a:lnTo>
                    <a:moveTo>
                      <a:pt x="122300" y="317563"/>
                    </a:moveTo>
                    <a:lnTo>
                      <a:pt x="122300" y="317181"/>
                    </a:lnTo>
                    <a:moveTo>
                      <a:pt x="122300" y="317181"/>
                    </a:moveTo>
                    <a:lnTo>
                      <a:pt x="122300" y="317181"/>
                    </a:lnTo>
                    <a:moveTo>
                      <a:pt x="122300" y="317181"/>
                    </a:moveTo>
                    <a:lnTo>
                      <a:pt x="122300" y="317181"/>
                    </a:lnTo>
                    <a:moveTo>
                      <a:pt x="122300" y="317181"/>
                    </a:moveTo>
                    <a:lnTo>
                      <a:pt x="122300" y="316800"/>
                    </a:lnTo>
                    <a:moveTo>
                      <a:pt x="122300" y="316800"/>
                    </a:moveTo>
                    <a:lnTo>
                      <a:pt x="122300" y="316800"/>
                    </a:lnTo>
                    <a:moveTo>
                      <a:pt x="122300" y="316800"/>
                    </a:moveTo>
                    <a:lnTo>
                      <a:pt x="122300" y="316800"/>
                    </a:lnTo>
                    <a:moveTo>
                      <a:pt x="122300" y="316800"/>
                    </a:moveTo>
                    <a:lnTo>
                      <a:pt x="122300" y="316420"/>
                    </a:lnTo>
                    <a:moveTo>
                      <a:pt x="122300" y="316420"/>
                    </a:moveTo>
                    <a:lnTo>
                      <a:pt x="121919" y="316420"/>
                    </a:lnTo>
                    <a:moveTo>
                      <a:pt x="121919" y="316420"/>
                    </a:moveTo>
                    <a:lnTo>
                      <a:pt x="121919" y="316420"/>
                    </a:lnTo>
                    <a:moveTo>
                      <a:pt x="121919" y="316420"/>
                    </a:moveTo>
                    <a:lnTo>
                      <a:pt x="121919" y="316420"/>
                    </a:lnTo>
                    <a:moveTo>
                      <a:pt x="121919" y="316420"/>
                    </a:moveTo>
                    <a:lnTo>
                      <a:pt x="121919" y="316038"/>
                    </a:lnTo>
                    <a:moveTo>
                      <a:pt x="121919" y="316038"/>
                    </a:moveTo>
                    <a:lnTo>
                      <a:pt x="121919" y="316038"/>
                    </a:lnTo>
                    <a:moveTo>
                      <a:pt x="121919" y="316038"/>
                    </a:moveTo>
                    <a:lnTo>
                      <a:pt x="121919" y="316038"/>
                    </a:lnTo>
                    <a:moveTo>
                      <a:pt x="121919" y="316038"/>
                    </a:moveTo>
                    <a:lnTo>
                      <a:pt x="121919" y="316038"/>
                    </a:lnTo>
                    <a:moveTo>
                      <a:pt x="121919" y="316038"/>
                    </a:moveTo>
                    <a:lnTo>
                      <a:pt x="121729" y="315658"/>
                    </a:lnTo>
                    <a:moveTo>
                      <a:pt x="121729" y="315658"/>
                    </a:moveTo>
                    <a:lnTo>
                      <a:pt x="121729" y="315658"/>
                    </a:lnTo>
                    <a:moveTo>
                      <a:pt x="121729" y="315658"/>
                    </a:moveTo>
                    <a:lnTo>
                      <a:pt x="121729" y="315658"/>
                    </a:lnTo>
                    <a:moveTo>
                      <a:pt x="121729" y="315658"/>
                    </a:moveTo>
                    <a:lnTo>
                      <a:pt x="121729" y="315658"/>
                    </a:lnTo>
                    <a:moveTo>
                      <a:pt x="121729" y="315658"/>
                    </a:moveTo>
                    <a:lnTo>
                      <a:pt x="121729" y="315467"/>
                    </a:lnTo>
                    <a:moveTo>
                      <a:pt x="121729" y="315467"/>
                    </a:moveTo>
                    <a:lnTo>
                      <a:pt x="121347" y="315467"/>
                    </a:lnTo>
                    <a:moveTo>
                      <a:pt x="121347" y="315467"/>
                    </a:moveTo>
                    <a:lnTo>
                      <a:pt x="121347" y="315467"/>
                    </a:lnTo>
                    <a:moveTo>
                      <a:pt x="121347" y="315467"/>
                    </a:moveTo>
                    <a:lnTo>
                      <a:pt x="121347" y="315467"/>
                    </a:lnTo>
                    <a:moveTo>
                      <a:pt x="121347" y="315467"/>
                    </a:moveTo>
                    <a:lnTo>
                      <a:pt x="121347" y="315467"/>
                    </a:lnTo>
                    <a:moveTo>
                      <a:pt x="121347" y="315467"/>
                    </a:moveTo>
                    <a:lnTo>
                      <a:pt x="120966" y="315467"/>
                    </a:lnTo>
                    <a:moveTo>
                      <a:pt x="120966" y="315467"/>
                    </a:moveTo>
                    <a:lnTo>
                      <a:pt x="120966" y="315086"/>
                    </a:lnTo>
                    <a:moveTo>
                      <a:pt x="120966" y="315086"/>
                    </a:moveTo>
                    <a:lnTo>
                      <a:pt x="120966" y="315086"/>
                    </a:lnTo>
                    <a:moveTo>
                      <a:pt x="120966" y="315086"/>
                    </a:moveTo>
                    <a:lnTo>
                      <a:pt x="120966" y="315086"/>
                    </a:lnTo>
                    <a:moveTo>
                      <a:pt x="120966" y="315086"/>
                    </a:moveTo>
                    <a:lnTo>
                      <a:pt x="120586" y="315086"/>
                    </a:lnTo>
                    <a:moveTo>
                      <a:pt x="120586" y="315086"/>
                    </a:moveTo>
                    <a:lnTo>
                      <a:pt x="120586" y="315086"/>
                    </a:lnTo>
                    <a:moveTo>
                      <a:pt x="120586" y="315086"/>
                    </a:moveTo>
                    <a:lnTo>
                      <a:pt x="120586" y="315086"/>
                    </a:lnTo>
                    <a:moveTo>
                      <a:pt x="120586" y="315086"/>
                    </a:moveTo>
                    <a:lnTo>
                      <a:pt x="120205" y="315086"/>
                    </a:lnTo>
                    <a:moveTo>
                      <a:pt x="120205" y="315086"/>
                    </a:moveTo>
                    <a:lnTo>
                      <a:pt x="120205" y="315086"/>
                    </a:lnTo>
                    <a:moveTo>
                      <a:pt x="120205" y="315086"/>
                    </a:moveTo>
                    <a:lnTo>
                      <a:pt x="120205" y="315086"/>
                    </a:lnTo>
                    <a:moveTo>
                      <a:pt x="120205" y="315086"/>
                    </a:moveTo>
                    <a:lnTo>
                      <a:pt x="120205" y="315086"/>
                    </a:lnTo>
                    <a:moveTo>
                      <a:pt x="120205" y="315086"/>
                    </a:moveTo>
                    <a:lnTo>
                      <a:pt x="119823" y="315086"/>
                    </a:lnTo>
                    <a:moveTo>
                      <a:pt x="119823" y="315086"/>
                    </a:moveTo>
                    <a:lnTo>
                      <a:pt x="100392" y="315086"/>
                    </a:lnTo>
                    <a:moveTo>
                      <a:pt x="100392" y="315086"/>
                    </a:moveTo>
                    <a:lnTo>
                      <a:pt x="100392" y="315086"/>
                    </a:lnTo>
                    <a:moveTo>
                      <a:pt x="100392" y="315086"/>
                    </a:moveTo>
                    <a:lnTo>
                      <a:pt x="100012" y="315086"/>
                    </a:lnTo>
                    <a:moveTo>
                      <a:pt x="100012" y="315086"/>
                    </a:moveTo>
                    <a:lnTo>
                      <a:pt x="100012" y="315086"/>
                    </a:lnTo>
                    <a:moveTo>
                      <a:pt x="100012" y="315086"/>
                    </a:moveTo>
                    <a:lnTo>
                      <a:pt x="99630" y="314705"/>
                    </a:lnTo>
                    <a:moveTo>
                      <a:pt x="99630" y="314705"/>
                    </a:moveTo>
                    <a:lnTo>
                      <a:pt x="99630" y="314705"/>
                    </a:lnTo>
                    <a:moveTo>
                      <a:pt x="99630" y="314705"/>
                    </a:moveTo>
                    <a:lnTo>
                      <a:pt x="99249" y="314705"/>
                    </a:lnTo>
                    <a:moveTo>
                      <a:pt x="99249" y="314705"/>
                    </a:moveTo>
                    <a:lnTo>
                      <a:pt x="99059" y="314705"/>
                    </a:lnTo>
                    <a:moveTo>
                      <a:pt x="99059" y="314705"/>
                    </a:moveTo>
                    <a:lnTo>
                      <a:pt x="99059" y="314705"/>
                    </a:lnTo>
                    <a:moveTo>
                      <a:pt x="99059" y="314705"/>
                    </a:moveTo>
                    <a:lnTo>
                      <a:pt x="98678" y="314705"/>
                    </a:lnTo>
                    <a:moveTo>
                      <a:pt x="98678" y="314705"/>
                    </a:moveTo>
                    <a:lnTo>
                      <a:pt x="98678" y="314324"/>
                    </a:lnTo>
                    <a:moveTo>
                      <a:pt x="98678" y="314324"/>
                    </a:moveTo>
                    <a:lnTo>
                      <a:pt x="98297" y="314324"/>
                    </a:lnTo>
                    <a:moveTo>
                      <a:pt x="98297" y="314324"/>
                    </a:moveTo>
                    <a:lnTo>
                      <a:pt x="98297" y="314324"/>
                    </a:lnTo>
                    <a:moveTo>
                      <a:pt x="98297" y="314324"/>
                    </a:moveTo>
                    <a:lnTo>
                      <a:pt x="97916" y="313943"/>
                    </a:lnTo>
                    <a:moveTo>
                      <a:pt x="97916" y="313943"/>
                    </a:moveTo>
                    <a:lnTo>
                      <a:pt x="97916" y="313943"/>
                    </a:lnTo>
                    <a:moveTo>
                      <a:pt x="97916" y="313943"/>
                    </a:moveTo>
                    <a:lnTo>
                      <a:pt x="97535" y="313943"/>
                    </a:lnTo>
                    <a:moveTo>
                      <a:pt x="97535" y="313943"/>
                    </a:moveTo>
                    <a:lnTo>
                      <a:pt x="97535" y="313562"/>
                    </a:lnTo>
                    <a:moveTo>
                      <a:pt x="97535" y="313562"/>
                    </a:moveTo>
                    <a:lnTo>
                      <a:pt x="97535" y="313562"/>
                    </a:lnTo>
                    <a:moveTo>
                      <a:pt x="97535" y="313562"/>
                    </a:moveTo>
                    <a:lnTo>
                      <a:pt x="97154" y="313181"/>
                    </a:lnTo>
                    <a:moveTo>
                      <a:pt x="97154" y="313181"/>
                    </a:moveTo>
                    <a:lnTo>
                      <a:pt x="97154" y="313181"/>
                    </a:lnTo>
                    <a:moveTo>
                      <a:pt x="97154" y="313181"/>
                    </a:moveTo>
                    <a:lnTo>
                      <a:pt x="96773" y="312800"/>
                    </a:lnTo>
                    <a:moveTo>
                      <a:pt x="96773" y="312800"/>
                    </a:moveTo>
                    <a:lnTo>
                      <a:pt x="96773" y="312800"/>
                    </a:lnTo>
                    <a:moveTo>
                      <a:pt x="96773" y="312800"/>
                    </a:moveTo>
                    <a:lnTo>
                      <a:pt x="96773" y="312419"/>
                    </a:lnTo>
                    <a:moveTo>
                      <a:pt x="96773" y="312419"/>
                    </a:moveTo>
                    <a:lnTo>
                      <a:pt x="96773" y="312419"/>
                    </a:lnTo>
                    <a:moveTo>
                      <a:pt x="96773" y="312419"/>
                    </a:moveTo>
                    <a:lnTo>
                      <a:pt x="96392" y="312229"/>
                    </a:lnTo>
                    <a:moveTo>
                      <a:pt x="96392" y="312229"/>
                    </a:moveTo>
                    <a:lnTo>
                      <a:pt x="96392" y="312229"/>
                    </a:lnTo>
                    <a:moveTo>
                      <a:pt x="96392" y="312229"/>
                    </a:moveTo>
                    <a:lnTo>
                      <a:pt x="96392" y="311847"/>
                    </a:lnTo>
                    <a:moveTo>
                      <a:pt x="96392" y="311847"/>
                    </a:moveTo>
                    <a:lnTo>
                      <a:pt x="96392" y="311847"/>
                    </a:lnTo>
                    <a:moveTo>
                      <a:pt x="96392" y="311847"/>
                    </a:moveTo>
                    <a:lnTo>
                      <a:pt x="96392" y="311466"/>
                    </a:lnTo>
                    <a:moveTo>
                      <a:pt x="96392" y="311466"/>
                    </a:moveTo>
                    <a:lnTo>
                      <a:pt x="96392" y="311466"/>
                    </a:lnTo>
                    <a:moveTo>
                      <a:pt x="96392" y="311466"/>
                    </a:moveTo>
                    <a:lnTo>
                      <a:pt x="96392" y="311086"/>
                    </a:lnTo>
                    <a:moveTo>
                      <a:pt x="96392" y="311086"/>
                    </a:moveTo>
                    <a:lnTo>
                      <a:pt x="96392" y="310704"/>
                    </a:lnTo>
                    <a:moveTo>
                      <a:pt x="96392" y="310704"/>
                    </a:moveTo>
                    <a:lnTo>
                      <a:pt x="96392" y="310704"/>
                    </a:lnTo>
                    <a:moveTo>
                      <a:pt x="96392" y="310704"/>
                    </a:moveTo>
                    <a:lnTo>
                      <a:pt x="96392" y="310324"/>
                    </a:lnTo>
                    <a:moveTo>
                      <a:pt x="96392" y="310324"/>
                    </a:moveTo>
                    <a:lnTo>
                      <a:pt x="96392" y="310324"/>
                    </a:lnTo>
                    <a:moveTo>
                      <a:pt x="96392" y="310324"/>
                    </a:moveTo>
                    <a:lnTo>
                      <a:pt x="96392" y="309943"/>
                    </a:lnTo>
                    <a:moveTo>
                      <a:pt x="96392" y="309943"/>
                    </a:moveTo>
                    <a:lnTo>
                      <a:pt x="96392" y="309561"/>
                    </a:lnTo>
                    <a:moveTo>
                      <a:pt x="96392" y="309561"/>
                    </a:moveTo>
                    <a:lnTo>
                      <a:pt x="96392" y="309561"/>
                    </a:lnTo>
                    <a:moveTo>
                      <a:pt x="96392" y="309561"/>
                    </a:moveTo>
                    <a:lnTo>
                      <a:pt x="96392" y="309181"/>
                    </a:lnTo>
                    <a:moveTo>
                      <a:pt x="96392" y="309181"/>
                    </a:moveTo>
                    <a:lnTo>
                      <a:pt x="96773" y="309181"/>
                    </a:lnTo>
                    <a:moveTo>
                      <a:pt x="96773" y="309181"/>
                    </a:moveTo>
                    <a:lnTo>
                      <a:pt x="96773" y="308990"/>
                    </a:lnTo>
                    <a:moveTo>
                      <a:pt x="96773" y="308990"/>
                    </a:moveTo>
                    <a:lnTo>
                      <a:pt x="96773" y="308990"/>
                    </a:lnTo>
                    <a:moveTo>
                      <a:pt x="96773" y="308990"/>
                    </a:moveTo>
                    <a:lnTo>
                      <a:pt x="96773" y="308609"/>
                    </a:lnTo>
                    <a:moveTo>
                      <a:pt x="96773" y="308609"/>
                    </a:moveTo>
                    <a:lnTo>
                      <a:pt x="97154" y="308609"/>
                    </a:lnTo>
                    <a:moveTo>
                      <a:pt x="97154" y="308609"/>
                    </a:moveTo>
                    <a:lnTo>
                      <a:pt x="97154" y="308228"/>
                    </a:lnTo>
                    <a:moveTo>
                      <a:pt x="97154" y="308228"/>
                    </a:moveTo>
                    <a:lnTo>
                      <a:pt x="97535" y="308228"/>
                    </a:lnTo>
                    <a:moveTo>
                      <a:pt x="97535" y="308228"/>
                    </a:moveTo>
                    <a:lnTo>
                      <a:pt x="97535" y="307847"/>
                    </a:lnTo>
                    <a:moveTo>
                      <a:pt x="97535" y="307847"/>
                    </a:moveTo>
                    <a:lnTo>
                      <a:pt x="97535" y="307847"/>
                    </a:lnTo>
                    <a:moveTo>
                      <a:pt x="97535" y="307847"/>
                    </a:moveTo>
                    <a:lnTo>
                      <a:pt x="97916" y="307847"/>
                    </a:lnTo>
                    <a:moveTo>
                      <a:pt x="97916" y="307847"/>
                    </a:moveTo>
                    <a:lnTo>
                      <a:pt x="97916" y="307466"/>
                    </a:lnTo>
                    <a:moveTo>
                      <a:pt x="97916" y="307466"/>
                    </a:moveTo>
                    <a:lnTo>
                      <a:pt x="98297" y="307466"/>
                    </a:lnTo>
                    <a:moveTo>
                      <a:pt x="98297" y="307466"/>
                    </a:moveTo>
                    <a:lnTo>
                      <a:pt x="98297" y="307466"/>
                    </a:lnTo>
                    <a:moveTo>
                      <a:pt x="98297" y="307466"/>
                    </a:moveTo>
                    <a:lnTo>
                      <a:pt x="98678" y="307085"/>
                    </a:lnTo>
                    <a:moveTo>
                      <a:pt x="98678" y="307085"/>
                    </a:moveTo>
                    <a:lnTo>
                      <a:pt x="98678" y="307085"/>
                    </a:lnTo>
                    <a:moveTo>
                      <a:pt x="98678" y="307085"/>
                    </a:moveTo>
                    <a:lnTo>
                      <a:pt x="99059" y="307085"/>
                    </a:lnTo>
                    <a:moveTo>
                      <a:pt x="99059" y="307085"/>
                    </a:moveTo>
                    <a:lnTo>
                      <a:pt x="99059" y="307085"/>
                    </a:lnTo>
                    <a:moveTo>
                      <a:pt x="99059" y="307085"/>
                    </a:moveTo>
                    <a:lnTo>
                      <a:pt x="99249" y="306704"/>
                    </a:lnTo>
                    <a:moveTo>
                      <a:pt x="99249" y="306704"/>
                    </a:moveTo>
                    <a:lnTo>
                      <a:pt x="99630" y="306704"/>
                    </a:lnTo>
                    <a:moveTo>
                      <a:pt x="99630" y="306704"/>
                    </a:moveTo>
                    <a:lnTo>
                      <a:pt x="99630" y="306704"/>
                    </a:lnTo>
                    <a:moveTo>
                      <a:pt x="99630" y="306704"/>
                    </a:moveTo>
                    <a:lnTo>
                      <a:pt x="100012" y="306704"/>
                    </a:lnTo>
                    <a:moveTo>
                      <a:pt x="100012" y="306704"/>
                    </a:moveTo>
                    <a:lnTo>
                      <a:pt x="100012" y="306704"/>
                    </a:lnTo>
                    <a:moveTo>
                      <a:pt x="100012" y="306704"/>
                    </a:moveTo>
                    <a:lnTo>
                      <a:pt x="100392" y="306704"/>
                    </a:lnTo>
                    <a:moveTo>
                      <a:pt x="100392" y="306704"/>
                    </a:moveTo>
                    <a:lnTo>
                      <a:pt x="100392" y="306704"/>
                    </a:lnTo>
                    <a:moveTo>
                      <a:pt x="100392" y="306704"/>
                    </a:moveTo>
                    <a:lnTo>
                      <a:pt x="119823" y="306704"/>
                    </a:lnTo>
                    <a:moveTo>
                      <a:pt x="119823" y="306704"/>
                    </a:moveTo>
                    <a:lnTo>
                      <a:pt x="120205" y="306704"/>
                    </a:lnTo>
                    <a:moveTo>
                      <a:pt x="120205" y="306704"/>
                    </a:moveTo>
                    <a:lnTo>
                      <a:pt x="120205" y="306704"/>
                    </a:lnTo>
                    <a:moveTo>
                      <a:pt x="120205" y="306704"/>
                    </a:moveTo>
                    <a:lnTo>
                      <a:pt x="120205" y="306704"/>
                    </a:lnTo>
                    <a:moveTo>
                      <a:pt x="120205" y="306704"/>
                    </a:moveTo>
                    <a:lnTo>
                      <a:pt x="120205" y="306704"/>
                    </a:lnTo>
                    <a:moveTo>
                      <a:pt x="120205" y="306704"/>
                    </a:moveTo>
                    <a:lnTo>
                      <a:pt x="120586" y="306704"/>
                    </a:lnTo>
                    <a:moveTo>
                      <a:pt x="120586" y="306704"/>
                    </a:moveTo>
                    <a:lnTo>
                      <a:pt x="120586" y="306704"/>
                    </a:lnTo>
                    <a:moveTo>
                      <a:pt x="120586" y="306704"/>
                    </a:moveTo>
                    <a:lnTo>
                      <a:pt x="120586" y="306704"/>
                    </a:lnTo>
                    <a:moveTo>
                      <a:pt x="120586" y="306704"/>
                    </a:moveTo>
                    <a:lnTo>
                      <a:pt x="120966" y="306704"/>
                    </a:lnTo>
                    <a:moveTo>
                      <a:pt x="120966" y="306704"/>
                    </a:moveTo>
                    <a:lnTo>
                      <a:pt x="120966" y="306323"/>
                    </a:lnTo>
                    <a:moveTo>
                      <a:pt x="120966" y="306323"/>
                    </a:moveTo>
                    <a:lnTo>
                      <a:pt x="120966" y="306323"/>
                    </a:lnTo>
                    <a:moveTo>
                      <a:pt x="120966" y="306323"/>
                    </a:moveTo>
                    <a:lnTo>
                      <a:pt x="120966" y="306323"/>
                    </a:lnTo>
                    <a:moveTo>
                      <a:pt x="120966" y="306323"/>
                    </a:moveTo>
                    <a:lnTo>
                      <a:pt x="121347" y="306323"/>
                    </a:lnTo>
                    <a:moveTo>
                      <a:pt x="121347" y="306323"/>
                    </a:moveTo>
                    <a:lnTo>
                      <a:pt x="121347" y="306323"/>
                    </a:lnTo>
                    <a:moveTo>
                      <a:pt x="121347" y="306323"/>
                    </a:moveTo>
                    <a:lnTo>
                      <a:pt x="121347" y="306323"/>
                    </a:lnTo>
                    <a:moveTo>
                      <a:pt x="121347" y="306323"/>
                    </a:moveTo>
                    <a:lnTo>
                      <a:pt x="121347" y="305942"/>
                    </a:lnTo>
                    <a:moveTo>
                      <a:pt x="121347" y="305942"/>
                    </a:moveTo>
                    <a:lnTo>
                      <a:pt x="121729" y="305942"/>
                    </a:lnTo>
                    <a:moveTo>
                      <a:pt x="121729" y="305942"/>
                    </a:moveTo>
                    <a:lnTo>
                      <a:pt x="121729" y="305942"/>
                    </a:lnTo>
                    <a:moveTo>
                      <a:pt x="121729" y="305942"/>
                    </a:moveTo>
                    <a:lnTo>
                      <a:pt x="121729" y="305942"/>
                    </a:lnTo>
                    <a:moveTo>
                      <a:pt x="121729" y="305942"/>
                    </a:moveTo>
                    <a:lnTo>
                      <a:pt x="121729" y="305942"/>
                    </a:lnTo>
                    <a:moveTo>
                      <a:pt x="121729" y="305942"/>
                    </a:moveTo>
                    <a:lnTo>
                      <a:pt x="121729" y="305752"/>
                    </a:lnTo>
                    <a:moveTo>
                      <a:pt x="121729" y="305752"/>
                    </a:moveTo>
                    <a:lnTo>
                      <a:pt x="121919" y="305752"/>
                    </a:lnTo>
                    <a:moveTo>
                      <a:pt x="121919" y="305752"/>
                    </a:moveTo>
                    <a:lnTo>
                      <a:pt x="121919" y="305752"/>
                    </a:lnTo>
                    <a:moveTo>
                      <a:pt x="121919" y="305752"/>
                    </a:moveTo>
                    <a:lnTo>
                      <a:pt x="121919" y="305752"/>
                    </a:lnTo>
                    <a:moveTo>
                      <a:pt x="121919" y="305752"/>
                    </a:moveTo>
                    <a:lnTo>
                      <a:pt x="121919" y="305370"/>
                    </a:lnTo>
                    <a:moveTo>
                      <a:pt x="121919" y="305370"/>
                    </a:moveTo>
                    <a:lnTo>
                      <a:pt x="121919" y="305370"/>
                    </a:lnTo>
                    <a:moveTo>
                      <a:pt x="121919" y="305370"/>
                    </a:moveTo>
                    <a:lnTo>
                      <a:pt x="121919" y="305370"/>
                    </a:lnTo>
                    <a:moveTo>
                      <a:pt x="121919" y="305370"/>
                    </a:moveTo>
                    <a:lnTo>
                      <a:pt x="121919" y="304990"/>
                    </a:lnTo>
                    <a:moveTo>
                      <a:pt x="121919" y="304990"/>
                    </a:moveTo>
                    <a:lnTo>
                      <a:pt x="122300" y="304990"/>
                    </a:lnTo>
                    <a:moveTo>
                      <a:pt x="122300" y="304990"/>
                    </a:moveTo>
                    <a:lnTo>
                      <a:pt x="122300" y="304990"/>
                    </a:lnTo>
                    <a:moveTo>
                      <a:pt x="122300" y="304990"/>
                    </a:moveTo>
                    <a:lnTo>
                      <a:pt x="122300" y="304990"/>
                    </a:lnTo>
                    <a:moveTo>
                      <a:pt x="122300" y="304990"/>
                    </a:moveTo>
                    <a:lnTo>
                      <a:pt x="122300" y="304609"/>
                    </a:lnTo>
                    <a:moveTo>
                      <a:pt x="122300" y="304609"/>
                    </a:moveTo>
                    <a:lnTo>
                      <a:pt x="122300" y="304609"/>
                    </a:lnTo>
                    <a:moveTo>
                      <a:pt x="122300" y="304609"/>
                    </a:moveTo>
                    <a:lnTo>
                      <a:pt x="122300" y="304609"/>
                    </a:lnTo>
                    <a:moveTo>
                      <a:pt x="122300" y="304609"/>
                    </a:moveTo>
                    <a:lnTo>
                      <a:pt x="122300" y="304227"/>
                    </a:lnTo>
                    <a:moveTo>
                      <a:pt x="122300" y="304227"/>
                    </a:moveTo>
                    <a:lnTo>
                      <a:pt x="122300" y="304227"/>
                    </a:lnTo>
                    <a:moveTo>
                      <a:pt x="122300" y="304227"/>
                    </a:moveTo>
                    <a:lnTo>
                      <a:pt x="122300" y="304227"/>
                    </a:lnTo>
                    <a:moveTo>
                      <a:pt x="122300" y="304227"/>
                    </a:moveTo>
                    <a:lnTo>
                      <a:pt x="122300" y="304227"/>
                    </a:lnTo>
                    <a:moveTo>
                      <a:pt x="122300" y="304227"/>
                    </a:moveTo>
                    <a:lnTo>
                      <a:pt x="122300" y="303847"/>
                    </a:lnTo>
                    <a:moveTo>
                      <a:pt x="122300" y="303847"/>
                    </a:moveTo>
                    <a:lnTo>
                      <a:pt x="122300" y="303847"/>
                    </a:lnTo>
                    <a:moveTo>
                      <a:pt x="122300" y="303847"/>
                    </a:moveTo>
                    <a:lnTo>
                      <a:pt x="121919" y="303847"/>
                    </a:lnTo>
                    <a:moveTo>
                      <a:pt x="121919" y="303847"/>
                    </a:moveTo>
                    <a:lnTo>
                      <a:pt x="121919" y="303465"/>
                    </a:lnTo>
                    <a:moveTo>
                      <a:pt x="121919" y="303465"/>
                    </a:moveTo>
                    <a:lnTo>
                      <a:pt x="121919" y="303465"/>
                    </a:lnTo>
                    <a:moveTo>
                      <a:pt x="121919" y="303465"/>
                    </a:moveTo>
                    <a:lnTo>
                      <a:pt x="121919" y="303465"/>
                    </a:lnTo>
                    <a:moveTo>
                      <a:pt x="121919" y="303465"/>
                    </a:moveTo>
                    <a:lnTo>
                      <a:pt x="121919" y="303465"/>
                    </a:lnTo>
                    <a:moveTo>
                      <a:pt x="121919" y="303465"/>
                    </a:moveTo>
                    <a:lnTo>
                      <a:pt x="121919" y="303084"/>
                    </a:lnTo>
                    <a:moveTo>
                      <a:pt x="121919" y="303084"/>
                    </a:moveTo>
                    <a:lnTo>
                      <a:pt x="121919" y="303084"/>
                    </a:lnTo>
                    <a:moveTo>
                      <a:pt x="121919" y="303084"/>
                    </a:moveTo>
                    <a:lnTo>
                      <a:pt x="121729" y="303084"/>
                    </a:lnTo>
                    <a:moveTo>
                      <a:pt x="121729" y="303084"/>
                    </a:moveTo>
                    <a:lnTo>
                      <a:pt x="121729" y="303084"/>
                    </a:lnTo>
                    <a:moveTo>
                      <a:pt x="121729" y="303084"/>
                    </a:moveTo>
                    <a:lnTo>
                      <a:pt x="121729" y="302704"/>
                    </a:lnTo>
                    <a:moveTo>
                      <a:pt x="121729" y="302704"/>
                    </a:moveTo>
                    <a:lnTo>
                      <a:pt x="121729" y="302704"/>
                    </a:lnTo>
                    <a:moveTo>
                      <a:pt x="121729" y="302704"/>
                    </a:moveTo>
                    <a:lnTo>
                      <a:pt x="121729" y="302704"/>
                    </a:lnTo>
                    <a:moveTo>
                      <a:pt x="121729" y="302704"/>
                    </a:moveTo>
                    <a:lnTo>
                      <a:pt x="121347" y="302704"/>
                    </a:lnTo>
                    <a:moveTo>
                      <a:pt x="121347" y="302704"/>
                    </a:moveTo>
                    <a:lnTo>
                      <a:pt x="121347" y="302513"/>
                    </a:lnTo>
                    <a:moveTo>
                      <a:pt x="121347" y="302513"/>
                    </a:moveTo>
                    <a:lnTo>
                      <a:pt x="121347" y="302513"/>
                    </a:lnTo>
                    <a:moveTo>
                      <a:pt x="121347" y="302513"/>
                    </a:moveTo>
                    <a:lnTo>
                      <a:pt x="121347" y="302513"/>
                    </a:lnTo>
                    <a:moveTo>
                      <a:pt x="121347" y="302513"/>
                    </a:moveTo>
                    <a:lnTo>
                      <a:pt x="120966" y="302513"/>
                    </a:lnTo>
                    <a:moveTo>
                      <a:pt x="120966" y="302513"/>
                    </a:moveTo>
                    <a:lnTo>
                      <a:pt x="120966" y="302513"/>
                    </a:lnTo>
                    <a:moveTo>
                      <a:pt x="120966" y="302513"/>
                    </a:moveTo>
                    <a:lnTo>
                      <a:pt x="120966" y="302513"/>
                    </a:lnTo>
                    <a:moveTo>
                      <a:pt x="120966" y="302513"/>
                    </a:moveTo>
                    <a:lnTo>
                      <a:pt x="120966" y="302513"/>
                    </a:lnTo>
                    <a:moveTo>
                      <a:pt x="120966" y="302513"/>
                    </a:moveTo>
                    <a:lnTo>
                      <a:pt x="120586" y="302132"/>
                    </a:lnTo>
                    <a:moveTo>
                      <a:pt x="120586" y="302132"/>
                    </a:moveTo>
                    <a:lnTo>
                      <a:pt x="120586" y="302132"/>
                    </a:lnTo>
                    <a:moveTo>
                      <a:pt x="120586" y="302132"/>
                    </a:moveTo>
                    <a:lnTo>
                      <a:pt x="120586" y="302132"/>
                    </a:lnTo>
                    <a:moveTo>
                      <a:pt x="120586" y="302132"/>
                    </a:moveTo>
                    <a:lnTo>
                      <a:pt x="120205" y="302132"/>
                    </a:lnTo>
                    <a:moveTo>
                      <a:pt x="120205" y="302132"/>
                    </a:moveTo>
                    <a:lnTo>
                      <a:pt x="120205" y="302132"/>
                    </a:lnTo>
                    <a:moveTo>
                      <a:pt x="120205" y="302132"/>
                    </a:moveTo>
                    <a:lnTo>
                      <a:pt x="120205" y="302132"/>
                    </a:lnTo>
                    <a:moveTo>
                      <a:pt x="120205" y="302132"/>
                    </a:moveTo>
                    <a:lnTo>
                      <a:pt x="120205" y="302132"/>
                    </a:lnTo>
                    <a:moveTo>
                      <a:pt x="120205" y="302132"/>
                    </a:moveTo>
                    <a:lnTo>
                      <a:pt x="119823" y="302132"/>
                    </a:lnTo>
                    <a:moveTo>
                      <a:pt x="119823" y="302132"/>
                    </a:moveTo>
                    <a:lnTo>
                      <a:pt x="100392" y="302132"/>
                    </a:lnTo>
                    <a:moveTo>
                      <a:pt x="100392" y="302132"/>
                    </a:moveTo>
                    <a:lnTo>
                      <a:pt x="100392" y="302132"/>
                    </a:lnTo>
                    <a:moveTo>
                      <a:pt x="100392" y="302132"/>
                    </a:moveTo>
                    <a:lnTo>
                      <a:pt x="100012" y="302132"/>
                    </a:lnTo>
                    <a:moveTo>
                      <a:pt x="100012" y="302132"/>
                    </a:moveTo>
                    <a:lnTo>
                      <a:pt x="99630" y="302132"/>
                    </a:lnTo>
                    <a:moveTo>
                      <a:pt x="99630" y="302132"/>
                    </a:moveTo>
                    <a:lnTo>
                      <a:pt x="99630" y="302132"/>
                    </a:lnTo>
                    <a:moveTo>
                      <a:pt x="99630" y="302132"/>
                    </a:moveTo>
                    <a:lnTo>
                      <a:pt x="99249" y="302132"/>
                    </a:lnTo>
                    <a:moveTo>
                      <a:pt x="99249" y="302132"/>
                    </a:moveTo>
                    <a:lnTo>
                      <a:pt x="99249" y="302132"/>
                    </a:lnTo>
                    <a:moveTo>
                      <a:pt x="99249" y="302132"/>
                    </a:moveTo>
                    <a:lnTo>
                      <a:pt x="99059" y="301751"/>
                    </a:lnTo>
                    <a:moveTo>
                      <a:pt x="99059" y="301751"/>
                    </a:moveTo>
                    <a:lnTo>
                      <a:pt x="98678" y="301751"/>
                    </a:lnTo>
                    <a:moveTo>
                      <a:pt x="98678" y="301751"/>
                    </a:moveTo>
                    <a:lnTo>
                      <a:pt x="98678" y="301751"/>
                    </a:lnTo>
                    <a:moveTo>
                      <a:pt x="98678" y="301751"/>
                    </a:moveTo>
                    <a:lnTo>
                      <a:pt x="98297" y="301370"/>
                    </a:lnTo>
                    <a:moveTo>
                      <a:pt x="98297" y="301370"/>
                    </a:moveTo>
                    <a:lnTo>
                      <a:pt x="98297" y="301370"/>
                    </a:lnTo>
                    <a:moveTo>
                      <a:pt x="98297" y="301370"/>
                    </a:moveTo>
                    <a:lnTo>
                      <a:pt x="97916" y="301370"/>
                    </a:lnTo>
                    <a:moveTo>
                      <a:pt x="97916" y="301370"/>
                    </a:moveTo>
                    <a:lnTo>
                      <a:pt x="97916" y="300989"/>
                    </a:lnTo>
                    <a:moveTo>
                      <a:pt x="97916" y="300989"/>
                    </a:moveTo>
                    <a:lnTo>
                      <a:pt x="97535" y="300989"/>
                    </a:lnTo>
                    <a:moveTo>
                      <a:pt x="97535" y="300989"/>
                    </a:moveTo>
                    <a:lnTo>
                      <a:pt x="97535" y="300608"/>
                    </a:lnTo>
                    <a:moveTo>
                      <a:pt x="97535" y="300608"/>
                    </a:moveTo>
                    <a:lnTo>
                      <a:pt x="97154" y="300608"/>
                    </a:lnTo>
                    <a:moveTo>
                      <a:pt x="97154" y="300608"/>
                    </a:moveTo>
                    <a:lnTo>
                      <a:pt x="97154" y="300227"/>
                    </a:lnTo>
                    <a:moveTo>
                      <a:pt x="97154" y="300227"/>
                    </a:moveTo>
                    <a:lnTo>
                      <a:pt x="96773" y="300227"/>
                    </a:lnTo>
                    <a:moveTo>
                      <a:pt x="96773" y="300227"/>
                    </a:moveTo>
                    <a:lnTo>
                      <a:pt x="96773" y="299846"/>
                    </a:lnTo>
                    <a:moveTo>
                      <a:pt x="96773" y="299846"/>
                    </a:moveTo>
                    <a:lnTo>
                      <a:pt x="96773" y="299846"/>
                    </a:lnTo>
                    <a:moveTo>
                      <a:pt x="96773" y="299846"/>
                    </a:moveTo>
                    <a:lnTo>
                      <a:pt x="96392" y="299465"/>
                    </a:lnTo>
                    <a:moveTo>
                      <a:pt x="96392" y="299465"/>
                    </a:moveTo>
                    <a:lnTo>
                      <a:pt x="96392" y="299275"/>
                    </a:lnTo>
                    <a:moveTo>
                      <a:pt x="96392" y="299275"/>
                    </a:moveTo>
                    <a:lnTo>
                      <a:pt x="96392" y="299275"/>
                    </a:lnTo>
                    <a:moveTo>
                      <a:pt x="96392" y="299275"/>
                    </a:moveTo>
                    <a:lnTo>
                      <a:pt x="96392" y="298893"/>
                    </a:lnTo>
                    <a:moveTo>
                      <a:pt x="96392" y="298893"/>
                    </a:moveTo>
                    <a:lnTo>
                      <a:pt x="96392" y="298513"/>
                    </a:lnTo>
                    <a:moveTo>
                      <a:pt x="96392" y="298513"/>
                    </a:moveTo>
                    <a:lnTo>
                      <a:pt x="96392" y="298513"/>
                    </a:lnTo>
                    <a:moveTo>
                      <a:pt x="96392" y="298513"/>
                    </a:moveTo>
                    <a:lnTo>
                      <a:pt x="96392" y="298131"/>
                    </a:lnTo>
                    <a:moveTo>
                      <a:pt x="96392" y="298131"/>
                    </a:moveTo>
                    <a:lnTo>
                      <a:pt x="96392" y="297750"/>
                    </a:lnTo>
                    <a:moveTo>
                      <a:pt x="96392" y="297750"/>
                    </a:moveTo>
                    <a:lnTo>
                      <a:pt x="96392" y="297750"/>
                    </a:lnTo>
                    <a:moveTo>
                      <a:pt x="96392" y="297750"/>
                    </a:moveTo>
                    <a:lnTo>
                      <a:pt x="96392" y="297370"/>
                    </a:lnTo>
                    <a:moveTo>
                      <a:pt x="96392" y="297370"/>
                    </a:moveTo>
                    <a:lnTo>
                      <a:pt x="96392" y="296988"/>
                    </a:lnTo>
                    <a:moveTo>
                      <a:pt x="96392" y="296988"/>
                    </a:moveTo>
                    <a:lnTo>
                      <a:pt x="96392" y="296988"/>
                    </a:lnTo>
                    <a:moveTo>
                      <a:pt x="96392" y="296988"/>
                    </a:moveTo>
                    <a:lnTo>
                      <a:pt x="96392" y="296608"/>
                    </a:lnTo>
                    <a:moveTo>
                      <a:pt x="96392" y="296608"/>
                    </a:moveTo>
                    <a:lnTo>
                      <a:pt x="96392" y="296608"/>
                    </a:lnTo>
                    <a:moveTo>
                      <a:pt x="96392" y="296608"/>
                    </a:moveTo>
                    <a:lnTo>
                      <a:pt x="96773" y="296227"/>
                    </a:lnTo>
                    <a:moveTo>
                      <a:pt x="96773" y="296227"/>
                    </a:moveTo>
                    <a:lnTo>
                      <a:pt x="96773" y="295845"/>
                    </a:lnTo>
                    <a:moveTo>
                      <a:pt x="96773" y="295845"/>
                    </a:moveTo>
                    <a:lnTo>
                      <a:pt x="96773" y="295845"/>
                    </a:lnTo>
                    <a:moveTo>
                      <a:pt x="96773" y="295845"/>
                    </a:moveTo>
                    <a:lnTo>
                      <a:pt x="97154" y="295655"/>
                    </a:lnTo>
                    <a:moveTo>
                      <a:pt x="97154" y="295655"/>
                    </a:moveTo>
                    <a:lnTo>
                      <a:pt x="97154" y="295655"/>
                    </a:lnTo>
                    <a:moveTo>
                      <a:pt x="97154" y="295655"/>
                    </a:moveTo>
                    <a:lnTo>
                      <a:pt x="97535" y="295274"/>
                    </a:lnTo>
                    <a:moveTo>
                      <a:pt x="97535" y="295274"/>
                    </a:moveTo>
                    <a:lnTo>
                      <a:pt x="97535" y="295274"/>
                    </a:lnTo>
                    <a:moveTo>
                      <a:pt x="97535" y="295274"/>
                    </a:moveTo>
                    <a:lnTo>
                      <a:pt x="97916" y="294893"/>
                    </a:lnTo>
                    <a:moveTo>
                      <a:pt x="97916" y="294893"/>
                    </a:moveTo>
                    <a:lnTo>
                      <a:pt x="97916" y="294893"/>
                    </a:lnTo>
                    <a:moveTo>
                      <a:pt x="97916" y="294893"/>
                    </a:moveTo>
                    <a:lnTo>
                      <a:pt x="98297" y="294893"/>
                    </a:lnTo>
                    <a:moveTo>
                      <a:pt x="98297" y="294893"/>
                    </a:moveTo>
                    <a:lnTo>
                      <a:pt x="98297" y="294512"/>
                    </a:lnTo>
                    <a:moveTo>
                      <a:pt x="98297" y="294512"/>
                    </a:moveTo>
                    <a:lnTo>
                      <a:pt x="98678" y="294512"/>
                    </a:lnTo>
                    <a:moveTo>
                      <a:pt x="98678" y="294512"/>
                    </a:moveTo>
                    <a:lnTo>
                      <a:pt x="98678" y="294512"/>
                    </a:lnTo>
                    <a:moveTo>
                      <a:pt x="98678" y="294512"/>
                    </a:moveTo>
                    <a:lnTo>
                      <a:pt x="99059" y="294131"/>
                    </a:lnTo>
                    <a:moveTo>
                      <a:pt x="99059" y="294131"/>
                    </a:moveTo>
                    <a:lnTo>
                      <a:pt x="99249" y="294131"/>
                    </a:lnTo>
                    <a:moveTo>
                      <a:pt x="99249" y="294131"/>
                    </a:moveTo>
                    <a:lnTo>
                      <a:pt x="99249" y="294131"/>
                    </a:lnTo>
                    <a:moveTo>
                      <a:pt x="99249" y="294131"/>
                    </a:moveTo>
                    <a:lnTo>
                      <a:pt x="99630" y="294131"/>
                    </a:lnTo>
                    <a:moveTo>
                      <a:pt x="99630" y="294131"/>
                    </a:moveTo>
                    <a:lnTo>
                      <a:pt x="99630" y="294131"/>
                    </a:lnTo>
                    <a:moveTo>
                      <a:pt x="99630" y="294131"/>
                    </a:moveTo>
                    <a:lnTo>
                      <a:pt x="100012" y="293750"/>
                    </a:lnTo>
                    <a:moveTo>
                      <a:pt x="100012" y="293750"/>
                    </a:moveTo>
                    <a:lnTo>
                      <a:pt x="100392" y="293750"/>
                    </a:lnTo>
                    <a:moveTo>
                      <a:pt x="100392" y="293750"/>
                    </a:moveTo>
                    <a:lnTo>
                      <a:pt x="100392" y="293750"/>
                    </a:lnTo>
                    <a:moveTo>
                      <a:pt x="100392" y="293750"/>
                    </a:moveTo>
                    <a:lnTo>
                      <a:pt x="119823" y="293750"/>
                    </a:lnTo>
                    <a:moveTo>
                      <a:pt x="119823" y="293750"/>
                    </a:moveTo>
                    <a:lnTo>
                      <a:pt x="120205" y="293750"/>
                    </a:lnTo>
                    <a:moveTo>
                      <a:pt x="120205" y="293750"/>
                    </a:moveTo>
                    <a:lnTo>
                      <a:pt x="120205" y="293750"/>
                    </a:lnTo>
                    <a:moveTo>
                      <a:pt x="120205" y="293750"/>
                    </a:moveTo>
                    <a:lnTo>
                      <a:pt x="120205" y="293750"/>
                    </a:lnTo>
                    <a:moveTo>
                      <a:pt x="120205" y="293750"/>
                    </a:moveTo>
                    <a:lnTo>
                      <a:pt x="120205" y="293750"/>
                    </a:lnTo>
                    <a:moveTo>
                      <a:pt x="120205" y="293750"/>
                    </a:moveTo>
                    <a:lnTo>
                      <a:pt x="120586" y="293750"/>
                    </a:lnTo>
                    <a:moveTo>
                      <a:pt x="120586" y="293750"/>
                    </a:moveTo>
                    <a:lnTo>
                      <a:pt x="120586" y="293750"/>
                    </a:lnTo>
                    <a:moveTo>
                      <a:pt x="120586" y="293750"/>
                    </a:moveTo>
                    <a:lnTo>
                      <a:pt x="120586" y="293750"/>
                    </a:lnTo>
                    <a:moveTo>
                      <a:pt x="120586" y="293750"/>
                    </a:moveTo>
                    <a:lnTo>
                      <a:pt x="120966" y="293750"/>
                    </a:lnTo>
                    <a:moveTo>
                      <a:pt x="120966" y="293750"/>
                    </a:moveTo>
                    <a:lnTo>
                      <a:pt x="120966" y="293750"/>
                    </a:lnTo>
                    <a:moveTo>
                      <a:pt x="120966" y="293750"/>
                    </a:moveTo>
                    <a:lnTo>
                      <a:pt x="120966" y="293750"/>
                    </a:lnTo>
                    <a:moveTo>
                      <a:pt x="120966" y="293750"/>
                    </a:moveTo>
                    <a:lnTo>
                      <a:pt x="120966" y="293750"/>
                    </a:lnTo>
                    <a:moveTo>
                      <a:pt x="120966" y="293750"/>
                    </a:moveTo>
                    <a:lnTo>
                      <a:pt x="121347" y="293369"/>
                    </a:lnTo>
                    <a:moveTo>
                      <a:pt x="121347" y="293369"/>
                    </a:moveTo>
                    <a:lnTo>
                      <a:pt x="121347" y="293369"/>
                    </a:lnTo>
                    <a:moveTo>
                      <a:pt x="121347" y="293369"/>
                    </a:moveTo>
                    <a:lnTo>
                      <a:pt x="121347" y="293369"/>
                    </a:lnTo>
                    <a:moveTo>
                      <a:pt x="121347" y="293369"/>
                    </a:moveTo>
                    <a:lnTo>
                      <a:pt x="121347" y="293369"/>
                    </a:lnTo>
                    <a:moveTo>
                      <a:pt x="121347" y="293369"/>
                    </a:moveTo>
                    <a:lnTo>
                      <a:pt x="121729" y="293369"/>
                    </a:lnTo>
                    <a:moveTo>
                      <a:pt x="121729" y="293369"/>
                    </a:moveTo>
                    <a:lnTo>
                      <a:pt x="121729" y="292988"/>
                    </a:lnTo>
                    <a:moveTo>
                      <a:pt x="121729" y="292988"/>
                    </a:moveTo>
                    <a:lnTo>
                      <a:pt x="121729" y="292988"/>
                    </a:lnTo>
                    <a:moveTo>
                      <a:pt x="121729" y="292988"/>
                    </a:moveTo>
                    <a:lnTo>
                      <a:pt x="121729" y="292988"/>
                    </a:lnTo>
                    <a:moveTo>
                      <a:pt x="121729" y="292988"/>
                    </a:moveTo>
                    <a:lnTo>
                      <a:pt x="121729" y="292988"/>
                    </a:lnTo>
                    <a:moveTo>
                      <a:pt x="121729" y="292988"/>
                    </a:moveTo>
                    <a:lnTo>
                      <a:pt x="121919" y="292988"/>
                    </a:lnTo>
                    <a:moveTo>
                      <a:pt x="121919" y="292988"/>
                    </a:moveTo>
                    <a:lnTo>
                      <a:pt x="121919" y="292607"/>
                    </a:lnTo>
                    <a:moveTo>
                      <a:pt x="121919" y="292607"/>
                    </a:moveTo>
                    <a:lnTo>
                      <a:pt x="121919" y="292607"/>
                    </a:lnTo>
                    <a:moveTo>
                      <a:pt x="121919" y="292607"/>
                    </a:moveTo>
                    <a:lnTo>
                      <a:pt x="121919" y="292607"/>
                    </a:lnTo>
                    <a:moveTo>
                      <a:pt x="121919" y="292607"/>
                    </a:moveTo>
                    <a:lnTo>
                      <a:pt x="121919" y="292416"/>
                    </a:lnTo>
                    <a:moveTo>
                      <a:pt x="121919" y="292416"/>
                    </a:moveTo>
                    <a:lnTo>
                      <a:pt x="121919" y="292416"/>
                    </a:lnTo>
                    <a:moveTo>
                      <a:pt x="121919" y="292416"/>
                    </a:moveTo>
                    <a:lnTo>
                      <a:pt x="121919" y="292416"/>
                    </a:lnTo>
                    <a:moveTo>
                      <a:pt x="121919" y="292416"/>
                    </a:moveTo>
                    <a:lnTo>
                      <a:pt x="122300" y="292416"/>
                    </a:lnTo>
                    <a:moveTo>
                      <a:pt x="122300" y="292416"/>
                    </a:moveTo>
                    <a:lnTo>
                      <a:pt x="122300" y="292036"/>
                    </a:lnTo>
                    <a:moveTo>
                      <a:pt x="122300" y="292036"/>
                    </a:moveTo>
                    <a:lnTo>
                      <a:pt x="122300" y="292036"/>
                    </a:lnTo>
                    <a:moveTo>
                      <a:pt x="122300" y="292036"/>
                    </a:moveTo>
                    <a:lnTo>
                      <a:pt x="122300" y="292036"/>
                    </a:lnTo>
                    <a:moveTo>
                      <a:pt x="122300" y="292036"/>
                    </a:moveTo>
                    <a:lnTo>
                      <a:pt x="122300" y="291654"/>
                    </a:lnTo>
                    <a:moveTo>
                      <a:pt x="122300" y="291654"/>
                    </a:moveTo>
                    <a:lnTo>
                      <a:pt x="122300" y="291654"/>
                    </a:lnTo>
                    <a:moveTo>
                      <a:pt x="122300" y="291654"/>
                    </a:moveTo>
                    <a:lnTo>
                      <a:pt x="122300" y="291654"/>
                    </a:lnTo>
                    <a:moveTo>
                      <a:pt x="122300" y="291654"/>
                    </a:moveTo>
                    <a:lnTo>
                      <a:pt x="122300" y="291654"/>
                    </a:lnTo>
                    <a:moveTo>
                      <a:pt x="122300" y="291654"/>
                    </a:moveTo>
                    <a:lnTo>
                      <a:pt x="122300" y="291274"/>
                    </a:lnTo>
                    <a:moveTo>
                      <a:pt x="122300" y="291274"/>
                    </a:moveTo>
                    <a:lnTo>
                      <a:pt x="122300" y="291274"/>
                    </a:lnTo>
                    <a:moveTo>
                      <a:pt x="122300" y="291274"/>
                    </a:moveTo>
                    <a:lnTo>
                      <a:pt x="122300" y="291274"/>
                    </a:lnTo>
                    <a:moveTo>
                      <a:pt x="122300" y="291274"/>
                    </a:moveTo>
                    <a:lnTo>
                      <a:pt x="122300" y="290893"/>
                    </a:lnTo>
                    <a:moveTo>
                      <a:pt x="122300" y="290893"/>
                    </a:moveTo>
                    <a:lnTo>
                      <a:pt x="121919" y="290893"/>
                    </a:lnTo>
                    <a:moveTo>
                      <a:pt x="121919" y="290893"/>
                    </a:moveTo>
                    <a:lnTo>
                      <a:pt x="121919" y="290893"/>
                    </a:lnTo>
                    <a:moveTo>
                      <a:pt x="121919" y="290893"/>
                    </a:moveTo>
                    <a:lnTo>
                      <a:pt x="121919" y="290893"/>
                    </a:lnTo>
                    <a:moveTo>
                      <a:pt x="121919" y="290893"/>
                    </a:moveTo>
                    <a:lnTo>
                      <a:pt x="121919" y="290511"/>
                    </a:lnTo>
                    <a:moveTo>
                      <a:pt x="121919" y="290511"/>
                    </a:moveTo>
                    <a:lnTo>
                      <a:pt x="121919" y="290511"/>
                    </a:lnTo>
                    <a:moveTo>
                      <a:pt x="121919" y="290511"/>
                    </a:moveTo>
                    <a:lnTo>
                      <a:pt x="121919" y="290511"/>
                    </a:lnTo>
                    <a:moveTo>
                      <a:pt x="121919" y="290511"/>
                    </a:moveTo>
                    <a:lnTo>
                      <a:pt x="121919" y="290131"/>
                    </a:lnTo>
                    <a:moveTo>
                      <a:pt x="121919" y="290131"/>
                    </a:moveTo>
                    <a:lnTo>
                      <a:pt x="121729" y="290131"/>
                    </a:lnTo>
                    <a:moveTo>
                      <a:pt x="121729" y="290131"/>
                    </a:moveTo>
                    <a:lnTo>
                      <a:pt x="121729" y="290131"/>
                    </a:lnTo>
                    <a:moveTo>
                      <a:pt x="121729" y="290131"/>
                    </a:moveTo>
                    <a:lnTo>
                      <a:pt x="121729" y="290131"/>
                    </a:lnTo>
                    <a:moveTo>
                      <a:pt x="121729" y="290131"/>
                    </a:moveTo>
                    <a:lnTo>
                      <a:pt x="121729" y="290131"/>
                    </a:lnTo>
                    <a:moveTo>
                      <a:pt x="121729" y="290131"/>
                    </a:moveTo>
                    <a:lnTo>
                      <a:pt x="121729" y="289750"/>
                    </a:lnTo>
                    <a:moveTo>
                      <a:pt x="121729" y="289750"/>
                    </a:moveTo>
                    <a:lnTo>
                      <a:pt x="121347" y="289750"/>
                    </a:lnTo>
                    <a:moveTo>
                      <a:pt x="121347" y="289750"/>
                    </a:moveTo>
                    <a:lnTo>
                      <a:pt x="121347" y="289750"/>
                    </a:lnTo>
                    <a:moveTo>
                      <a:pt x="121347" y="289750"/>
                    </a:moveTo>
                    <a:lnTo>
                      <a:pt x="121347" y="289750"/>
                    </a:lnTo>
                    <a:moveTo>
                      <a:pt x="121347" y="289750"/>
                    </a:moveTo>
                    <a:lnTo>
                      <a:pt x="121347" y="289750"/>
                    </a:lnTo>
                    <a:moveTo>
                      <a:pt x="121347" y="289750"/>
                    </a:moveTo>
                    <a:lnTo>
                      <a:pt x="120966" y="289368"/>
                    </a:lnTo>
                    <a:moveTo>
                      <a:pt x="120966" y="289368"/>
                    </a:moveTo>
                    <a:lnTo>
                      <a:pt x="120966" y="289368"/>
                    </a:lnTo>
                    <a:moveTo>
                      <a:pt x="120966" y="289368"/>
                    </a:moveTo>
                    <a:lnTo>
                      <a:pt x="120966" y="289368"/>
                    </a:lnTo>
                    <a:moveTo>
                      <a:pt x="120966" y="289368"/>
                    </a:moveTo>
                    <a:lnTo>
                      <a:pt x="120966" y="289368"/>
                    </a:lnTo>
                    <a:moveTo>
                      <a:pt x="120966" y="289368"/>
                    </a:moveTo>
                    <a:lnTo>
                      <a:pt x="120586" y="289368"/>
                    </a:lnTo>
                    <a:moveTo>
                      <a:pt x="120586" y="289368"/>
                    </a:moveTo>
                    <a:lnTo>
                      <a:pt x="120586" y="289368"/>
                    </a:lnTo>
                    <a:moveTo>
                      <a:pt x="120586" y="289368"/>
                    </a:moveTo>
                    <a:lnTo>
                      <a:pt x="120586" y="289368"/>
                    </a:lnTo>
                    <a:moveTo>
                      <a:pt x="120586" y="289368"/>
                    </a:moveTo>
                    <a:lnTo>
                      <a:pt x="120205" y="289368"/>
                    </a:lnTo>
                    <a:moveTo>
                      <a:pt x="120205" y="289368"/>
                    </a:moveTo>
                    <a:lnTo>
                      <a:pt x="120205" y="289368"/>
                    </a:lnTo>
                    <a:moveTo>
                      <a:pt x="120205" y="289368"/>
                    </a:moveTo>
                    <a:lnTo>
                      <a:pt x="120205" y="289368"/>
                    </a:lnTo>
                    <a:moveTo>
                      <a:pt x="120205" y="289368"/>
                    </a:moveTo>
                    <a:lnTo>
                      <a:pt x="120205" y="289368"/>
                    </a:lnTo>
                    <a:moveTo>
                      <a:pt x="120205" y="289368"/>
                    </a:moveTo>
                    <a:lnTo>
                      <a:pt x="119823" y="289368"/>
                    </a:lnTo>
                    <a:moveTo>
                      <a:pt x="119823" y="289368"/>
                    </a:moveTo>
                    <a:lnTo>
                      <a:pt x="100392" y="289368"/>
                    </a:lnTo>
                    <a:moveTo>
                      <a:pt x="100392" y="289368"/>
                    </a:moveTo>
                    <a:lnTo>
                      <a:pt x="100392" y="289368"/>
                    </a:lnTo>
                    <a:moveTo>
                      <a:pt x="100392" y="289368"/>
                    </a:moveTo>
                    <a:lnTo>
                      <a:pt x="100012" y="289368"/>
                    </a:lnTo>
                    <a:moveTo>
                      <a:pt x="100012" y="289368"/>
                    </a:moveTo>
                    <a:lnTo>
                      <a:pt x="99630" y="289178"/>
                    </a:lnTo>
                    <a:moveTo>
                      <a:pt x="99630" y="289178"/>
                    </a:moveTo>
                    <a:lnTo>
                      <a:pt x="99630" y="289178"/>
                    </a:lnTo>
                    <a:moveTo>
                      <a:pt x="99630" y="289178"/>
                    </a:moveTo>
                    <a:lnTo>
                      <a:pt x="99249" y="289178"/>
                    </a:lnTo>
                    <a:moveTo>
                      <a:pt x="99249" y="289178"/>
                    </a:moveTo>
                    <a:lnTo>
                      <a:pt x="99249" y="289178"/>
                    </a:lnTo>
                    <a:moveTo>
                      <a:pt x="99249" y="289178"/>
                    </a:moveTo>
                    <a:lnTo>
                      <a:pt x="99059" y="289178"/>
                    </a:lnTo>
                    <a:moveTo>
                      <a:pt x="99059" y="289178"/>
                    </a:moveTo>
                    <a:lnTo>
                      <a:pt x="98678" y="288797"/>
                    </a:lnTo>
                    <a:moveTo>
                      <a:pt x="98678" y="288797"/>
                    </a:moveTo>
                    <a:lnTo>
                      <a:pt x="98678" y="288797"/>
                    </a:lnTo>
                    <a:moveTo>
                      <a:pt x="98678" y="288797"/>
                    </a:moveTo>
                    <a:lnTo>
                      <a:pt x="98297" y="288797"/>
                    </a:lnTo>
                    <a:moveTo>
                      <a:pt x="98297" y="288797"/>
                    </a:moveTo>
                    <a:lnTo>
                      <a:pt x="98297" y="288797"/>
                    </a:lnTo>
                    <a:moveTo>
                      <a:pt x="98297" y="288797"/>
                    </a:moveTo>
                    <a:lnTo>
                      <a:pt x="97916" y="288416"/>
                    </a:lnTo>
                    <a:moveTo>
                      <a:pt x="97916" y="288416"/>
                    </a:moveTo>
                    <a:lnTo>
                      <a:pt x="97916" y="288416"/>
                    </a:lnTo>
                    <a:moveTo>
                      <a:pt x="97916" y="288416"/>
                    </a:moveTo>
                    <a:lnTo>
                      <a:pt x="97535" y="288035"/>
                    </a:lnTo>
                    <a:moveTo>
                      <a:pt x="97535" y="288035"/>
                    </a:moveTo>
                    <a:lnTo>
                      <a:pt x="97535" y="288035"/>
                    </a:lnTo>
                    <a:moveTo>
                      <a:pt x="97535" y="288035"/>
                    </a:moveTo>
                    <a:lnTo>
                      <a:pt x="97154" y="287654"/>
                    </a:lnTo>
                    <a:moveTo>
                      <a:pt x="97154" y="287654"/>
                    </a:moveTo>
                    <a:lnTo>
                      <a:pt x="97154" y="287654"/>
                    </a:lnTo>
                    <a:moveTo>
                      <a:pt x="97154" y="287654"/>
                    </a:moveTo>
                    <a:lnTo>
                      <a:pt x="96773" y="287273"/>
                    </a:lnTo>
                    <a:moveTo>
                      <a:pt x="96773" y="287273"/>
                    </a:moveTo>
                    <a:lnTo>
                      <a:pt x="96773" y="287273"/>
                    </a:lnTo>
                    <a:moveTo>
                      <a:pt x="96773" y="287273"/>
                    </a:moveTo>
                    <a:lnTo>
                      <a:pt x="96773" y="286892"/>
                    </a:lnTo>
                    <a:moveTo>
                      <a:pt x="96773" y="286892"/>
                    </a:moveTo>
                    <a:lnTo>
                      <a:pt x="96392" y="286511"/>
                    </a:lnTo>
                    <a:moveTo>
                      <a:pt x="96392" y="286511"/>
                    </a:moveTo>
                    <a:lnTo>
                      <a:pt x="96392" y="286511"/>
                    </a:lnTo>
                    <a:moveTo>
                      <a:pt x="96392" y="286511"/>
                    </a:moveTo>
                    <a:lnTo>
                      <a:pt x="96392" y="286130"/>
                    </a:lnTo>
                    <a:moveTo>
                      <a:pt x="96392" y="286130"/>
                    </a:moveTo>
                    <a:lnTo>
                      <a:pt x="96392" y="286130"/>
                    </a:lnTo>
                    <a:moveTo>
                      <a:pt x="96392" y="286130"/>
                    </a:moveTo>
                    <a:lnTo>
                      <a:pt x="96392" y="285940"/>
                    </a:lnTo>
                    <a:moveTo>
                      <a:pt x="96392" y="285940"/>
                    </a:moveTo>
                    <a:lnTo>
                      <a:pt x="96392" y="285559"/>
                    </a:lnTo>
                    <a:moveTo>
                      <a:pt x="96392" y="285559"/>
                    </a:moveTo>
                    <a:lnTo>
                      <a:pt x="96392" y="285559"/>
                    </a:lnTo>
                    <a:moveTo>
                      <a:pt x="96392" y="285559"/>
                    </a:moveTo>
                    <a:lnTo>
                      <a:pt x="96392" y="285177"/>
                    </a:lnTo>
                    <a:moveTo>
                      <a:pt x="96392" y="285177"/>
                    </a:moveTo>
                    <a:lnTo>
                      <a:pt x="96392" y="284797"/>
                    </a:lnTo>
                    <a:moveTo>
                      <a:pt x="96392" y="284797"/>
                    </a:moveTo>
                    <a:lnTo>
                      <a:pt x="96392" y="284797"/>
                    </a:lnTo>
                    <a:moveTo>
                      <a:pt x="96392" y="284797"/>
                    </a:moveTo>
                    <a:lnTo>
                      <a:pt x="96392" y="284415"/>
                    </a:lnTo>
                    <a:moveTo>
                      <a:pt x="96392" y="284415"/>
                    </a:moveTo>
                    <a:lnTo>
                      <a:pt x="96392" y="284034"/>
                    </a:lnTo>
                    <a:moveTo>
                      <a:pt x="96392" y="284034"/>
                    </a:moveTo>
                    <a:lnTo>
                      <a:pt x="96392" y="284034"/>
                    </a:lnTo>
                    <a:moveTo>
                      <a:pt x="96392" y="284034"/>
                    </a:moveTo>
                    <a:lnTo>
                      <a:pt x="96392" y="283654"/>
                    </a:lnTo>
                    <a:moveTo>
                      <a:pt x="96392" y="283654"/>
                    </a:moveTo>
                    <a:lnTo>
                      <a:pt x="96773" y="283272"/>
                    </a:lnTo>
                    <a:moveTo>
                      <a:pt x="96773" y="283272"/>
                    </a:moveTo>
                    <a:lnTo>
                      <a:pt x="96773" y="283272"/>
                    </a:lnTo>
                    <a:moveTo>
                      <a:pt x="96773" y="283272"/>
                    </a:moveTo>
                    <a:lnTo>
                      <a:pt x="96773" y="282891"/>
                    </a:lnTo>
                    <a:moveTo>
                      <a:pt x="96773" y="282891"/>
                    </a:moveTo>
                    <a:lnTo>
                      <a:pt x="97154" y="282891"/>
                    </a:lnTo>
                    <a:moveTo>
                      <a:pt x="97154" y="282891"/>
                    </a:moveTo>
                    <a:lnTo>
                      <a:pt x="97154" y="282701"/>
                    </a:lnTo>
                    <a:moveTo>
                      <a:pt x="97154" y="282701"/>
                    </a:moveTo>
                    <a:lnTo>
                      <a:pt x="97535" y="282701"/>
                    </a:lnTo>
                    <a:moveTo>
                      <a:pt x="97535" y="282701"/>
                    </a:moveTo>
                    <a:lnTo>
                      <a:pt x="97535" y="282320"/>
                    </a:lnTo>
                    <a:moveTo>
                      <a:pt x="97535" y="282320"/>
                    </a:moveTo>
                    <a:lnTo>
                      <a:pt x="97916" y="282320"/>
                    </a:lnTo>
                    <a:moveTo>
                      <a:pt x="97916" y="282320"/>
                    </a:moveTo>
                    <a:lnTo>
                      <a:pt x="97916" y="281939"/>
                    </a:lnTo>
                    <a:moveTo>
                      <a:pt x="97916" y="281939"/>
                    </a:moveTo>
                    <a:lnTo>
                      <a:pt x="98297" y="281939"/>
                    </a:lnTo>
                    <a:moveTo>
                      <a:pt x="98297" y="281939"/>
                    </a:moveTo>
                    <a:lnTo>
                      <a:pt x="98297" y="281939"/>
                    </a:lnTo>
                    <a:moveTo>
                      <a:pt x="98297" y="281939"/>
                    </a:moveTo>
                    <a:lnTo>
                      <a:pt x="98678" y="281558"/>
                    </a:lnTo>
                    <a:moveTo>
                      <a:pt x="98678" y="281558"/>
                    </a:moveTo>
                    <a:lnTo>
                      <a:pt x="98678" y="281558"/>
                    </a:lnTo>
                    <a:moveTo>
                      <a:pt x="98678" y="281558"/>
                    </a:moveTo>
                    <a:lnTo>
                      <a:pt x="99059" y="281558"/>
                    </a:lnTo>
                    <a:moveTo>
                      <a:pt x="99059" y="281558"/>
                    </a:moveTo>
                    <a:lnTo>
                      <a:pt x="99249" y="281177"/>
                    </a:lnTo>
                    <a:moveTo>
                      <a:pt x="99249" y="281177"/>
                    </a:moveTo>
                    <a:lnTo>
                      <a:pt x="99249" y="281177"/>
                    </a:lnTo>
                    <a:moveTo>
                      <a:pt x="99249" y="281177"/>
                    </a:moveTo>
                    <a:lnTo>
                      <a:pt x="99630" y="281177"/>
                    </a:lnTo>
                    <a:moveTo>
                      <a:pt x="99630" y="281177"/>
                    </a:moveTo>
                    <a:lnTo>
                      <a:pt x="99630" y="281177"/>
                    </a:lnTo>
                    <a:moveTo>
                      <a:pt x="99630" y="281177"/>
                    </a:moveTo>
                    <a:lnTo>
                      <a:pt x="100012" y="281177"/>
                    </a:lnTo>
                    <a:moveTo>
                      <a:pt x="100012" y="281177"/>
                    </a:moveTo>
                    <a:lnTo>
                      <a:pt x="100392" y="281177"/>
                    </a:lnTo>
                    <a:moveTo>
                      <a:pt x="100392" y="281177"/>
                    </a:moveTo>
                    <a:lnTo>
                      <a:pt x="100392" y="281177"/>
                    </a:lnTo>
                    <a:moveTo>
                      <a:pt x="100392" y="281177"/>
                    </a:moveTo>
                    <a:lnTo>
                      <a:pt x="119823" y="281177"/>
                    </a:lnTo>
                    <a:moveTo>
                      <a:pt x="119823" y="281177"/>
                    </a:moveTo>
                    <a:lnTo>
                      <a:pt x="120205" y="281177"/>
                    </a:lnTo>
                    <a:moveTo>
                      <a:pt x="120205" y="281177"/>
                    </a:moveTo>
                    <a:lnTo>
                      <a:pt x="120205" y="281177"/>
                    </a:lnTo>
                    <a:moveTo>
                      <a:pt x="120205" y="281177"/>
                    </a:moveTo>
                    <a:lnTo>
                      <a:pt x="120205" y="281177"/>
                    </a:lnTo>
                    <a:moveTo>
                      <a:pt x="120205" y="281177"/>
                    </a:moveTo>
                    <a:lnTo>
                      <a:pt x="120205" y="281177"/>
                    </a:lnTo>
                    <a:moveTo>
                      <a:pt x="120205" y="281177"/>
                    </a:moveTo>
                    <a:lnTo>
                      <a:pt x="120586" y="281177"/>
                    </a:lnTo>
                    <a:moveTo>
                      <a:pt x="120586" y="281177"/>
                    </a:moveTo>
                    <a:lnTo>
                      <a:pt x="120586" y="281177"/>
                    </a:lnTo>
                    <a:moveTo>
                      <a:pt x="120586" y="281177"/>
                    </a:moveTo>
                    <a:lnTo>
                      <a:pt x="120586" y="281177"/>
                    </a:lnTo>
                    <a:moveTo>
                      <a:pt x="120586" y="281177"/>
                    </a:moveTo>
                    <a:lnTo>
                      <a:pt x="120966" y="280796"/>
                    </a:lnTo>
                    <a:moveTo>
                      <a:pt x="120966" y="280796"/>
                    </a:moveTo>
                    <a:lnTo>
                      <a:pt x="120966" y="280796"/>
                    </a:lnTo>
                    <a:moveTo>
                      <a:pt x="120966" y="280796"/>
                    </a:moveTo>
                    <a:lnTo>
                      <a:pt x="120966" y="280796"/>
                    </a:lnTo>
                    <a:moveTo>
                      <a:pt x="120966" y="280796"/>
                    </a:moveTo>
                    <a:lnTo>
                      <a:pt x="120966" y="280796"/>
                    </a:lnTo>
                    <a:moveTo>
                      <a:pt x="120966" y="280796"/>
                    </a:moveTo>
                    <a:lnTo>
                      <a:pt x="121347" y="280796"/>
                    </a:lnTo>
                    <a:moveTo>
                      <a:pt x="121347" y="280796"/>
                    </a:moveTo>
                    <a:lnTo>
                      <a:pt x="121347" y="280796"/>
                    </a:lnTo>
                    <a:moveTo>
                      <a:pt x="121347" y="280796"/>
                    </a:moveTo>
                    <a:lnTo>
                      <a:pt x="121347" y="280796"/>
                    </a:lnTo>
                    <a:moveTo>
                      <a:pt x="121347" y="280796"/>
                    </a:moveTo>
                    <a:lnTo>
                      <a:pt x="121347" y="280415"/>
                    </a:lnTo>
                    <a:moveTo>
                      <a:pt x="121347" y="280415"/>
                    </a:moveTo>
                    <a:lnTo>
                      <a:pt x="121729" y="280415"/>
                    </a:lnTo>
                    <a:moveTo>
                      <a:pt x="121729" y="280415"/>
                    </a:moveTo>
                    <a:lnTo>
                      <a:pt x="121729" y="280415"/>
                    </a:lnTo>
                    <a:moveTo>
                      <a:pt x="121729" y="280415"/>
                    </a:moveTo>
                    <a:lnTo>
                      <a:pt x="121729" y="280415"/>
                    </a:lnTo>
                    <a:moveTo>
                      <a:pt x="121729" y="280415"/>
                    </a:moveTo>
                    <a:lnTo>
                      <a:pt x="121729" y="280034"/>
                    </a:lnTo>
                    <a:moveTo>
                      <a:pt x="121729" y="280034"/>
                    </a:moveTo>
                    <a:lnTo>
                      <a:pt x="121729" y="280034"/>
                    </a:lnTo>
                    <a:moveTo>
                      <a:pt x="121729" y="280034"/>
                    </a:moveTo>
                    <a:lnTo>
                      <a:pt x="121919" y="280034"/>
                    </a:lnTo>
                    <a:moveTo>
                      <a:pt x="121919" y="280034"/>
                    </a:moveTo>
                    <a:lnTo>
                      <a:pt x="121919" y="280034"/>
                    </a:lnTo>
                    <a:moveTo>
                      <a:pt x="121919" y="280034"/>
                    </a:moveTo>
                    <a:lnTo>
                      <a:pt x="121919" y="279653"/>
                    </a:lnTo>
                    <a:moveTo>
                      <a:pt x="121919" y="279653"/>
                    </a:moveTo>
                    <a:lnTo>
                      <a:pt x="121919" y="279653"/>
                    </a:lnTo>
                    <a:moveTo>
                      <a:pt x="121919" y="279653"/>
                    </a:moveTo>
                    <a:lnTo>
                      <a:pt x="121919" y="279653"/>
                    </a:lnTo>
                    <a:moveTo>
                      <a:pt x="121919" y="279653"/>
                    </a:moveTo>
                    <a:lnTo>
                      <a:pt x="121919" y="279653"/>
                    </a:lnTo>
                    <a:moveTo>
                      <a:pt x="121919" y="279653"/>
                    </a:moveTo>
                    <a:lnTo>
                      <a:pt x="121919" y="279463"/>
                    </a:lnTo>
                    <a:moveTo>
                      <a:pt x="121919" y="279463"/>
                    </a:moveTo>
                    <a:lnTo>
                      <a:pt x="122300" y="279463"/>
                    </a:lnTo>
                    <a:moveTo>
                      <a:pt x="122300" y="279463"/>
                    </a:moveTo>
                    <a:lnTo>
                      <a:pt x="122300" y="279463"/>
                    </a:lnTo>
                    <a:moveTo>
                      <a:pt x="122300" y="279463"/>
                    </a:moveTo>
                    <a:lnTo>
                      <a:pt x="122300" y="279463"/>
                    </a:lnTo>
                    <a:moveTo>
                      <a:pt x="122300" y="279463"/>
                    </a:moveTo>
                    <a:lnTo>
                      <a:pt x="122300" y="279081"/>
                    </a:lnTo>
                    <a:moveTo>
                      <a:pt x="122300" y="279081"/>
                    </a:moveTo>
                    <a:lnTo>
                      <a:pt x="122300" y="279081"/>
                    </a:lnTo>
                    <a:moveTo>
                      <a:pt x="122300" y="279081"/>
                    </a:moveTo>
                    <a:lnTo>
                      <a:pt x="122300" y="279081"/>
                    </a:lnTo>
                    <a:moveTo>
                      <a:pt x="122300" y="279081"/>
                    </a:moveTo>
                    <a:lnTo>
                      <a:pt x="122300" y="278700"/>
                    </a:lnTo>
                    <a:moveTo>
                      <a:pt x="122300" y="278700"/>
                    </a:moveTo>
                    <a:lnTo>
                      <a:pt x="122300" y="278700"/>
                    </a:lnTo>
                    <a:moveTo>
                      <a:pt x="122300" y="278700"/>
                    </a:moveTo>
                    <a:lnTo>
                      <a:pt x="122300" y="278700"/>
                    </a:lnTo>
                    <a:moveTo>
                      <a:pt x="122300" y="278700"/>
                    </a:moveTo>
                    <a:lnTo>
                      <a:pt x="122300" y="278320"/>
                    </a:lnTo>
                    <a:moveTo>
                      <a:pt x="122300" y="278320"/>
                    </a:moveTo>
                    <a:lnTo>
                      <a:pt x="122300" y="278320"/>
                    </a:lnTo>
                    <a:moveTo>
                      <a:pt x="122300" y="278320"/>
                    </a:moveTo>
                    <a:lnTo>
                      <a:pt x="122300" y="278320"/>
                    </a:lnTo>
                    <a:moveTo>
                      <a:pt x="122300" y="278320"/>
                    </a:moveTo>
                    <a:lnTo>
                      <a:pt x="121919" y="278320"/>
                    </a:lnTo>
                    <a:moveTo>
                      <a:pt x="121919" y="278320"/>
                    </a:moveTo>
                    <a:lnTo>
                      <a:pt x="121919" y="277938"/>
                    </a:lnTo>
                    <a:moveTo>
                      <a:pt x="121919" y="277938"/>
                    </a:moveTo>
                    <a:lnTo>
                      <a:pt x="121919" y="277938"/>
                    </a:lnTo>
                    <a:moveTo>
                      <a:pt x="121919" y="277938"/>
                    </a:moveTo>
                    <a:lnTo>
                      <a:pt x="121919" y="277938"/>
                    </a:lnTo>
                    <a:moveTo>
                      <a:pt x="121919" y="277938"/>
                    </a:moveTo>
                    <a:lnTo>
                      <a:pt x="121919" y="277558"/>
                    </a:lnTo>
                    <a:moveTo>
                      <a:pt x="121919" y="277558"/>
                    </a:moveTo>
                    <a:lnTo>
                      <a:pt x="121919" y="277558"/>
                    </a:lnTo>
                    <a:moveTo>
                      <a:pt x="121919" y="277558"/>
                    </a:moveTo>
                    <a:lnTo>
                      <a:pt x="121919" y="277558"/>
                    </a:lnTo>
                    <a:moveTo>
                      <a:pt x="121919" y="277558"/>
                    </a:moveTo>
                    <a:lnTo>
                      <a:pt x="121729" y="277558"/>
                    </a:lnTo>
                    <a:moveTo>
                      <a:pt x="121729" y="277558"/>
                    </a:moveTo>
                    <a:lnTo>
                      <a:pt x="121729" y="277177"/>
                    </a:lnTo>
                    <a:moveTo>
                      <a:pt x="121729" y="277177"/>
                    </a:moveTo>
                    <a:lnTo>
                      <a:pt x="121729" y="277177"/>
                    </a:lnTo>
                    <a:moveTo>
                      <a:pt x="121729" y="277177"/>
                    </a:moveTo>
                    <a:lnTo>
                      <a:pt x="121729" y="277177"/>
                    </a:lnTo>
                    <a:moveTo>
                      <a:pt x="121729" y="277177"/>
                    </a:moveTo>
                    <a:lnTo>
                      <a:pt x="121729" y="277177"/>
                    </a:lnTo>
                    <a:moveTo>
                      <a:pt x="121729" y="277177"/>
                    </a:moveTo>
                    <a:lnTo>
                      <a:pt x="121347" y="277177"/>
                    </a:lnTo>
                    <a:moveTo>
                      <a:pt x="121347" y="277177"/>
                    </a:moveTo>
                    <a:lnTo>
                      <a:pt x="121347" y="276795"/>
                    </a:lnTo>
                    <a:moveTo>
                      <a:pt x="121347" y="276795"/>
                    </a:moveTo>
                    <a:lnTo>
                      <a:pt x="121347" y="276795"/>
                    </a:lnTo>
                    <a:moveTo>
                      <a:pt x="121347" y="276795"/>
                    </a:moveTo>
                    <a:lnTo>
                      <a:pt x="121347" y="276795"/>
                    </a:lnTo>
                    <a:moveTo>
                      <a:pt x="121347" y="276795"/>
                    </a:moveTo>
                    <a:lnTo>
                      <a:pt x="120966" y="276795"/>
                    </a:lnTo>
                    <a:moveTo>
                      <a:pt x="120966" y="276795"/>
                    </a:moveTo>
                    <a:lnTo>
                      <a:pt x="120966" y="276795"/>
                    </a:lnTo>
                    <a:moveTo>
                      <a:pt x="120966" y="276795"/>
                    </a:moveTo>
                    <a:lnTo>
                      <a:pt x="120966" y="276795"/>
                    </a:lnTo>
                    <a:moveTo>
                      <a:pt x="120966" y="276795"/>
                    </a:moveTo>
                    <a:lnTo>
                      <a:pt x="120966" y="276795"/>
                    </a:lnTo>
                    <a:moveTo>
                      <a:pt x="120966" y="276795"/>
                    </a:moveTo>
                    <a:lnTo>
                      <a:pt x="120586" y="276415"/>
                    </a:lnTo>
                    <a:moveTo>
                      <a:pt x="120586" y="276415"/>
                    </a:moveTo>
                    <a:lnTo>
                      <a:pt x="120586" y="276415"/>
                    </a:lnTo>
                    <a:moveTo>
                      <a:pt x="120586" y="276415"/>
                    </a:moveTo>
                    <a:lnTo>
                      <a:pt x="120586" y="276415"/>
                    </a:lnTo>
                    <a:moveTo>
                      <a:pt x="120586" y="276415"/>
                    </a:moveTo>
                    <a:lnTo>
                      <a:pt x="120205" y="276415"/>
                    </a:lnTo>
                    <a:moveTo>
                      <a:pt x="120205" y="276415"/>
                    </a:moveTo>
                    <a:lnTo>
                      <a:pt x="120205" y="276415"/>
                    </a:lnTo>
                    <a:moveTo>
                      <a:pt x="120205" y="276415"/>
                    </a:moveTo>
                    <a:lnTo>
                      <a:pt x="120205" y="276415"/>
                    </a:lnTo>
                    <a:moveTo>
                      <a:pt x="120205" y="276415"/>
                    </a:moveTo>
                    <a:lnTo>
                      <a:pt x="120205" y="276415"/>
                    </a:lnTo>
                    <a:moveTo>
                      <a:pt x="120205" y="276415"/>
                    </a:moveTo>
                    <a:lnTo>
                      <a:pt x="119823" y="276415"/>
                    </a:lnTo>
                    <a:moveTo>
                      <a:pt x="119823" y="276415"/>
                    </a:moveTo>
                    <a:lnTo>
                      <a:pt x="100392" y="276415"/>
                    </a:lnTo>
                    <a:moveTo>
                      <a:pt x="100392" y="276415"/>
                    </a:moveTo>
                    <a:lnTo>
                      <a:pt x="100392" y="276415"/>
                    </a:lnTo>
                    <a:moveTo>
                      <a:pt x="100392" y="276415"/>
                    </a:moveTo>
                    <a:lnTo>
                      <a:pt x="100012" y="276415"/>
                    </a:lnTo>
                    <a:moveTo>
                      <a:pt x="100012" y="276415"/>
                    </a:moveTo>
                    <a:lnTo>
                      <a:pt x="99630" y="276415"/>
                    </a:lnTo>
                    <a:moveTo>
                      <a:pt x="99630" y="276415"/>
                    </a:moveTo>
                    <a:lnTo>
                      <a:pt x="99630" y="276415"/>
                    </a:lnTo>
                    <a:moveTo>
                      <a:pt x="99630" y="276415"/>
                    </a:moveTo>
                    <a:lnTo>
                      <a:pt x="99249" y="276415"/>
                    </a:lnTo>
                    <a:moveTo>
                      <a:pt x="99249" y="276415"/>
                    </a:moveTo>
                    <a:lnTo>
                      <a:pt x="99249" y="276224"/>
                    </a:lnTo>
                    <a:moveTo>
                      <a:pt x="99249" y="276224"/>
                    </a:moveTo>
                    <a:lnTo>
                      <a:pt x="99059" y="276224"/>
                    </a:lnTo>
                    <a:moveTo>
                      <a:pt x="99059" y="276224"/>
                    </a:moveTo>
                    <a:lnTo>
                      <a:pt x="98678" y="276224"/>
                    </a:lnTo>
                    <a:moveTo>
                      <a:pt x="98678" y="276224"/>
                    </a:moveTo>
                    <a:lnTo>
                      <a:pt x="98678" y="276224"/>
                    </a:lnTo>
                    <a:moveTo>
                      <a:pt x="98678" y="276224"/>
                    </a:moveTo>
                    <a:lnTo>
                      <a:pt x="98297" y="275843"/>
                    </a:lnTo>
                    <a:moveTo>
                      <a:pt x="98297" y="275843"/>
                    </a:moveTo>
                    <a:lnTo>
                      <a:pt x="98297" y="275843"/>
                    </a:lnTo>
                    <a:moveTo>
                      <a:pt x="98297" y="275843"/>
                    </a:moveTo>
                    <a:lnTo>
                      <a:pt x="97916" y="275843"/>
                    </a:lnTo>
                    <a:moveTo>
                      <a:pt x="97916" y="275843"/>
                    </a:moveTo>
                    <a:lnTo>
                      <a:pt x="97916" y="275462"/>
                    </a:lnTo>
                    <a:moveTo>
                      <a:pt x="97916" y="275462"/>
                    </a:moveTo>
                    <a:lnTo>
                      <a:pt x="97535" y="275462"/>
                    </a:lnTo>
                    <a:moveTo>
                      <a:pt x="97535" y="275462"/>
                    </a:moveTo>
                    <a:lnTo>
                      <a:pt x="97535" y="275081"/>
                    </a:lnTo>
                    <a:moveTo>
                      <a:pt x="97535" y="275081"/>
                    </a:moveTo>
                    <a:lnTo>
                      <a:pt x="97154" y="275081"/>
                    </a:lnTo>
                    <a:moveTo>
                      <a:pt x="97154" y="275081"/>
                    </a:moveTo>
                    <a:lnTo>
                      <a:pt x="97154" y="274700"/>
                    </a:lnTo>
                    <a:moveTo>
                      <a:pt x="97154" y="274700"/>
                    </a:moveTo>
                    <a:lnTo>
                      <a:pt x="96773" y="274700"/>
                    </a:lnTo>
                    <a:moveTo>
                      <a:pt x="96773" y="274700"/>
                    </a:moveTo>
                    <a:lnTo>
                      <a:pt x="96773" y="274319"/>
                    </a:lnTo>
                    <a:moveTo>
                      <a:pt x="96773" y="274319"/>
                    </a:moveTo>
                    <a:lnTo>
                      <a:pt x="96773" y="274319"/>
                    </a:lnTo>
                    <a:moveTo>
                      <a:pt x="96773" y="274319"/>
                    </a:moveTo>
                    <a:lnTo>
                      <a:pt x="96392" y="273938"/>
                    </a:lnTo>
                    <a:moveTo>
                      <a:pt x="96392" y="273938"/>
                    </a:moveTo>
                    <a:lnTo>
                      <a:pt x="96392" y="273557"/>
                    </a:lnTo>
                    <a:moveTo>
                      <a:pt x="96392" y="273557"/>
                    </a:moveTo>
                    <a:lnTo>
                      <a:pt x="96392" y="273557"/>
                    </a:lnTo>
                    <a:moveTo>
                      <a:pt x="96392" y="273557"/>
                    </a:moveTo>
                    <a:lnTo>
                      <a:pt x="96392" y="273176"/>
                    </a:lnTo>
                    <a:moveTo>
                      <a:pt x="96392" y="273176"/>
                    </a:moveTo>
                    <a:lnTo>
                      <a:pt x="96392" y="272986"/>
                    </a:lnTo>
                    <a:moveTo>
                      <a:pt x="96392" y="272986"/>
                    </a:moveTo>
                    <a:lnTo>
                      <a:pt x="96392" y="272986"/>
                    </a:lnTo>
                    <a:moveTo>
                      <a:pt x="96392" y="272986"/>
                    </a:moveTo>
                    <a:lnTo>
                      <a:pt x="96392" y="272604"/>
                    </a:lnTo>
                    <a:moveTo>
                      <a:pt x="96392" y="272604"/>
                    </a:moveTo>
                    <a:lnTo>
                      <a:pt x="96392" y="272224"/>
                    </a:lnTo>
                    <a:moveTo>
                      <a:pt x="96392" y="272224"/>
                    </a:moveTo>
                    <a:lnTo>
                      <a:pt x="96392" y="272224"/>
                    </a:lnTo>
                    <a:moveTo>
                      <a:pt x="96392" y="272224"/>
                    </a:moveTo>
                    <a:lnTo>
                      <a:pt x="96392" y="271843"/>
                    </a:lnTo>
                    <a:moveTo>
                      <a:pt x="96392" y="271843"/>
                    </a:moveTo>
                    <a:lnTo>
                      <a:pt x="96392" y="271461"/>
                    </a:lnTo>
                    <a:moveTo>
                      <a:pt x="96392" y="271461"/>
                    </a:moveTo>
                    <a:lnTo>
                      <a:pt x="96392" y="271461"/>
                    </a:lnTo>
                    <a:moveTo>
                      <a:pt x="96392" y="271461"/>
                    </a:moveTo>
                    <a:lnTo>
                      <a:pt x="96392" y="271081"/>
                    </a:lnTo>
                    <a:moveTo>
                      <a:pt x="96392" y="271081"/>
                    </a:moveTo>
                    <a:lnTo>
                      <a:pt x="96392" y="270700"/>
                    </a:lnTo>
                    <a:moveTo>
                      <a:pt x="96392" y="270700"/>
                    </a:moveTo>
                    <a:lnTo>
                      <a:pt x="96773" y="270700"/>
                    </a:lnTo>
                    <a:moveTo>
                      <a:pt x="96773" y="270700"/>
                    </a:moveTo>
                    <a:lnTo>
                      <a:pt x="96773" y="270318"/>
                    </a:lnTo>
                    <a:moveTo>
                      <a:pt x="96773" y="270318"/>
                    </a:moveTo>
                    <a:lnTo>
                      <a:pt x="96773" y="270318"/>
                    </a:lnTo>
                    <a:moveTo>
                      <a:pt x="96773" y="270318"/>
                    </a:moveTo>
                    <a:lnTo>
                      <a:pt x="97154" y="269938"/>
                    </a:lnTo>
                    <a:moveTo>
                      <a:pt x="97154" y="269938"/>
                    </a:moveTo>
                    <a:lnTo>
                      <a:pt x="97154" y="269938"/>
                    </a:lnTo>
                    <a:moveTo>
                      <a:pt x="97154" y="269938"/>
                    </a:moveTo>
                    <a:lnTo>
                      <a:pt x="97535" y="269747"/>
                    </a:lnTo>
                    <a:moveTo>
                      <a:pt x="97535" y="269747"/>
                    </a:moveTo>
                    <a:lnTo>
                      <a:pt x="97535" y="269747"/>
                    </a:lnTo>
                    <a:moveTo>
                      <a:pt x="97535" y="269747"/>
                    </a:moveTo>
                    <a:lnTo>
                      <a:pt x="97916" y="269366"/>
                    </a:lnTo>
                    <a:moveTo>
                      <a:pt x="97916" y="269366"/>
                    </a:moveTo>
                    <a:lnTo>
                      <a:pt x="97916" y="269366"/>
                    </a:lnTo>
                    <a:moveTo>
                      <a:pt x="97916" y="269366"/>
                    </a:moveTo>
                    <a:lnTo>
                      <a:pt x="98297" y="268985"/>
                    </a:lnTo>
                    <a:moveTo>
                      <a:pt x="98297" y="268985"/>
                    </a:moveTo>
                    <a:lnTo>
                      <a:pt x="98297" y="268985"/>
                    </a:lnTo>
                    <a:moveTo>
                      <a:pt x="98297" y="268985"/>
                    </a:moveTo>
                    <a:lnTo>
                      <a:pt x="98678" y="268985"/>
                    </a:lnTo>
                    <a:moveTo>
                      <a:pt x="98678" y="268985"/>
                    </a:moveTo>
                    <a:lnTo>
                      <a:pt x="98678" y="268604"/>
                    </a:lnTo>
                    <a:moveTo>
                      <a:pt x="98678" y="268604"/>
                    </a:moveTo>
                    <a:lnTo>
                      <a:pt x="99059" y="268604"/>
                    </a:lnTo>
                    <a:moveTo>
                      <a:pt x="99059" y="268604"/>
                    </a:moveTo>
                    <a:lnTo>
                      <a:pt x="99249" y="268604"/>
                    </a:lnTo>
                    <a:moveTo>
                      <a:pt x="99249" y="268604"/>
                    </a:moveTo>
                    <a:lnTo>
                      <a:pt x="99249" y="268604"/>
                    </a:lnTo>
                    <a:moveTo>
                      <a:pt x="99249" y="268604"/>
                    </a:moveTo>
                    <a:lnTo>
                      <a:pt x="99630" y="268604"/>
                    </a:lnTo>
                    <a:moveTo>
                      <a:pt x="99630" y="268604"/>
                    </a:moveTo>
                    <a:lnTo>
                      <a:pt x="99630" y="268223"/>
                    </a:lnTo>
                    <a:moveTo>
                      <a:pt x="99630" y="268223"/>
                    </a:moveTo>
                    <a:lnTo>
                      <a:pt x="100012" y="268223"/>
                    </a:lnTo>
                    <a:moveTo>
                      <a:pt x="100012" y="268223"/>
                    </a:moveTo>
                    <a:lnTo>
                      <a:pt x="100392" y="268223"/>
                    </a:lnTo>
                    <a:moveTo>
                      <a:pt x="100392" y="268223"/>
                    </a:moveTo>
                    <a:lnTo>
                      <a:pt x="100392" y="268223"/>
                    </a:lnTo>
                    <a:moveTo>
                      <a:pt x="100392" y="268223"/>
                    </a:moveTo>
                    <a:lnTo>
                      <a:pt x="119823" y="268223"/>
                    </a:lnTo>
                    <a:moveTo>
                      <a:pt x="119823" y="268223"/>
                    </a:moveTo>
                    <a:lnTo>
                      <a:pt x="120205" y="268223"/>
                    </a:lnTo>
                    <a:moveTo>
                      <a:pt x="120205" y="268223"/>
                    </a:moveTo>
                    <a:lnTo>
                      <a:pt x="120205" y="268223"/>
                    </a:lnTo>
                    <a:moveTo>
                      <a:pt x="120205" y="268223"/>
                    </a:moveTo>
                    <a:lnTo>
                      <a:pt x="120205" y="268223"/>
                    </a:lnTo>
                    <a:moveTo>
                      <a:pt x="120205" y="268223"/>
                    </a:moveTo>
                    <a:lnTo>
                      <a:pt x="120205" y="268223"/>
                    </a:lnTo>
                    <a:moveTo>
                      <a:pt x="120205" y="268223"/>
                    </a:moveTo>
                    <a:lnTo>
                      <a:pt x="120586" y="268223"/>
                    </a:lnTo>
                    <a:moveTo>
                      <a:pt x="120586" y="268223"/>
                    </a:moveTo>
                    <a:lnTo>
                      <a:pt x="120586" y="268223"/>
                    </a:lnTo>
                    <a:moveTo>
                      <a:pt x="120586" y="268223"/>
                    </a:moveTo>
                    <a:lnTo>
                      <a:pt x="120586" y="268223"/>
                    </a:lnTo>
                    <a:moveTo>
                      <a:pt x="120586" y="268223"/>
                    </a:moveTo>
                    <a:lnTo>
                      <a:pt x="120966" y="268223"/>
                    </a:lnTo>
                    <a:moveTo>
                      <a:pt x="120966" y="268223"/>
                    </a:moveTo>
                    <a:lnTo>
                      <a:pt x="120966" y="268223"/>
                    </a:lnTo>
                    <a:moveTo>
                      <a:pt x="120966" y="268223"/>
                    </a:moveTo>
                    <a:lnTo>
                      <a:pt x="120966" y="268223"/>
                    </a:lnTo>
                    <a:moveTo>
                      <a:pt x="120966" y="268223"/>
                    </a:moveTo>
                    <a:lnTo>
                      <a:pt x="120966" y="267842"/>
                    </a:lnTo>
                    <a:moveTo>
                      <a:pt x="120966" y="267842"/>
                    </a:moveTo>
                    <a:lnTo>
                      <a:pt x="121347" y="267842"/>
                    </a:lnTo>
                    <a:moveTo>
                      <a:pt x="121347" y="267842"/>
                    </a:moveTo>
                    <a:lnTo>
                      <a:pt x="121347" y="267842"/>
                    </a:lnTo>
                    <a:moveTo>
                      <a:pt x="121347" y="267842"/>
                    </a:moveTo>
                    <a:lnTo>
                      <a:pt x="121347" y="267842"/>
                    </a:lnTo>
                    <a:moveTo>
                      <a:pt x="121347" y="267842"/>
                    </a:moveTo>
                    <a:lnTo>
                      <a:pt x="121347" y="267842"/>
                    </a:lnTo>
                    <a:moveTo>
                      <a:pt x="121347" y="267842"/>
                    </a:moveTo>
                    <a:lnTo>
                      <a:pt x="121729" y="267842"/>
                    </a:lnTo>
                    <a:moveTo>
                      <a:pt x="121729" y="267842"/>
                    </a:moveTo>
                    <a:lnTo>
                      <a:pt x="121729" y="267461"/>
                    </a:lnTo>
                    <a:moveTo>
                      <a:pt x="121729" y="267461"/>
                    </a:moveTo>
                    <a:lnTo>
                      <a:pt x="121729" y="267461"/>
                    </a:lnTo>
                    <a:moveTo>
                      <a:pt x="121729" y="267461"/>
                    </a:moveTo>
                    <a:lnTo>
                      <a:pt x="121729" y="267461"/>
                    </a:lnTo>
                    <a:moveTo>
                      <a:pt x="121729" y="267461"/>
                    </a:moveTo>
                    <a:lnTo>
                      <a:pt x="121729" y="267461"/>
                    </a:lnTo>
                    <a:moveTo>
                      <a:pt x="121729" y="267461"/>
                    </a:moveTo>
                    <a:lnTo>
                      <a:pt x="121919" y="267080"/>
                    </a:lnTo>
                    <a:moveTo>
                      <a:pt x="121919" y="267080"/>
                    </a:moveTo>
                    <a:lnTo>
                      <a:pt x="121919" y="267080"/>
                    </a:lnTo>
                    <a:moveTo>
                      <a:pt x="121919" y="267080"/>
                    </a:moveTo>
                    <a:lnTo>
                      <a:pt x="121919" y="267080"/>
                    </a:lnTo>
                    <a:moveTo>
                      <a:pt x="121919" y="267080"/>
                    </a:moveTo>
                    <a:lnTo>
                      <a:pt x="121919" y="267080"/>
                    </a:lnTo>
                    <a:moveTo>
                      <a:pt x="121919" y="267080"/>
                    </a:moveTo>
                    <a:lnTo>
                      <a:pt x="121919" y="266699"/>
                    </a:lnTo>
                    <a:moveTo>
                      <a:pt x="121919" y="266699"/>
                    </a:moveTo>
                    <a:lnTo>
                      <a:pt x="121919" y="266699"/>
                    </a:lnTo>
                    <a:moveTo>
                      <a:pt x="121919" y="266699"/>
                    </a:moveTo>
                    <a:lnTo>
                      <a:pt x="121919" y="266699"/>
                    </a:lnTo>
                    <a:moveTo>
                      <a:pt x="121919" y="266699"/>
                    </a:moveTo>
                    <a:lnTo>
                      <a:pt x="122300" y="266699"/>
                    </a:lnTo>
                    <a:moveTo>
                      <a:pt x="122300" y="266699"/>
                    </a:moveTo>
                    <a:lnTo>
                      <a:pt x="122300" y="266509"/>
                    </a:lnTo>
                    <a:moveTo>
                      <a:pt x="122300" y="266509"/>
                    </a:moveTo>
                    <a:lnTo>
                      <a:pt x="122300" y="266509"/>
                    </a:lnTo>
                    <a:moveTo>
                      <a:pt x="122300" y="266509"/>
                    </a:moveTo>
                    <a:lnTo>
                      <a:pt x="122300" y="266509"/>
                    </a:lnTo>
                    <a:moveTo>
                      <a:pt x="122300" y="266509"/>
                    </a:moveTo>
                    <a:lnTo>
                      <a:pt x="122300" y="266127"/>
                    </a:lnTo>
                    <a:moveTo>
                      <a:pt x="122300" y="266127"/>
                    </a:moveTo>
                    <a:lnTo>
                      <a:pt x="122300" y="266127"/>
                    </a:lnTo>
                    <a:moveTo>
                      <a:pt x="122300" y="266127"/>
                    </a:moveTo>
                    <a:lnTo>
                      <a:pt x="122300" y="266127"/>
                    </a:lnTo>
                    <a:moveTo>
                      <a:pt x="122300" y="266127"/>
                    </a:moveTo>
                    <a:lnTo>
                      <a:pt x="122300" y="265747"/>
                    </a:lnTo>
                    <a:moveTo>
                      <a:pt x="122300" y="265747"/>
                    </a:moveTo>
                    <a:lnTo>
                      <a:pt x="122300" y="265747"/>
                    </a:lnTo>
                    <a:moveTo>
                      <a:pt x="122300" y="265747"/>
                    </a:moveTo>
                    <a:lnTo>
                      <a:pt x="122300" y="265747"/>
                    </a:lnTo>
                    <a:moveTo>
                      <a:pt x="122300" y="265747"/>
                    </a:moveTo>
                    <a:lnTo>
                      <a:pt x="122300" y="265747"/>
                    </a:lnTo>
                    <a:moveTo>
                      <a:pt x="122300" y="265747"/>
                    </a:moveTo>
                    <a:lnTo>
                      <a:pt x="122300" y="265365"/>
                    </a:lnTo>
                    <a:moveTo>
                      <a:pt x="122300" y="265365"/>
                    </a:moveTo>
                    <a:lnTo>
                      <a:pt x="121919" y="265365"/>
                    </a:lnTo>
                    <a:moveTo>
                      <a:pt x="121919" y="265365"/>
                    </a:moveTo>
                    <a:lnTo>
                      <a:pt x="121919" y="265365"/>
                    </a:lnTo>
                    <a:moveTo>
                      <a:pt x="121919" y="265365"/>
                    </a:moveTo>
                    <a:lnTo>
                      <a:pt x="121919" y="264984"/>
                    </a:lnTo>
                    <a:moveTo>
                      <a:pt x="121919" y="264984"/>
                    </a:moveTo>
                    <a:lnTo>
                      <a:pt x="121919" y="264984"/>
                    </a:lnTo>
                    <a:moveTo>
                      <a:pt x="121919" y="264984"/>
                    </a:moveTo>
                    <a:lnTo>
                      <a:pt x="121919" y="264984"/>
                    </a:lnTo>
                    <a:moveTo>
                      <a:pt x="121919" y="264984"/>
                    </a:moveTo>
                    <a:lnTo>
                      <a:pt x="121919" y="264984"/>
                    </a:lnTo>
                    <a:moveTo>
                      <a:pt x="121919" y="264984"/>
                    </a:moveTo>
                    <a:lnTo>
                      <a:pt x="121919" y="264604"/>
                    </a:lnTo>
                    <a:moveTo>
                      <a:pt x="121919" y="264604"/>
                    </a:moveTo>
                    <a:lnTo>
                      <a:pt x="121729" y="264604"/>
                    </a:lnTo>
                    <a:moveTo>
                      <a:pt x="121729" y="264604"/>
                    </a:moveTo>
                    <a:lnTo>
                      <a:pt x="121729" y="264604"/>
                    </a:lnTo>
                    <a:moveTo>
                      <a:pt x="121729" y="264604"/>
                    </a:moveTo>
                    <a:lnTo>
                      <a:pt x="121729" y="264604"/>
                    </a:lnTo>
                    <a:moveTo>
                      <a:pt x="121729" y="264604"/>
                    </a:moveTo>
                    <a:lnTo>
                      <a:pt x="121729" y="264222"/>
                    </a:lnTo>
                    <a:moveTo>
                      <a:pt x="121729" y="264222"/>
                    </a:moveTo>
                    <a:lnTo>
                      <a:pt x="121729" y="264222"/>
                    </a:lnTo>
                    <a:moveTo>
                      <a:pt x="121729" y="264222"/>
                    </a:moveTo>
                    <a:lnTo>
                      <a:pt x="121347" y="264222"/>
                    </a:lnTo>
                    <a:moveTo>
                      <a:pt x="121347" y="264222"/>
                    </a:moveTo>
                    <a:lnTo>
                      <a:pt x="121347" y="264222"/>
                    </a:lnTo>
                    <a:moveTo>
                      <a:pt x="121347" y="264222"/>
                    </a:moveTo>
                    <a:lnTo>
                      <a:pt x="121347" y="264222"/>
                    </a:lnTo>
                    <a:moveTo>
                      <a:pt x="121347" y="264222"/>
                    </a:moveTo>
                    <a:lnTo>
                      <a:pt x="121347" y="264222"/>
                    </a:lnTo>
                    <a:moveTo>
                      <a:pt x="121347" y="264222"/>
                    </a:moveTo>
                    <a:lnTo>
                      <a:pt x="120966" y="263841"/>
                    </a:lnTo>
                    <a:moveTo>
                      <a:pt x="120966" y="263841"/>
                    </a:moveTo>
                    <a:lnTo>
                      <a:pt x="120966" y="263841"/>
                    </a:lnTo>
                    <a:moveTo>
                      <a:pt x="120966" y="263841"/>
                    </a:moveTo>
                    <a:lnTo>
                      <a:pt x="120966" y="263841"/>
                    </a:lnTo>
                    <a:moveTo>
                      <a:pt x="120966" y="263841"/>
                    </a:moveTo>
                    <a:lnTo>
                      <a:pt x="120966" y="263841"/>
                    </a:lnTo>
                    <a:moveTo>
                      <a:pt x="120966" y="263841"/>
                    </a:moveTo>
                    <a:lnTo>
                      <a:pt x="120586" y="263841"/>
                    </a:lnTo>
                    <a:moveTo>
                      <a:pt x="120586" y="263841"/>
                    </a:moveTo>
                    <a:lnTo>
                      <a:pt x="120586" y="263841"/>
                    </a:lnTo>
                    <a:moveTo>
                      <a:pt x="120586" y="263841"/>
                    </a:moveTo>
                    <a:lnTo>
                      <a:pt x="120586" y="263841"/>
                    </a:lnTo>
                    <a:moveTo>
                      <a:pt x="120586" y="263841"/>
                    </a:moveTo>
                    <a:lnTo>
                      <a:pt x="120205" y="263841"/>
                    </a:lnTo>
                    <a:moveTo>
                      <a:pt x="120205" y="263841"/>
                    </a:moveTo>
                    <a:lnTo>
                      <a:pt x="120205" y="263841"/>
                    </a:lnTo>
                    <a:moveTo>
                      <a:pt x="120205" y="263841"/>
                    </a:moveTo>
                    <a:lnTo>
                      <a:pt x="120205" y="263841"/>
                    </a:lnTo>
                    <a:moveTo>
                      <a:pt x="120205" y="263841"/>
                    </a:moveTo>
                    <a:lnTo>
                      <a:pt x="120205" y="263841"/>
                    </a:lnTo>
                    <a:moveTo>
                      <a:pt x="120205" y="263841"/>
                    </a:moveTo>
                    <a:lnTo>
                      <a:pt x="119823" y="263841"/>
                    </a:lnTo>
                    <a:moveTo>
                      <a:pt x="119823" y="263841"/>
                    </a:moveTo>
                    <a:lnTo>
                      <a:pt x="100012" y="263841"/>
                    </a:lnTo>
                    <a:moveTo>
                      <a:pt x="100012" y="263841"/>
                    </a:moveTo>
                    <a:lnTo>
                      <a:pt x="99630" y="263841"/>
                    </a:lnTo>
                    <a:moveTo>
                      <a:pt x="99630" y="263841"/>
                    </a:moveTo>
                    <a:lnTo>
                      <a:pt x="99249" y="263461"/>
                    </a:lnTo>
                    <a:moveTo>
                      <a:pt x="99249" y="263461"/>
                    </a:moveTo>
                    <a:lnTo>
                      <a:pt x="99249" y="263461"/>
                    </a:lnTo>
                    <a:moveTo>
                      <a:pt x="99249" y="263461"/>
                    </a:moveTo>
                    <a:lnTo>
                      <a:pt x="99059" y="263461"/>
                    </a:lnTo>
                    <a:moveTo>
                      <a:pt x="99059" y="263461"/>
                    </a:moveTo>
                    <a:lnTo>
                      <a:pt x="99059" y="263461"/>
                    </a:lnTo>
                    <a:moveTo>
                      <a:pt x="99059" y="263461"/>
                    </a:moveTo>
                    <a:lnTo>
                      <a:pt x="98678" y="263461"/>
                    </a:lnTo>
                    <a:moveTo>
                      <a:pt x="98678" y="263461"/>
                    </a:moveTo>
                    <a:lnTo>
                      <a:pt x="98678" y="263461"/>
                    </a:lnTo>
                    <a:moveTo>
                      <a:pt x="98678" y="263461"/>
                    </a:moveTo>
                    <a:lnTo>
                      <a:pt x="98297" y="263461"/>
                    </a:lnTo>
                    <a:moveTo>
                      <a:pt x="98297" y="263461"/>
                    </a:moveTo>
                    <a:lnTo>
                      <a:pt x="98297" y="263270"/>
                    </a:lnTo>
                    <a:moveTo>
                      <a:pt x="98297" y="263270"/>
                    </a:moveTo>
                    <a:lnTo>
                      <a:pt x="97916" y="263270"/>
                    </a:lnTo>
                    <a:moveTo>
                      <a:pt x="97916" y="263270"/>
                    </a:moveTo>
                    <a:lnTo>
                      <a:pt x="97916" y="263270"/>
                    </a:lnTo>
                    <a:moveTo>
                      <a:pt x="97916" y="263270"/>
                    </a:moveTo>
                    <a:lnTo>
                      <a:pt x="97535" y="262889"/>
                    </a:lnTo>
                    <a:moveTo>
                      <a:pt x="97535" y="262889"/>
                    </a:moveTo>
                    <a:lnTo>
                      <a:pt x="97535" y="262889"/>
                    </a:lnTo>
                    <a:moveTo>
                      <a:pt x="97535" y="262889"/>
                    </a:moveTo>
                    <a:lnTo>
                      <a:pt x="97535" y="262889"/>
                    </a:lnTo>
                    <a:moveTo>
                      <a:pt x="97535" y="262889"/>
                    </a:moveTo>
                    <a:lnTo>
                      <a:pt x="97154" y="262508"/>
                    </a:lnTo>
                    <a:moveTo>
                      <a:pt x="97154" y="262508"/>
                    </a:moveTo>
                    <a:lnTo>
                      <a:pt x="97154" y="262508"/>
                    </a:lnTo>
                    <a:moveTo>
                      <a:pt x="97154" y="262508"/>
                    </a:moveTo>
                    <a:lnTo>
                      <a:pt x="96773" y="262127"/>
                    </a:lnTo>
                    <a:moveTo>
                      <a:pt x="96773" y="262127"/>
                    </a:moveTo>
                    <a:lnTo>
                      <a:pt x="96773" y="262127"/>
                    </a:lnTo>
                    <a:moveTo>
                      <a:pt x="96773" y="262127"/>
                    </a:moveTo>
                    <a:lnTo>
                      <a:pt x="96773" y="262127"/>
                    </a:lnTo>
                    <a:moveTo>
                      <a:pt x="96773" y="262127"/>
                    </a:moveTo>
                    <a:lnTo>
                      <a:pt x="96773" y="261746"/>
                    </a:lnTo>
                    <a:moveTo>
                      <a:pt x="96773" y="261746"/>
                    </a:moveTo>
                    <a:lnTo>
                      <a:pt x="96392" y="261365"/>
                    </a:lnTo>
                    <a:moveTo>
                      <a:pt x="96392" y="261365"/>
                    </a:moveTo>
                    <a:lnTo>
                      <a:pt x="96392" y="261365"/>
                    </a:lnTo>
                    <a:moveTo>
                      <a:pt x="96392" y="261365"/>
                    </a:moveTo>
                    <a:lnTo>
                      <a:pt x="96392" y="260984"/>
                    </a:lnTo>
                    <a:moveTo>
                      <a:pt x="96392" y="260984"/>
                    </a:moveTo>
                    <a:lnTo>
                      <a:pt x="96392" y="260984"/>
                    </a:lnTo>
                    <a:moveTo>
                      <a:pt x="96392" y="260984"/>
                    </a:moveTo>
                    <a:lnTo>
                      <a:pt x="96392" y="260603"/>
                    </a:lnTo>
                    <a:moveTo>
                      <a:pt x="96392" y="260603"/>
                    </a:moveTo>
                    <a:lnTo>
                      <a:pt x="96392" y="260603"/>
                    </a:lnTo>
                    <a:moveTo>
                      <a:pt x="96392" y="260603"/>
                    </a:moveTo>
                    <a:lnTo>
                      <a:pt x="96392" y="260222"/>
                    </a:lnTo>
                    <a:moveTo>
                      <a:pt x="96392" y="260222"/>
                    </a:moveTo>
                    <a:lnTo>
                      <a:pt x="96392" y="260222"/>
                    </a:lnTo>
                    <a:moveTo>
                      <a:pt x="96392" y="260222"/>
                    </a:moveTo>
                    <a:lnTo>
                      <a:pt x="96392" y="260031"/>
                    </a:lnTo>
                    <a:moveTo>
                      <a:pt x="96392" y="260031"/>
                    </a:moveTo>
                    <a:lnTo>
                      <a:pt x="96392" y="260031"/>
                    </a:lnTo>
                    <a:moveTo>
                      <a:pt x="96392" y="260031"/>
                    </a:moveTo>
                    <a:lnTo>
                      <a:pt x="96392" y="259650"/>
                    </a:lnTo>
                    <a:moveTo>
                      <a:pt x="96392" y="259650"/>
                    </a:moveTo>
                    <a:lnTo>
                      <a:pt x="96392" y="259270"/>
                    </a:lnTo>
                    <a:moveTo>
                      <a:pt x="96392" y="259270"/>
                    </a:moveTo>
                    <a:lnTo>
                      <a:pt x="96392" y="259270"/>
                    </a:lnTo>
                    <a:moveTo>
                      <a:pt x="96392" y="259270"/>
                    </a:moveTo>
                    <a:lnTo>
                      <a:pt x="96392" y="258888"/>
                    </a:lnTo>
                    <a:moveTo>
                      <a:pt x="96392" y="258888"/>
                    </a:moveTo>
                    <a:lnTo>
                      <a:pt x="96773" y="258888"/>
                    </a:lnTo>
                    <a:moveTo>
                      <a:pt x="96773" y="258888"/>
                    </a:moveTo>
                    <a:lnTo>
                      <a:pt x="96773" y="258508"/>
                    </a:lnTo>
                    <a:moveTo>
                      <a:pt x="96773" y="258508"/>
                    </a:moveTo>
                    <a:lnTo>
                      <a:pt x="96773" y="258508"/>
                    </a:lnTo>
                    <a:moveTo>
                      <a:pt x="96773" y="258508"/>
                    </a:moveTo>
                    <a:lnTo>
                      <a:pt x="96773" y="258127"/>
                    </a:lnTo>
                    <a:moveTo>
                      <a:pt x="96773" y="258127"/>
                    </a:moveTo>
                    <a:lnTo>
                      <a:pt x="97154" y="258127"/>
                    </a:lnTo>
                    <a:moveTo>
                      <a:pt x="97154" y="258127"/>
                    </a:moveTo>
                    <a:lnTo>
                      <a:pt x="97154" y="258127"/>
                    </a:lnTo>
                    <a:moveTo>
                      <a:pt x="97154" y="258127"/>
                    </a:moveTo>
                    <a:lnTo>
                      <a:pt x="97535" y="257745"/>
                    </a:lnTo>
                    <a:moveTo>
                      <a:pt x="97535" y="257745"/>
                    </a:moveTo>
                    <a:lnTo>
                      <a:pt x="97535" y="257745"/>
                    </a:lnTo>
                    <a:moveTo>
                      <a:pt x="97535" y="257745"/>
                    </a:moveTo>
                    <a:lnTo>
                      <a:pt x="97535" y="257365"/>
                    </a:lnTo>
                    <a:moveTo>
                      <a:pt x="97535" y="257365"/>
                    </a:moveTo>
                    <a:lnTo>
                      <a:pt x="97916" y="257365"/>
                    </a:lnTo>
                    <a:moveTo>
                      <a:pt x="97916" y="257365"/>
                    </a:moveTo>
                    <a:lnTo>
                      <a:pt x="97916" y="257365"/>
                    </a:lnTo>
                    <a:moveTo>
                      <a:pt x="97916" y="257365"/>
                    </a:moveTo>
                    <a:lnTo>
                      <a:pt x="98297" y="257365"/>
                    </a:lnTo>
                    <a:moveTo>
                      <a:pt x="98297" y="257365"/>
                    </a:moveTo>
                    <a:lnTo>
                      <a:pt x="98297" y="256984"/>
                    </a:lnTo>
                    <a:moveTo>
                      <a:pt x="98297" y="256984"/>
                    </a:moveTo>
                    <a:lnTo>
                      <a:pt x="98678" y="256984"/>
                    </a:lnTo>
                    <a:moveTo>
                      <a:pt x="98678" y="256984"/>
                    </a:moveTo>
                    <a:lnTo>
                      <a:pt x="98678" y="256984"/>
                    </a:lnTo>
                    <a:moveTo>
                      <a:pt x="98678" y="256984"/>
                    </a:moveTo>
                    <a:lnTo>
                      <a:pt x="99059" y="256984"/>
                    </a:lnTo>
                    <a:moveTo>
                      <a:pt x="99059" y="256984"/>
                    </a:moveTo>
                    <a:lnTo>
                      <a:pt x="99059" y="256984"/>
                    </a:lnTo>
                    <a:moveTo>
                      <a:pt x="99059" y="256984"/>
                    </a:moveTo>
                    <a:lnTo>
                      <a:pt x="99249" y="256602"/>
                    </a:lnTo>
                    <a:moveTo>
                      <a:pt x="99249" y="256602"/>
                    </a:moveTo>
                    <a:lnTo>
                      <a:pt x="99249" y="256602"/>
                    </a:lnTo>
                    <a:moveTo>
                      <a:pt x="99249" y="256602"/>
                    </a:moveTo>
                    <a:lnTo>
                      <a:pt x="99630" y="256602"/>
                    </a:lnTo>
                    <a:moveTo>
                      <a:pt x="99630" y="256602"/>
                    </a:moveTo>
                    <a:lnTo>
                      <a:pt x="100012" y="256602"/>
                    </a:lnTo>
                    <a:moveTo>
                      <a:pt x="100012" y="256602"/>
                    </a:moveTo>
                    <a:lnTo>
                      <a:pt x="114871" y="256602"/>
                    </a:lnTo>
                    <a:moveTo>
                      <a:pt x="114871" y="256602"/>
                    </a:moveTo>
                    <a:lnTo>
                      <a:pt x="114871" y="237934"/>
                    </a:lnTo>
                    <a:moveTo>
                      <a:pt x="114871" y="237934"/>
                    </a:moveTo>
                    <a:lnTo>
                      <a:pt x="116204" y="237934"/>
                    </a:lnTo>
                    <a:moveTo>
                      <a:pt x="116204" y="237934"/>
                    </a:moveTo>
                    <a:lnTo>
                      <a:pt x="116204" y="258508"/>
                    </a:lnTo>
                    <a:moveTo>
                      <a:pt x="116204" y="258508"/>
                    </a:moveTo>
                    <a:lnTo>
                      <a:pt x="100012" y="258508"/>
                    </a:lnTo>
                    <a:moveTo>
                      <a:pt x="100012" y="258508"/>
                    </a:moveTo>
                    <a:lnTo>
                      <a:pt x="99630" y="258508"/>
                    </a:lnTo>
                    <a:moveTo>
                      <a:pt x="99630" y="258508"/>
                    </a:moveTo>
                    <a:lnTo>
                      <a:pt x="99630" y="258508"/>
                    </a:lnTo>
                    <a:moveTo>
                      <a:pt x="99630" y="258508"/>
                    </a:moveTo>
                    <a:lnTo>
                      <a:pt x="99630" y="258508"/>
                    </a:lnTo>
                    <a:moveTo>
                      <a:pt x="99630" y="258508"/>
                    </a:moveTo>
                    <a:lnTo>
                      <a:pt x="99249" y="258508"/>
                    </a:lnTo>
                    <a:moveTo>
                      <a:pt x="99249" y="258508"/>
                    </a:moveTo>
                    <a:lnTo>
                      <a:pt x="99249" y="258508"/>
                    </a:lnTo>
                    <a:moveTo>
                      <a:pt x="99249" y="258508"/>
                    </a:moveTo>
                    <a:lnTo>
                      <a:pt x="99249" y="258508"/>
                    </a:lnTo>
                    <a:moveTo>
                      <a:pt x="99249" y="258508"/>
                    </a:moveTo>
                    <a:lnTo>
                      <a:pt x="99249" y="258508"/>
                    </a:lnTo>
                    <a:moveTo>
                      <a:pt x="99249" y="258508"/>
                    </a:moveTo>
                    <a:lnTo>
                      <a:pt x="99059" y="258508"/>
                    </a:lnTo>
                    <a:moveTo>
                      <a:pt x="99059" y="258508"/>
                    </a:moveTo>
                    <a:lnTo>
                      <a:pt x="99059" y="258508"/>
                    </a:lnTo>
                    <a:moveTo>
                      <a:pt x="99059" y="258508"/>
                    </a:moveTo>
                    <a:lnTo>
                      <a:pt x="99059" y="258508"/>
                    </a:lnTo>
                    <a:moveTo>
                      <a:pt x="99059" y="258508"/>
                    </a:moveTo>
                    <a:lnTo>
                      <a:pt x="99059" y="258508"/>
                    </a:lnTo>
                    <a:moveTo>
                      <a:pt x="99059" y="258508"/>
                    </a:moveTo>
                    <a:lnTo>
                      <a:pt x="98678" y="258888"/>
                    </a:lnTo>
                    <a:moveTo>
                      <a:pt x="98678" y="258888"/>
                    </a:moveTo>
                    <a:lnTo>
                      <a:pt x="98678" y="258888"/>
                    </a:lnTo>
                    <a:moveTo>
                      <a:pt x="98678" y="258888"/>
                    </a:moveTo>
                    <a:lnTo>
                      <a:pt x="98678" y="258888"/>
                    </a:lnTo>
                    <a:moveTo>
                      <a:pt x="98678" y="258888"/>
                    </a:moveTo>
                    <a:lnTo>
                      <a:pt x="98678" y="258888"/>
                    </a:lnTo>
                    <a:moveTo>
                      <a:pt x="98678" y="258888"/>
                    </a:moveTo>
                    <a:lnTo>
                      <a:pt x="98297" y="258888"/>
                    </a:lnTo>
                    <a:moveTo>
                      <a:pt x="98297" y="258888"/>
                    </a:moveTo>
                    <a:lnTo>
                      <a:pt x="98297" y="259270"/>
                    </a:lnTo>
                    <a:moveTo>
                      <a:pt x="98297" y="259270"/>
                    </a:moveTo>
                    <a:lnTo>
                      <a:pt x="98297" y="259270"/>
                    </a:lnTo>
                    <a:moveTo>
                      <a:pt x="98297" y="259270"/>
                    </a:moveTo>
                    <a:lnTo>
                      <a:pt x="98297" y="259270"/>
                    </a:lnTo>
                    <a:moveTo>
                      <a:pt x="98297" y="259270"/>
                    </a:moveTo>
                    <a:lnTo>
                      <a:pt x="98297" y="259270"/>
                    </a:lnTo>
                    <a:moveTo>
                      <a:pt x="98297" y="259270"/>
                    </a:moveTo>
                    <a:lnTo>
                      <a:pt x="98297" y="259650"/>
                    </a:lnTo>
                    <a:moveTo>
                      <a:pt x="98297" y="259650"/>
                    </a:moveTo>
                    <a:lnTo>
                      <a:pt x="97916" y="259650"/>
                    </a:lnTo>
                    <a:moveTo>
                      <a:pt x="97916" y="259650"/>
                    </a:moveTo>
                    <a:lnTo>
                      <a:pt x="97916" y="259650"/>
                    </a:lnTo>
                    <a:moveTo>
                      <a:pt x="97916" y="259650"/>
                    </a:moveTo>
                    <a:lnTo>
                      <a:pt x="97916" y="259650"/>
                    </a:lnTo>
                    <a:moveTo>
                      <a:pt x="97916" y="259650"/>
                    </a:moveTo>
                    <a:lnTo>
                      <a:pt x="97916" y="260031"/>
                    </a:lnTo>
                    <a:moveTo>
                      <a:pt x="97916" y="260031"/>
                    </a:moveTo>
                    <a:lnTo>
                      <a:pt x="97916" y="260031"/>
                    </a:lnTo>
                    <a:moveTo>
                      <a:pt x="97916" y="260031"/>
                    </a:moveTo>
                    <a:lnTo>
                      <a:pt x="97916" y="260031"/>
                    </a:lnTo>
                    <a:moveTo>
                      <a:pt x="97916" y="260031"/>
                    </a:moveTo>
                    <a:lnTo>
                      <a:pt x="97916" y="260031"/>
                    </a:lnTo>
                    <a:moveTo>
                      <a:pt x="97916" y="260031"/>
                    </a:moveTo>
                    <a:lnTo>
                      <a:pt x="97916" y="260222"/>
                    </a:lnTo>
                    <a:moveTo>
                      <a:pt x="97916" y="260222"/>
                    </a:moveTo>
                    <a:lnTo>
                      <a:pt x="97916" y="260222"/>
                    </a:lnTo>
                    <a:moveTo>
                      <a:pt x="97916" y="260222"/>
                    </a:moveTo>
                    <a:lnTo>
                      <a:pt x="97916" y="260222"/>
                    </a:lnTo>
                    <a:moveTo>
                      <a:pt x="97916" y="260222"/>
                    </a:moveTo>
                    <a:lnTo>
                      <a:pt x="97916" y="260603"/>
                    </a:lnTo>
                    <a:moveTo>
                      <a:pt x="97916" y="260603"/>
                    </a:moveTo>
                    <a:lnTo>
                      <a:pt x="97916" y="260603"/>
                    </a:lnTo>
                    <a:moveTo>
                      <a:pt x="97916" y="260603"/>
                    </a:moveTo>
                    <a:lnTo>
                      <a:pt x="97916" y="260603"/>
                    </a:lnTo>
                    <a:moveTo>
                      <a:pt x="97916" y="260603"/>
                    </a:moveTo>
                    <a:lnTo>
                      <a:pt x="97916" y="260603"/>
                    </a:lnTo>
                    <a:moveTo>
                      <a:pt x="97916" y="260603"/>
                    </a:moveTo>
                    <a:lnTo>
                      <a:pt x="97916" y="260984"/>
                    </a:lnTo>
                    <a:moveTo>
                      <a:pt x="97916" y="260984"/>
                    </a:moveTo>
                    <a:lnTo>
                      <a:pt x="97916" y="260984"/>
                    </a:lnTo>
                    <a:moveTo>
                      <a:pt x="97916" y="260984"/>
                    </a:moveTo>
                    <a:lnTo>
                      <a:pt x="98297" y="260984"/>
                    </a:lnTo>
                    <a:moveTo>
                      <a:pt x="98297" y="260984"/>
                    </a:moveTo>
                    <a:lnTo>
                      <a:pt x="98297" y="261365"/>
                    </a:lnTo>
                    <a:moveTo>
                      <a:pt x="98297" y="261365"/>
                    </a:moveTo>
                    <a:lnTo>
                      <a:pt x="98297" y="261365"/>
                    </a:lnTo>
                    <a:moveTo>
                      <a:pt x="98297" y="261365"/>
                    </a:moveTo>
                    <a:lnTo>
                      <a:pt x="98297" y="261365"/>
                    </a:lnTo>
                    <a:moveTo>
                      <a:pt x="98297" y="261365"/>
                    </a:moveTo>
                    <a:lnTo>
                      <a:pt x="98297" y="261365"/>
                    </a:lnTo>
                    <a:moveTo>
                      <a:pt x="98297" y="261365"/>
                    </a:moveTo>
                    <a:lnTo>
                      <a:pt x="98297" y="261365"/>
                    </a:lnTo>
                    <a:moveTo>
                      <a:pt x="98297" y="261365"/>
                    </a:moveTo>
                    <a:lnTo>
                      <a:pt x="98678" y="261746"/>
                    </a:lnTo>
                    <a:moveTo>
                      <a:pt x="98678" y="261746"/>
                    </a:moveTo>
                    <a:lnTo>
                      <a:pt x="98678" y="261746"/>
                    </a:lnTo>
                    <a:moveTo>
                      <a:pt x="98678" y="261746"/>
                    </a:moveTo>
                    <a:lnTo>
                      <a:pt x="98678" y="261746"/>
                    </a:lnTo>
                    <a:moveTo>
                      <a:pt x="98678" y="261746"/>
                    </a:moveTo>
                    <a:lnTo>
                      <a:pt x="98678" y="261746"/>
                    </a:lnTo>
                    <a:moveTo>
                      <a:pt x="98678" y="261746"/>
                    </a:moveTo>
                    <a:lnTo>
                      <a:pt x="99059" y="261746"/>
                    </a:lnTo>
                    <a:moveTo>
                      <a:pt x="99059" y="261746"/>
                    </a:moveTo>
                    <a:lnTo>
                      <a:pt x="99059" y="262127"/>
                    </a:lnTo>
                    <a:moveTo>
                      <a:pt x="99059" y="262127"/>
                    </a:moveTo>
                    <a:lnTo>
                      <a:pt x="99059" y="262127"/>
                    </a:lnTo>
                    <a:moveTo>
                      <a:pt x="99059" y="262127"/>
                    </a:moveTo>
                    <a:lnTo>
                      <a:pt x="99059" y="262127"/>
                    </a:lnTo>
                    <a:moveTo>
                      <a:pt x="99059" y="262127"/>
                    </a:moveTo>
                    <a:lnTo>
                      <a:pt x="99249" y="262127"/>
                    </a:lnTo>
                    <a:moveTo>
                      <a:pt x="99249" y="262127"/>
                    </a:moveTo>
                    <a:lnTo>
                      <a:pt x="99249" y="262127"/>
                    </a:lnTo>
                    <a:moveTo>
                      <a:pt x="99249" y="262127"/>
                    </a:moveTo>
                    <a:lnTo>
                      <a:pt x="99249" y="262127"/>
                    </a:lnTo>
                    <a:moveTo>
                      <a:pt x="99249" y="262127"/>
                    </a:moveTo>
                    <a:lnTo>
                      <a:pt x="99249" y="262127"/>
                    </a:lnTo>
                    <a:moveTo>
                      <a:pt x="99249" y="262127"/>
                    </a:moveTo>
                    <a:lnTo>
                      <a:pt x="99630" y="262127"/>
                    </a:lnTo>
                    <a:moveTo>
                      <a:pt x="99630" y="262127"/>
                    </a:moveTo>
                    <a:lnTo>
                      <a:pt x="99630" y="262127"/>
                    </a:lnTo>
                    <a:moveTo>
                      <a:pt x="99630" y="262127"/>
                    </a:moveTo>
                    <a:lnTo>
                      <a:pt x="99630" y="262127"/>
                    </a:lnTo>
                    <a:moveTo>
                      <a:pt x="99630" y="262127"/>
                    </a:moveTo>
                    <a:lnTo>
                      <a:pt x="100012" y="262127"/>
                    </a:lnTo>
                    <a:moveTo>
                      <a:pt x="100012" y="262127"/>
                    </a:moveTo>
                    <a:lnTo>
                      <a:pt x="119823" y="262127"/>
                    </a:lnTo>
                    <a:moveTo>
                      <a:pt x="119823" y="262127"/>
                    </a:moveTo>
                    <a:lnTo>
                      <a:pt x="120205" y="262127"/>
                    </a:lnTo>
                    <a:moveTo>
                      <a:pt x="120205" y="262127"/>
                    </a:moveTo>
                    <a:lnTo>
                      <a:pt x="120205" y="262127"/>
                    </a:lnTo>
                    <a:moveTo>
                      <a:pt x="120205" y="262127"/>
                    </a:moveTo>
                    <a:lnTo>
                      <a:pt x="120586" y="262127"/>
                    </a:lnTo>
                    <a:moveTo>
                      <a:pt x="120586" y="262127"/>
                    </a:moveTo>
                    <a:lnTo>
                      <a:pt x="120586" y="262127"/>
                    </a:lnTo>
                    <a:moveTo>
                      <a:pt x="120586" y="262127"/>
                    </a:moveTo>
                    <a:lnTo>
                      <a:pt x="120966" y="262508"/>
                    </a:lnTo>
                    <a:moveTo>
                      <a:pt x="120966" y="262508"/>
                    </a:moveTo>
                    <a:lnTo>
                      <a:pt x="120966" y="262508"/>
                    </a:lnTo>
                    <a:moveTo>
                      <a:pt x="120966" y="262508"/>
                    </a:moveTo>
                    <a:lnTo>
                      <a:pt x="121347" y="262508"/>
                    </a:lnTo>
                    <a:moveTo>
                      <a:pt x="121347" y="262508"/>
                    </a:moveTo>
                    <a:lnTo>
                      <a:pt x="121347" y="262508"/>
                    </a:lnTo>
                    <a:moveTo>
                      <a:pt x="121347" y="262508"/>
                    </a:moveTo>
                    <a:lnTo>
                      <a:pt x="121729" y="262508"/>
                    </a:lnTo>
                    <a:moveTo>
                      <a:pt x="121729" y="262508"/>
                    </a:moveTo>
                    <a:lnTo>
                      <a:pt x="121729" y="262508"/>
                    </a:lnTo>
                    <a:moveTo>
                      <a:pt x="121729" y="262508"/>
                    </a:moveTo>
                    <a:lnTo>
                      <a:pt x="121919" y="262889"/>
                    </a:lnTo>
                    <a:moveTo>
                      <a:pt x="121919" y="262889"/>
                    </a:moveTo>
                    <a:lnTo>
                      <a:pt x="121919" y="262889"/>
                    </a:lnTo>
                    <a:moveTo>
                      <a:pt x="121919" y="262889"/>
                    </a:moveTo>
                    <a:lnTo>
                      <a:pt x="121919" y="262889"/>
                    </a:lnTo>
                    <a:moveTo>
                      <a:pt x="121919" y="262889"/>
                    </a:moveTo>
                    <a:lnTo>
                      <a:pt x="122300" y="262889"/>
                    </a:lnTo>
                    <a:moveTo>
                      <a:pt x="122300" y="262889"/>
                    </a:moveTo>
                    <a:lnTo>
                      <a:pt x="122300" y="263270"/>
                    </a:lnTo>
                    <a:moveTo>
                      <a:pt x="122300" y="263270"/>
                    </a:moveTo>
                    <a:lnTo>
                      <a:pt x="122681" y="263270"/>
                    </a:lnTo>
                    <a:moveTo>
                      <a:pt x="122681" y="263270"/>
                    </a:moveTo>
                    <a:lnTo>
                      <a:pt x="122681" y="263270"/>
                    </a:lnTo>
                    <a:moveTo>
                      <a:pt x="122681" y="263270"/>
                    </a:moveTo>
                    <a:lnTo>
                      <a:pt x="122681" y="263461"/>
                    </a:lnTo>
                    <a:moveTo>
                      <a:pt x="122681" y="263461"/>
                    </a:moveTo>
                    <a:lnTo>
                      <a:pt x="123062" y="263461"/>
                    </a:lnTo>
                    <a:moveTo>
                      <a:pt x="123062" y="263461"/>
                    </a:moveTo>
                    <a:lnTo>
                      <a:pt x="123062" y="263841"/>
                    </a:lnTo>
                    <a:moveTo>
                      <a:pt x="123062" y="263841"/>
                    </a:moveTo>
                    <a:lnTo>
                      <a:pt x="123062" y="263841"/>
                    </a:lnTo>
                    <a:moveTo>
                      <a:pt x="123062" y="263841"/>
                    </a:moveTo>
                    <a:lnTo>
                      <a:pt x="123062" y="263841"/>
                    </a:lnTo>
                    <a:moveTo>
                      <a:pt x="123062" y="263841"/>
                    </a:moveTo>
                    <a:lnTo>
                      <a:pt x="123443" y="264222"/>
                    </a:lnTo>
                    <a:moveTo>
                      <a:pt x="123443" y="264222"/>
                    </a:moveTo>
                    <a:lnTo>
                      <a:pt x="123443" y="264222"/>
                    </a:lnTo>
                    <a:moveTo>
                      <a:pt x="123443" y="264222"/>
                    </a:moveTo>
                    <a:lnTo>
                      <a:pt x="123443" y="264604"/>
                    </a:lnTo>
                    <a:moveTo>
                      <a:pt x="123443" y="264604"/>
                    </a:moveTo>
                    <a:lnTo>
                      <a:pt x="123443" y="264604"/>
                    </a:lnTo>
                    <a:moveTo>
                      <a:pt x="123443" y="264604"/>
                    </a:moveTo>
                    <a:lnTo>
                      <a:pt x="123824" y="264984"/>
                    </a:lnTo>
                    <a:moveTo>
                      <a:pt x="123824" y="264984"/>
                    </a:moveTo>
                    <a:lnTo>
                      <a:pt x="123824" y="264984"/>
                    </a:lnTo>
                    <a:moveTo>
                      <a:pt x="123824" y="264984"/>
                    </a:moveTo>
                    <a:lnTo>
                      <a:pt x="123824" y="265365"/>
                    </a:lnTo>
                    <a:moveTo>
                      <a:pt x="123824" y="265365"/>
                    </a:moveTo>
                    <a:lnTo>
                      <a:pt x="123824" y="265365"/>
                    </a:lnTo>
                    <a:moveTo>
                      <a:pt x="123824" y="265365"/>
                    </a:moveTo>
                    <a:lnTo>
                      <a:pt x="123824" y="265747"/>
                    </a:lnTo>
                    <a:moveTo>
                      <a:pt x="123824" y="265747"/>
                    </a:moveTo>
                    <a:lnTo>
                      <a:pt x="123824" y="265747"/>
                    </a:lnTo>
                    <a:moveTo>
                      <a:pt x="123824" y="265747"/>
                    </a:moveTo>
                    <a:lnTo>
                      <a:pt x="123824" y="266127"/>
                    </a:lnTo>
                    <a:moveTo>
                      <a:pt x="123824" y="266127"/>
                    </a:moveTo>
                    <a:lnTo>
                      <a:pt x="123824" y="266127"/>
                    </a:lnTo>
                    <a:moveTo>
                      <a:pt x="123824" y="266127"/>
                    </a:moveTo>
                    <a:lnTo>
                      <a:pt x="123824" y="266509"/>
                    </a:lnTo>
                    <a:moveTo>
                      <a:pt x="123824" y="266509"/>
                    </a:moveTo>
                    <a:lnTo>
                      <a:pt x="123824" y="266509"/>
                    </a:lnTo>
                    <a:moveTo>
                      <a:pt x="123824" y="266509"/>
                    </a:moveTo>
                    <a:lnTo>
                      <a:pt x="123824" y="266699"/>
                    </a:lnTo>
                    <a:moveTo>
                      <a:pt x="123824" y="266699"/>
                    </a:moveTo>
                    <a:lnTo>
                      <a:pt x="123824" y="266699"/>
                    </a:lnTo>
                    <a:moveTo>
                      <a:pt x="123824" y="266699"/>
                    </a:moveTo>
                    <a:lnTo>
                      <a:pt x="123824" y="267080"/>
                    </a:lnTo>
                    <a:moveTo>
                      <a:pt x="123824" y="267080"/>
                    </a:moveTo>
                    <a:lnTo>
                      <a:pt x="123824" y="267080"/>
                    </a:lnTo>
                    <a:moveTo>
                      <a:pt x="123824" y="267080"/>
                    </a:moveTo>
                    <a:lnTo>
                      <a:pt x="123443" y="267461"/>
                    </a:lnTo>
                    <a:moveTo>
                      <a:pt x="123443" y="267461"/>
                    </a:moveTo>
                    <a:lnTo>
                      <a:pt x="123443" y="267461"/>
                    </a:lnTo>
                    <a:moveTo>
                      <a:pt x="123443" y="267461"/>
                    </a:moveTo>
                    <a:lnTo>
                      <a:pt x="123443" y="267842"/>
                    </a:lnTo>
                    <a:moveTo>
                      <a:pt x="123443" y="267842"/>
                    </a:moveTo>
                    <a:lnTo>
                      <a:pt x="123443" y="267842"/>
                    </a:lnTo>
                    <a:moveTo>
                      <a:pt x="123443" y="267842"/>
                    </a:moveTo>
                    <a:lnTo>
                      <a:pt x="123062" y="267842"/>
                    </a:lnTo>
                    <a:moveTo>
                      <a:pt x="123062" y="267842"/>
                    </a:moveTo>
                    <a:lnTo>
                      <a:pt x="123062" y="268223"/>
                    </a:lnTo>
                    <a:moveTo>
                      <a:pt x="123062" y="268223"/>
                    </a:moveTo>
                    <a:lnTo>
                      <a:pt x="123062" y="268223"/>
                    </a:lnTo>
                    <a:moveTo>
                      <a:pt x="123062" y="268223"/>
                    </a:moveTo>
                    <a:lnTo>
                      <a:pt x="123062" y="268604"/>
                    </a:lnTo>
                    <a:moveTo>
                      <a:pt x="123062" y="268604"/>
                    </a:moveTo>
                    <a:lnTo>
                      <a:pt x="122681" y="268604"/>
                    </a:lnTo>
                    <a:moveTo>
                      <a:pt x="122681" y="268604"/>
                    </a:moveTo>
                    <a:lnTo>
                      <a:pt x="122681" y="268604"/>
                    </a:lnTo>
                    <a:moveTo>
                      <a:pt x="122681" y="268604"/>
                    </a:moveTo>
                    <a:lnTo>
                      <a:pt x="122681" y="268985"/>
                    </a:lnTo>
                    <a:moveTo>
                      <a:pt x="122681" y="268985"/>
                    </a:moveTo>
                    <a:lnTo>
                      <a:pt x="122300" y="268985"/>
                    </a:lnTo>
                    <a:moveTo>
                      <a:pt x="122300" y="268985"/>
                    </a:moveTo>
                    <a:lnTo>
                      <a:pt x="122300" y="268985"/>
                    </a:lnTo>
                    <a:moveTo>
                      <a:pt x="122300" y="268985"/>
                    </a:moveTo>
                    <a:lnTo>
                      <a:pt x="121919" y="269366"/>
                    </a:lnTo>
                    <a:moveTo>
                      <a:pt x="121919" y="269366"/>
                    </a:moveTo>
                    <a:lnTo>
                      <a:pt x="121919" y="269366"/>
                    </a:lnTo>
                    <a:moveTo>
                      <a:pt x="121919" y="269366"/>
                    </a:moveTo>
                    <a:lnTo>
                      <a:pt x="121919" y="269366"/>
                    </a:lnTo>
                    <a:moveTo>
                      <a:pt x="121919" y="269366"/>
                    </a:moveTo>
                    <a:lnTo>
                      <a:pt x="121729" y="269366"/>
                    </a:lnTo>
                    <a:moveTo>
                      <a:pt x="121729" y="269366"/>
                    </a:moveTo>
                    <a:lnTo>
                      <a:pt x="121729" y="269747"/>
                    </a:lnTo>
                    <a:moveTo>
                      <a:pt x="121729" y="269747"/>
                    </a:moveTo>
                    <a:lnTo>
                      <a:pt x="121347" y="269747"/>
                    </a:lnTo>
                    <a:moveTo>
                      <a:pt x="121347" y="269747"/>
                    </a:moveTo>
                    <a:lnTo>
                      <a:pt x="121347" y="269747"/>
                    </a:lnTo>
                    <a:moveTo>
                      <a:pt x="121347" y="269747"/>
                    </a:moveTo>
                    <a:lnTo>
                      <a:pt x="120966" y="269747"/>
                    </a:lnTo>
                    <a:moveTo>
                      <a:pt x="120966" y="269747"/>
                    </a:moveTo>
                    <a:lnTo>
                      <a:pt x="120966" y="269747"/>
                    </a:lnTo>
                    <a:moveTo>
                      <a:pt x="120966" y="269747"/>
                    </a:moveTo>
                    <a:lnTo>
                      <a:pt x="120586" y="269747"/>
                    </a:lnTo>
                    <a:moveTo>
                      <a:pt x="120586" y="269747"/>
                    </a:moveTo>
                    <a:lnTo>
                      <a:pt x="120586" y="269747"/>
                    </a:lnTo>
                    <a:moveTo>
                      <a:pt x="120586" y="269747"/>
                    </a:moveTo>
                    <a:lnTo>
                      <a:pt x="120205" y="269938"/>
                    </a:lnTo>
                    <a:moveTo>
                      <a:pt x="120205" y="269938"/>
                    </a:moveTo>
                    <a:lnTo>
                      <a:pt x="120205" y="269938"/>
                    </a:lnTo>
                    <a:moveTo>
                      <a:pt x="120205" y="269938"/>
                    </a:moveTo>
                    <a:lnTo>
                      <a:pt x="119823" y="269938"/>
                    </a:lnTo>
                    <a:moveTo>
                      <a:pt x="119823" y="269938"/>
                    </a:moveTo>
                    <a:lnTo>
                      <a:pt x="100392" y="269938"/>
                    </a:lnTo>
                    <a:moveTo>
                      <a:pt x="100392" y="269938"/>
                    </a:moveTo>
                    <a:lnTo>
                      <a:pt x="100392" y="269938"/>
                    </a:lnTo>
                    <a:moveTo>
                      <a:pt x="100392" y="269938"/>
                    </a:moveTo>
                    <a:lnTo>
                      <a:pt x="100392" y="269938"/>
                    </a:lnTo>
                    <a:moveTo>
                      <a:pt x="100392" y="269938"/>
                    </a:moveTo>
                    <a:lnTo>
                      <a:pt x="100012" y="269938"/>
                    </a:lnTo>
                    <a:moveTo>
                      <a:pt x="100012" y="269938"/>
                    </a:moveTo>
                    <a:lnTo>
                      <a:pt x="100012" y="269938"/>
                    </a:lnTo>
                    <a:moveTo>
                      <a:pt x="100012" y="269938"/>
                    </a:moveTo>
                    <a:lnTo>
                      <a:pt x="100012" y="269938"/>
                    </a:lnTo>
                    <a:moveTo>
                      <a:pt x="100012" y="269938"/>
                    </a:moveTo>
                    <a:lnTo>
                      <a:pt x="99630" y="269938"/>
                    </a:lnTo>
                    <a:moveTo>
                      <a:pt x="99630" y="269938"/>
                    </a:moveTo>
                    <a:lnTo>
                      <a:pt x="99630" y="269938"/>
                    </a:lnTo>
                    <a:moveTo>
                      <a:pt x="99630" y="269938"/>
                    </a:moveTo>
                    <a:lnTo>
                      <a:pt x="99249" y="269938"/>
                    </a:lnTo>
                    <a:moveTo>
                      <a:pt x="99249" y="269938"/>
                    </a:moveTo>
                    <a:lnTo>
                      <a:pt x="99249" y="269938"/>
                    </a:lnTo>
                    <a:moveTo>
                      <a:pt x="99249" y="269938"/>
                    </a:moveTo>
                    <a:lnTo>
                      <a:pt x="99249" y="270318"/>
                    </a:lnTo>
                    <a:moveTo>
                      <a:pt x="99249" y="270318"/>
                    </a:moveTo>
                    <a:lnTo>
                      <a:pt x="99059" y="270318"/>
                    </a:lnTo>
                    <a:moveTo>
                      <a:pt x="99059" y="270318"/>
                    </a:moveTo>
                    <a:lnTo>
                      <a:pt x="99059" y="270318"/>
                    </a:lnTo>
                    <a:moveTo>
                      <a:pt x="99059" y="270318"/>
                    </a:moveTo>
                    <a:lnTo>
                      <a:pt x="99059" y="270318"/>
                    </a:lnTo>
                    <a:moveTo>
                      <a:pt x="99059" y="270318"/>
                    </a:moveTo>
                    <a:lnTo>
                      <a:pt x="98678" y="270318"/>
                    </a:lnTo>
                    <a:moveTo>
                      <a:pt x="98678" y="270318"/>
                    </a:moveTo>
                    <a:lnTo>
                      <a:pt x="98678" y="270700"/>
                    </a:lnTo>
                    <a:moveTo>
                      <a:pt x="98678" y="270700"/>
                    </a:moveTo>
                    <a:lnTo>
                      <a:pt x="98678" y="270700"/>
                    </a:lnTo>
                    <a:moveTo>
                      <a:pt x="98678" y="270700"/>
                    </a:moveTo>
                    <a:lnTo>
                      <a:pt x="98678" y="270700"/>
                    </a:lnTo>
                    <a:moveTo>
                      <a:pt x="98678" y="270700"/>
                    </a:moveTo>
                    <a:lnTo>
                      <a:pt x="98297" y="271081"/>
                    </a:lnTo>
                    <a:moveTo>
                      <a:pt x="98297" y="271081"/>
                    </a:moveTo>
                    <a:lnTo>
                      <a:pt x="98297" y="271081"/>
                    </a:lnTo>
                    <a:moveTo>
                      <a:pt x="98297" y="271081"/>
                    </a:moveTo>
                    <a:lnTo>
                      <a:pt x="98297" y="271081"/>
                    </a:lnTo>
                    <a:moveTo>
                      <a:pt x="98297" y="271081"/>
                    </a:moveTo>
                    <a:lnTo>
                      <a:pt x="98297" y="271461"/>
                    </a:lnTo>
                    <a:moveTo>
                      <a:pt x="98297" y="271461"/>
                    </a:moveTo>
                    <a:lnTo>
                      <a:pt x="98297" y="271461"/>
                    </a:lnTo>
                    <a:moveTo>
                      <a:pt x="98297" y="271461"/>
                    </a:moveTo>
                    <a:lnTo>
                      <a:pt x="97916" y="271461"/>
                    </a:lnTo>
                    <a:moveTo>
                      <a:pt x="97916" y="271461"/>
                    </a:moveTo>
                    <a:lnTo>
                      <a:pt x="97916" y="271843"/>
                    </a:lnTo>
                    <a:moveTo>
                      <a:pt x="97916" y="271843"/>
                    </a:moveTo>
                    <a:lnTo>
                      <a:pt x="97916" y="271843"/>
                    </a:lnTo>
                    <a:moveTo>
                      <a:pt x="97916" y="271843"/>
                    </a:moveTo>
                    <a:lnTo>
                      <a:pt x="97916" y="271843"/>
                    </a:lnTo>
                    <a:moveTo>
                      <a:pt x="97916" y="271843"/>
                    </a:moveTo>
                    <a:lnTo>
                      <a:pt x="97916" y="272224"/>
                    </a:lnTo>
                    <a:moveTo>
                      <a:pt x="97916" y="272224"/>
                    </a:moveTo>
                    <a:lnTo>
                      <a:pt x="97916" y="272224"/>
                    </a:lnTo>
                    <a:moveTo>
                      <a:pt x="97916" y="272224"/>
                    </a:moveTo>
                    <a:lnTo>
                      <a:pt x="97916" y="272224"/>
                    </a:lnTo>
                    <a:moveTo>
                      <a:pt x="97916" y="272224"/>
                    </a:moveTo>
                    <a:lnTo>
                      <a:pt x="97916" y="272604"/>
                    </a:lnTo>
                    <a:moveTo>
                      <a:pt x="97916" y="272604"/>
                    </a:moveTo>
                    <a:lnTo>
                      <a:pt x="97916" y="272604"/>
                    </a:lnTo>
                    <a:moveTo>
                      <a:pt x="97916" y="272604"/>
                    </a:moveTo>
                    <a:lnTo>
                      <a:pt x="97916" y="272986"/>
                    </a:lnTo>
                    <a:moveTo>
                      <a:pt x="97916" y="272986"/>
                    </a:moveTo>
                    <a:lnTo>
                      <a:pt x="97916" y="272986"/>
                    </a:lnTo>
                    <a:moveTo>
                      <a:pt x="97916" y="272986"/>
                    </a:moveTo>
                    <a:lnTo>
                      <a:pt x="97916" y="272986"/>
                    </a:lnTo>
                    <a:moveTo>
                      <a:pt x="97916" y="272986"/>
                    </a:moveTo>
                    <a:lnTo>
                      <a:pt x="97916" y="273176"/>
                    </a:lnTo>
                    <a:moveTo>
                      <a:pt x="97916" y="273176"/>
                    </a:moveTo>
                    <a:lnTo>
                      <a:pt x="97916" y="273176"/>
                    </a:lnTo>
                    <a:moveTo>
                      <a:pt x="97916" y="273176"/>
                    </a:moveTo>
                    <a:lnTo>
                      <a:pt x="98297" y="273176"/>
                    </a:lnTo>
                    <a:moveTo>
                      <a:pt x="98297" y="273176"/>
                    </a:moveTo>
                    <a:lnTo>
                      <a:pt x="98297" y="273557"/>
                    </a:lnTo>
                    <a:moveTo>
                      <a:pt x="98297" y="273557"/>
                    </a:moveTo>
                    <a:lnTo>
                      <a:pt x="98297" y="273557"/>
                    </a:lnTo>
                    <a:moveTo>
                      <a:pt x="98297" y="273557"/>
                    </a:moveTo>
                    <a:lnTo>
                      <a:pt x="98297" y="273938"/>
                    </a:lnTo>
                    <a:moveTo>
                      <a:pt x="98297" y="273938"/>
                    </a:moveTo>
                    <a:lnTo>
                      <a:pt x="98297" y="273938"/>
                    </a:lnTo>
                    <a:moveTo>
                      <a:pt x="98297" y="273938"/>
                    </a:moveTo>
                    <a:lnTo>
                      <a:pt x="98678" y="273938"/>
                    </a:lnTo>
                    <a:moveTo>
                      <a:pt x="98678" y="273938"/>
                    </a:moveTo>
                    <a:lnTo>
                      <a:pt x="98678" y="273938"/>
                    </a:lnTo>
                    <a:moveTo>
                      <a:pt x="98678" y="273938"/>
                    </a:moveTo>
                    <a:lnTo>
                      <a:pt x="98678" y="274319"/>
                    </a:lnTo>
                    <a:moveTo>
                      <a:pt x="98678" y="274319"/>
                    </a:moveTo>
                    <a:lnTo>
                      <a:pt x="98678" y="274319"/>
                    </a:lnTo>
                    <a:moveTo>
                      <a:pt x="98678" y="274319"/>
                    </a:moveTo>
                    <a:lnTo>
                      <a:pt x="99059" y="274319"/>
                    </a:lnTo>
                    <a:moveTo>
                      <a:pt x="99059" y="274319"/>
                    </a:moveTo>
                    <a:lnTo>
                      <a:pt x="99059" y="274319"/>
                    </a:lnTo>
                    <a:moveTo>
                      <a:pt x="99059" y="274319"/>
                    </a:moveTo>
                    <a:lnTo>
                      <a:pt x="99059" y="274700"/>
                    </a:lnTo>
                    <a:moveTo>
                      <a:pt x="99059" y="274700"/>
                    </a:moveTo>
                    <a:lnTo>
                      <a:pt x="99249" y="274700"/>
                    </a:lnTo>
                    <a:moveTo>
                      <a:pt x="99249" y="274700"/>
                    </a:moveTo>
                    <a:lnTo>
                      <a:pt x="99249" y="274700"/>
                    </a:lnTo>
                    <a:moveTo>
                      <a:pt x="99249" y="274700"/>
                    </a:moveTo>
                    <a:lnTo>
                      <a:pt x="99249" y="274700"/>
                    </a:lnTo>
                    <a:moveTo>
                      <a:pt x="99249" y="274700"/>
                    </a:moveTo>
                    <a:lnTo>
                      <a:pt x="99630" y="274700"/>
                    </a:lnTo>
                    <a:moveTo>
                      <a:pt x="99630" y="274700"/>
                    </a:moveTo>
                    <a:lnTo>
                      <a:pt x="99630" y="274700"/>
                    </a:lnTo>
                    <a:moveTo>
                      <a:pt x="99630" y="274700"/>
                    </a:moveTo>
                    <a:lnTo>
                      <a:pt x="100012" y="275081"/>
                    </a:lnTo>
                    <a:moveTo>
                      <a:pt x="100012" y="275081"/>
                    </a:moveTo>
                    <a:lnTo>
                      <a:pt x="100012" y="275081"/>
                    </a:lnTo>
                    <a:moveTo>
                      <a:pt x="100012" y="275081"/>
                    </a:moveTo>
                    <a:lnTo>
                      <a:pt x="100012" y="275081"/>
                    </a:lnTo>
                    <a:moveTo>
                      <a:pt x="100012" y="275081"/>
                    </a:moveTo>
                    <a:lnTo>
                      <a:pt x="100392" y="275081"/>
                    </a:lnTo>
                    <a:moveTo>
                      <a:pt x="100392" y="275081"/>
                    </a:moveTo>
                    <a:lnTo>
                      <a:pt x="100392" y="275081"/>
                    </a:lnTo>
                    <a:moveTo>
                      <a:pt x="100392" y="275081"/>
                    </a:moveTo>
                    <a:lnTo>
                      <a:pt x="100392" y="275081"/>
                    </a:lnTo>
                    <a:moveTo>
                      <a:pt x="100392" y="275081"/>
                    </a:moveTo>
                    <a:lnTo>
                      <a:pt x="119823" y="275081"/>
                    </a:lnTo>
                    <a:moveTo>
                      <a:pt x="119823" y="275081"/>
                    </a:moveTo>
                    <a:lnTo>
                      <a:pt x="120205" y="275081"/>
                    </a:lnTo>
                    <a:moveTo>
                      <a:pt x="120205" y="275081"/>
                    </a:moveTo>
                    <a:lnTo>
                      <a:pt x="120205" y="275081"/>
                    </a:lnTo>
                    <a:moveTo>
                      <a:pt x="120205" y="275081"/>
                    </a:moveTo>
                    <a:lnTo>
                      <a:pt x="120586" y="275081"/>
                    </a:lnTo>
                    <a:moveTo>
                      <a:pt x="120586" y="275081"/>
                    </a:moveTo>
                    <a:lnTo>
                      <a:pt x="120586" y="275081"/>
                    </a:lnTo>
                    <a:moveTo>
                      <a:pt x="120586" y="275081"/>
                    </a:moveTo>
                    <a:lnTo>
                      <a:pt x="120966" y="275081"/>
                    </a:lnTo>
                    <a:moveTo>
                      <a:pt x="120966" y="275081"/>
                    </a:moveTo>
                    <a:lnTo>
                      <a:pt x="120966" y="275081"/>
                    </a:lnTo>
                    <a:moveTo>
                      <a:pt x="120966" y="275081"/>
                    </a:moveTo>
                    <a:lnTo>
                      <a:pt x="121347" y="275081"/>
                    </a:lnTo>
                    <a:moveTo>
                      <a:pt x="121347" y="275081"/>
                    </a:moveTo>
                    <a:lnTo>
                      <a:pt x="121347" y="275462"/>
                    </a:lnTo>
                    <a:moveTo>
                      <a:pt x="121347" y="275462"/>
                    </a:moveTo>
                    <a:lnTo>
                      <a:pt x="121729" y="275462"/>
                    </a:lnTo>
                    <a:moveTo>
                      <a:pt x="121729" y="275462"/>
                    </a:moveTo>
                    <a:lnTo>
                      <a:pt x="121729" y="275462"/>
                    </a:lnTo>
                    <a:moveTo>
                      <a:pt x="121729" y="275462"/>
                    </a:moveTo>
                    <a:lnTo>
                      <a:pt x="121919" y="275462"/>
                    </a:lnTo>
                    <a:moveTo>
                      <a:pt x="121919" y="275462"/>
                    </a:moveTo>
                    <a:lnTo>
                      <a:pt x="121919" y="275462"/>
                    </a:lnTo>
                    <a:moveTo>
                      <a:pt x="121919" y="275462"/>
                    </a:moveTo>
                    <a:lnTo>
                      <a:pt x="121919" y="275843"/>
                    </a:lnTo>
                    <a:moveTo>
                      <a:pt x="121919" y="275843"/>
                    </a:moveTo>
                    <a:lnTo>
                      <a:pt x="122300" y="275843"/>
                    </a:lnTo>
                    <a:moveTo>
                      <a:pt x="122300" y="275843"/>
                    </a:moveTo>
                    <a:lnTo>
                      <a:pt x="122300" y="275843"/>
                    </a:lnTo>
                    <a:moveTo>
                      <a:pt x="122300" y="275843"/>
                    </a:moveTo>
                    <a:lnTo>
                      <a:pt x="122681" y="276224"/>
                    </a:lnTo>
                    <a:moveTo>
                      <a:pt x="122681" y="276224"/>
                    </a:moveTo>
                    <a:lnTo>
                      <a:pt x="122681" y="276224"/>
                    </a:lnTo>
                    <a:moveTo>
                      <a:pt x="122681" y="276224"/>
                    </a:moveTo>
                    <a:lnTo>
                      <a:pt x="122681" y="276224"/>
                    </a:lnTo>
                    <a:moveTo>
                      <a:pt x="122681" y="276224"/>
                    </a:moveTo>
                    <a:lnTo>
                      <a:pt x="123062" y="276415"/>
                    </a:lnTo>
                    <a:moveTo>
                      <a:pt x="123062" y="276415"/>
                    </a:moveTo>
                    <a:lnTo>
                      <a:pt x="123062" y="276415"/>
                    </a:lnTo>
                    <a:moveTo>
                      <a:pt x="123062" y="276415"/>
                    </a:moveTo>
                    <a:lnTo>
                      <a:pt x="123062" y="276795"/>
                    </a:lnTo>
                    <a:moveTo>
                      <a:pt x="123062" y="276795"/>
                    </a:moveTo>
                    <a:lnTo>
                      <a:pt x="123062" y="276795"/>
                    </a:lnTo>
                    <a:moveTo>
                      <a:pt x="123062" y="276795"/>
                    </a:moveTo>
                    <a:lnTo>
                      <a:pt x="123443" y="276795"/>
                    </a:lnTo>
                    <a:moveTo>
                      <a:pt x="123443" y="276795"/>
                    </a:moveTo>
                    <a:lnTo>
                      <a:pt x="123443" y="277177"/>
                    </a:lnTo>
                    <a:moveTo>
                      <a:pt x="123443" y="277177"/>
                    </a:moveTo>
                    <a:lnTo>
                      <a:pt x="123443" y="277177"/>
                    </a:lnTo>
                    <a:moveTo>
                      <a:pt x="123443" y="277177"/>
                    </a:moveTo>
                    <a:lnTo>
                      <a:pt x="123443" y="277558"/>
                    </a:lnTo>
                    <a:moveTo>
                      <a:pt x="123443" y="277558"/>
                    </a:moveTo>
                    <a:lnTo>
                      <a:pt x="123824" y="277558"/>
                    </a:lnTo>
                    <a:moveTo>
                      <a:pt x="123824" y="277558"/>
                    </a:moveTo>
                    <a:lnTo>
                      <a:pt x="123824" y="277938"/>
                    </a:lnTo>
                    <a:moveTo>
                      <a:pt x="123824" y="277938"/>
                    </a:moveTo>
                    <a:lnTo>
                      <a:pt x="123824" y="277938"/>
                    </a:lnTo>
                    <a:moveTo>
                      <a:pt x="123824" y="277938"/>
                    </a:moveTo>
                    <a:lnTo>
                      <a:pt x="123824" y="278320"/>
                    </a:lnTo>
                    <a:moveTo>
                      <a:pt x="123824" y="278320"/>
                    </a:moveTo>
                    <a:lnTo>
                      <a:pt x="123824" y="278320"/>
                    </a:lnTo>
                    <a:moveTo>
                      <a:pt x="123824" y="278320"/>
                    </a:moveTo>
                    <a:lnTo>
                      <a:pt x="123824" y="278700"/>
                    </a:lnTo>
                    <a:moveTo>
                      <a:pt x="123824" y="278700"/>
                    </a:moveTo>
                    <a:lnTo>
                      <a:pt x="123824" y="278700"/>
                    </a:lnTo>
                    <a:moveTo>
                      <a:pt x="123824" y="278700"/>
                    </a:moveTo>
                    <a:lnTo>
                      <a:pt x="123824" y="279081"/>
                    </a:lnTo>
                    <a:moveTo>
                      <a:pt x="123824" y="279081"/>
                    </a:moveTo>
                    <a:lnTo>
                      <a:pt x="123824" y="279081"/>
                    </a:lnTo>
                    <a:moveTo>
                      <a:pt x="123824" y="279081"/>
                    </a:moveTo>
                    <a:lnTo>
                      <a:pt x="123824" y="279463"/>
                    </a:lnTo>
                    <a:moveTo>
                      <a:pt x="123824" y="279463"/>
                    </a:moveTo>
                    <a:lnTo>
                      <a:pt x="123824" y="279463"/>
                    </a:lnTo>
                    <a:moveTo>
                      <a:pt x="123824" y="279463"/>
                    </a:moveTo>
                    <a:lnTo>
                      <a:pt x="123824" y="279653"/>
                    </a:lnTo>
                    <a:moveTo>
                      <a:pt x="123824" y="279653"/>
                    </a:moveTo>
                    <a:lnTo>
                      <a:pt x="123824" y="279653"/>
                    </a:lnTo>
                    <a:moveTo>
                      <a:pt x="123824" y="279653"/>
                    </a:moveTo>
                    <a:lnTo>
                      <a:pt x="123824" y="280034"/>
                    </a:lnTo>
                    <a:moveTo>
                      <a:pt x="123824" y="280034"/>
                    </a:moveTo>
                    <a:lnTo>
                      <a:pt x="123443" y="280034"/>
                    </a:lnTo>
                    <a:moveTo>
                      <a:pt x="123443" y="280034"/>
                    </a:moveTo>
                    <a:lnTo>
                      <a:pt x="123443" y="280415"/>
                    </a:lnTo>
                    <a:moveTo>
                      <a:pt x="123443" y="280415"/>
                    </a:moveTo>
                    <a:lnTo>
                      <a:pt x="123443" y="280415"/>
                    </a:lnTo>
                    <a:moveTo>
                      <a:pt x="123443" y="280415"/>
                    </a:moveTo>
                    <a:lnTo>
                      <a:pt x="123443" y="280796"/>
                    </a:lnTo>
                    <a:moveTo>
                      <a:pt x="123443" y="280796"/>
                    </a:moveTo>
                    <a:lnTo>
                      <a:pt x="123062" y="280796"/>
                    </a:lnTo>
                    <a:moveTo>
                      <a:pt x="123062" y="280796"/>
                    </a:moveTo>
                    <a:lnTo>
                      <a:pt x="123062" y="280796"/>
                    </a:lnTo>
                    <a:moveTo>
                      <a:pt x="123062" y="280796"/>
                    </a:moveTo>
                    <a:lnTo>
                      <a:pt x="123062" y="281177"/>
                    </a:lnTo>
                    <a:moveTo>
                      <a:pt x="123062" y="281177"/>
                    </a:moveTo>
                    <a:lnTo>
                      <a:pt x="123062" y="281177"/>
                    </a:lnTo>
                    <a:moveTo>
                      <a:pt x="123062" y="281177"/>
                    </a:moveTo>
                    <a:lnTo>
                      <a:pt x="122681" y="281558"/>
                    </a:lnTo>
                    <a:moveTo>
                      <a:pt x="122681" y="281558"/>
                    </a:moveTo>
                    <a:lnTo>
                      <a:pt x="122681" y="281558"/>
                    </a:lnTo>
                    <a:moveTo>
                      <a:pt x="122681" y="281558"/>
                    </a:moveTo>
                    <a:lnTo>
                      <a:pt x="122681" y="281558"/>
                    </a:lnTo>
                    <a:moveTo>
                      <a:pt x="122681" y="281558"/>
                    </a:moveTo>
                    <a:lnTo>
                      <a:pt x="122300" y="281939"/>
                    </a:lnTo>
                    <a:moveTo>
                      <a:pt x="122300" y="281939"/>
                    </a:moveTo>
                    <a:lnTo>
                      <a:pt x="122300" y="281939"/>
                    </a:lnTo>
                    <a:moveTo>
                      <a:pt x="122300" y="281939"/>
                    </a:moveTo>
                    <a:lnTo>
                      <a:pt x="121919" y="281939"/>
                    </a:lnTo>
                    <a:moveTo>
                      <a:pt x="121919" y="281939"/>
                    </a:moveTo>
                    <a:lnTo>
                      <a:pt x="121919" y="282320"/>
                    </a:lnTo>
                    <a:moveTo>
                      <a:pt x="121919" y="282320"/>
                    </a:moveTo>
                    <a:lnTo>
                      <a:pt x="121919" y="282320"/>
                    </a:lnTo>
                    <a:moveTo>
                      <a:pt x="121919" y="282320"/>
                    </a:moveTo>
                    <a:lnTo>
                      <a:pt x="121729" y="282320"/>
                    </a:lnTo>
                    <a:moveTo>
                      <a:pt x="121729" y="282320"/>
                    </a:moveTo>
                    <a:lnTo>
                      <a:pt x="121729" y="282320"/>
                    </a:lnTo>
                    <a:moveTo>
                      <a:pt x="121729" y="282320"/>
                    </a:moveTo>
                    <a:lnTo>
                      <a:pt x="121347" y="282320"/>
                    </a:lnTo>
                    <a:moveTo>
                      <a:pt x="121347" y="282320"/>
                    </a:moveTo>
                    <a:lnTo>
                      <a:pt x="121347" y="282701"/>
                    </a:lnTo>
                    <a:moveTo>
                      <a:pt x="121347" y="282701"/>
                    </a:moveTo>
                    <a:lnTo>
                      <a:pt x="120966" y="282701"/>
                    </a:lnTo>
                    <a:moveTo>
                      <a:pt x="120966" y="282701"/>
                    </a:moveTo>
                    <a:lnTo>
                      <a:pt x="120966" y="282701"/>
                    </a:lnTo>
                    <a:moveTo>
                      <a:pt x="120966" y="282701"/>
                    </a:moveTo>
                    <a:lnTo>
                      <a:pt x="120586" y="282701"/>
                    </a:lnTo>
                    <a:moveTo>
                      <a:pt x="120586" y="282701"/>
                    </a:moveTo>
                    <a:lnTo>
                      <a:pt x="120586" y="282701"/>
                    </a:lnTo>
                    <a:moveTo>
                      <a:pt x="120586" y="282701"/>
                    </a:moveTo>
                    <a:lnTo>
                      <a:pt x="120205" y="282701"/>
                    </a:lnTo>
                    <a:moveTo>
                      <a:pt x="120205" y="282701"/>
                    </a:moveTo>
                    <a:lnTo>
                      <a:pt x="120205" y="282701"/>
                    </a:lnTo>
                    <a:moveTo>
                      <a:pt x="120205" y="282701"/>
                    </a:moveTo>
                    <a:lnTo>
                      <a:pt x="119823" y="282701"/>
                    </a:lnTo>
                    <a:moveTo>
                      <a:pt x="119823" y="282701"/>
                    </a:moveTo>
                    <a:lnTo>
                      <a:pt x="100392" y="282701"/>
                    </a:lnTo>
                    <a:moveTo>
                      <a:pt x="100392" y="282701"/>
                    </a:moveTo>
                    <a:lnTo>
                      <a:pt x="100392" y="282701"/>
                    </a:lnTo>
                    <a:moveTo>
                      <a:pt x="100392" y="282701"/>
                    </a:moveTo>
                    <a:lnTo>
                      <a:pt x="100392" y="282701"/>
                    </a:lnTo>
                    <a:moveTo>
                      <a:pt x="100392" y="282701"/>
                    </a:moveTo>
                    <a:lnTo>
                      <a:pt x="100012" y="282701"/>
                    </a:lnTo>
                    <a:moveTo>
                      <a:pt x="100012" y="282701"/>
                    </a:moveTo>
                    <a:lnTo>
                      <a:pt x="100012" y="282701"/>
                    </a:lnTo>
                    <a:moveTo>
                      <a:pt x="100012" y="282701"/>
                    </a:moveTo>
                    <a:lnTo>
                      <a:pt x="100012" y="282701"/>
                    </a:lnTo>
                    <a:moveTo>
                      <a:pt x="100012" y="282701"/>
                    </a:moveTo>
                    <a:lnTo>
                      <a:pt x="99630" y="282701"/>
                    </a:lnTo>
                    <a:moveTo>
                      <a:pt x="99630" y="282701"/>
                    </a:moveTo>
                    <a:lnTo>
                      <a:pt x="99630" y="282891"/>
                    </a:lnTo>
                    <a:moveTo>
                      <a:pt x="99630" y="282891"/>
                    </a:moveTo>
                    <a:lnTo>
                      <a:pt x="99249" y="282891"/>
                    </a:lnTo>
                    <a:moveTo>
                      <a:pt x="99249" y="282891"/>
                    </a:moveTo>
                    <a:lnTo>
                      <a:pt x="99249" y="282891"/>
                    </a:lnTo>
                    <a:moveTo>
                      <a:pt x="99249" y="282891"/>
                    </a:moveTo>
                    <a:lnTo>
                      <a:pt x="99249" y="282891"/>
                    </a:lnTo>
                    <a:moveTo>
                      <a:pt x="99249" y="282891"/>
                    </a:moveTo>
                    <a:lnTo>
                      <a:pt x="99059" y="282891"/>
                    </a:lnTo>
                    <a:moveTo>
                      <a:pt x="99059" y="282891"/>
                    </a:moveTo>
                    <a:lnTo>
                      <a:pt x="99059" y="282891"/>
                    </a:lnTo>
                    <a:moveTo>
                      <a:pt x="99059" y="282891"/>
                    </a:moveTo>
                    <a:lnTo>
                      <a:pt x="99059" y="283272"/>
                    </a:lnTo>
                    <a:moveTo>
                      <a:pt x="99059" y="283272"/>
                    </a:moveTo>
                    <a:lnTo>
                      <a:pt x="98678" y="283272"/>
                    </a:lnTo>
                    <a:moveTo>
                      <a:pt x="98678" y="283272"/>
                    </a:moveTo>
                    <a:lnTo>
                      <a:pt x="98678" y="283272"/>
                    </a:lnTo>
                    <a:moveTo>
                      <a:pt x="98678" y="283272"/>
                    </a:moveTo>
                    <a:lnTo>
                      <a:pt x="98678" y="283654"/>
                    </a:lnTo>
                    <a:moveTo>
                      <a:pt x="98678" y="283654"/>
                    </a:moveTo>
                    <a:lnTo>
                      <a:pt x="98678" y="283654"/>
                    </a:lnTo>
                    <a:moveTo>
                      <a:pt x="98678" y="283654"/>
                    </a:moveTo>
                    <a:lnTo>
                      <a:pt x="98297" y="283654"/>
                    </a:lnTo>
                    <a:moveTo>
                      <a:pt x="98297" y="283654"/>
                    </a:moveTo>
                    <a:lnTo>
                      <a:pt x="98297" y="283654"/>
                    </a:lnTo>
                    <a:moveTo>
                      <a:pt x="98297" y="283654"/>
                    </a:moveTo>
                    <a:lnTo>
                      <a:pt x="98297" y="284034"/>
                    </a:lnTo>
                    <a:moveTo>
                      <a:pt x="98297" y="284034"/>
                    </a:moveTo>
                    <a:lnTo>
                      <a:pt x="98297" y="284034"/>
                    </a:lnTo>
                    <a:moveTo>
                      <a:pt x="98297" y="284034"/>
                    </a:moveTo>
                    <a:lnTo>
                      <a:pt x="98297" y="284034"/>
                    </a:lnTo>
                    <a:moveTo>
                      <a:pt x="98297" y="284034"/>
                    </a:moveTo>
                    <a:lnTo>
                      <a:pt x="97916" y="284415"/>
                    </a:lnTo>
                    <a:moveTo>
                      <a:pt x="97916" y="284415"/>
                    </a:moveTo>
                    <a:lnTo>
                      <a:pt x="97916" y="284415"/>
                    </a:lnTo>
                    <a:moveTo>
                      <a:pt x="97916" y="284415"/>
                    </a:moveTo>
                    <a:lnTo>
                      <a:pt x="97916" y="284797"/>
                    </a:lnTo>
                    <a:moveTo>
                      <a:pt x="97916" y="284797"/>
                    </a:moveTo>
                    <a:lnTo>
                      <a:pt x="97916" y="284797"/>
                    </a:lnTo>
                    <a:moveTo>
                      <a:pt x="97916" y="284797"/>
                    </a:moveTo>
                    <a:lnTo>
                      <a:pt x="97916" y="284797"/>
                    </a:lnTo>
                    <a:moveTo>
                      <a:pt x="97916" y="284797"/>
                    </a:moveTo>
                    <a:lnTo>
                      <a:pt x="97916" y="285177"/>
                    </a:lnTo>
                    <a:moveTo>
                      <a:pt x="97916" y="285177"/>
                    </a:moveTo>
                    <a:lnTo>
                      <a:pt x="97916" y="285177"/>
                    </a:lnTo>
                    <a:moveTo>
                      <a:pt x="97916" y="285177"/>
                    </a:moveTo>
                    <a:lnTo>
                      <a:pt x="97916" y="285177"/>
                    </a:lnTo>
                    <a:moveTo>
                      <a:pt x="97916" y="285177"/>
                    </a:moveTo>
                    <a:lnTo>
                      <a:pt x="97916" y="285559"/>
                    </a:lnTo>
                    <a:moveTo>
                      <a:pt x="97916" y="285559"/>
                    </a:moveTo>
                    <a:lnTo>
                      <a:pt x="97916" y="285559"/>
                    </a:lnTo>
                    <a:moveTo>
                      <a:pt x="97916" y="285559"/>
                    </a:moveTo>
                    <a:lnTo>
                      <a:pt x="97916" y="285940"/>
                    </a:lnTo>
                    <a:moveTo>
                      <a:pt x="97916" y="285940"/>
                    </a:moveTo>
                    <a:lnTo>
                      <a:pt x="97916" y="285940"/>
                    </a:lnTo>
                    <a:moveTo>
                      <a:pt x="97916" y="285940"/>
                    </a:moveTo>
                    <a:lnTo>
                      <a:pt x="97916" y="285940"/>
                    </a:lnTo>
                    <a:moveTo>
                      <a:pt x="97916" y="285940"/>
                    </a:moveTo>
                    <a:lnTo>
                      <a:pt x="97916" y="286130"/>
                    </a:lnTo>
                    <a:moveTo>
                      <a:pt x="97916" y="286130"/>
                    </a:moveTo>
                    <a:lnTo>
                      <a:pt x="98297" y="286130"/>
                    </a:lnTo>
                    <a:moveTo>
                      <a:pt x="98297" y="286130"/>
                    </a:moveTo>
                    <a:lnTo>
                      <a:pt x="98297" y="286130"/>
                    </a:lnTo>
                    <a:moveTo>
                      <a:pt x="98297" y="286130"/>
                    </a:moveTo>
                    <a:lnTo>
                      <a:pt x="98297" y="286511"/>
                    </a:lnTo>
                    <a:moveTo>
                      <a:pt x="98297" y="286511"/>
                    </a:moveTo>
                    <a:lnTo>
                      <a:pt x="98297" y="286511"/>
                    </a:lnTo>
                    <a:moveTo>
                      <a:pt x="98297" y="286511"/>
                    </a:moveTo>
                    <a:lnTo>
                      <a:pt x="98297" y="286511"/>
                    </a:lnTo>
                    <a:moveTo>
                      <a:pt x="98297" y="286511"/>
                    </a:moveTo>
                    <a:lnTo>
                      <a:pt x="98678" y="286892"/>
                    </a:lnTo>
                    <a:moveTo>
                      <a:pt x="98678" y="286892"/>
                    </a:moveTo>
                    <a:lnTo>
                      <a:pt x="98678" y="286892"/>
                    </a:lnTo>
                    <a:moveTo>
                      <a:pt x="98678" y="286892"/>
                    </a:moveTo>
                    <a:lnTo>
                      <a:pt x="98678" y="286892"/>
                    </a:lnTo>
                    <a:moveTo>
                      <a:pt x="98678" y="286892"/>
                    </a:moveTo>
                    <a:lnTo>
                      <a:pt x="98678" y="286892"/>
                    </a:lnTo>
                    <a:moveTo>
                      <a:pt x="98678" y="286892"/>
                    </a:moveTo>
                    <a:lnTo>
                      <a:pt x="99059" y="287273"/>
                    </a:lnTo>
                    <a:moveTo>
                      <a:pt x="99059" y="287273"/>
                    </a:moveTo>
                    <a:lnTo>
                      <a:pt x="99059" y="287273"/>
                    </a:lnTo>
                    <a:moveTo>
                      <a:pt x="99059" y="287273"/>
                    </a:moveTo>
                    <a:lnTo>
                      <a:pt x="99059" y="287273"/>
                    </a:lnTo>
                    <a:moveTo>
                      <a:pt x="99059" y="287273"/>
                    </a:moveTo>
                    <a:lnTo>
                      <a:pt x="99249" y="287273"/>
                    </a:lnTo>
                    <a:moveTo>
                      <a:pt x="99249" y="287273"/>
                    </a:moveTo>
                    <a:lnTo>
                      <a:pt x="99249" y="287654"/>
                    </a:lnTo>
                    <a:moveTo>
                      <a:pt x="99249" y="287654"/>
                    </a:moveTo>
                    <a:lnTo>
                      <a:pt x="99249" y="287654"/>
                    </a:lnTo>
                    <a:moveTo>
                      <a:pt x="99249" y="287654"/>
                    </a:moveTo>
                    <a:lnTo>
                      <a:pt x="99630" y="287654"/>
                    </a:lnTo>
                    <a:moveTo>
                      <a:pt x="99630" y="287654"/>
                    </a:moveTo>
                    <a:lnTo>
                      <a:pt x="99630" y="287654"/>
                    </a:lnTo>
                    <a:moveTo>
                      <a:pt x="99630" y="287654"/>
                    </a:moveTo>
                    <a:lnTo>
                      <a:pt x="100012" y="287654"/>
                    </a:lnTo>
                    <a:moveTo>
                      <a:pt x="100012" y="287654"/>
                    </a:moveTo>
                    <a:lnTo>
                      <a:pt x="100012" y="287654"/>
                    </a:lnTo>
                    <a:moveTo>
                      <a:pt x="100012" y="287654"/>
                    </a:moveTo>
                    <a:lnTo>
                      <a:pt x="100012" y="287654"/>
                    </a:lnTo>
                    <a:moveTo>
                      <a:pt x="100012" y="287654"/>
                    </a:moveTo>
                    <a:lnTo>
                      <a:pt x="100392" y="287654"/>
                    </a:lnTo>
                    <a:moveTo>
                      <a:pt x="100392" y="287654"/>
                    </a:moveTo>
                    <a:lnTo>
                      <a:pt x="100392" y="287654"/>
                    </a:lnTo>
                    <a:moveTo>
                      <a:pt x="100392" y="287654"/>
                    </a:moveTo>
                    <a:lnTo>
                      <a:pt x="100392" y="287654"/>
                    </a:lnTo>
                    <a:moveTo>
                      <a:pt x="100392" y="287654"/>
                    </a:moveTo>
                    <a:lnTo>
                      <a:pt x="119823" y="287654"/>
                    </a:lnTo>
                    <a:moveTo>
                      <a:pt x="119823" y="287654"/>
                    </a:moveTo>
                    <a:lnTo>
                      <a:pt x="120205" y="287654"/>
                    </a:lnTo>
                    <a:moveTo>
                      <a:pt x="120205" y="287654"/>
                    </a:moveTo>
                    <a:lnTo>
                      <a:pt x="120205" y="287654"/>
                    </a:lnTo>
                    <a:moveTo>
                      <a:pt x="120205" y="287654"/>
                    </a:moveTo>
                    <a:lnTo>
                      <a:pt x="120586" y="287654"/>
                    </a:lnTo>
                    <a:moveTo>
                      <a:pt x="120586" y="287654"/>
                    </a:moveTo>
                    <a:lnTo>
                      <a:pt x="120586" y="288035"/>
                    </a:lnTo>
                    <a:moveTo>
                      <a:pt x="120586" y="288035"/>
                    </a:moveTo>
                    <a:lnTo>
                      <a:pt x="120966" y="288035"/>
                    </a:lnTo>
                    <a:moveTo>
                      <a:pt x="120966" y="288035"/>
                    </a:moveTo>
                    <a:lnTo>
                      <a:pt x="120966" y="288035"/>
                    </a:lnTo>
                    <a:moveTo>
                      <a:pt x="120966" y="288035"/>
                    </a:moveTo>
                    <a:lnTo>
                      <a:pt x="121347" y="288035"/>
                    </a:lnTo>
                    <a:moveTo>
                      <a:pt x="121347" y="288035"/>
                    </a:moveTo>
                    <a:lnTo>
                      <a:pt x="121347" y="288035"/>
                    </a:lnTo>
                    <a:moveTo>
                      <a:pt x="121347" y="288035"/>
                    </a:moveTo>
                    <a:lnTo>
                      <a:pt x="121729" y="288035"/>
                    </a:lnTo>
                    <a:moveTo>
                      <a:pt x="121729" y="288035"/>
                    </a:moveTo>
                    <a:lnTo>
                      <a:pt x="121729" y="288035"/>
                    </a:lnTo>
                    <a:moveTo>
                      <a:pt x="121729" y="288035"/>
                    </a:moveTo>
                    <a:lnTo>
                      <a:pt x="121919" y="288416"/>
                    </a:lnTo>
                    <a:moveTo>
                      <a:pt x="121919" y="288416"/>
                    </a:moveTo>
                    <a:lnTo>
                      <a:pt x="121919" y="288416"/>
                    </a:lnTo>
                    <a:moveTo>
                      <a:pt x="121919" y="288416"/>
                    </a:moveTo>
                    <a:lnTo>
                      <a:pt x="121919" y="288416"/>
                    </a:lnTo>
                    <a:moveTo>
                      <a:pt x="121919" y="288416"/>
                    </a:moveTo>
                    <a:lnTo>
                      <a:pt x="122300" y="288797"/>
                    </a:lnTo>
                    <a:moveTo>
                      <a:pt x="122300" y="288797"/>
                    </a:moveTo>
                    <a:lnTo>
                      <a:pt x="122300" y="288797"/>
                    </a:lnTo>
                    <a:moveTo>
                      <a:pt x="122300" y="288797"/>
                    </a:moveTo>
                    <a:lnTo>
                      <a:pt x="122681" y="288797"/>
                    </a:lnTo>
                    <a:moveTo>
                      <a:pt x="122681" y="288797"/>
                    </a:moveTo>
                    <a:lnTo>
                      <a:pt x="122681" y="289178"/>
                    </a:lnTo>
                    <a:moveTo>
                      <a:pt x="122681" y="289178"/>
                    </a:moveTo>
                    <a:lnTo>
                      <a:pt x="122681" y="289178"/>
                    </a:lnTo>
                    <a:moveTo>
                      <a:pt x="122681" y="289178"/>
                    </a:moveTo>
                    <a:lnTo>
                      <a:pt x="123062" y="289178"/>
                    </a:lnTo>
                    <a:moveTo>
                      <a:pt x="123062" y="289178"/>
                    </a:moveTo>
                    <a:lnTo>
                      <a:pt x="123062" y="289368"/>
                    </a:lnTo>
                    <a:moveTo>
                      <a:pt x="123062" y="289368"/>
                    </a:moveTo>
                    <a:lnTo>
                      <a:pt x="123062" y="289368"/>
                    </a:lnTo>
                    <a:moveTo>
                      <a:pt x="123062" y="289368"/>
                    </a:moveTo>
                    <a:lnTo>
                      <a:pt x="123062" y="289368"/>
                    </a:lnTo>
                    <a:moveTo>
                      <a:pt x="123062" y="289368"/>
                    </a:moveTo>
                    <a:lnTo>
                      <a:pt x="123443" y="289750"/>
                    </a:lnTo>
                    <a:moveTo>
                      <a:pt x="123443" y="289750"/>
                    </a:moveTo>
                    <a:lnTo>
                      <a:pt x="123443" y="289750"/>
                    </a:lnTo>
                    <a:moveTo>
                      <a:pt x="123443" y="289750"/>
                    </a:moveTo>
                    <a:lnTo>
                      <a:pt x="123443" y="290131"/>
                    </a:lnTo>
                    <a:moveTo>
                      <a:pt x="123443" y="290131"/>
                    </a:moveTo>
                    <a:lnTo>
                      <a:pt x="123443" y="290131"/>
                    </a:lnTo>
                    <a:moveTo>
                      <a:pt x="123443" y="290131"/>
                    </a:moveTo>
                    <a:lnTo>
                      <a:pt x="123824" y="290511"/>
                    </a:lnTo>
                    <a:moveTo>
                      <a:pt x="123824" y="290511"/>
                    </a:moveTo>
                    <a:lnTo>
                      <a:pt x="123824" y="290511"/>
                    </a:lnTo>
                    <a:moveTo>
                      <a:pt x="123824" y="290511"/>
                    </a:moveTo>
                    <a:lnTo>
                      <a:pt x="123824" y="290893"/>
                    </a:lnTo>
                    <a:moveTo>
                      <a:pt x="123824" y="290893"/>
                    </a:moveTo>
                    <a:lnTo>
                      <a:pt x="123824" y="290893"/>
                    </a:lnTo>
                    <a:moveTo>
                      <a:pt x="123824" y="290893"/>
                    </a:moveTo>
                    <a:lnTo>
                      <a:pt x="123824" y="291274"/>
                    </a:lnTo>
                    <a:moveTo>
                      <a:pt x="123824" y="291274"/>
                    </a:moveTo>
                    <a:lnTo>
                      <a:pt x="123824" y="291274"/>
                    </a:lnTo>
                    <a:moveTo>
                      <a:pt x="123824" y="291274"/>
                    </a:moveTo>
                    <a:lnTo>
                      <a:pt x="123824" y="291654"/>
                    </a:lnTo>
                    <a:moveTo>
                      <a:pt x="123824" y="291654"/>
                    </a:moveTo>
                    <a:lnTo>
                      <a:pt x="123824" y="291654"/>
                    </a:lnTo>
                    <a:moveTo>
                      <a:pt x="123824" y="291654"/>
                    </a:moveTo>
                    <a:lnTo>
                      <a:pt x="123824" y="292036"/>
                    </a:lnTo>
                    <a:moveTo>
                      <a:pt x="123824" y="292036"/>
                    </a:moveTo>
                    <a:lnTo>
                      <a:pt x="123824" y="292036"/>
                    </a:lnTo>
                    <a:moveTo>
                      <a:pt x="123824" y="292036"/>
                    </a:moveTo>
                    <a:lnTo>
                      <a:pt x="123824" y="292416"/>
                    </a:lnTo>
                    <a:moveTo>
                      <a:pt x="123824" y="292416"/>
                    </a:moveTo>
                    <a:lnTo>
                      <a:pt x="123824" y="292416"/>
                    </a:lnTo>
                    <a:moveTo>
                      <a:pt x="123824" y="292416"/>
                    </a:moveTo>
                    <a:lnTo>
                      <a:pt x="123824" y="292607"/>
                    </a:lnTo>
                    <a:moveTo>
                      <a:pt x="123824" y="292607"/>
                    </a:moveTo>
                    <a:lnTo>
                      <a:pt x="123824" y="292607"/>
                    </a:lnTo>
                    <a:moveTo>
                      <a:pt x="123824" y="292607"/>
                    </a:moveTo>
                    <a:lnTo>
                      <a:pt x="123443" y="292988"/>
                    </a:lnTo>
                    <a:moveTo>
                      <a:pt x="123443" y="292988"/>
                    </a:moveTo>
                    <a:lnTo>
                      <a:pt x="123443" y="292988"/>
                    </a:lnTo>
                    <a:moveTo>
                      <a:pt x="123443" y="292988"/>
                    </a:moveTo>
                    <a:lnTo>
                      <a:pt x="123443" y="293369"/>
                    </a:lnTo>
                    <a:moveTo>
                      <a:pt x="123443" y="293369"/>
                    </a:moveTo>
                    <a:lnTo>
                      <a:pt x="123443" y="293369"/>
                    </a:lnTo>
                    <a:moveTo>
                      <a:pt x="123443" y="293369"/>
                    </a:moveTo>
                    <a:lnTo>
                      <a:pt x="123062" y="293750"/>
                    </a:lnTo>
                    <a:moveTo>
                      <a:pt x="123062" y="293750"/>
                    </a:moveTo>
                    <a:lnTo>
                      <a:pt x="123062" y="293750"/>
                    </a:lnTo>
                    <a:moveTo>
                      <a:pt x="123062" y="293750"/>
                    </a:moveTo>
                    <a:lnTo>
                      <a:pt x="123062" y="293750"/>
                    </a:lnTo>
                    <a:moveTo>
                      <a:pt x="123062" y="293750"/>
                    </a:moveTo>
                    <a:lnTo>
                      <a:pt x="123062" y="294131"/>
                    </a:lnTo>
                    <a:moveTo>
                      <a:pt x="123062" y="294131"/>
                    </a:moveTo>
                    <a:lnTo>
                      <a:pt x="122681" y="294131"/>
                    </a:lnTo>
                    <a:moveTo>
                      <a:pt x="122681" y="294131"/>
                    </a:moveTo>
                    <a:lnTo>
                      <a:pt x="122681" y="294131"/>
                    </a:lnTo>
                    <a:moveTo>
                      <a:pt x="122681" y="294131"/>
                    </a:moveTo>
                    <a:lnTo>
                      <a:pt x="122681" y="294512"/>
                    </a:lnTo>
                    <a:moveTo>
                      <a:pt x="122681" y="294512"/>
                    </a:moveTo>
                    <a:lnTo>
                      <a:pt x="122300" y="294512"/>
                    </a:lnTo>
                    <a:moveTo>
                      <a:pt x="122300" y="294512"/>
                    </a:moveTo>
                    <a:lnTo>
                      <a:pt x="122300" y="294512"/>
                    </a:lnTo>
                    <a:moveTo>
                      <a:pt x="122300" y="294512"/>
                    </a:moveTo>
                    <a:lnTo>
                      <a:pt x="121919" y="294893"/>
                    </a:lnTo>
                    <a:moveTo>
                      <a:pt x="121919" y="294893"/>
                    </a:moveTo>
                    <a:lnTo>
                      <a:pt x="121919" y="294893"/>
                    </a:lnTo>
                    <a:moveTo>
                      <a:pt x="121919" y="294893"/>
                    </a:moveTo>
                    <a:lnTo>
                      <a:pt x="121919" y="294893"/>
                    </a:lnTo>
                    <a:moveTo>
                      <a:pt x="121919" y="294893"/>
                    </a:moveTo>
                    <a:lnTo>
                      <a:pt x="121729" y="295274"/>
                    </a:lnTo>
                    <a:moveTo>
                      <a:pt x="121729" y="295274"/>
                    </a:moveTo>
                    <a:lnTo>
                      <a:pt x="121729" y="295274"/>
                    </a:lnTo>
                    <a:moveTo>
                      <a:pt x="121729" y="295274"/>
                    </a:moveTo>
                    <a:lnTo>
                      <a:pt x="121347" y="295274"/>
                    </a:lnTo>
                    <a:moveTo>
                      <a:pt x="121347" y="295274"/>
                    </a:moveTo>
                    <a:lnTo>
                      <a:pt x="121347" y="295274"/>
                    </a:lnTo>
                    <a:moveTo>
                      <a:pt x="121347" y="295274"/>
                    </a:moveTo>
                    <a:lnTo>
                      <a:pt x="120966" y="295274"/>
                    </a:lnTo>
                    <a:moveTo>
                      <a:pt x="120966" y="295274"/>
                    </a:moveTo>
                    <a:lnTo>
                      <a:pt x="120966" y="295274"/>
                    </a:lnTo>
                    <a:moveTo>
                      <a:pt x="120966" y="295274"/>
                    </a:moveTo>
                    <a:lnTo>
                      <a:pt x="120586" y="295274"/>
                    </a:lnTo>
                    <a:moveTo>
                      <a:pt x="120586" y="295274"/>
                    </a:moveTo>
                    <a:lnTo>
                      <a:pt x="120586" y="295655"/>
                    </a:lnTo>
                    <a:moveTo>
                      <a:pt x="120586" y="295655"/>
                    </a:moveTo>
                    <a:lnTo>
                      <a:pt x="120205" y="295655"/>
                    </a:lnTo>
                    <a:moveTo>
                      <a:pt x="120205" y="295655"/>
                    </a:moveTo>
                    <a:lnTo>
                      <a:pt x="120205" y="295655"/>
                    </a:lnTo>
                    <a:moveTo>
                      <a:pt x="120205" y="295655"/>
                    </a:moveTo>
                    <a:lnTo>
                      <a:pt x="119823" y="295655"/>
                    </a:lnTo>
                    <a:moveTo>
                      <a:pt x="119823" y="295655"/>
                    </a:moveTo>
                    <a:lnTo>
                      <a:pt x="100392" y="295655"/>
                    </a:lnTo>
                    <a:moveTo>
                      <a:pt x="100392" y="295655"/>
                    </a:moveTo>
                    <a:lnTo>
                      <a:pt x="100392" y="295655"/>
                    </a:lnTo>
                    <a:moveTo>
                      <a:pt x="100392" y="295655"/>
                    </a:moveTo>
                    <a:lnTo>
                      <a:pt x="100392" y="295655"/>
                    </a:lnTo>
                    <a:moveTo>
                      <a:pt x="100392" y="295655"/>
                    </a:moveTo>
                    <a:lnTo>
                      <a:pt x="100012" y="295655"/>
                    </a:lnTo>
                    <a:moveTo>
                      <a:pt x="100012" y="295655"/>
                    </a:moveTo>
                    <a:lnTo>
                      <a:pt x="100012" y="295655"/>
                    </a:lnTo>
                    <a:moveTo>
                      <a:pt x="100012" y="295655"/>
                    </a:moveTo>
                    <a:lnTo>
                      <a:pt x="100012" y="295655"/>
                    </a:lnTo>
                    <a:moveTo>
                      <a:pt x="100012" y="295655"/>
                    </a:moveTo>
                    <a:lnTo>
                      <a:pt x="99630" y="295655"/>
                    </a:lnTo>
                    <a:moveTo>
                      <a:pt x="99630" y="295655"/>
                    </a:moveTo>
                    <a:lnTo>
                      <a:pt x="99630" y="295655"/>
                    </a:lnTo>
                    <a:moveTo>
                      <a:pt x="99630" y="295655"/>
                    </a:moveTo>
                    <a:lnTo>
                      <a:pt x="99249" y="295655"/>
                    </a:lnTo>
                    <a:moveTo>
                      <a:pt x="99249" y="295655"/>
                    </a:moveTo>
                    <a:lnTo>
                      <a:pt x="99249" y="295655"/>
                    </a:lnTo>
                    <a:moveTo>
                      <a:pt x="99249" y="295655"/>
                    </a:moveTo>
                    <a:lnTo>
                      <a:pt x="99249" y="295845"/>
                    </a:lnTo>
                    <a:moveTo>
                      <a:pt x="99249" y="295845"/>
                    </a:moveTo>
                    <a:lnTo>
                      <a:pt x="99059" y="295845"/>
                    </a:lnTo>
                    <a:moveTo>
                      <a:pt x="99059" y="295845"/>
                    </a:moveTo>
                    <a:lnTo>
                      <a:pt x="99059" y="295845"/>
                    </a:lnTo>
                    <a:moveTo>
                      <a:pt x="99059" y="295845"/>
                    </a:moveTo>
                    <a:lnTo>
                      <a:pt x="99059" y="295845"/>
                    </a:lnTo>
                    <a:moveTo>
                      <a:pt x="99059" y="295845"/>
                    </a:moveTo>
                    <a:lnTo>
                      <a:pt x="98678" y="296227"/>
                    </a:lnTo>
                    <a:moveTo>
                      <a:pt x="98678" y="296227"/>
                    </a:moveTo>
                    <a:lnTo>
                      <a:pt x="98678" y="296227"/>
                    </a:lnTo>
                    <a:moveTo>
                      <a:pt x="98678" y="296227"/>
                    </a:moveTo>
                    <a:lnTo>
                      <a:pt x="98678" y="296227"/>
                    </a:lnTo>
                    <a:moveTo>
                      <a:pt x="98678" y="296227"/>
                    </a:moveTo>
                    <a:lnTo>
                      <a:pt x="98678" y="296227"/>
                    </a:lnTo>
                    <a:moveTo>
                      <a:pt x="98678" y="296227"/>
                    </a:moveTo>
                    <a:lnTo>
                      <a:pt x="98297" y="296608"/>
                    </a:lnTo>
                    <a:moveTo>
                      <a:pt x="98297" y="296608"/>
                    </a:moveTo>
                    <a:lnTo>
                      <a:pt x="98297" y="296608"/>
                    </a:lnTo>
                    <a:moveTo>
                      <a:pt x="98297" y="296608"/>
                    </a:moveTo>
                    <a:lnTo>
                      <a:pt x="98297" y="296608"/>
                    </a:lnTo>
                    <a:moveTo>
                      <a:pt x="98297" y="296608"/>
                    </a:moveTo>
                    <a:lnTo>
                      <a:pt x="98297" y="296988"/>
                    </a:lnTo>
                    <a:moveTo>
                      <a:pt x="98297" y="296988"/>
                    </a:moveTo>
                    <a:lnTo>
                      <a:pt x="98297" y="296988"/>
                    </a:lnTo>
                    <a:moveTo>
                      <a:pt x="98297" y="296988"/>
                    </a:moveTo>
                    <a:lnTo>
                      <a:pt x="97916" y="296988"/>
                    </a:lnTo>
                    <a:moveTo>
                      <a:pt x="97916" y="296988"/>
                    </a:moveTo>
                    <a:lnTo>
                      <a:pt x="97916" y="297370"/>
                    </a:lnTo>
                    <a:moveTo>
                      <a:pt x="97916" y="297370"/>
                    </a:moveTo>
                    <a:lnTo>
                      <a:pt x="97916" y="297370"/>
                    </a:lnTo>
                    <a:moveTo>
                      <a:pt x="97916" y="297370"/>
                    </a:moveTo>
                    <a:lnTo>
                      <a:pt x="97916" y="297370"/>
                    </a:lnTo>
                    <a:moveTo>
                      <a:pt x="97916" y="297370"/>
                    </a:moveTo>
                    <a:lnTo>
                      <a:pt x="97916" y="297750"/>
                    </a:lnTo>
                    <a:moveTo>
                      <a:pt x="97916" y="297750"/>
                    </a:moveTo>
                    <a:lnTo>
                      <a:pt x="97916" y="297750"/>
                    </a:lnTo>
                    <a:moveTo>
                      <a:pt x="97916" y="297750"/>
                    </a:moveTo>
                    <a:lnTo>
                      <a:pt x="97916" y="298131"/>
                    </a:lnTo>
                    <a:moveTo>
                      <a:pt x="97916" y="298131"/>
                    </a:moveTo>
                    <a:lnTo>
                      <a:pt x="97916" y="298131"/>
                    </a:lnTo>
                    <a:moveTo>
                      <a:pt x="97916" y="298131"/>
                    </a:moveTo>
                    <a:lnTo>
                      <a:pt x="97916" y="298131"/>
                    </a:lnTo>
                    <a:moveTo>
                      <a:pt x="97916" y="298131"/>
                    </a:moveTo>
                    <a:lnTo>
                      <a:pt x="97916" y="298513"/>
                    </a:lnTo>
                    <a:moveTo>
                      <a:pt x="97916" y="298513"/>
                    </a:moveTo>
                    <a:lnTo>
                      <a:pt x="97916" y="298513"/>
                    </a:lnTo>
                    <a:moveTo>
                      <a:pt x="97916" y="298513"/>
                    </a:moveTo>
                    <a:lnTo>
                      <a:pt x="97916" y="298513"/>
                    </a:lnTo>
                    <a:moveTo>
                      <a:pt x="97916" y="298513"/>
                    </a:moveTo>
                    <a:lnTo>
                      <a:pt x="97916" y="298893"/>
                    </a:lnTo>
                    <a:moveTo>
                      <a:pt x="97916" y="298893"/>
                    </a:moveTo>
                    <a:lnTo>
                      <a:pt x="97916" y="298893"/>
                    </a:lnTo>
                    <a:moveTo>
                      <a:pt x="97916" y="298893"/>
                    </a:moveTo>
                    <a:lnTo>
                      <a:pt x="98297" y="299275"/>
                    </a:lnTo>
                    <a:moveTo>
                      <a:pt x="98297" y="299275"/>
                    </a:moveTo>
                    <a:lnTo>
                      <a:pt x="98297" y="299275"/>
                    </a:lnTo>
                    <a:moveTo>
                      <a:pt x="98297" y="299275"/>
                    </a:moveTo>
                    <a:lnTo>
                      <a:pt x="98297" y="299275"/>
                    </a:lnTo>
                    <a:moveTo>
                      <a:pt x="98297" y="299275"/>
                    </a:moveTo>
                    <a:lnTo>
                      <a:pt x="98297" y="299465"/>
                    </a:lnTo>
                    <a:moveTo>
                      <a:pt x="98297" y="299465"/>
                    </a:moveTo>
                    <a:lnTo>
                      <a:pt x="98297" y="299465"/>
                    </a:lnTo>
                    <a:moveTo>
                      <a:pt x="98297" y="299465"/>
                    </a:moveTo>
                    <a:lnTo>
                      <a:pt x="98678" y="299465"/>
                    </a:lnTo>
                    <a:moveTo>
                      <a:pt x="98678" y="299465"/>
                    </a:moveTo>
                    <a:lnTo>
                      <a:pt x="98678" y="299846"/>
                    </a:lnTo>
                    <a:moveTo>
                      <a:pt x="98678" y="299846"/>
                    </a:moveTo>
                    <a:lnTo>
                      <a:pt x="98678" y="299846"/>
                    </a:lnTo>
                    <a:moveTo>
                      <a:pt x="98678" y="299846"/>
                    </a:moveTo>
                    <a:lnTo>
                      <a:pt x="98678" y="299846"/>
                    </a:lnTo>
                    <a:moveTo>
                      <a:pt x="98678" y="299846"/>
                    </a:moveTo>
                    <a:lnTo>
                      <a:pt x="99059" y="299846"/>
                    </a:lnTo>
                    <a:moveTo>
                      <a:pt x="99059" y="299846"/>
                    </a:moveTo>
                    <a:lnTo>
                      <a:pt x="99059" y="300227"/>
                    </a:lnTo>
                    <a:moveTo>
                      <a:pt x="99059" y="300227"/>
                    </a:moveTo>
                    <a:lnTo>
                      <a:pt x="99059" y="300227"/>
                    </a:lnTo>
                    <a:moveTo>
                      <a:pt x="99059" y="300227"/>
                    </a:moveTo>
                    <a:lnTo>
                      <a:pt x="99249" y="300227"/>
                    </a:lnTo>
                    <a:moveTo>
                      <a:pt x="99249" y="300227"/>
                    </a:moveTo>
                    <a:lnTo>
                      <a:pt x="99249" y="300227"/>
                    </a:lnTo>
                    <a:moveTo>
                      <a:pt x="99249" y="300227"/>
                    </a:moveTo>
                    <a:lnTo>
                      <a:pt x="99249" y="300227"/>
                    </a:lnTo>
                    <a:moveTo>
                      <a:pt x="99249" y="300227"/>
                    </a:moveTo>
                    <a:lnTo>
                      <a:pt x="99630" y="300227"/>
                    </a:lnTo>
                    <a:moveTo>
                      <a:pt x="99630" y="300227"/>
                    </a:moveTo>
                    <a:lnTo>
                      <a:pt x="99630" y="300608"/>
                    </a:lnTo>
                    <a:moveTo>
                      <a:pt x="99630" y="300608"/>
                    </a:moveTo>
                    <a:lnTo>
                      <a:pt x="100012" y="300608"/>
                    </a:lnTo>
                    <a:moveTo>
                      <a:pt x="100012" y="300608"/>
                    </a:moveTo>
                    <a:lnTo>
                      <a:pt x="100012" y="300608"/>
                    </a:lnTo>
                    <a:moveTo>
                      <a:pt x="100012" y="300608"/>
                    </a:moveTo>
                    <a:lnTo>
                      <a:pt x="100012" y="300608"/>
                    </a:lnTo>
                    <a:moveTo>
                      <a:pt x="100012" y="300608"/>
                    </a:moveTo>
                    <a:lnTo>
                      <a:pt x="100392" y="300608"/>
                    </a:lnTo>
                    <a:moveTo>
                      <a:pt x="100392" y="300608"/>
                    </a:moveTo>
                    <a:lnTo>
                      <a:pt x="100392" y="300608"/>
                    </a:lnTo>
                    <a:moveTo>
                      <a:pt x="100392" y="300608"/>
                    </a:moveTo>
                    <a:lnTo>
                      <a:pt x="100392" y="300608"/>
                    </a:lnTo>
                    <a:moveTo>
                      <a:pt x="100392" y="300608"/>
                    </a:moveTo>
                    <a:lnTo>
                      <a:pt x="119823" y="300608"/>
                    </a:lnTo>
                    <a:moveTo>
                      <a:pt x="119823" y="300608"/>
                    </a:moveTo>
                    <a:lnTo>
                      <a:pt x="120205" y="300608"/>
                    </a:lnTo>
                    <a:moveTo>
                      <a:pt x="120205" y="300608"/>
                    </a:moveTo>
                    <a:lnTo>
                      <a:pt x="120205" y="300608"/>
                    </a:lnTo>
                    <a:moveTo>
                      <a:pt x="120205" y="300608"/>
                    </a:moveTo>
                    <a:lnTo>
                      <a:pt x="120586" y="300608"/>
                    </a:lnTo>
                    <a:moveTo>
                      <a:pt x="120586" y="300608"/>
                    </a:moveTo>
                    <a:lnTo>
                      <a:pt x="120586" y="300608"/>
                    </a:lnTo>
                    <a:moveTo>
                      <a:pt x="120586" y="300608"/>
                    </a:moveTo>
                    <a:lnTo>
                      <a:pt x="120966" y="300608"/>
                    </a:lnTo>
                    <a:moveTo>
                      <a:pt x="120966" y="300608"/>
                    </a:moveTo>
                    <a:lnTo>
                      <a:pt x="120966" y="300608"/>
                    </a:lnTo>
                    <a:moveTo>
                      <a:pt x="120966" y="300608"/>
                    </a:moveTo>
                    <a:lnTo>
                      <a:pt x="121347" y="300608"/>
                    </a:lnTo>
                    <a:moveTo>
                      <a:pt x="121347" y="300608"/>
                    </a:moveTo>
                    <a:lnTo>
                      <a:pt x="121347" y="300989"/>
                    </a:lnTo>
                    <a:moveTo>
                      <a:pt x="121347" y="300989"/>
                    </a:moveTo>
                    <a:lnTo>
                      <a:pt x="121729" y="300989"/>
                    </a:lnTo>
                    <a:moveTo>
                      <a:pt x="121729" y="300989"/>
                    </a:moveTo>
                    <a:lnTo>
                      <a:pt x="121729" y="300989"/>
                    </a:lnTo>
                    <a:moveTo>
                      <a:pt x="121729" y="300989"/>
                    </a:moveTo>
                    <a:lnTo>
                      <a:pt x="121919" y="300989"/>
                    </a:lnTo>
                    <a:moveTo>
                      <a:pt x="121919" y="300989"/>
                    </a:moveTo>
                    <a:lnTo>
                      <a:pt x="121919" y="301370"/>
                    </a:lnTo>
                    <a:moveTo>
                      <a:pt x="121919" y="301370"/>
                    </a:moveTo>
                    <a:lnTo>
                      <a:pt x="121919" y="301370"/>
                    </a:lnTo>
                    <a:moveTo>
                      <a:pt x="121919" y="301370"/>
                    </a:moveTo>
                    <a:lnTo>
                      <a:pt x="122300" y="301370"/>
                    </a:lnTo>
                    <a:moveTo>
                      <a:pt x="122300" y="301370"/>
                    </a:moveTo>
                    <a:lnTo>
                      <a:pt x="122300" y="301370"/>
                    </a:lnTo>
                    <a:moveTo>
                      <a:pt x="122300" y="301370"/>
                    </a:moveTo>
                    <a:lnTo>
                      <a:pt x="122681" y="301751"/>
                    </a:lnTo>
                    <a:moveTo>
                      <a:pt x="122681" y="301751"/>
                    </a:moveTo>
                    <a:lnTo>
                      <a:pt x="122681" y="301751"/>
                    </a:lnTo>
                    <a:moveTo>
                      <a:pt x="122681" y="301751"/>
                    </a:moveTo>
                    <a:lnTo>
                      <a:pt x="122681" y="301751"/>
                    </a:lnTo>
                    <a:moveTo>
                      <a:pt x="122681" y="301751"/>
                    </a:moveTo>
                    <a:lnTo>
                      <a:pt x="123062" y="302132"/>
                    </a:lnTo>
                    <a:moveTo>
                      <a:pt x="123062" y="302132"/>
                    </a:moveTo>
                    <a:lnTo>
                      <a:pt x="123062" y="302132"/>
                    </a:lnTo>
                    <a:moveTo>
                      <a:pt x="123062" y="302132"/>
                    </a:moveTo>
                    <a:lnTo>
                      <a:pt x="123062" y="302513"/>
                    </a:lnTo>
                    <a:moveTo>
                      <a:pt x="123062" y="302513"/>
                    </a:moveTo>
                    <a:lnTo>
                      <a:pt x="123062" y="302513"/>
                    </a:lnTo>
                    <a:moveTo>
                      <a:pt x="123062" y="302513"/>
                    </a:moveTo>
                    <a:lnTo>
                      <a:pt x="123443" y="302513"/>
                    </a:lnTo>
                    <a:moveTo>
                      <a:pt x="123443" y="302513"/>
                    </a:moveTo>
                    <a:lnTo>
                      <a:pt x="123443" y="302704"/>
                    </a:lnTo>
                    <a:moveTo>
                      <a:pt x="123443" y="302704"/>
                    </a:moveTo>
                    <a:lnTo>
                      <a:pt x="123443" y="302704"/>
                    </a:lnTo>
                    <a:moveTo>
                      <a:pt x="123443" y="302704"/>
                    </a:moveTo>
                    <a:lnTo>
                      <a:pt x="123443" y="303084"/>
                    </a:lnTo>
                    <a:moveTo>
                      <a:pt x="123443" y="303084"/>
                    </a:moveTo>
                    <a:lnTo>
                      <a:pt x="123824" y="303084"/>
                    </a:lnTo>
                    <a:moveTo>
                      <a:pt x="123824" y="303084"/>
                    </a:moveTo>
                    <a:lnTo>
                      <a:pt x="123824" y="303465"/>
                    </a:lnTo>
                    <a:moveTo>
                      <a:pt x="123824" y="303465"/>
                    </a:moveTo>
                    <a:lnTo>
                      <a:pt x="123824" y="303465"/>
                    </a:lnTo>
                    <a:moveTo>
                      <a:pt x="123824" y="303465"/>
                    </a:moveTo>
                    <a:lnTo>
                      <a:pt x="123824" y="303847"/>
                    </a:lnTo>
                    <a:moveTo>
                      <a:pt x="123824" y="303847"/>
                    </a:moveTo>
                    <a:lnTo>
                      <a:pt x="123824" y="303847"/>
                    </a:lnTo>
                    <a:moveTo>
                      <a:pt x="123824" y="303847"/>
                    </a:moveTo>
                    <a:lnTo>
                      <a:pt x="123824" y="304227"/>
                    </a:lnTo>
                    <a:moveTo>
                      <a:pt x="123824" y="304227"/>
                    </a:moveTo>
                    <a:lnTo>
                      <a:pt x="123824" y="304227"/>
                    </a:lnTo>
                    <a:moveTo>
                      <a:pt x="123824" y="304227"/>
                    </a:moveTo>
                    <a:lnTo>
                      <a:pt x="123824" y="304609"/>
                    </a:lnTo>
                    <a:moveTo>
                      <a:pt x="123824" y="304609"/>
                    </a:moveTo>
                    <a:lnTo>
                      <a:pt x="123824" y="304609"/>
                    </a:lnTo>
                    <a:moveTo>
                      <a:pt x="123824" y="304609"/>
                    </a:moveTo>
                    <a:lnTo>
                      <a:pt x="123824" y="304990"/>
                    </a:lnTo>
                    <a:moveTo>
                      <a:pt x="123824" y="304990"/>
                    </a:moveTo>
                    <a:lnTo>
                      <a:pt x="123824" y="304990"/>
                    </a:lnTo>
                    <a:moveTo>
                      <a:pt x="123824" y="304990"/>
                    </a:moveTo>
                    <a:lnTo>
                      <a:pt x="123824" y="305370"/>
                    </a:lnTo>
                    <a:moveTo>
                      <a:pt x="123824" y="305370"/>
                    </a:moveTo>
                    <a:lnTo>
                      <a:pt x="123824" y="305370"/>
                    </a:lnTo>
                    <a:moveTo>
                      <a:pt x="123824" y="305370"/>
                    </a:moveTo>
                    <a:lnTo>
                      <a:pt x="123824" y="305752"/>
                    </a:lnTo>
                    <a:moveTo>
                      <a:pt x="123824" y="305752"/>
                    </a:moveTo>
                    <a:lnTo>
                      <a:pt x="123443" y="305752"/>
                    </a:lnTo>
                    <a:moveTo>
                      <a:pt x="123443" y="305752"/>
                    </a:moveTo>
                    <a:lnTo>
                      <a:pt x="123443" y="305942"/>
                    </a:lnTo>
                    <a:moveTo>
                      <a:pt x="123443" y="305942"/>
                    </a:moveTo>
                    <a:lnTo>
                      <a:pt x="123443" y="305942"/>
                    </a:lnTo>
                    <a:moveTo>
                      <a:pt x="123443" y="305942"/>
                    </a:moveTo>
                    <a:lnTo>
                      <a:pt x="123443" y="306323"/>
                    </a:lnTo>
                    <a:moveTo>
                      <a:pt x="123443" y="306323"/>
                    </a:moveTo>
                    <a:lnTo>
                      <a:pt x="123062" y="306323"/>
                    </a:lnTo>
                    <a:moveTo>
                      <a:pt x="123062" y="306323"/>
                    </a:moveTo>
                    <a:lnTo>
                      <a:pt x="123062" y="306323"/>
                    </a:lnTo>
                    <a:moveTo>
                      <a:pt x="123062" y="306323"/>
                    </a:moveTo>
                    <a:lnTo>
                      <a:pt x="123062" y="306704"/>
                    </a:lnTo>
                    <a:moveTo>
                      <a:pt x="123062" y="306704"/>
                    </a:moveTo>
                    <a:lnTo>
                      <a:pt x="123062" y="306704"/>
                    </a:lnTo>
                    <a:moveTo>
                      <a:pt x="123062" y="306704"/>
                    </a:moveTo>
                    <a:lnTo>
                      <a:pt x="122681" y="307085"/>
                    </a:lnTo>
                    <a:moveTo>
                      <a:pt x="122681" y="307085"/>
                    </a:moveTo>
                    <a:lnTo>
                      <a:pt x="122681" y="307085"/>
                    </a:lnTo>
                    <a:moveTo>
                      <a:pt x="122681" y="307085"/>
                    </a:moveTo>
                    <a:lnTo>
                      <a:pt x="122681" y="307085"/>
                    </a:lnTo>
                    <a:moveTo>
                      <a:pt x="122681" y="307085"/>
                    </a:moveTo>
                    <a:lnTo>
                      <a:pt x="122300" y="307466"/>
                    </a:lnTo>
                    <a:moveTo>
                      <a:pt x="122300" y="307466"/>
                    </a:moveTo>
                    <a:lnTo>
                      <a:pt x="122300" y="307466"/>
                    </a:lnTo>
                    <a:moveTo>
                      <a:pt x="122300" y="307466"/>
                    </a:moveTo>
                    <a:lnTo>
                      <a:pt x="121919" y="307466"/>
                    </a:lnTo>
                    <a:moveTo>
                      <a:pt x="121919" y="307466"/>
                    </a:moveTo>
                    <a:lnTo>
                      <a:pt x="121919" y="307847"/>
                    </a:lnTo>
                    <a:moveTo>
                      <a:pt x="121919" y="307847"/>
                    </a:moveTo>
                    <a:lnTo>
                      <a:pt x="121919" y="307847"/>
                    </a:lnTo>
                    <a:moveTo>
                      <a:pt x="121919" y="307847"/>
                    </a:moveTo>
                    <a:lnTo>
                      <a:pt x="121729" y="307847"/>
                    </a:lnTo>
                    <a:moveTo>
                      <a:pt x="121729" y="307847"/>
                    </a:moveTo>
                    <a:lnTo>
                      <a:pt x="121729" y="307847"/>
                    </a:lnTo>
                    <a:moveTo>
                      <a:pt x="121729" y="307847"/>
                    </a:moveTo>
                    <a:lnTo>
                      <a:pt x="121347" y="307847"/>
                    </a:lnTo>
                    <a:moveTo>
                      <a:pt x="121347" y="307847"/>
                    </a:moveTo>
                    <a:lnTo>
                      <a:pt x="121347" y="308228"/>
                    </a:lnTo>
                    <a:moveTo>
                      <a:pt x="121347" y="308228"/>
                    </a:moveTo>
                    <a:lnTo>
                      <a:pt x="120966" y="308228"/>
                    </a:lnTo>
                    <a:moveTo>
                      <a:pt x="120966" y="308228"/>
                    </a:moveTo>
                    <a:lnTo>
                      <a:pt x="120966" y="308228"/>
                    </a:lnTo>
                    <a:moveTo>
                      <a:pt x="120966" y="308228"/>
                    </a:moveTo>
                    <a:lnTo>
                      <a:pt x="120586" y="308228"/>
                    </a:lnTo>
                    <a:moveTo>
                      <a:pt x="120586" y="308228"/>
                    </a:moveTo>
                    <a:lnTo>
                      <a:pt x="120586" y="308228"/>
                    </a:lnTo>
                    <a:moveTo>
                      <a:pt x="120586" y="308228"/>
                    </a:moveTo>
                    <a:lnTo>
                      <a:pt x="120205" y="308228"/>
                    </a:lnTo>
                    <a:moveTo>
                      <a:pt x="120205" y="308228"/>
                    </a:moveTo>
                    <a:lnTo>
                      <a:pt x="120205" y="308228"/>
                    </a:lnTo>
                    <a:moveTo>
                      <a:pt x="120205" y="308228"/>
                    </a:moveTo>
                    <a:lnTo>
                      <a:pt x="119823" y="308228"/>
                    </a:lnTo>
                    <a:moveTo>
                      <a:pt x="119823" y="308228"/>
                    </a:moveTo>
                    <a:lnTo>
                      <a:pt x="100392" y="308228"/>
                    </a:lnTo>
                    <a:moveTo>
                      <a:pt x="100392" y="308228"/>
                    </a:moveTo>
                    <a:lnTo>
                      <a:pt x="100392" y="308228"/>
                    </a:lnTo>
                    <a:moveTo>
                      <a:pt x="100392" y="308228"/>
                    </a:moveTo>
                    <a:lnTo>
                      <a:pt x="100392" y="308228"/>
                    </a:lnTo>
                    <a:moveTo>
                      <a:pt x="100392" y="308228"/>
                    </a:moveTo>
                    <a:lnTo>
                      <a:pt x="100012" y="308228"/>
                    </a:lnTo>
                    <a:moveTo>
                      <a:pt x="100012" y="308228"/>
                    </a:moveTo>
                    <a:lnTo>
                      <a:pt x="100012" y="308228"/>
                    </a:lnTo>
                    <a:moveTo>
                      <a:pt x="100012" y="308228"/>
                    </a:moveTo>
                    <a:lnTo>
                      <a:pt x="100012" y="308228"/>
                    </a:lnTo>
                    <a:moveTo>
                      <a:pt x="100012" y="308228"/>
                    </a:moveTo>
                    <a:lnTo>
                      <a:pt x="99630" y="308609"/>
                    </a:lnTo>
                    <a:moveTo>
                      <a:pt x="99630" y="308609"/>
                    </a:moveTo>
                    <a:lnTo>
                      <a:pt x="99630" y="308609"/>
                    </a:lnTo>
                    <a:moveTo>
                      <a:pt x="99630" y="308609"/>
                    </a:moveTo>
                    <a:lnTo>
                      <a:pt x="99630" y="308609"/>
                    </a:lnTo>
                    <a:moveTo>
                      <a:pt x="99630" y="308609"/>
                    </a:moveTo>
                    <a:lnTo>
                      <a:pt x="99249" y="308609"/>
                    </a:lnTo>
                    <a:moveTo>
                      <a:pt x="99249" y="308609"/>
                    </a:moveTo>
                    <a:lnTo>
                      <a:pt x="99249" y="308609"/>
                    </a:lnTo>
                    <a:moveTo>
                      <a:pt x="99249" y="308609"/>
                    </a:moveTo>
                    <a:lnTo>
                      <a:pt x="99249" y="308609"/>
                    </a:lnTo>
                    <a:moveTo>
                      <a:pt x="99249" y="308609"/>
                    </a:moveTo>
                    <a:lnTo>
                      <a:pt x="99059" y="308609"/>
                    </a:lnTo>
                    <a:moveTo>
                      <a:pt x="99059" y="308609"/>
                    </a:moveTo>
                    <a:lnTo>
                      <a:pt x="99059" y="308990"/>
                    </a:lnTo>
                    <a:moveTo>
                      <a:pt x="99059" y="308990"/>
                    </a:moveTo>
                    <a:lnTo>
                      <a:pt x="99059" y="308990"/>
                    </a:lnTo>
                    <a:moveTo>
                      <a:pt x="99059" y="308990"/>
                    </a:moveTo>
                    <a:lnTo>
                      <a:pt x="98678" y="308990"/>
                    </a:lnTo>
                    <a:moveTo>
                      <a:pt x="98678" y="308990"/>
                    </a:moveTo>
                    <a:lnTo>
                      <a:pt x="98678" y="308990"/>
                    </a:lnTo>
                    <a:moveTo>
                      <a:pt x="98678" y="308990"/>
                    </a:moveTo>
                    <a:lnTo>
                      <a:pt x="98678" y="309181"/>
                    </a:lnTo>
                    <a:moveTo>
                      <a:pt x="98678" y="309181"/>
                    </a:moveTo>
                    <a:lnTo>
                      <a:pt x="98678" y="309181"/>
                    </a:lnTo>
                    <a:moveTo>
                      <a:pt x="98678" y="309181"/>
                    </a:moveTo>
                    <a:lnTo>
                      <a:pt x="98297" y="309181"/>
                    </a:lnTo>
                    <a:moveTo>
                      <a:pt x="98297" y="309181"/>
                    </a:moveTo>
                    <a:lnTo>
                      <a:pt x="98297" y="309561"/>
                    </a:lnTo>
                    <a:moveTo>
                      <a:pt x="98297" y="309561"/>
                    </a:moveTo>
                    <a:lnTo>
                      <a:pt x="98297" y="309561"/>
                    </a:lnTo>
                    <a:moveTo>
                      <a:pt x="98297" y="309561"/>
                    </a:moveTo>
                    <a:lnTo>
                      <a:pt x="98297" y="309561"/>
                    </a:lnTo>
                    <a:moveTo>
                      <a:pt x="98297" y="309561"/>
                    </a:moveTo>
                    <a:lnTo>
                      <a:pt x="98297" y="309561"/>
                    </a:lnTo>
                    <a:moveTo>
                      <a:pt x="98297" y="309561"/>
                    </a:moveTo>
                    <a:lnTo>
                      <a:pt x="98297" y="309943"/>
                    </a:lnTo>
                    <a:moveTo>
                      <a:pt x="98297" y="309943"/>
                    </a:moveTo>
                    <a:lnTo>
                      <a:pt x="97916" y="309943"/>
                    </a:lnTo>
                    <a:moveTo>
                      <a:pt x="97916" y="309943"/>
                    </a:moveTo>
                    <a:lnTo>
                      <a:pt x="97916" y="310324"/>
                    </a:lnTo>
                    <a:moveTo>
                      <a:pt x="97916" y="310324"/>
                    </a:moveTo>
                    <a:lnTo>
                      <a:pt x="97916" y="310324"/>
                    </a:lnTo>
                    <a:moveTo>
                      <a:pt x="97916" y="310324"/>
                    </a:moveTo>
                    <a:lnTo>
                      <a:pt x="97916" y="310324"/>
                    </a:lnTo>
                    <a:moveTo>
                      <a:pt x="97916" y="310324"/>
                    </a:moveTo>
                    <a:lnTo>
                      <a:pt x="97916" y="310704"/>
                    </a:lnTo>
                    <a:moveTo>
                      <a:pt x="97916" y="310704"/>
                    </a:moveTo>
                    <a:lnTo>
                      <a:pt x="97916" y="310704"/>
                    </a:lnTo>
                    <a:moveTo>
                      <a:pt x="97916" y="310704"/>
                    </a:moveTo>
                    <a:lnTo>
                      <a:pt x="97916" y="310704"/>
                    </a:lnTo>
                    <a:moveTo>
                      <a:pt x="97916" y="310704"/>
                    </a:moveTo>
                    <a:lnTo>
                      <a:pt x="97916" y="311086"/>
                    </a:lnTo>
                    <a:moveTo>
                      <a:pt x="97916" y="311086"/>
                    </a:moveTo>
                    <a:lnTo>
                      <a:pt x="97916" y="311086"/>
                    </a:lnTo>
                    <a:moveTo>
                      <a:pt x="97916" y="311086"/>
                    </a:moveTo>
                    <a:lnTo>
                      <a:pt x="97916" y="311086"/>
                    </a:lnTo>
                    <a:moveTo>
                      <a:pt x="97916" y="311086"/>
                    </a:moveTo>
                    <a:lnTo>
                      <a:pt x="97916" y="311466"/>
                    </a:lnTo>
                    <a:moveTo>
                      <a:pt x="97916" y="311466"/>
                    </a:moveTo>
                    <a:lnTo>
                      <a:pt x="97916" y="311466"/>
                    </a:lnTo>
                    <a:moveTo>
                      <a:pt x="97916" y="311466"/>
                    </a:moveTo>
                    <a:lnTo>
                      <a:pt x="97916" y="311466"/>
                    </a:lnTo>
                    <a:moveTo>
                      <a:pt x="97916" y="311466"/>
                    </a:moveTo>
                    <a:lnTo>
                      <a:pt x="98297" y="311847"/>
                    </a:lnTo>
                    <a:moveTo>
                      <a:pt x="98297" y="311847"/>
                    </a:moveTo>
                    <a:lnTo>
                      <a:pt x="98297" y="311847"/>
                    </a:lnTo>
                    <a:moveTo>
                      <a:pt x="98297" y="311847"/>
                    </a:moveTo>
                    <a:lnTo>
                      <a:pt x="98297" y="312229"/>
                    </a:lnTo>
                    <a:moveTo>
                      <a:pt x="98297" y="312229"/>
                    </a:moveTo>
                    <a:lnTo>
                      <a:pt x="98297" y="312229"/>
                    </a:lnTo>
                    <a:moveTo>
                      <a:pt x="98297" y="312229"/>
                    </a:moveTo>
                    <a:lnTo>
                      <a:pt x="98297" y="312229"/>
                    </a:lnTo>
                    <a:moveTo>
                      <a:pt x="98297" y="312229"/>
                    </a:moveTo>
                    <a:lnTo>
                      <a:pt x="98297" y="312229"/>
                    </a:lnTo>
                    <a:moveTo>
                      <a:pt x="98297" y="312229"/>
                    </a:moveTo>
                    <a:lnTo>
                      <a:pt x="98678" y="312419"/>
                    </a:lnTo>
                    <a:moveTo>
                      <a:pt x="98678" y="312419"/>
                    </a:moveTo>
                    <a:lnTo>
                      <a:pt x="98678" y="312419"/>
                    </a:lnTo>
                    <a:moveTo>
                      <a:pt x="98678" y="312419"/>
                    </a:moveTo>
                    <a:lnTo>
                      <a:pt x="98678" y="312419"/>
                    </a:lnTo>
                    <a:moveTo>
                      <a:pt x="98678" y="312419"/>
                    </a:moveTo>
                    <a:lnTo>
                      <a:pt x="98678" y="312800"/>
                    </a:lnTo>
                    <a:moveTo>
                      <a:pt x="98678" y="312800"/>
                    </a:moveTo>
                    <a:lnTo>
                      <a:pt x="99059" y="312800"/>
                    </a:lnTo>
                    <a:moveTo>
                      <a:pt x="99059" y="312800"/>
                    </a:moveTo>
                    <a:lnTo>
                      <a:pt x="99059" y="312800"/>
                    </a:lnTo>
                    <a:moveTo>
                      <a:pt x="99059" y="312800"/>
                    </a:moveTo>
                    <a:lnTo>
                      <a:pt x="99059" y="312800"/>
                    </a:lnTo>
                    <a:moveTo>
                      <a:pt x="99059" y="312800"/>
                    </a:moveTo>
                    <a:lnTo>
                      <a:pt x="99249" y="312800"/>
                    </a:lnTo>
                    <a:moveTo>
                      <a:pt x="99249" y="312800"/>
                    </a:moveTo>
                    <a:lnTo>
                      <a:pt x="99249" y="313181"/>
                    </a:lnTo>
                    <a:moveTo>
                      <a:pt x="99249" y="313181"/>
                    </a:moveTo>
                    <a:lnTo>
                      <a:pt x="99249" y="313181"/>
                    </a:lnTo>
                    <a:moveTo>
                      <a:pt x="99249" y="313181"/>
                    </a:moveTo>
                    <a:lnTo>
                      <a:pt x="99630" y="313181"/>
                    </a:lnTo>
                    <a:moveTo>
                      <a:pt x="99630" y="313181"/>
                    </a:moveTo>
                    <a:lnTo>
                      <a:pt x="99630" y="313181"/>
                    </a:lnTo>
                    <a:moveTo>
                      <a:pt x="99630" y="313181"/>
                    </a:moveTo>
                    <a:lnTo>
                      <a:pt x="99630" y="313181"/>
                    </a:lnTo>
                    <a:moveTo>
                      <a:pt x="99630" y="313181"/>
                    </a:moveTo>
                    <a:lnTo>
                      <a:pt x="100012" y="313181"/>
                    </a:lnTo>
                    <a:moveTo>
                      <a:pt x="100012" y="313181"/>
                    </a:moveTo>
                    <a:lnTo>
                      <a:pt x="100012" y="313181"/>
                    </a:lnTo>
                    <a:moveTo>
                      <a:pt x="100012" y="313181"/>
                    </a:moveTo>
                    <a:lnTo>
                      <a:pt x="100012" y="313181"/>
                    </a:lnTo>
                    <a:moveTo>
                      <a:pt x="100012" y="313181"/>
                    </a:moveTo>
                    <a:lnTo>
                      <a:pt x="100392" y="313181"/>
                    </a:lnTo>
                    <a:moveTo>
                      <a:pt x="100392" y="313181"/>
                    </a:moveTo>
                    <a:lnTo>
                      <a:pt x="100392" y="313181"/>
                    </a:lnTo>
                    <a:moveTo>
                      <a:pt x="100392" y="313181"/>
                    </a:moveTo>
                    <a:lnTo>
                      <a:pt x="100392" y="313181"/>
                    </a:lnTo>
                    <a:moveTo>
                      <a:pt x="100392" y="313181"/>
                    </a:moveTo>
                    <a:lnTo>
                      <a:pt x="119823" y="313181"/>
                    </a:lnTo>
                    <a:moveTo>
                      <a:pt x="119823" y="313181"/>
                    </a:moveTo>
                    <a:lnTo>
                      <a:pt x="120205" y="313181"/>
                    </a:lnTo>
                    <a:moveTo>
                      <a:pt x="120205" y="313181"/>
                    </a:moveTo>
                    <a:lnTo>
                      <a:pt x="120205" y="313181"/>
                    </a:lnTo>
                    <a:moveTo>
                      <a:pt x="120205" y="313181"/>
                    </a:moveTo>
                    <a:lnTo>
                      <a:pt x="120586" y="313562"/>
                    </a:lnTo>
                    <a:moveTo>
                      <a:pt x="120586" y="313562"/>
                    </a:moveTo>
                    <a:lnTo>
                      <a:pt x="120586" y="313562"/>
                    </a:lnTo>
                    <a:moveTo>
                      <a:pt x="120586" y="313562"/>
                    </a:moveTo>
                    <a:lnTo>
                      <a:pt x="120966" y="313562"/>
                    </a:lnTo>
                    <a:moveTo>
                      <a:pt x="120966" y="313562"/>
                    </a:moveTo>
                    <a:lnTo>
                      <a:pt x="120966" y="313562"/>
                    </a:lnTo>
                    <a:moveTo>
                      <a:pt x="120966" y="313562"/>
                    </a:moveTo>
                    <a:lnTo>
                      <a:pt x="121347" y="313562"/>
                    </a:lnTo>
                    <a:moveTo>
                      <a:pt x="121347" y="313562"/>
                    </a:moveTo>
                    <a:lnTo>
                      <a:pt x="121347" y="313562"/>
                    </a:lnTo>
                    <a:moveTo>
                      <a:pt x="121347" y="313562"/>
                    </a:moveTo>
                    <a:lnTo>
                      <a:pt x="121729" y="313562"/>
                    </a:lnTo>
                    <a:moveTo>
                      <a:pt x="121729" y="313562"/>
                    </a:moveTo>
                    <a:lnTo>
                      <a:pt x="121729" y="313943"/>
                    </a:lnTo>
                    <a:moveTo>
                      <a:pt x="121729" y="313943"/>
                    </a:moveTo>
                    <a:lnTo>
                      <a:pt x="121919" y="313943"/>
                    </a:lnTo>
                    <a:moveTo>
                      <a:pt x="121919" y="313943"/>
                    </a:moveTo>
                    <a:lnTo>
                      <a:pt x="121919" y="313943"/>
                    </a:lnTo>
                    <a:moveTo>
                      <a:pt x="121919" y="313943"/>
                    </a:moveTo>
                    <a:lnTo>
                      <a:pt x="121919" y="313943"/>
                    </a:lnTo>
                    <a:moveTo>
                      <a:pt x="121919" y="313943"/>
                    </a:moveTo>
                    <a:lnTo>
                      <a:pt x="122300" y="314324"/>
                    </a:lnTo>
                    <a:moveTo>
                      <a:pt x="122300" y="314324"/>
                    </a:moveTo>
                    <a:lnTo>
                      <a:pt x="122300" y="314324"/>
                    </a:lnTo>
                    <a:moveTo>
                      <a:pt x="122300" y="314324"/>
                    </a:moveTo>
                    <a:lnTo>
                      <a:pt x="122681" y="314324"/>
                    </a:lnTo>
                    <a:moveTo>
                      <a:pt x="122681" y="314324"/>
                    </a:moveTo>
                    <a:lnTo>
                      <a:pt x="122681" y="314705"/>
                    </a:lnTo>
                    <a:moveTo>
                      <a:pt x="122681" y="314705"/>
                    </a:moveTo>
                    <a:lnTo>
                      <a:pt x="122681" y="314705"/>
                    </a:lnTo>
                    <a:moveTo>
                      <a:pt x="122681" y="314705"/>
                    </a:moveTo>
                    <a:lnTo>
                      <a:pt x="123062" y="314705"/>
                    </a:lnTo>
                    <a:moveTo>
                      <a:pt x="123062" y="314705"/>
                    </a:moveTo>
                    <a:lnTo>
                      <a:pt x="123062" y="315086"/>
                    </a:lnTo>
                    <a:moveTo>
                      <a:pt x="123062" y="315086"/>
                    </a:moveTo>
                    <a:lnTo>
                      <a:pt x="123062" y="315086"/>
                    </a:lnTo>
                    <a:moveTo>
                      <a:pt x="123062" y="315086"/>
                    </a:moveTo>
                    <a:lnTo>
                      <a:pt x="123062" y="315467"/>
                    </a:lnTo>
                    <a:moveTo>
                      <a:pt x="123062" y="315467"/>
                    </a:moveTo>
                    <a:lnTo>
                      <a:pt x="123443" y="315467"/>
                    </a:lnTo>
                    <a:moveTo>
                      <a:pt x="123443" y="315467"/>
                    </a:moveTo>
                    <a:lnTo>
                      <a:pt x="123443" y="315467"/>
                    </a:lnTo>
                    <a:moveTo>
                      <a:pt x="123443" y="315467"/>
                    </a:moveTo>
                    <a:lnTo>
                      <a:pt x="123443" y="315658"/>
                    </a:lnTo>
                    <a:moveTo>
                      <a:pt x="123443" y="315658"/>
                    </a:moveTo>
                    <a:lnTo>
                      <a:pt x="123443" y="315658"/>
                    </a:lnTo>
                    <a:moveTo>
                      <a:pt x="123443" y="315658"/>
                    </a:moveTo>
                    <a:lnTo>
                      <a:pt x="123824" y="316038"/>
                    </a:lnTo>
                    <a:moveTo>
                      <a:pt x="123824" y="316038"/>
                    </a:moveTo>
                    <a:lnTo>
                      <a:pt x="123824" y="316038"/>
                    </a:lnTo>
                    <a:moveTo>
                      <a:pt x="123824" y="316038"/>
                    </a:moveTo>
                    <a:lnTo>
                      <a:pt x="123824" y="316420"/>
                    </a:lnTo>
                    <a:moveTo>
                      <a:pt x="123824" y="316420"/>
                    </a:moveTo>
                    <a:lnTo>
                      <a:pt x="123824" y="316420"/>
                    </a:lnTo>
                    <a:moveTo>
                      <a:pt x="123824" y="316420"/>
                    </a:moveTo>
                    <a:lnTo>
                      <a:pt x="123824" y="316800"/>
                    </a:lnTo>
                    <a:moveTo>
                      <a:pt x="123824" y="316800"/>
                    </a:moveTo>
                    <a:lnTo>
                      <a:pt x="123824" y="316800"/>
                    </a:lnTo>
                    <a:moveTo>
                      <a:pt x="123824" y="316800"/>
                    </a:moveTo>
                    <a:lnTo>
                      <a:pt x="123824" y="317181"/>
                    </a:lnTo>
                    <a:moveTo>
                      <a:pt x="123824" y="317181"/>
                    </a:moveTo>
                    <a:lnTo>
                      <a:pt x="123824" y="317181"/>
                    </a:lnTo>
                    <a:moveTo>
                      <a:pt x="123824" y="317181"/>
                    </a:moveTo>
                    <a:lnTo>
                      <a:pt x="123824" y="317563"/>
                    </a:lnTo>
                    <a:moveTo>
                      <a:pt x="123824" y="317563"/>
                    </a:moveTo>
                    <a:lnTo>
                      <a:pt x="123824" y="317563"/>
                    </a:lnTo>
                    <a:moveTo>
                      <a:pt x="123824" y="317563"/>
                    </a:moveTo>
                    <a:lnTo>
                      <a:pt x="123824" y="317943"/>
                    </a:lnTo>
                    <a:moveTo>
                      <a:pt x="123824" y="317943"/>
                    </a:moveTo>
                    <a:lnTo>
                      <a:pt x="123824" y="317943"/>
                    </a:lnTo>
                    <a:moveTo>
                      <a:pt x="123824" y="317943"/>
                    </a:moveTo>
                    <a:lnTo>
                      <a:pt x="123824" y="318325"/>
                    </a:lnTo>
                    <a:moveTo>
                      <a:pt x="123824" y="318325"/>
                    </a:moveTo>
                    <a:lnTo>
                      <a:pt x="123824" y="318325"/>
                    </a:lnTo>
                    <a:moveTo>
                      <a:pt x="123824" y="318325"/>
                    </a:moveTo>
                    <a:lnTo>
                      <a:pt x="123443" y="318706"/>
                    </a:lnTo>
                    <a:moveTo>
                      <a:pt x="123443" y="318706"/>
                    </a:moveTo>
                    <a:lnTo>
                      <a:pt x="123443" y="318706"/>
                    </a:lnTo>
                    <a:moveTo>
                      <a:pt x="123443" y="318706"/>
                    </a:moveTo>
                    <a:lnTo>
                      <a:pt x="123443" y="318896"/>
                    </a:lnTo>
                    <a:moveTo>
                      <a:pt x="123443" y="318896"/>
                    </a:moveTo>
                    <a:lnTo>
                      <a:pt x="123443" y="318896"/>
                    </a:lnTo>
                    <a:moveTo>
                      <a:pt x="123443" y="318896"/>
                    </a:moveTo>
                    <a:lnTo>
                      <a:pt x="123062" y="319277"/>
                    </a:lnTo>
                    <a:moveTo>
                      <a:pt x="123062" y="319277"/>
                    </a:moveTo>
                    <a:lnTo>
                      <a:pt x="123062" y="319277"/>
                    </a:lnTo>
                    <a:moveTo>
                      <a:pt x="123062" y="319277"/>
                    </a:moveTo>
                    <a:lnTo>
                      <a:pt x="123062" y="319277"/>
                    </a:lnTo>
                    <a:moveTo>
                      <a:pt x="123062" y="319277"/>
                    </a:moveTo>
                    <a:lnTo>
                      <a:pt x="123062" y="319658"/>
                    </a:lnTo>
                    <a:moveTo>
                      <a:pt x="123062" y="319658"/>
                    </a:moveTo>
                    <a:lnTo>
                      <a:pt x="122681" y="319658"/>
                    </a:lnTo>
                    <a:moveTo>
                      <a:pt x="122681" y="319658"/>
                    </a:moveTo>
                    <a:lnTo>
                      <a:pt x="122681" y="320039"/>
                    </a:lnTo>
                    <a:moveTo>
                      <a:pt x="122681" y="320039"/>
                    </a:moveTo>
                    <a:lnTo>
                      <a:pt x="122681" y="320039"/>
                    </a:lnTo>
                    <a:moveTo>
                      <a:pt x="122681" y="320039"/>
                    </a:moveTo>
                    <a:lnTo>
                      <a:pt x="122300" y="320039"/>
                    </a:lnTo>
                    <a:moveTo>
                      <a:pt x="122300" y="320039"/>
                    </a:moveTo>
                    <a:lnTo>
                      <a:pt x="122300" y="320420"/>
                    </a:lnTo>
                    <a:moveTo>
                      <a:pt x="122300" y="320420"/>
                    </a:moveTo>
                    <a:lnTo>
                      <a:pt x="121919" y="320420"/>
                    </a:lnTo>
                    <a:moveTo>
                      <a:pt x="121919" y="320420"/>
                    </a:moveTo>
                    <a:lnTo>
                      <a:pt x="121919" y="320420"/>
                    </a:lnTo>
                    <a:moveTo>
                      <a:pt x="121919" y="320420"/>
                    </a:moveTo>
                    <a:lnTo>
                      <a:pt x="121919" y="320420"/>
                    </a:lnTo>
                    <a:moveTo>
                      <a:pt x="121919" y="320420"/>
                    </a:moveTo>
                    <a:lnTo>
                      <a:pt x="121729" y="320801"/>
                    </a:lnTo>
                    <a:moveTo>
                      <a:pt x="121729" y="320801"/>
                    </a:moveTo>
                    <a:lnTo>
                      <a:pt x="121729" y="320801"/>
                    </a:lnTo>
                    <a:moveTo>
                      <a:pt x="121729" y="320801"/>
                    </a:moveTo>
                    <a:lnTo>
                      <a:pt x="121347" y="320801"/>
                    </a:lnTo>
                    <a:moveTo>
                      <a:pt x="121347" y="320801"/>
                    </a:moveTo>
                    <a:lnTo>
                      <a:pt x="121347" y="320801"/>
                    </a:lnTo>
                    <a:moveTo>
                      <a:pt x="121347" y="320801"/>
                    </a:moveTo>
                    <a:lnTo>
                      <a:pt x="120966" y="320801"/>
                    </a:lnTo>
                    <a:moveTo>
                      <a:pt x="120966" y="320801"/>
                    </a:moveTo>
                    <a:lnTo>
                      <a:pt x="120966" y="320801"/>
                    </a:lnTo>
                    <a:moveTo>
                      <a:pt x="120966" y="320801"/>
                    </a:moveTo>
                    <a:lnTo>
                      <a:pt x="120586" y="321182"/>
                    </a:lnTo>
                    <a:moveTo>
                      <a:pt x="120586" y="321182"/>
                    </a:moveTo>
                    <a:lnTo>
                      <a:pt x="120586" y="321182"/>
                    </a:lnTo>
                    <a:moveTo>
                      <a:pt x="120586" y="321182"/>
                    </a:moveTo>
                    <a:lnTo>
                      <a:pt x="120205" y="321182"/>
                    </a:lnTo>
                    <a:moveTo>
                      <a:pt x="120205" y="321182"/>
                    </a:moveTo>
                    <a:lnTo>
                      <a:pt x="120205" y="321182"/>
                    </a:lnTo>
                    <a:moveTo>
                      <a:pt x="120205" y="321182"/>
                    </a:moveTo>
                    <a:lnTo>
                      <a:pt x="119823" y="321182"/>
                    </a:lnTo>
                    <a:moveTo>
                      <a:pt x="119823" y="321182"/>
                    </a:moveTo>
                    <a:lnTo>
                      <a:pt x="100392" y="321182"/>
                    </a:lnTo>
                    <a:moveTo>
                      <a:pt x="100392" y="321182"/>
                    </a:moveTo>
                    <a:lnTo>
                      <a:pt x="100392" y="321182"/>
                    </a:lnTo>
                    <a:moveTo>
                      <a:pt x="100392" y="321182"/>
                    </a:moveTo>
                    <a:lnTo>
                      <a:pt x="100392" y="321182"/>
                    </a:lnTo>
                    <a:moveTo>
                      <a:pt x="100392" y="321182"/>
                    </a:moveTo>
                    <a:lnTo>
                      <a:pt x="100012" y="321182"/>
                    </a:lnTo>
                    <a:moveTo>
                      <a:pt x="100012" y="321182"/>
                    </a:moveTo>
                    <a:lnTo>
                      <a:pt x="100012" y="321182"/>
                    </a:lnTo>
                    <a:moveTo>
                      <a:pt x="100012" y="321182"/>
                    </a:moveTo>
                    <a:lnTo>
                      <a:pt x="100012" y="321182"/>
                    </a:lnTo>
                    <a:moveTo>
                      <a:pt x="100012" y="321182"/>
                    </a:moveTo>
                    <a:lnTo>
                      <a:pt x="99630" y="321182"/>
                    </a:lnTo>
                    <a:moveTo>
                      <a:pt x="99630" y="321182"/>
                    </a:moveTo>
                    <a:lnTo>
                      <a:pt x="99630" y="321182"/>
                    </a:lnTo>
                    <a:moveTo>
                      <a:pt x="99630" y="321182"/>
                    </a:moveTo>
                    <a:lnTo>
                      <a:pt x="99249" y="321182"/>
                    </a:lnTo>
                    <a:moveTo>
                      <a:pt x="99249" y="321182"/>
                    </a:moveTo>
                    <a:lnTo>
                      <a:pt x="99249" y="321563"/>
                    </a:lnTo>
                    <a:moveTo>
                      <a:pt x="99249" y="321563"/>
                    </a:moveTo>
                    <a:lnTo>
                      <a:pt x="99249" y="321563"/>
                    </a:lnTo>
                    <a:moveTo>
                      <a:pt x="99249" y="321563"/>
                    </a:moveTo>
                    <a:lnTo>
                      <a:pt x="99059" y="321563"/>
                    </a:lnTo>
                    <a:moveTo>
                      <a:pt x="99059" y="321563"/>
                    </a:moveTo>
                    <a:lnTo>
                      <a:pt x="99059" y="321563"/>
                    </a:lnTo>
                    <a:moveTo>
                      <a:pt x="99059" y="321563"/>
                    </a:moveTo>
                    <a:lnTo>
                      <a:pt x="99059" y="321563"/>
                    </a:lnTo>
                    <a:moveTo>
                      <a:pt x="99059" y="321563"/>
                    </a:moveTo>
                    <a:lnTo>
                      <a:pt x="98678" y="321944"/>
                    </a:lnTo>
                    <a:moveTo>
                      <a:pt x="98678" y="321944"/>
                    </a:moveTo>
                    <a:lnTo>
                      <a:pt x="98678" y="321944"/>
                    </a:lnTo>
                    <a:moveTo>
                      <a:pt x="98678" y="321944"/>
                    </a:moveTo>
                    <a:lnTo>
                      <a:pt x="98678" y="321944"/>
                    </a:lnTo>
                    <a:moveTo>
                      <a:pt x="98678" y="321944"/>
                    </a:moveTo>
                    <a:lnTo>
                      <a:pt x="98678" y="321944"/>
                    </a:lnTo>
                    <a:moveTo>
                      <a:pt x="98678" y="321944"/>
                    </a:moveTo>
                    <a:lnTo>
                      <a:pt x="98297" y="322134"/>
                    </a:lnTo>
                    <a:moveTo>
                      <a:pt x="98297" y="322134"/>
                    </a:moveTo>
                    <a:lnTo>
                      <a:pt x="98297" y="322134"/>
                    </a:lnTo>
                    <a:moveTo>
                      <a:pt x="98297" y="322134"/>
                    </a:moveTo>
                    <a:lnTo>
                      <a:pt x="98297" y="322134"/>
                    </a:lnTo>
                    <a:moveTo>
                      <a:pt x="98297" y="322134"/>
                    </a:moveTo>
                    <a:lnTo>
                      <a:pt x="98297" y="322515"/>
                    </a:lnTo>
                    <a:moveTo>
                      <a:pt x="98297" y="322515"/>
                    </a:moveTo>
                    <a:lnTo>
                      <a:pt x="98297" y="322515"/>
                    </a:lnTo>
                    <a:moveTo>
                      <a:pt x="98297" y="322515"/>
                    </a:moveTo>
                    <a:lnTo>
                      <a:pt x="97916" y="322515"/>
                    </a:lnTo>
                    <a:moveTo>
                      <a:pt x="97916" y="322515"/>
                    </a:moveTo>
                    <a:lnTo>
                      <a:pt x="97916" y="322897"/>
                    </a:lnTo>
                    <a:moveTo>
                      <a:pt x="97916" y="322897"/>
                    </a:moveTo>
                    <a:lnTo>
                      <a:pt x="97916" y="322897"/>
                    </a:lnTo>
                    <a:moveTo>
                      <a:pt x="97916" y="322897"/>
                    </a:moveTo>
                    <a:lnTo>
                      <a:pt x="97916" y="323277"/>
                    </a:lnTo>
                    <a:moveTo>
                      <a:pt x="97916" y="323277"/>
                    </a:moveTo>
                    <a:lnTo>
                      <a:pt x="97916" y="323277"/>
                    </a:lnTo>
                    <a:moveTo>
                      <a:pt x="97916" y="323277"/>
                    </a:moveTo>
                    <a:lnTo>
                      <a:pt x="97916" y="323277"/>
                    </a:lnTo>
                    <a:moveTo>
                      <a:pt x="97916" y="323277"/>
                    </a:moveTo>
                    <a:lnTo>
                      <a:pt x="97916" y="323659"/>
                    </a:lnTo>
                    <a:moveTo>
                      <a:pt x="97916" y="323659"/>
                    </a:moveTo>
                    <a:lnTo>
                      <a:pt x="97916" y="323659"/>
                    </a:lnTo>
                    <a:moveTo>
                      <a:pt x="97916" y="323659"/>
                    </a:moveTo>
                    <a:lnTo>
                      <a:pt x="97916" y="323659"/>
                    </a:lnTo>
                    <a:moveTo>
                      <a:pt x="97916" y="323659"/>
                    </a:moveTo>
                    <a:lnTo>
                      <a:pt x="97916" y="324040"/>
                    </a:lnTo>
                    <a:moveTo>
                      <a:pt x="97916" y="324040"/>
                    </a:moveTo>
                    <a:lnTo>
                      <a:pt x="97916" y="324040"/>
                    </a:lnTo>
                    <a:moveTo>
                      <a:pt x="97916" y="324040"/>
                    </a:moveTo>
                    <a:lnTo>
                      <a:pt x="97916" y="324420"/>
                    </a:lnTo>
                    <a:moveTo>
                      <a:pt x="97916" y="324420"/>
                    </a:moveTo>
                    <a:lnTo>
                      <a:pt x="97916" y="324420"/>
                    </a:lnTo>
                    <a:moveTo>
                      <a:pt x="97916" y="324420"/>
                    </a:moveTo>
                    <a:lnTo>
                      <a:pt x="97916" y="324420"/>
                    </a:lnTo>
                    <a:moveTo>
                      <a:pt x="97916" y="324420"/>
                    </a:moveTo>
                    <a:lnTo>
                      <a:pt x="98297" y="324802"/>
                    </a:lnTo>
                    <a:moveTo>
                      <a:pt x="98297" y="324802"/>
                    </a:moveTo>
                    <a:lnTo>
                      <a:pt x="98297" y="324802"/>
                    </a:lnTo>
                    <a:moveTo>
                      <a:pt x="98297" y="324802"/>
                    </a:moveTo>
                    <a:lnTo>
                      <a:pt x="98297" y="324802"/>
                    </a:lnTo>
                    <a:moveTo>
                      <a:pt x="98297" y="324802"/>
                    </a:moveTo>
                    <a:lnTo>
                      <a:pt x="98297" y="325183"/>
                    </a:lnTo>
                    <a:moveTo>
                      <a:pt x="98297" y="325183"/>
                    </a:moveTo>
                    <a:lnTo>
                      <a:pt x="98297" y="325183"/>
                    </a:lnTo>
                    <a:moveTo>
                      <a:pt x="98297" y="325183"/>
                    </a:moveTo>
                    <a:lnTo>
                      <a:pt x="98678" y="325183"/>
                    </a:lnTo>
                    <a:moveTo>
                      <a:pt x="98678" y="325183"/>
                    </a:moveTo>
                    <a:lnTo>
                      <a:pt x="98678" y="325373"/>
                    </a:lnTo>
                    <a:moveTo>
                      <a:pt x="98678" y="325373"/>
                    </a:moveTo>
                    <a:lnTo>
                      <a:pt x="98678" y="325373"/>
                    </a:lnTo>
                    <a:moveTo>
                      <a:pt x="98678" y="325373"/>
                    </a:moveTo>
                    <a:lnTo>
                      <a:pt x="98678" y="325373"/>
                    </a:lnTo>
                    <a:moveTo>
                      <a:pt x="98678" y="325373"/>
                    </a:moveTo>
                    <a:lnTo>
                      <a:pt x="99059" y="325373"/>
                    </a:lnTo>
                    <a:moveTo>
                      <a:pt x="99059" y="325373"/>
                    </a:moveTo>
                    <a:lnTo>
                      <a:pt x="99059" y="325754"/>
                    </a:lnTo>
                    <a:moveTo>
                      <a:pt x="99059" y="325754"/>
                    </a:moveTo>
                    <a:lnTo>
                      <a:pt x="99059" y="325754"/>
                    </a:lnTo>
                    <a:moveTo>
                      <a:pt x="99059" y="325754"/>
                    </a:moveTo>
                    <a:lnTo>
                      <a:pt x="99249" y="325754"/>
                    </a:lnTo>
                    <a:moveTo>
                      <a:pt x="99249" y="325754"/>
                    </a:moveTo>
                    <a:lnTo>
                      <a:pt x="99249" y="325754"/>
                    </a:lnTo>
                    <a:moveTo>
                      <a:pt x="99249" y="325754"/>
                    </a:moveTo>
                    <a:lnTo>
                      <a:pt x="99249" y="325754"/>
                    </a:lnTo>
                    <a:moveTo>
                      <a:pt x="99249" y="325754"/>
                    </a:moveTo>
                    <a:lnTo>
                      <a:pt x="99630" y="326135"/>
                    </a:lnTo>
                    <a:moveTo>
                      <a:pt x="99630" y="326135"/>
                    </a:moveTo>
                    <a:lnTo>
                      <a:pt x="99630" y="326135"/>
                    </a:lnTo>
                    <a:moveTo>
                      <a:pt x="99630" y="326135"/>
                    </a:moveTo>
                    <a:lnTo>
                      <a:pt x="100012" y="326135"/>
                    </a:lnTo>
                    <a:moveTo>
                      <a:pt x="100012" y="326135"/>
                    </a:moveTo>
                    <a:lnTo>
                      <a:pt x="100012" y="326135"/>
                    </a:lnTo>
                    <a:moveTo>
                      <a:pt x="100012" y="326135"/>
                    </a:moveTo>
                    <a:lnTo>
                      <a:pt x="100012" y="326135"/>
                    </a:lnTo>
                    <a:moveTo>
                      <a:pt x="100012" y="326135"/>
                    </a:moveTo>
                    <a:lnTo>
                      <a:pt x="100392" y="326135"/>
                    </a:lnTo>
                    <a:moveTo>
                      <a:pt x="100392" y="326135"/>
                    </a:moveTo>
                    <a:lnTo>
                      <a:pt x="100392" y="326135"/>
                    </a:lnTo>
                    <a:moveTo>
                      <a:pt x="100392" y="326135"/>
                    </a:moveTo>
                    <a:lnTo>
                      <a:pt x="100392" y="326135"/>
                    </a:lnTo>
                    <a:moveTo>
                      <a:pt x="100392" y="326135"/>
                    </a:moveTo>
                    <a:lnTo>
                      <a:pt x="119823" y="326135"/>
                    </a:lnTo>
                    <a:moveTo>
                      <a:pt x="119823" y="326135"/>
                    </a:moveTo>
                    <a:lnTo>
                      <a:pt x="120205" y="326135"/>
                    </a:lnTo>
                    <a:moveTo>
                      <a:pt x="120205" y="326135"/>
                    </a:moveTo>
                    <a:lnTo>
                      <a:pt x="120205" y="326135"/>
                    </a:lnTo>
                    <a:moveTo>
                      <a:pt x="120205" y="326135"/>
                    </a:moveTo>
                    <a:lnTo>
                      <a:pt x="120586" y="326135"/>
                    </a:lnTo>
                    <a:moveTo>
                      <a:pt x="120586" y="326135"/>
                    </a:moveTo>
                    <a:lnTo>
                      <a:pt x="120586" y="326135"/>
                    </a:lnTo>
                    <a:moveTo>
                      <a:pt x="120586" y="326135"/>
                    </a:moveTo>
                    <a:lnTo>
                      <a:pt x="120966" y="326135"/>
                    </a:lnTo>
                    <a:moveTo>
                      <a:pt x="120966" y="326135"/>
                    </a:moveTo>
                    <a:lnTo>
                      <a:pt x="120966" y="326135"/>
                    </a:lnTo>
                    <a:moveTo>
                      <a:pt x="120966" y="326135"/>
                    </a:moveTo>
                    <a:lnTo>
                      <a:pt x="121347" y="326516"/>
                    </a:lnTo>
                    <a:moveTo>
                      <a:pt x="121347" y="326516"/>
                    </a:moveTo>
                    <a:lnTo>
                      <a:pt x="121347" y="326516"/>
                    </a:lnTo>
                    <a:moveTo>
                      <a:pt x="121347" y="326516"/>
                    </a:moveTo>
                    <a:lnTo>
                      <a:pt x="121729" y="326516"/>
                    </a:lnTo>
                    <a:moveTo>
                      <a:pt x="121729" y="326516"/>
                    </a:moveTo>
                    <a:lnTo>
                      <a:pt x="121729" y="326516"/>
                    </a:lnTo>
                    <a:moveTo>
                      <a:pt x="121729" y="326516"/>
                    </a:moveTo>
                    <a:lnTo>
                      <a:pt x="121919" y="326516"/>
                    </a:lnTo>
                    <a:moveTo>
                      <a:pt x="121919" y="326516"/>
                    </a:moveTo>
                    <a:lnTo>
                      <a:pt x="121919" y="326897"/>
                    </a:lnTo>
                    <a:moveTo>
                      <a:pt x="121919" y="326897"/>
                    </a:moveTo>
                    <a:lnTo>
                      <a:pt x="121919" y="326897"/>
                    </a:lnTo>
                    <a:moveTo>
                      <a:pt x="121919" y="326897"/>
                    </a:moveTo>
                    <a:lnTo>
                      <a:pt x="122300" y="326897"/>
                    </a:lnTo>
                    <a:moveTo>
                      <a:pt x="122300" y="326897"/>
                    </a:moveTo>
                    <a:lnTo>
                      <a:pt x="122300" y="326897"/>
                    </a:lnTo>
                    <a:moveTo>
                      <a:pt x="122300" y="326897"/>
                    </a:moveTo>
                    <a:lnTo>
                      <a:pt x="122681" y="327278"/>
                    </a:lnTo>
                    <a:moveTo>
                      <a:pt x="122681" y="327278"/>
                    </a:moveTo>
                    <a:lnTo>
                      <a:pt x="122681" y="327278"/>
                    </a:lnTo>
                    <a:moveTo>
                      <a:pt x="122681" y="327278"/>
                    </a:moveTo>
                    <a:lnTo>
                      <a:pt x="122681" y="327659"/>
                    </a:lnTo>
                    <a:moveTo>
                      <a:pt x="122681" y="327659"/>
                    </a:moveTo>
                    <a:lnTo>
                      <a:pt x="123062" y="327659"/>
                    </a:lnTo>
                    <a:moveTo>
                      <a:pt x="123062" y="327659"/>
                    </a:moveTo>
                    <a:lnTo>
                      <a:pt x="123062" y="327659"/>
                    </a:lnTo>
                    <a:moveTo>
                      <a:pt x="123062" y="327659"/>
                    </a:moveTo>
                    <a:lnTo>
                      <a:pt x="123062" y="328040"/>
                    </a:lnTo>
                    <a:moveTo>
                      <a:pt x="123062" y="328040"/>
                    </a:moveTo>
                    <a:lnTo>
                      <a:pt x="123062" y="328040"/>
                    </a:lnTo>
                    <a:moveTo>
                      <a:pt x="123062" y="328040"/>
                    </a:moveTo>
                    <a:lnTo>
                      <a:pt x="123443" y="328421"/>
                    </a:lnTo>
                    <a:moveTo>
                      <a:pt x="123443" y="328421"/>
                    </a:moveTo>
                    <a:lnTo>
                      <a:pt x="123443" y="328421"/>
                    </a:lnTo>
                    <a:moveTo>
                      <a:pt x="123443" y="328421"/>
                    </a:moveTo>
                    <a:lnTo>
                      <a:pt x="123443" y="328421"/>
                    </a:lnTo>
                    <a:moveTo>
                      <a:pt x="123443" y="328421"/>
                    </a:moveTo>
                    <a:lnTo>
                      <a:pt x="123443" y="328611"/>
                    </a:lnTo>
                    <a:moveTo>
                      <a:pt x="123443" y="328611"/>
                    </a:moveTo>
                    <a:lnTo>
                      <a:pt x="123824" y="328611"/>
                    </a:lnTo>
                    <a:moveTo>
                      <a:pt x="123824" y="328611"/>
                    </a:moveTo>
                    <a:lnTo>
                      <a:pt x="123824" y="328993"/>
                    </a:lnTo>
                    <a:moveTo>
                      <a:pt x="123824" y="328993"/>
                    </a:moveTo>
                    <a:lnTo>
                      <a:pt x="123824" y="328993"/>
                    </a:lnTo>
                    <a:moveTo>
                      <a:pt x="123824" y="328993"/>
                    </a:moveTo>
                    <a:lnTo>
                      <a:pt x="123824" y="329374"/>
                    </a:lnTo>
                    <a:moveTo>
                      <a:pt x="123824" y="329374"/>
                    </a:moveTo>
                    <a:lnTo>
                      <a:pt x="123824" y="329374"/>
                    </a:lnTo>
                    <a:moveTo>
                      <a:pt x="123824" y="329374"/>
                    </a:moveTo>
                    <a:lnTo>
                      <a:pt x="123824" y="329754"/>
                    </a:lnTo>
                    <a:moveTo>
                      <a:pt x="123824" y="329754"/>
                    </a:moveTo>
                    <a:lnTo>
                      <a:pt x="123824" y="329754"/>
                    </a:lnTo>
                    <a:moveTo>
                      <a:pt x="123824" y="329754"/>
                    </a:moveTo>
                    <a:lnTo>
                      <a:pt x="123824" y="330136"/>
                    </a:lnTo>
                    <a:moveTo>
                      <a:pt x="123824" y="330136"/>
                    </a:moveTo>
                    <a:lnTo>
                      <a:pt x="123824" y="330136"/>
                    </a:lnTo>
                    <a:moveTo>
                      <a:pt x="123824" y="330136"/>
                    </a:moveTo>
                    <a:lnTo>
                      <a:pt x="123824" y="330516"/>
                    </a:lnTo>
                    <a:moveTo>
                      <a:pt x="123824" y="330516"/>
                    </a:moveTo>
                    <a:lnTo>
                      <a:pt x="123824" y="330516"/>
                    </a:lnTo>
                    <a:moveTo>
                      <a:pt x="123824" y="330516"/>
                    </a:moveTo>
                    <a:lnTo>
                      <a:pt x="123824" y="330897"/>
                    </a:lnTo>
                    <a:moveTo>
                      <a:pt x="123824" y="330897"/>
                    </a:moveTo>
                    <a:lnTo>
                      <a:pt x="123824" y="330897"/>
                    </a:lnTo>
                    <a:moveTo>
                      <a:pt x="123824" y="330897"/>
                    </a:moveTo>
                    <a:lnTo>
                      <a:pt x="123824" y="331279"/>
                    </a:lnTo>
                    <a:moveTo>
                      <a:pt x="123824" y="331279"/>
                    </a:moveTo>
                    <a:lnTo>
                      <a:pt x="123443" y="331279"/>
                    </a:lnTo>
                    <a:moveTo>
                      <a:pt x="123443" y="331279"/>
                    </a:moveTo>
                    <a:lnTo>
                      <a:pt x="123443" y="331659"/>
                    </a:lnTo>
                    <a:moveTo>
                      <a:pt x="123443" y="331659"/>
                    </a:moveTo>
                    <a:lnTo>
                      <a:pt x="123443" y="331659"/>
                    </a:lnTo>
                    <a:moveTo>
                      <a:pt x="123443" y="331659"/>
                    </a:moveTo>
                    <a:lnTo>
                      <a:pt x="123443" y="331850"/>
                    </a:lnTo>
                    <a:moveTo>
                      <a:pt x="123443" y="331850"/>
                    </a:moveTo>
                    <a:lnTo>
                      <a:pt x="123062" y="331850"/>
                    </a:lnTo>
                    <a:moveTo>
                      <a:pt x="123062" y="331850"/>
                    </a:moveTo>
                    <a:lnTo>
                      <a:pt x="123062" y="332231"/>
                    </a:lnTo>
                    <a:moveTo>
                      <a:pt x="123062" y="332231"/>
                    </a:moveTo>
                    <a:lnTo>
                      <a:pt x="123062" y="332231"/>
                    </a:lnTo>
                    <a:moveTo>
                      <a:pt x="123062" y="332231"/>
                    </a:moveTo>
                    <a:lnTo>
                      <a:pt x="123062" y="332231"/>
                    </a:lnTo>
                    <a:moveTo>
                      <a:pt x="123062" y="332231"/>
                    </a:moveTo>
                    <a:lnTo>
                      <a:pt x="122681" y="332612"/>
                    </a:lnTo>
                    <a:moveTo>
                      <a:pt x="122681" y="332612"/>
                    </a:moveTo>
                    <a:lnTo>
                      <a:pt x="122681" y="332612"/>
                    </a:lnTo>
                    <a:moveTo>
                      <a:pt x="122681" y="332612"/>
                    </a:moveTo>
                    <a:lnTo>
                      <a:pt x="122681" y="332612"/>
                    </a:lnTo>
                    <a:moveTo>
                      <a:pt x="122681" y="332612"/>
                    </a:moveTo>
                    <a:lnTo>
                      <a:pt x="122300" y="332993"/>
                    </a:lnTo>
                    <a:moveTo>
                      <a:pt x="122300" y="332993"/>
                    </a:moveTo>
                    <a:lnTo>
                      <a:pt x="122300" y="332993"/>
                    </a:lnTo>
                    <a:moveTo>
                      <a:pt x="122300" y="332993"/>
                    </a:moveTo>
                    <a:lnTo>
                      <a:pt x="121919" y="332993"/>
                    </a:lnTo>
                    <a:moveTo>
                      <a:pt x="121919" y="332993"/>
                    </a:moveTo>
                    <a:lnTo>
                      <a:pt x="121919" y="333374"/>
                    </a:lnTo>
                    <a:moveTo>
                      <a:pt x="121919" y="333374"/>
                    </a:moveTo>
                    <a:lnTo>
                      <a:pt x="121919" y="333374"/>
                    </a:lnTo>
                    <a:moveTo>
                      <a:pt x="121919" y="333374"/>
                    </a:moveTo>
                    <a:lnTo>
                      <a:pt x="121729" y="333374"/>
                    </a:lnTo>
                    <a:moveTo>
                      <a:pt x="121729" y="333374"/>
                    </a:moveTo>
                    <a:lnTo>
                      <a:pt x="121729" y="333374"/>
                    </a:lnTo>
                    <a:moveTo>
                      <a:pt x="121729" y="333374"/>
                    </a:moveTo>
                    <a:lnTo>
                      <a:pt x="121347" y="333755"/>
                    </a:lnTo>
                    <a:moveTo>
                      <a:pt x="121347" y="333755"/>
                    </a:moveTo>
                    <a:lnTo>
                      <a:pt x="121347" y="333755"/>
                    </a:lnTo>
                    <a:moveTo>
                      <a:pt x="121347" y="333755"/>
                    </a:moveTo>
                    <a:lnTo>
                      <a:pt x="120966" y="333755"/>
                    </a:lnTo>
                    <a:moveTo>
                      <a:pt x="120966" y="333755"/>
                    </a:moveTo>
                    <a:lnTo>
                      <a:pt x="120966" y="333755"/>
                    </a:lnTo>
                    <a:moveTo>
                      <a:pt x="120966" y="333755"/>
                    </a:moveTo>
                    <a:lnTo>
                      <a:pt x="120586" y="333755"/>
                    </a:lnTo>
                    <a:moveTo>
                      <a:pt x="120586" y="333755"/>
                    </a:moveTo>
                    <a:lnTo>
                      <a:pt x="120586" y="333755"/>
                    </a:lnTo>
                    <a:moveTo>
                      <a:pt x="120586" y="333755"/>
                    </a:moveTo>
                    <a:lnTo>
                      <a:pt x="120205" y="333755"/>
                    </a:lnTo>
                    <a:moveTo>
                      <a:pt x="120205" y="333755"/>
                    </a:moveTo>
                    <a:lnTo>
                      <a:pt x="120205" y="333755"/>
                    </a:lnTo>
                    <a:moveTo>
                      <a:pt x="120205" y="333755"/>
                    </a:moveTo>
                    <a:lnTo>
                      <a:pt x="119823" y="333755"/>
                    </a:lnTo>
                    <a:moveTo>
                      <a:pt x="119823" y="333755"/>
                    </a:moveTo>
                    <a:lnTo>
                      <a:pt x="100392" y="333755"/>
                    </a:lnTo>
                    <a:moveTo>
                      <a:pt x="100392" y="333755"/>
                    </a:moveTo>
                    <a:lnTo>
                      <a:pt x="100392" y="333755"/>
                    </a:lnTo>
                    <a:moveTo>
                      <a:pt x="100392" y="333755"/>
                    </a:moveTo>
                    <a:lnTo>
                      <a:pt x="100392" y="333755"/>
                    </a:lnTo>
                    <a:moveTo>
                      <a:pt x="100392" y="333755"/>
                    </a:moveTo>
                    <a:lnTo>
                      <a:pt x="100012" y="333755"/>
                    </a:lnTo>
                    <a:moveTo>
                      <a:pt x="100012" y="333755"/>
                    </a:moveTo>
                    <a:lnTo>
                      <a:pt x="100012" y="333755"/>
                    </a:lnTo>
                    <a:moveTo>
                      <a:pt x="100012" y="333755"/>
                    </a:moveTo>
                    <a:lnTo>
                      <a:pt x="100012" y="334136"/>
                    </a:lnTo>
                    <a:moveTo>
                      <a:pt x="100012" y="334136"/>
                    </a:moveTo>
                    <a:lnTo>
                      <a:pt x="99630" y="334136"/>
                    </a:lnTo>
                    <a:moveTo>
                      <a:pt x="99630" y="334136"/>
                    </a:moveTo>
                    <a:lnTo>
                      <a:pt x="99630" y="334136"/>
                    </a:lnTo>
                    <a:moveTo>
                      <a:pt x="99630" y="334136"/>
                    </a:moveTo>
                    <a:lnTo>
                      <a:pt x="99249" y="334136"/>
                    </a:lnTo>
                    <a:moveTo>
                      <a:pt x="99249" y="334136"/>
                    </a:moveTo>
                    <a:lnTo>
                      <a:pt x="99249" y="334136"/>
                    </a:lnTo>
                    <a:moveTo>
                      <a:pt x="99249" y="334136"/>
                    </a:moveTo>
                    <a:lnTo>
                      <a:pt x="99249" y="334136"/>
                    </a:lnTo>
                    <a:moveTo>
                      <a:pt x="99249" y="334136"/>
                    </a:moveTo>
                    <a:lnTo>
                      <a:pt x="99059" y="334136"/>
                    </a:lnTo>
                    <a:moveTo>
                      <a:pt x="99059" y="334136"/>
                    </a:moveTo>
                    <a:lnTo>
                      <a:pt x="99059" y="334517"/>
                    </a:lnTo>
                    <a:moveTo>
                      <a:pt x="99059" y="334517"/>
                    </a:moveTo>
                    <a:lnTo>
                      <a:pt x="99059" y="334517"/>
                    </a:lnTo>
                    <a:moveTo>
                      <a:pt x="99059" y="334517"/>
                    </a:moveTo>
                    <a:lnTo>
                      <a:pt x="98678" y="334517"/>
                    </a:lnTo>
                    <a:moveTo>
                      <a:pt x="98678" y="334517"/>
                    </a:moveTo>
                    <a:lnTo>
                      <a:pt x="98678" y="334517"/>
                    </a:lnTo>
                    <a:moveTo>
                      <a:pt x="98678" y="334517"/>
                    </a:moveTo>
                    <a:lnTo>
                      <a:pt x="98678" y="334898"/>
                    </a:lnTo>
                    <a:moveTo>
                      <a:pt x="98678" y="334898"/>
                    </a:moveTo>
                    <a:lnTo>
                      <a:pt x="98678" y="334898"/>
                    </a:lnTo>
                    <a:moveTo>
                      <a:pt x="98678" y="334898"/>
                    </a:moveTo>
                    <a:lnTo>
                      <a:pt x="98297" y="334898"/>
                    </a:lnTo>
                    <a:moveTo>
                      <a:pt x="98297" y="334898"/>
                    </a:moveTo>
                    <a:lnTo>
                      <a:pt x="98297" y="335088"/>
                    </a:lnTo>
                    <a:moveTo>
                      <a:pt x="98297" y="335088"/>
                    </a:moveTo>
                    <a:lnTo>
                      <a:pt x="98297" y="335088"/>
                    </a:lnTo>
                    <a:moveTo>
                      <a:pt x="98297" y="335088"/>
                    </a:moveTo>
                    <a:lnTo>
                      <a:pt x="98297" y="335088"/>
                    </a:lnTo>
                    <a:moveTo>
                      <a:pt x="98297" y="335088"/>
                    </a:moveTo>
                    <a:lnTo>
                      <a:pt x="98297" y="335470"/>
                    </a:lnTo>
                    <a:moveTo>
                      <a:pt x="98297" y="335470"/>
                    </a:moveTo>
                    <a:lnTo>
                      <a:pt x="97916" y="335470"/>
                    </a:lnTo>
                    <a:moveTo>
                      <a:pt x="97916" y="335470"/>
                    </a:moveTo>
                    <a:lnTo>
                      <a:pt x="97916" y="335470"/>
                    </a:lnTo>
                    <a:moveTo>
                      <a:pt x="97916" y="335470"/>
                    </a:moveTo>
                    <a:lnTo>
                      <a:pt x="97916" y="335850"/>
                    </a:lnTo>
                    <a:moveTo>
                      <a:pt x="97916" y="335850"/>
                    </a:moveTo>
                    <a:lnTo>
                      <a:pt x="97916" y="335850"/>
                    </a:lnTo>
                    <a:moveTo>
                      <a:pt x="97916" y="335850"/>
                    </a:moveTo>
                    <a:lnTo>
                      <a:pt x="97916" y="335850"/>
                    </a:lnTo>
                    <a:moveTo>
                      <a:pt x="97916" y="335850"/>
                    </a:moveTo>
                    <a:lnTo>
                      <a:pt x="97916" y="336231"/>
                    </a:lnTo>
                    <a:moveTo>
                      <a:pt x="97916" y="336231"/>
                    </a:moveTo>
                    <a:lnTo>
                      <a:pt x="97916" y="336231"/>
                    </a:lnTo>
                    <a:moveTo>
                      <a:pt x="97916" y="336231"/>
                    </a:moveTo>
                    <a:lnTo>
                      <a:pt x="97916" y="336613"/>
                    </a:lnTo>
                    <a:moveTo>
                      <a:pt x="97916" y="336613"/>
                    </a:moveTo>
                    <a:lnTo>
                      <a:pt x="97916" y="336613"/>
                    </a:lnTo>
                    <a:moveTo>
                      <a:pt x="97916" y="336613"/>
                    </a:moveTo>
                    <a:lnTo>
                      <a:pt x="97916" y="336613"/>
                    </a:lnTo>
                    <a:moveTo>
                      <a:pt x="97916" y="336613"/>
                    </a:moveTo>
                    <a:lnTo>
                      <a:pt x="97916" y="336993"/>
                    </a:lnTo>
                    <a:moveTo>
                      <a:pt x="97916" y="336993"/>
                    </a:moveTo>
                    <a:lnTo>
                      <a:pt x="97916" y="336993"/>
                    </a:lnTo>
                    <a:moveTo>
                      <a:pt x="97916" y="336993"/>
                    </a:moveTo>
                    <a:lnTo>
                      <a:pt x="97916" y="337375"/>
                    </a:lnTo>
                    <a:moveTo>
                      <a:pt x="97916" y="337375"/>
                    </a:moveTo>
                    <a:lnTo>
                      <a:pt x="97916" y="337375"/>
                    </a:lnTo>
                    <a:moveTo>
                      <a:pt x="97916" y="337375"/>
                    </a:moveTo>
                    <a:lnTo>
                      <a:pt x="98297" y="337375"/>
                    </a:lnTo>
                    <a:moveTo>
                      <a:pt x="98297" y="337375"/>
                    </a:moveTo>
                    <a:lnTo>
                      <a:pt x="98297" y="337756"/>
                    </a:lnTo>
                    <a:moveTo>
                      <a:pt x="98297" y="337756"/>
                    </a:moveTo>
                    <a:lnTo>
                      <a:pt x="98297" y="337756"/>
                    </a:lnTo>
                    <a:moveTo>
                      <a:pt x="98297" y="337756"/>
                    </a:moveTo>
                    <a:lnTo>
                      <a:pt x="98297" y="337756"/>
                    </a:lnTo>
                    <a:moveTo>
                      <a:pt x="98297" y="337756"/>
                    </a:moveTo>
                    <a:lnTo>
                      <a:pt x="98297" y="338136"/>
                    </a:lnTo>
                    <a:moveTo>
                      <a:pt x="98297" y="338136"/>
                    </a:moveTo>
                    <a:lnTo>
                      <a:pt x="98678" y="338136"/>
                    </a:lnTo>
                    <a:moveTo>
                      <a:pt x="98678" y="338136"/>
                    </a:moveTo>
                    <a:lnTo>
                      <a:pt x="98678" y="338136"/>
                    </a:lnTo>
                    <a:moveTo>
                      <a:pt x="98678" y="338136"/>
                    </a:moveTo>
                    <a:lnTo>
                      <a:pt x="98678" y="338136"/>
                    </a:lnTo>
                    <a:moveTo>
                      <a:pt x="98678" y="338136"/>
                    </a:moveTo>
                    <a:lnTo>
                      <a:pt x="98678" y="338518"/>
                    </a:lnTo>
                    <a:moveTo>
                      <a:pt x="98678" y="338518"/>
                    </a:moveTo>
                    <a:lnTo>
                      <a:pt x="99059" y="338518"/>
                    </a:lnTo>
                    <a:moveTo>
                      <a:pt x="99059" y="338518"/>
                    </a:moveTo>
                    <a:lnTo>
                      <a:pt x="99059" y="338518"/>
                    </a:lnTo>
                    <a:moveTo>
                      <a:pt x="99059" y="338518"/>
                    </a:moveTo>
                    <a:lnTo>
                      <a:pt x="99059" y="338518"/>
                    </a:lnTo>
                    <a:moveTo>
                      <a:pt x="99059" y="338518"/>
                    </a:moveTo>
                    <a:lnTo>
                      <a:pt x="99249" y="338708"/>
                    </a:lnTo>
                    <a:moveTo>
                      <a:pt x="99249" y="338708"/>
                    </a:moveTo>
                    <a:lnTo>
                      <a:pt x="99249" y="338708"/>
                    </a:lnTo>
                    <a:moveTo>
                      <a:pt x="99249" y="338708"/>
                    </a:moveTo>
                    <a:lnTo>
                      <a:pt x="99249" y="338708"/>
                    </a:lnTo>
                    <a:moveTo>
                      <a:pt x="99249" y="338708"/>
                    </a:moveTo>
                    <a:lnTo>
                      <a:pt x="99630" y="338708"/>
                    </a:lnTo>
                    <a:moveTo>
                      <a:pt x="99630" y="338708"/>
                    </a:moveTo>
                    <a:lnTo>
                      <a:pt x="99630" y="338708"/>
                    </a:lnTo>
                    <a:moveTo>
                      <a:pt x="99630" y="338708"/>
                    </a:moveTo>
                    <a:lnTo>
                      <a:pt x="100012" y="338708"/>
                    </a:lnTo>
                    <a:moveTo>
                      <a:pt x="100012" y="338708"/>
                    </a:moveTo>
                    <a:lnTo>
                      <a:pt x="100012" y="338708"/>
                    </a:lnTo>
                    <a:moveTo>
                      <a:pt x="100012" y="338708"/>
                    </a:moveTo>
                    <a:lnTo>
                      <a:pt x="100012" y="338708"/>
                    </a:lnTo>
                    <a:moveTo>
                      <a:pt x="100012" y="338708"/>
                    </a:moveTo>
                    <a:lnTo>
                      <a:pt x="100392" y="338708"/>
                    </a:lnTo>
                    <a:moveTo>
                      <a:pt x="100392" y="338708"/>
                    </a:moveTo>
                    <a:lnTo>
                      <a:pt x="100392" y="339089"/>
                    </a:lnTo>
                    <a:moveTo>
                      <a:pt x="100392" y="339089"/>
                    </a:moveTo>
                    <a:lnTo>
                      <a:pt x="100392" y="339089"/>
                    </a:lnTo>
                    <a:moveTo>
                      <a:pt x="100392" y="339089"/>
                    </a:moveTo>
                    <a:lnTo>
                      <a:pt x="119823" y="339089"/>
                    </a:lnTo>
                    <a:moveTo>
                      <a:pt x="119823" y="339089"/>
                    </a:moveTo>
                    <a:lnTo>
                      <a:pt x="120205" y="339089"/>
                    </a:lnTo>
                    <a:moveTo>
                      <a:pt x="120205" y="339089"/>
                    </a:moveTo>
                    <a:lnTo>
                      <a:pt x="120205" y="339089"/>
                    </a:lnTo>
                    <a:moveTo>
                      <a:pt x="120205" y="339089"/>
                    </a:moveTo>
                    <a:lnTo>
                      <a:pt x="120586" y="339089"/>
                    </a:lnTo>
                    <a:moveTo>
                      <a:pt x="120586" y="339089"/>
                    </a:moveTo>
                    <a:lnTo>
                      <a:pt x="120586" y="339089"/>
                    </a:lnTo>
                    <a:moveTo>
                      <a:pt x="120586" y="339089"/>
                    </a:moveTo>
                    <a:lnTo>
                      <a:pt x="120966" y="339089"/>
                    </a:lnTo>
                    <a:moveTo>
                      <a:pt x="120966" y="339089"/>
                    </a:moveTo>
                    <a:lnTo>
                      <a:pt x="120966" y="339089"/>
                    </a:lnTo>
                    <a:moveTo>
                      <a:pt x="120966" y="339089"/>
                    </a:moveTo>
                    <a:lnTo>
                      <a:pt x="121347" y="339089"/>
                    </a:lnTo>
                    <a:moveTo>
                      <a:pt x="121347" y="339089"/>
                    </a:moveTo>
                    <a:lnTo>
                      <a:pt x="121347" y="339089"/>
                    </a:lnTo>
                    <a:moveTo>
                      <a:pt x="121347" y="339089"/>
                    </a:moveTo>
                    <a:lnTo>
                      <a:pt x="121729" y="339089"/>
                    </a:lnTo>
                    <a:moveTo>
                      <a:pt x="121729" y="339089"/>
                    </a:moveTo>
                    <a:lnTo>
                      <a:pt x="121729" y="339470"/>
                    </a:lnTo>
                    <a:moveTo>
                      <a:pt x="121729" y="339470"/>
                    </a:moveTo>
                    <a:lnTo>
                      <a:pt x="121919" y="339470"/>
                    </a:lnTo>
                    <a:moveTo>
                      <a:pt x="121919" y="339470"/>
                    </a:moveTo>
                    <a:lnTo>
                      <a:pt x="121919" y="339470"/>
                    </a:lnTo>
                    <a:moveTo>
                      <a:pt x="121919" y="339470"/>
                    </a:moveTo>
                    <a:lnTo>
                      <a:pt x="121919" y="339470"/>
                    </a:lnTo>
                    <a:moveTo>
                      <a:pt x="121919" y="339470"/>
                    </a:moveTo>
                    <a:lnTo>
                      <a:pt x="122300" y="339851"/>
                    </a:lnTo>
                    <a:moveTo>
                      <a:pt x="122300" y="339851"/>
                    </a:moveTo>
                    <a:lnTo>
                      <a:pt x="122300" y="339851"/>
                    </a:lnTo>
                    <a:moveTo>
                      <a:pt x="122300" y="339851"/>
                    </a:moveTo>
                    <a:lnTo>
                      <a:pt x="122681" y="339851"/>
                    </a:lnTo>
                    <a:moveTo>
                      <a:pt x="122681" y="339851"/>
                    </a:moveTo>
                    <a:lnTo>
                      <a:pt x="122681" y="340232"/>
                    </a:lnTo>
                    <a:moveTo>
                      <a:pt x="122681" y="340232"/>
                    </a:moveTo>
                    <a:lnTo>
                      <a:pt x="122681" y="340232"/>
                    </a:lnTo>
                    <a:moveTo>
                      <a:pt x="122681" y="340232"/>
                    </a:moveTo>
                    <a:lnTo>
                      <a:pt x="123062" y="340232"/>
                    </a:lnTo>
                    <a:moveTo>
                      <a:pt x="123062" y="340232"/>
                    </a:moveTo>
                    <a:lnTo>
                      <a:pt x="123062" y="340613"/>
                    </a:lnTo>
                    <a:moveTo>
                      <a:pt x="123062" y="340613"/>
                    </a:moveTo>
                    <a:lnTo>
                      <a:pt x="123062" y="340613"/>
                    </a:lnTo>
                    <a:moveTo>
                      <a:pt x="123062" y="340613"/>
                    </a:moveTo>
                    <a:lnTo>
                      <a:pt x="123062" y="340994"/>
                    </a:lnTo>
                    <a:moveTo>
                      <a:pt x="123062" y="340994"/>
                    </a:moveTo>
                    <a:lnTo>
                      <a:pt x="123443" y="340994"/>
                    </a:lnTo>
                    <a:moveTo>
                      <a:pt x="123443" y="340994"/>
                    </a:moveTo>
                    <a:lnTo>
                      <a:pt x="123443" y="341375"/>
                    </a:lnTo>
                    <a:moveTo>
                      <a:pt x="123443" y="341375"/>
                    </a:moveTo>
                    <a:lnTo>
                      <a:pt x="123443" y="341375"/>
                    </a:lnTo>
                    <a:moveTo>
                      <a:pt x="123443" y="341375"/>
                    </a:moveTo>
                    <a:lnTo>
                      <a:pt x="123443" y="341375"/>
                    </a:lnTo>
                    <a:moveTo>
                      <a:pt x="123443" y="341375"/>
                    </a:moveTo>
                    <a:lnTo>
                      <a:pt x="123824" y="341756"/>
                    </a:lnTo>
                    <a:moveTo>
                      <a:pt x="123824" y="341756"/>
                    </a:moveTo>
                    <a:lnTo>
                      <a:pt x="123824" y="341756"/>
                    </a:lnTo>
                    <a:moveTo>
                      <a:pt x="123824" y="341756"/>
                    </a:moveTo>
                    <a:lnTo>
                      <a:pt x="123824" y="341947"/>
                    </a:lnTo>
                    <a:moveTo>
                      <a:pt x="123824" y="341947"/>
                    </a:moveTo>
                    <a:lnTo>
                      <a:pt x="123824" y="341947"/>
                    </a:lnTo>
                    <a:moveTo>
                      <a:pt x="123824" y="341947"/>
                    </a:moveTo>
                    <a:lnTo>
                      <a:pt x="123824" y="342327"/>
                    </a:lnTo>
                    <a:moveTo>
                      <a:pt x="123824" y="342327"/>
                    </a:moveTo>
                    <a:lnTo>
                      <a:pt x="123824" y="342327"/>
                    </a:lnTo>
                    <a:moveTo>
                      <a:pt x="123824" y="342327"/>
                    </a:moveTo>
                    <a:lnTo>
                      <a:pt x="123824" y="342709"/>
                    </a:lnTo>
                    <a:moveTo>
                      <a:pt x="123824" y="342709"/>
                    </a:moveTo>
                    <a:lnTo>
                      <a:pt x="123824" y="342709"/>
                    </a:lnTo>
                    <a:moveTo>
                      <a:pt x="123824" y="342709"/>
                    </a:moveTo>
                    <a:lnTo>
                      <a:pt x="123824" y="343090"/>
                    </a:lnTo>
                    <a:moveTo>
                      <a:pt x="123824" y="343090"/>
                    </a:moveTo>
                    <a:lnTo>
                      <a:pt x="123824" y="343090"/>
                    </a:lnTo>
                    <a:moveTo>
                      <a:pt x="123824" y="343090"/>
                    </a:moveTo>
                    <a:lnTo>
                      <a:pt x="123824" y="343470"/>
                    </a:lnTo>
                    <a:moveTo>
                      <a:pt x="123824" y="343470"/>
                    </a:moveTo>
                    <a:lnTo>
                      <a:pt x="123824" y="343470"/>
                    </a:lnTo>
                    <a:moveTo>
                      <a:pt x="123824" y="343470"/>
                    </a:moveTo>
                    <a:lnTo>
                      <a:pt x="123824" y="343852"/>
                    </a:lnTo>
                    <a:moveTo>
                      <a:pt x="123824" y="343852"/>
                    </a:moveTo>
                    <a:lnTo>
                      <a:pt x="123824" y="343852"/>
                    </a:lnTo>
                    <a:moveTo>
                      <a:pt x="123824" y="343852"/>
                    </a:moveTo>
                    <a:lnTo>
                      <a:pt x="123443" y="344233"/>
                    </a:lnTo>
                    <a:moveTo>
                      <a:pt x="123443" y="344233"/>
                    </a:moveTo>
                    <a:lnTo>
                      <a:pt x="123443" y="344233"/>
                    </a:lnTo>
                    <a:moveTo>
                      <a:pt x="123443" y="344233"/>
                    </a:moveTo>
                    <a:lnTo>
                      <a:pt x="123443" y="344613"/>
                    </a:lnTo>
                    <a:moveTo>
                      <a:pt x="123443" y="344613"/>
                    </a:moveTo>
                    <a:lnTo>
                      <a:pt x="123443" y="344613"/>
                    </a:lnTo>
                    <a:moveTo>
                      <a:pt x="123443" y="344613"/>
                    </a:moveTo>
                    <a:lnTo>
                      <a:pt x="123062" y="344995"/>
                    </a:lnTo>
                    <a:moveTo>
                      <a:pt x="123062" y="344995"/>
                    </a:moveTo>
                    <a:lnTo>
                      <a:pt x="123062" y="344995"/>
                    </a:lnTo>
                    <a:moveTo>
                      <a:pt x="123062" y="344995"/>
                    </a:moveTo>
                    <a:lnTo>
                      <a:pt x="123062" y="345185"/>
                    </a:lnTo>
                    <a:moveTo>
                      <a:pt x="123062" y="345185"/>
                    </a:moveTo>
                    <a:lnTo>
                      <a:pt x="123062" y="345185"/>
                    </a:lnTo>
                    <a:moveTo>
                      <a:pt x="123062" y="345185"/>
                    </a:moveTo>
                    <a:lnTo>
                      <a:pt x="122681" y="345185"/>
                    </a:lnTo>
                    <a:moveTo>
                      <a:pt x="122681" y="345185"/>
                    </a:moveTo>
                    <a:lnTo>
                      <a:pt x="122681" y="345566"/>
                    </a:lnTo>
                    <a:moveTo>
                      <a:pt x="122681" y="345566"/>
                    </a:moveTo>
                    <a:lnTo>
                      <a:pt x="122681" y="345566"/>
                    </a:lnTo>
                    <a:moveTo>
                      <a:pt x="122681" y="345566"/>
                    </a:moveTo>
                    <a:lnTo>
                      <a:pt x="122300" y="345566"/>
                    </a:lnTo>
                    <a:moveTo>
                      <a:pt x="122300" y="345566"/>
                    </a:moveTo>
                    <a:lnTo>
                      <a:pt x="122300" y="345947"/>
                    </a:lnTo>
                    <a:moveTo>
                      <a:pt x="122300" y="345947"/>
                    </a:moveTo>
                    <a:lnTo>
                      <a:pt x="121919" y="345947"/>
                    </a:lnTo>
                    <a:moveTo>
                      <a:pt x="121919" y="345947"/>
                    </a:moveTo>
                    <a:lnTo>
                      <a:pt x="121919" y="345947"/>
                    </a:lnTo>
                    <a:moveTo>
                      <a:pt x="121919" y="345947"/>
                    </a:moveTo>
                    <a:lnTo>
                      <a:pt x="121919" y="345947"/>
                    </a:lnTo>
                    <a:moveTo>
                      <a:pt x="121919" y="345947"/>
                    </a:moveTo>
                    <a:lnTo>
                      <a:pt x="121729" y="346328"/>
                    </a:lnTo>
                    <a:moveTo>
                      <a:pt x="121729" y="346328"/>
                    </a:moveTo>
                    <a:lnTo>
                      <a:pt x="121729" y="346328"/>
                    </a:lnTo>
                    <a:moveTo>
                      <a:pt x="121729" y="346328"/>
                    </a:moveTo>
                    <a:lnTo>
                      <a:pt x="121347" y="346328"/>
                    </a:lnTo>
                    <a:moveTo>
                      <a:pt x="121347" y="346328"/>
                    </a:moveTo>
                    <a:lnTo>
                      <a:pt x="121347" y="346328"/>
                    </a:lnTo>
                    <a:moveTo>
                      <a:pt x="121347" y="346328"/>
                    </a:moveTo>
                    <a:lnTo>
                      <a:pt x="120966" y="346328"/>
                    </a:lnTo>
                    <a:moveTo>
                      <a:pt x="120966" y="346328"/>
                    </a:moveTo>
                    <a:lnTo>
                      <a:pt x="120966" y="346709"/>
                    </a:lnTo>
                    <a:moveTo>
                      <a:pt x="120966" y="346709"/>
                    </a:moveTo>
                    <a:lnTo>
                      <a:pt x="120586" y="346709"/>
                    </a:lnTo>
                    <a:moveTo>
                      <a:pt x="120586" y="346709"/>
                    </a:moveTo>
                    <a:lnTo>
                      <a:pt x="120586" y="346709"/>
                    </a:lnTo>
                    <a:moveTo>
                      <a:pt x="120586" y="346709"/>
                    </a:moveTo>
                    <a:lnTo>
                      <a:pt x="120205" y="346709"/>
                    </a:lnTo>
                    <a:moveTo>
                      <a:pt x="120205" y="346709"/>
                    </a:moveTo>
                    <a:lnTo>
                      <a:pt x="120205" y="346709"/>
                    </a:lnTo>
                    <a:moveTo>
                      <a:pt x="120205" y="346709"/>
                    </a:moveTo>
                    <a:lnTo>
                      <a:pt x="119823" y="346709"/>
                    </a:lnTo>
                    <a:moveTo>
                      <a:pt x="119823" y="346709"/>
                    </a:moveTo>
                    <a:lnTo>
                      <a:pt x="100392" y="346709"/>
                    </a:lnTo>
                    <a:moveTo>
                      <a:pt x="100392" y="346709"/>
                    </a:moveTo>
                    <a:lnTo>
                      <a:pt x="100392" y="346709"/>
                    </a:lnTo>
                    <a:moveTo>
                      <a:pt x="100392" y="346709"/>
                    </a:moveTo>
                    <a:lnTo>
                      <a:pt x="100392" y="346709"/>
                    </a:lnTo>
                    <a:moveTo>
                      <a:pt x="100392" y="346709"/>
                    </a:moveTo>
                    <a:lnTo>
                      <a:pt x="100012" y="346709"/>
                    </a:lnTo>
                    <a:moveTo>
                      <a:pt x="100012" y="346709"/>
                    </a:moveTo>
                    <a:lnTo>
                      <a:pt x="100012" y="346709"/>
                    </a:lnTo>
                    <a:moveTo>
                      <a:pt x="100012" y="346709"/>
                    </a:moveTo>
                    <a:lnTo>
                      <a:pt x="100012" y="346709"/>
                    </a:lnTo>
                    <a:moveTo>
                      <a:pt x="100012" y="346709"/>
                    </a:moveTo>
                    <a:lnTo>
                      <a:pt x="99630" y="346709"/>
                    </a:lnTo>
                    <a:moveTo>
                      <a:pt x="99630" y="346709"/>
                    </a:moveTo>
                    <a:lnTo>
                      <a:pt x="99630" y="346709"/>
                    </a:lnTo>
                    <a:moveTo>
                      <a:pt x="99630" y="346709"/>
                    </a:moveTo>
                    <a:lnTo>
                      <a:pt x="99249" y="346709"/>
                    </a:lnTo>
                    <a:moveTo>
                      <a:pt x="99249" y="346709"/>
                    </a:moveTo>
                    <a:lnTo>
                      <a:pt x="99249" y="347090"/>
                    </a:lnTo>
                    <a:moveTo>
                      <a:pt x="99249" y="347090"/>
                    </a:moveTo>
                    <a:lnTo>
                      <a:pt x="99249" y="347090"/>
                    </a:lnTo>
                    <a:moveTo>
                      <a:pt x="99249" y="347090"/>
                    </a:moveTo>
                    <a:lnTo>
                      <a:pt x="99059" y="347090"/>
                    </a:lnTo>
                    <a:moveTo>
                      <a:pt x="99059" y="347090"/>
                    </a:moveTo>
                    <a:lnTo>
                      <a:pt x="99059" y="347090"/>
                    </a:lnTo>
                    <a:moveTo>
                      <a:pt x="99059" y="347090"/>
                    </a:moveTo>
                    <a:lnTo>
                      <a:pt x="99059" y="347090"/>
                    </a:lnTo>
                    <a:moveTo>
                      <a:pt x="99059" y="347090"/>
                    </a:moveTo>
                    <a:lnTo>
                      <a:pt x="98678" y="347471"/>
                    </a:lnTo>
                    <a:moveTo>
                      <a:pt x="98678" y="347471"/>
                    </a:moveTo>
                    <a:lnTo>
                      <a:pt x="98678" y="347471"/>
                    </a:lnTo>
                    <a:moveTo>
                      <a:pt x="98678" y="347471"/>
                    </a:moveTo>
                    <a:lnTo>
                      <a:pt x="98678" y="347471"/>
                    </a:lnTo>
                    <a:moveTo>
                      <a:pt x="98678" y="347471"/>
                    </a:moveTo>
                    <a:lnTo>
                      <a:pt x="98678" y="347852"/>
                    </a:lnTo>
                    <a:moveTo>
                      <a:pt x="98678" y="347852"/>
                    </a:moveTo>
                    <a:lnTo>
                      <a:pt x="98297" y="347852"/>
                    </a:lnTo>
                    <a:moveTo>
                      <a:pt x="98297" y="347852"/>
                    </a:moveTo>
                    <a:lnTo>
                      <a:pt x="98297" y="347852"/>
                    </a:lnTo>
                    <a:moveTo>
                      <a:pt x="98297" y="347852"/>
                    </a:moveTo>
                    <a:lnTo>
                      <a:pt x="98297" y="347852"/>
                    </a:lnTo>
                    <a:moveTo>
                      <a:pt x="98297" y="347852"/>
                    </a:moveTo>
                    <a:lnTo>
                      <a:pt x="98297" y="348233"/>
                    </a:lnTo>
                    <a:moveTo>
                      <a:pt x="98297" y="348233"/>
                    </a:moveTo>
                    <a:lnTo>
                      <a:pt x="98297" y="348233"/>
                    </a:lnTo>
                    <a:moveTo>
                      <a:pt x="98297" y="348233"/>
                    </a:moveTo>
                    <a:lnTo>
                      <a:pt x="97916" y="348233"/>
                    </a:lnTo>
                    <a:moveTo>
                      <a:pt x="97916" y="348233"/>
                    </a:moveTo>
                    <a:lnTo>
                      <a:pt x="97916" y="348424"/>
                    </a:lnTo>
                    <a:moveTo>
                      <a:pt x="97916" y="348424"/>
                    </a:moveTo>
                    <a:lnTo>
                      <a:pt x="97916" y="348424"/>
                    </a:lnTo>
                    <a:moveTo>
                      <a:pt x="97916" y="348424"/>
                    </a:moveTo>
                    <a:lnTo>
                      <a:pt x="97916" y="348804"/>
                    </a:lnTo>
                    <a:moveTo>
                      <a:pt x="97916" y="348804"/>
                    </a:moveTo>
                    <a:lnTo>
                      <a:pt x="97916" y="348804"/>
                    </a:lnTo>
                    <a:moveTo>
                      <a:pt x="97916" y="348804"/>
                    </a:moveTo>
                    <a:lnTo>
                      <a:pt x="97916" y="348804"/>
                    </a:lnTo>
                    <a:moveTo>
                      <a:pt x="97916" y="348804"/>
                    </a:moveTo>
                    <a:lnTo>
                      <a:pt x="97916" y="349186"/>
                    </a:lnTo>
                    <a:moveTo>
                      <a:pt x="97916" y="349186"/>
                    </a:moveTo>
                    <a:lnTo>
                      <a:pt x="97916" y="349186"/>
                    </a:lnTo>
                    <a:moveTo>
                      <a:pt x="97916" y="349186"/>
                    </a:moveTo>
                    <a:lnTo>
                      <a:pt x="97916" y="349566"/>
                    </a:lnTo>
                    <a:moveTo>
                      <a:pt x="97916" y="349566"/>
                    </a:moveTo>
                    <a:lnTo>
                      <a:pt x="97916" y="349566"/>
                    </a:lnTo>
                    <a:moveTo>
                      <a:pt x="97916" y="349566"/>
                    </a:moveTo>
                    <a:lnTo>
                      <a:pt x="97916" y="349566"/>
                    </a:lnTo>
                    <a:moveTo>
                      <a:pt x="97916" y="349566"/>
                    </a:moveTo>
                    <a:lnTo>
                      <a:pt x="97916" y="349947"/>
                    </a:lnTo>
                    <a:moveTo>
                      <a:pt x="97916" y="349947"/>
                    </a:moveTo>
                    <a:lnTo>
                      <a:pt x="97916" y="349947"/>
                    </a:lnTo>
                    <a:moveTo>
                      <a:pt x="97916" y="349947"/>
                    </a:moveTo>
                    <a:lnTo>
                      <a:pt x="97916" y="349947"/>
                    </a:lnTo>
                    <a:moveTo>
                      <a:pt x="97916" y="349947"/>
                    </a:moveTo>
                    <a:lnTo>
                      <a:pt x="98297" y="350329"/>
                    </a:lnTo>
                    <a:moveTo>
                      <a:pt x="98297" y="350329"/>
                    </a:moveTo>
                    <a:lnTo>
                      <a:pt x="98297" y="350329"/>
                    </a:lnTo>
                    <a:moveTo>
                      <a:pt x="98297" y="350329"/>
                    </a:moveTo>
                    <a:lnTo>
                      <a:pt x="98297" y="350329"/>
                    </a:lnTo>
                    <a:moveTo>
                      <a:pt x="98297" y="350329"/>
                    </a:moveTo>
                    <a:lnTo>
                      <a:pt x="98297" y="350709"/>
                    </a:lnTo>
                    <a:moveTo>
                      <a:pt x="98297" y="350709"/>
                    </a:moveTo>
                    <a:lnTo>
                      <a:pt x="98297" y="350709"/>
                    </a:lnTo>
                    <a:moveTo>
                      <a:pt x="98297" y="350709"/>
                    </a:moveTo>
                    <a:lnTo>
                      <a:pt x="98678" y="350709"/>
                    </a:lnTo>
                    <a:moveTo>
                      <a:pt x="98678" y="350709"/>
                    </a:moveTo>
                    <a:lnTo>
                      <a:pt x="98678" y="351090"/>
                    </a:lnTo>
                    <a:moveTo>
                      <a:pt x="98678" y="351090"/>
                    </a:moveTo>
                    <a:lnTo>
                      <a:pt x="98678" y="351090"/>
                    </a:lnTo>
                    <a:moveTo>
                      <a:pt x="98678" y="351090"/>
                    </a:moveTo>
                    <a:lnTo>
                      <a:pt x="98678" y="351090"/>
                    </a:lnTo>
                    <a:moveTo>
                      <a:pt x="98678" y="351090"/>
                    </a:moveTo>
                    <a:lnTo>
                      <a:pt x="99059" y="351090"/>
                    </a:lnTo>
                    <a:moveTo>
                      <a:pt x="99059" y="351090"/>
                    </a:moveTo>
                    <a:lnTo>
                      <a:pt x="99059" y="351472"/>
                    </a:lnTo>
                    <a:moveTo>
                      <a:pt x="99059" y="351472"/>
                    </a:moveTo>
                    <a:lnTo>
                      <a:pt x="99059" y="351472"/>
                    </a:lnTo>
                    <a:moveTo>
                      <a:pt x="99059" y="351472"/>
                    </a:moveTo>
                    <a:lnTo>
                      <a:pt x="99249" y="351472"/>
                    </a:lnTo>
                    <a:moveTo>
                      <a:pt x="99249" y="351472"/>
                    </a:moveTo>
                    <a:lnTo>
                      <a:pt x="99249" y="351472"/>
                    </a:lnTo>
                    <a:moveTo>
                      <a:pt x="99249" y="351472"/>
                    </a:moveTo>
                    <a:lnTo>
                      <a:pt x="99249" y="351472"/>
                    </a:lnTo>
                    <a:moveTo>
                      <a:pt x="99249" y="351472"/>
                    </a:moveTo>
                    <a:lnTo>
                      <a:pt x="99630" y="351662"/>
                    </a:lnTo>
                    <a:moveTo>
                      <a:pt x="99630" y="351662"/>
                    </a:moveTo>
                    <a:lnTo>
                      <a:pt x="99630" y="351662"/>
                    </a:lnTo>
                    <a:moveTo>
                      <a:pt x="99630" y="351662"/>
                    </a:moveTo>
                    <a:lnTo>
                      <a:pt x="100012" y="351662"/>
                    </a:lnTo>
                    <a:moveTo>
                      <a:pt x="100012" y="351662"/>
                    </a:moveTo>
                    <a:lnTo>
                      <a:pt x="100012" y="351662"/>
                    </a:lnTo>
                    <a:moveTo>
                      <a:pt x="100012" y="351662"/>
                    </a:moveTo>
                    <a:lnTo>
                      <a:pt x="100012" y="351662"/>
                    </a:lnTo>
                    <a:moveTo>
                      <a:pt x="100012" y="351662"/>
                    </a:moveTo>
                    <a:lnTo>
                      <a:pt x="100392" y="351662"/>
                    </a:lnTo>
                    <a:moveTo>
                      <a:pt x="100392" y="351662"/>
                    </a:moveTo>
                    <a:lnTo>
                      <a:pt x="100392" y="351662"/>
                    </a:lnTo>
                    <a:moveTo>
                      <a:pt x="100392" y="351662"/>
                    </a:moveTo>
                    <a:lnTo>
                      <a:pt x="100392" y="351662"/>
                    </a:lnTo>
                    <a:moveTo>
                      <a:pt x="100392" y="351662"/>
                    </a:moveTo>
                    <a:lnTo>
                      <a:pt x="119823" y="351662"/>
                    </a:lnTo>
                    <a:moveTo>
                      <a:pt x="119823" y="351662"/>
                    </a:moveTo>
                    <a:lnTo>
                      <a:pt x="120205" y="351662"/>
                    </a:lnTo>
                    <a:moveTo>
                      <a:pt x="120205" y="351662"/>
                    </a:moveTo>
                    <a:lnTo>
                      <a:pt x="120205" y="351662"/>
                    </a:lnTo>
                    <a:moveTo>
                      <a:pt x="120205" y="351662"/>
                    </a:moveTo>
                    <a:lnTo>
                      <a:pt x="120586" y="351662"/>
                    </a:lnTo>
                    <a:moveTo>
                      <a:pt x="120586" y="351662"/>
                    </a:moveTo>
                    <a:lnTo>
                      <a:pt x="120586" y="351662"/>
                    </a:lnTo>
                    <a:moveTo>
                      <a:pt x="120586" y="351662"/>
                    </a:moveTo>
                    <a:lnTo>
                      <a:pt x="120966" y="351662"/>
                    </a:lnTo>
                    <a:moveTo>
                      <a:pt x="120966" y="351662"/>
                    </a:moveTo>
                    <a:lnTo>
                      <a:pt x="120966" y="351662"/>
                    </a:lnTo>
                    <a:moveTo>
                      <a:pt x="120966" y="351662"/>
                    </a:moveTo>
                    <a:lnTo>
                      <a:pt x="121347" y="352043"/>
                    </a:lnTo>
                    <a:moveTo>
                      <a:pt x="121347" y="352043"/>
                    </a:moveTo>
                    <a:lnTo>
                      <a:pt x="121347" y="352043"/>
                    </a:lnTo>
                    <a:moveTo>
                      <a:pt x="121347" y="352043"/>
                    </a:moveTo>
                    <a:lnTo>
                      <a:pt x="121729" y="352043"/>
                    </a:lnTo>
                    <a:moveTo>
                      <a:pt x="121729" y="352043"/>
                    </a:moveTo>
                    <a:lnTo>
                      <a:pt x="121729" y="352043"/>
                    </a:lnTo>
                    <a:moveTo>
                      <a:pt x="121729" y="352043"/>
                    </a:moveTo>
                    <a:lnTo>
                      <a:pt x="121919" y="352043"/>
                    </a:lnTo>
                    <a:moveTo>
                      <a:pt x="121919" y="352043"/>
                    </a:moveTo>
                    <a:lnTo>
                      <a:pt x="121919" y="352424"/>
                    </a:lnTo>
                    <a:moveTo>
                      <a:pt x="121919" y="352424"/>
                    </a:moveTo>
                    <a:lnTo>
                      <a:pt x="121919" y="352424"/>
                    </a:lnTo>
                    <a:moveTo>
                      <a:pt x="121919" y="352424"/>
                    </a:moveTo>
                    <a:lnTo>
                      <a:pt x="122300" y="352424"/>
                    </a:lnTo>
                    <a:moveTo>
                      <a:pt x="122300" y="352424"/>
                    </a:moveTo>
                    <a:lnTo>
                      <a:pt x="122300" y="352805"/>
                    </a:lnTo>
                    <a:moveTo>
                      <a:pt x="122300" y="352805"/>
                    </a:moveTo>
                    <a:lnTo>
                      <a:pt x="122681" y="352805"/>
                    </a:lnTo>
                    <a:moveTo>
                      <a:pt x="122681" y="352805"/>
                    </a:moveTo>
                    <a:lnTo>
                      <a:pt x="122681" y="352805"/>
                    </a:lnTo>
                    <a:moveTo>
                      <a:pt x="122681" y="352805"/>
                    </a:moveTo>
                    <a:lnTo>
                      <a:pt x="122681" y="353186"/>
                    </a:lnTo>
                    <a:moveTo>
                      <a:pt x="122681" y="353186"/>
                    </a:moveTo>
                    <a:lnTo>
                      <a:pt x="123062" y="353186"/>
                    </a:lnTo>
                    <a:moveTo>
                      <a:pt x="123062" y="353186"/>
                    </a:moveTo>
                    <a:lnTo>
                      <a:pt x="123062" y="353186"/>
                    </a:lnTo>
                    <a:moveTo>
                      <a:pt x="123062" y="353186"/>
                    </a:moveTo>
                    <a:lnTo>
                      <a:pt x="123062" y="353567"/>
                    </a:lnTo>
                    <a:moveTo>
                      <a:pt x="123062" y="353567"/>
                    </a:moveTo>
                    <a:lnTo>
                      <a:pt x="123062" y="353567"/>
                    </a:lnTo>
                    <a:moveTo>
                      <a:pt x="123062" y="353567"/>
                    </a:moveTo>
                    <a:lnTo>
                      <a:pt x="123443" y="353948"/>
                    </a:lnTo>
                    <a:moveTo>
                      <a:pt x="123443" y="353948"/>
                    </a:moveTo>
                    <a:lnTo>
                      <a:pt x="123443" y="353948"/>
                    </a:lnTo>
                    <a:moveTo>
                      <a:pt x="123443" y="353948"/>
                    </a:moveTo>
                    <a:lnTo>
                      <a:pt x="123443" y="354329"/>
                    </a:lnTo>
                    <a:moveTo>
                      <a:pt x="123443" y="354329"/>
                    </a:moveTo>
                    <a:lnTo>
                      <a:pt x="123443" y="354329"/>
                    </a:lnTo>
                    <a:moveTo>
                      <a:pt x="123443" y="354329"/>
                    </a:moveTo>
                    <a:lnTo>
                      <a:pt x="123824" y="354710"/>
                    </a:lnTo>
                    <a:moveTo>
                      <a:pt x="123824" y="354710"/>
                    </a:moveTo>
                    <a:lnTo>
                      <a:pt x="123824" y="354710"/>
                    </a:lnTo>
                    <a:moveTo>
                      <a:pt x="123824" y="354710"/>
                    </a:moveTo>
                    <a:lnTo>
                      <a:pt x="123824" y="354710"/>
                    </a:lnTo>
                    <a:moveTo>
                      <a:pt x="123824" y="354710"/>
                    </a:moveTo>
                    <a:lnTo>
                      <a:pt x="123824" y="354900"/>
                    </a:lnTo>
                    <a:moveTo>
                      <a:pt x="123824" y="354900"/>
                    </a:moveTo>
                    <a:lnTo>
                      <a:pt x="123824" y="354900"/>
                    </a:lnTo>
                    <a:moveTo>
                      <a:pt x="123824" y="354900"/>
                    </a:moveTo>
                    <a:lnTo>
                      <a:pt x="123824" y="355281"/>
                    </a:lnTo>
                    <a:moveTo>
                      <a:pt x="123824" y="355281"/>
                    </a:moveTo>
                    <a:lnTo>
                      <a:pt x="123824" y="355281"/>
                    </a:lnTo>
                    <a:moveTo>
                      <a:pt x="123824" y="355281"/>
                    </a:moveTo>
                    <a:lnTo>
                      <a:pt x="123824" y="355663"/>
                    </a:lnTo>
                    <a:moveTo>
                      <a:pt x="123824" y="355663"/>
                    </a:moveTo>
                    <a:lnTo>
                      <a:pt x="123824" y="355663"/>
                    </a:lnTo>
                    <a:moveTo>
                      <a:pt x="123824" y="355663"/>
                    </a:moveTo>
                    <a:lnTo>
                      <a:pt x="123824" y="356043"/>
                    </a:lnTo>
                    <a:moveTo>
                      <a:pt x="123824" y="356043"/>
                    </a:moveTo>
                    <a:lnTo>
                      <a:pt x="123824" y="356043"/>
                    </a:lnTo>
                    <a:moveTo>
                      <a:pt x="123824" y="356043"/>
                    </a:moveTo>
                    <a:lnTo>
                      <a:pt x="123824" y="356425"/>
                    </a:lnTo>
                    <a:moveTo>
                      <a:pt x="123824" y="356425"/>
                    </a:moveTo>
                    <a:lnTo>
                      <a:pt x="123824" y="356425"/>
                    </a:lnTo>
                    <a:moveTo>
                      <a:pt x="123824" y="356425"/>
                    </a:moveTo>
                    <a:lnTo>
                      <a:pt x="123824" y="356806"/>
                    </a:lnTo>
                    <a:moveTo>
                      <a:pt x="123824" y="356806"/>
                    </a:moveTo>
                    <a:lnTo>
                      <a:pt x="123443" y="356806"/>
                    </a:lnTo>
                    <a:moveTo>
                      <a:pt x="123443" y="356806"/>
                    </a:moveTo>
                    <a:lnTo>
                      <a:pt x="123443" y="357186"/>
                    </a:lnTo>
                    <a:moveTo>
                      <a:pt x="123443" y="357186"/>
                    </a:moveTo>
                    <a:lnTo>
                      <a:pt x="123443" y="357186"/>
                    </a:lnTo>
                    <a:moveTo>
                      <a:pt x="123443" y="357186"/>
                    </a:moveTo>
                    <a:lnTo>
                      <a:pt x="123443" y="357568"/>
                    </a:lnTo>
                    <a:moveTo>
                      <a:pt x="123443" y="357568"/>
                    </a:moveTo>
                    <a:lnTo>
                      <a:pt x="123062" y="357568"/>
                    </a:lnTo>
                    <a:moveTo>
                      <a:pt x="123062" y="357568"/>
                    </a:moveTo>
                    <a:lnTo>
                      <a:pt x="123062" y="357949"/>
                    </a:lnTo>
                    <a:moveTo>
                      <a:pt x="123062" y="357949"/>
                    </a:moveTo>
                    <a:lnTo>
                      <a:pt x="123062" y="357949"/>
                    </a:lnTo>
                    <a:moveTo>
                      <a:pt x="123062" y="357949"/>
                    </a:moveTo>
                    <a:lnTo>
                      <a:pt x="123062" y="357949"/>
                    </a:lnTo>
                    <a:moveTo>
                      <a:pt x="123062" y="357949"/>
                    </a:moveTo>
                    <a:lnTo>
                      <a:pt x="122681" y="358139"/>
                    </a:lnTo>
                    <a:moveTo>
                      <a:pt x="122681" y="358139"/>
                    </a:moveTo>
                    <a:lnTo>
                      <a:pt x="122681" y="358139"/>
                    </a:lnTo>
                    <a:moveTo>
                      <a:pt x="122681" y="358139"/>
                    </a:moveTo>
                    <a:lnTo>
                      <a:pt x="122681" y="358520"/>
                    </a:lnTo>
                    <a:moveTo>
                      <a:pt x="122681" y="358520"/>
                    </a:moveTo>
                    <a:lnTo>
                      <a:pt x="122300" y="358520"/>
                    </a:lnTo>
                    <a:moveTo>
                      <a:pt x="122300" y="358520"/>
                    </a:moveTo>
                    <a:lnTo>
                      <a:pt x="122300" y="358520"/>
                    </a:lnTo>
                    <a:moveTo>
                      <a:pt x="122300" y="358520"/>
                    </a:moveTo>
                    <a:lnTo>
                      <a:pt x="121919" y="358520"/>
                    </a:lnTo>
                    <a:moveTo>
                      <a:pt x="121919" y="358520"/>
                    </a:moveTo>
                    <a:lnTo>
                      <a:pt x="121919" y="358901"/>
                    </a:lnTo>
                    <a:moveTo>
                      <a:pt x="121919" y="358901"/>
                    </a:moveTo>
                    <a:lnTo>
                      <a:pt x="121919" y="358901"/>
                    </a:lnTo>
                    <a:moveTo>
                      <a:pt x="121919" y="358901"/>
                    </a:moveTo>
                    <a:lnTo>
                      <a:pt x="121729" y="358901"/>
                    </a:lnTo>
                    <a:moveTo>
                      <a:pt x="121729" y="358901"/>
                    </a:moveTo>
                    <a:lnTo>
                      <a:pt x="121729" y="358901"/>
                    </a:lnTo>
                    <a:moveTo>
                      <a:pt x="121729" y="358901"/>
                    </a:moveTo>
                    <a:lnTo>
                      <a:pt x="121347" y="359282"/>
                    </a:lnTo>
                    <a:moveTo>
                      <a:pt x="121347" y="359282"/>
                    </a:moveTo>
                    <a:lnTo>
                      <a:pt x="121347" y="359282"/>
                    </a:lnTo>
                    <a:moveTo>
                      <a:pt x="121347" y="359282"/>
                    </a:moveTo>
                    <a:lnTo>
                      <a:pt x="120966" y="359282"/>
                    </a:lnTo>
                    <a:moveTo>
                      <a:pt x="120966" y="359282"/>
                    </a:moveTo>
                    <a:lnTo>
                      <a:pt x="120966" y="359282"/>
                    </a:lnTo>
                    <a:moveTo>
                      <a:pt x="120966" y="359282"/>
                    </a:moveTo>
                    <a:lnTo>
                      <a:pt x="120586" y="359282"/>
                    </a:lnTo>
                    <a:moveTo>
                      <a:pt x="120586" y="359282"/>
                    </a:moveTo>
                    <a:lnTo>
                      <a:pt x="120586" y="359282"/>
                    </a:lnTo>
                    <a:moveTo>
                      <a:pt x="120586" y="359282"/>
                    </a:moveTo>
                    <a:lnTo>
                      <a:pt x="120205" y="359282"/>
                    </a:lnTo>
                    <a:moveTo>
                      <a:pt x="120205" y="359282"/>
                    </a:moveTo>
                    <a:lnTo>
                      <a:pt x="120205" y="359282"/>
                    </a:lnTo>
                    <a:moveTo>
                      <a:pt x="120205" y="359282"/>
                    </a:moveTo>
                    <a:lnTo>
                      <a:pt x="119823" y="359282"/>
                    </a:lnTo>
                    <a:moveTo>
                      <a:pt x="119823" y="359282"/>
                    </a:moveTo>
                    <a:lnTo>
                      <a:pt x="100012" y="359282"/>
                    </a:lnTo>
                    <a:moveTo>
                      <a:pt x="100012" y="359282"/>
                    </a:moveTo>
                    <a:lnTo>
                      <a:pt x="99630" y="359282"/>
                    </a:lnTo>
                    <a:moveTo>
                      <a:pt x="99630" y="359282"/>
                    </a:moveTo>
                    <a:lnTo>
                      <a:pt x="99630" y="359282"/>
                    </a:lnTo>
                    <a:moveTo>
                      <a:pt x="99630" y="359282"/>
                    </a:moveTo>
                    <a:lnTo>
                      <a:pt x="99630" y="359282"/>
                    </a:lnTo>
                    <a:moveTo>
                      <a:pt x="99630" y="359282"/>
                    </a:moveTo>
                    <a:lnTo>
                      <a:pt x="99249" y="359663"/>
                    </a:lnTo>
                    <a:moveTo>
                      <a:pt x="99249" y="359663"/>
                    </a:moveTo>
                    <a:lnTo>
                      <a:pt x="99249" y="359663"/>
                    </a:lnTo>
                    <a:moveTo>
                      <a:pt x="99249" y="359663"/>
                    </a:moveTo>
                    <a:lnTo>
                      <a:pt x="99249" y="359663"/>
                    </a:lnTo>
                    <a:moveTo>
                      <a:pt x="99249" y="359663"/>
                    </a:moveTo>
                    <a:lnTo>
                      <a:pt x="99249" y="359663"/>
                    </a:lnTo>
                    <a:moveTo>
                      <a:pt x="99249" y="359663"/>
                    </a:moveTo>
                    <a:lnTo>
                      <a:pt x="99059" y="359663"/>
                    </a:lnTo>
                    <a:moveTo>
                      <a:pt x="99059" y="359663"/>
                    </a:moveTo>
                    <a:lnTo>
                      <a:pt x="99059" y="359663"/>
                    </a:lnTo>
                    <a:moveTo>
                      <a:pt x="99059" y="359663"/>
                    </a:moveTo>
                    <a:lnTo>
                      <a:pt x="99059" y="359663"/>
                    </a:lnTo>
                    <a:moveTo>
                      <a:pt x="99059" y="359663"/>
                    </a:moveTo>
                    <a:lnTo>
                      <a:pt x="99059" y="359663"/>
                    </a:lnTo>
                    <a:moveTo>
                      <a:pt x="99059" y="359663"/>
                    </a:moveTo>
                    <a:lnTo>
                      <a:pt x="98678" y="359663"/>
                    </a:lnTo>
                    <a:moveTo>
                      <a:pt x="98678" y="359663"/>
                    </a:moveTo>
                    <a:lnTo>
                      <a:pt x="98678" y="360044"/>
                    </a:lnTo>
                    <a:moveTo>
                      <a:pt x="98678" y="360044"/>
                    </a:moveTo>
                    <a:lnTo>
                      <a:pt x="98678" y="360044"/>
                    </a:lnTo>
                    <a:moveTo>
                      <a:pt x="98678" y="360044"/>
                    </a:moveTo>
                    <a:lnTo>
                      <a:pt x="98678" y="360044"/>
                    </a:lnTo>
                    <a:moveTo>
                      <a:pt x="98678" y="360044"/>
                    </a:moveTo>
                    <a:lnTo>
                      <a:pt x="98297" y="360044"/>
                    </a:lnTo>
                    <a:moveTo>
                      <a:pt x="98297" y="360044"/>
                    </a:moveTo>
                    <a:lnTo>
                      <a:pt x="98297" y="360044"/>
                    </a:lnTo>
                    <a:moveTo>
                      <a:pt x="98297" y="360044"/>
                    </a:moveTo>
                    <a:lnTo>
                      <a:pt x="98297" y="360425"/>
                    </a:lnTo>
                    <a:moveTo>
                      <a:pt x="98297" y="360425"/>
                    </a:moveTo>
                    <a:lnTo>
                      <a:pt x="98297" y="360425"/>
                    </a:lnTo>
                    <a:moveTo>
                      <a:pt x="98297" y="360425"/>
                    </a:moveTo>
                    <a:lnTo>
                      <a:pt x="98297" y="360425"/>
                    </a:lnTo>
                    <a:moveTo>
                      <a:pt x="98297" y="360425"/>
                    </a:moveTo>
                    <a:lnTo>
                      <a:pt x="98297" y="360425"/>
                    </a:lnTo>
                    <a:moveTo>
                      <a:pt x="98297" y="360425"/>
                    </a:moveTo>
                    <a:lnTo>
                      <a:pt x="97916" y="360806"/>
                    </a:lnTo>
                    <a:moveTo>
                      <a:pt x="97916" y="360806"/>
                    </a:moveTo>
                    <a:lnTo>
                      <a:pt x="97916" y="360806"/>
                    </a:lnTo>
                    <a:moveTo>
                      <a:pt x="97916" y="360806"/>
                    </a:moveTo>
                    <a:lnTo>
                      <a:pt x="97916" y="360806"/>
                    </a:lnTo>
                    <a:moveTo>
                      <a:pt x="97916" y="360806"/>
                    </a:moveTo>
                    <a:lnTo>
                      <a:pt x="97916" y="360806"/>
                    </a:lnTo>
                    <a:moveTo>
                      <a:pt x="97916" y="360806"/>
                    </a:moveTo>
                    <a:lnTo>
                      <a:pt x="97916" y="361187"/>
                    </a:lnTo>
                    <a:moveTo>
                      <a:pt x="97916" y="361187"/>
                    </a:moveTo>
                    <a:lnTo>
                      <a:pt x="97916" y="361187"/>
                    </a:lnTo>
                    <a:moveTo>
                      <a:pt x="97916" y="361187"/>
                    </a:moveTo>
                    <a:lnTo>
                      <a:pt x="97916" y="361187"/>
                    </a:lnTo>
                    <a:moveTo>
                      <a:pt x="97916" y="361187"/>
                    </a:moveTo>
                    <a:lnTo>
                      <a:pt x="97916" y="361377"/>
                    </a:lnTo>
                    <a:moveTo>
                      <a:pt x="97916" y="361377"/>
                    </a:moveTo>
                    <a:lnTo>
                      <a:pt x="97916" y="361377"/>
                    </a:lnTo>
                    <a:moveTo>
                      <a:pt x="97916" y="361377"/>
                    </a:moveTo>
                    <a:lnTo>
                      <a:pt x="97916" y="361377"/>
                    </a:lnTo>
                    <a:moveTo>
                      <a:pt x="97916" y="361377"/>
                    </a:moveTo>
                    <a:lnTo>
                      <a:pt x="97916" y="361377"/>
                    </a:lnTo>
                    <a:moveTo>
                      <a:pt x="97916" y="361377"/>
                    </a:moveTo>
                    <a:lnTo>
                      <a:pt x="97916" y="361759"/>
                    </a:lnTo>
                    <a:moveTo>
                      <a:pt x="97916" y="361759"/>
                    </a:moveTo>
                    <a:lnTo>
                      <a:pt x="97916" y="361759"/>
                    </a:lnTo>
                    <a:moveTo>
                      <a:pt x="97916" y="361759"/>
                    </a:moveTo>
                    <a:lnTo>
                      <a:pt x="97916" y="361759"/>
                    </a:lnTo>
                    <a:moveTo>
                      <a:pt x="97916" y="361759"/>
                    </a:moveTo>
                    <a:lnTo>
                      <a:pt x="97916" y="362140"/>
                    </a:lnTo>
                    <a:moveTo>
                      <a:pt x="97916" y="362140"/>
                    </a:moveTo>
                    <a:lnTo>
                      <a:pt x="97916" y="362140"/>
                    </a:lnTo>
                    <a:moveTo>
                      <a:pt x="97916" y="362140"/>
                    </a:moveTo>
                    <a:lnTo>
                      <a:pt x="98297" y="362140"/>
                    </a:lnTo>
                    <a:moveTo>
                      <a:pt x="98297" y="362140"/>
                    </a:moveTo>
                    <a:lnTo>
                      <a:pt x="98297" y="362140"/>
                    </a:lnTo>
                    <a:moveTo>
                      <a:pt x="98297" y="362140"/>
                    </a:moveTo>
                    <a:lnTo>
                      <a:pt x="98297" y="362520"/>
                    </a:lnTo>
                    <a:moveTo>
                      <a:pt x="98297" y="362520"/>
                    </a:moveTo>
                    <a:lnTo>
                      <a:pt x="98297" y="362520"/>
                    </a:lnTo>
                    <a:moveTo>
                      <a:pt x="98297" y="362520"/>
                    </a:moveTo>
                    <a:lnTo>
                      <a:pt x="98297" y="362520"/>
                    </a:lnTo>
                    <a:moveTo>
                      <a:pt x="98297" y="362520"/>
                    </a:moveTo>
                    <a:lnTo>
                      <a:pt x="98297" y="362520"/>
                    </a:lnTo>
                    <a:moveTo>
                      <a:pt x="98297" y="362520"/>
                    </a:moveTo>
                    <a:lnTo>
                      <a:pt x="98678" y="362520"/>
                    </a:lnTo>
                    <a:moveTo>
                      <a:pt x="98678" y="362520"/>
                    </a:moveTo>
                    <a:lnTo>
                      <a:pt x="98678" y="362902"/>
                    </a:lnTo>
                    <a:moveTo>
                      <a:pt x="98678" y="362902"/>
                    </a:moveTo>
                    <a:lnTo>
                      <a:pt x="98678" y="362902"/>
                    </a:lnTo>
                    <a:moveTo>
                      <a:pt x="98678" y="362902"/>
                    </a:moveTo>
                    <a:lnTo>
                      <a:pt x="98678" y="362902"/>
                    </a:lnTo>
                    <a:moveTo>
                      <a:pt x="98678" y="362902"/>
                    </a:moveTo>
                    <a:lnTo>
                      <a:pt x="99059" y="362902"/>
                    </a:lnTo>
                    <a:moveTo>
                      <a:pt x="99059" y="362902"/>
                    </a:moveTo>
                    <a:lnTo>
                      <a:pt x="99059" y="362902"/>
                    </a:lnTo>
                    <a:moveTo>
                      <a:pt x="99059" y="362902"/>
                    </a:moveTo>
                    <a:lnTo>
                      <a:pt x="99059" y="362902"/>
                    </a:lnTo>
                    <a:moveTo>
                      <a:pt x="99059" y="362902"/>
                    </a:moveTo>
                    <a:lnTo>
                      <a:pt x="99059" y="363283"/>
                    </a:lnTo>
                    <a:moveTo>
                      <a:pt x="99059" y="363283"/>
                    </a:moveTo>
                    <a:lnTo>
                      <a:pt x="99249" y="363283"/>
                    </a:lnTo>
                    <a:moveTo>
                      <a:pt x="99249" y="363283"/>
                    </a:moveTo>
                    <a:lnTo>
                      <a:pt x="99249" y="363283"/>
                    </a:lnTo>
                    <a:moveTo>
                      <a:pt x="99249" y="363283"/>
                    </a:moveTo>
                    <a:lnTo>
                      <a:pt x="99249" y="363283"/>
                    </a:lnTo>
                    <a:moveTo>
                      <a:pt x="99249" y="363283"/>
                    </a:moveTo>
                    <a:lnTo>
                      <a:pt x="99249" y="363283"/>
                    </a:lnTo>
                    <a:moveTo>
                      <a:pt x="99249" y="363283"/>
                    </a:moveTo>
                    <a:lnTo>
                      <a:pt x="99630" y="363283"/>
                    </a:lnTo>
                    <a:moveTo>
                      <a:pt x="99630" y="363283"/>
                    </a:moveTo>
                    <a:lnTo>
                      <a:pt x="99630" y="363283"/>
                    </a:lnTo>
                    <a:moveTo>
                      <a:pt x="99630" y="363283"/>
                    </a:moveTo>
                    <a:lnTo>
                      <a:pt x="99630" y="363283"/>
                    </a:lnTo>
                    <a:moveTo>
                      <a:pt x="99630" y="363283"/>
                    </a:moveTo>
                    <a:lnTo>
                      <a:pt x="100012" y="363283"/>
                    </a:lnTo>
                    <a:moveTo>
                      <a:pt x="100012" y="363283"/>
                    </a:moveTo>
                    <a:lnTo>
                      <a:pt x="116204" y="363283"/>
                    </a:lnTo>
                    <a:moveTo>
                      <a:pt x="116204" y="363283"/>
                    </a:moveTo>
                    <a:lnTo>
                      <a:pt x="116204" y="383856"/>
                    </a:lnTo>
                    <a:moveTo>
                      <a:pt x="116204" y="383856"/>
                    </a:moveTo>
                    <a:lnTo>
                      <a:pt x="114871" y="383856"/>
                    </a:lnTo>
                    <a:moveTo>
                      <a:pt x="114871" y="383856"/>
                    </a:moveTo>
                    <a:lnTo>
                      <a:pt x="114871" y="364616"/>
                    </a:lnTo>
                    <a:moveTo>
                      <a:pt x="9334" y="364616"/>
                    </a:moveTo>
                    <a:lnTo>
                      <a:pt x="9334" y="383856"/>
                    </a:lnTo>
                    <a:moveTo>
                      <a:pt x="9334" y="383856"/>
                    </a:moveTo>
                    <a:lnTo>
                      <a:pt x="7430" y="383856"/>
                    </a:lnTo>
                    <a:moveTo>
                      <a:pt x="7430" y="383856"/>
                    </a:moveTo>
                    <a:lnTo>
                      <a:pt x="7430" y="363283"/>
                    </a:lnTo>
                    <a:moveTo>
                      <a:pt x="7430" y="363283"/>
                    </a:moveTo>
                    <a:lnTo>
                      <a:pt x="24002" y="363283"/>
                    </a:lnTo>
                    <a:moveTo>
                      <a:pt x="24002" y="363283"/>
                    </a:moveTo>
                    <a:lnTo>
                      <a:pt x="24002" y="363283"/>
                    </a:lnTo>
                    <a:moveTo>
                      <a:pt x="24002" y="363283"/>
                    </a:moveTo>
                    <a:lnTo>
                      <a:pt x="24002" y="363283"/>
                    </a:lnTo>
                    <a:moveTo>
                      <a:pt x="24002" y="363283"/>
                    </a:moveTo>
                    <a:lnTo>
                      <a:pt x="24383" y="363283"/>
                    </a:lnTo>
                    <a:moveTo>
                      <a:pt x="24383" y="363283"/>
                    </a:moveTo>
                    <a:lnTo>
                      <a:pt x="24383" y="363283"/>
                    </a:lnTo>
                    <a:moveTo>
                      <a:pt x="24383" y="363283"/>
                    </a:moveTo>
                    <a:lnTo>
                      <a:pt x="24383" y="363283"/>
                    </a:lnTo>
                    <a:moveTo>
                      <a:pt x="24383" y="363283"/>
                    </a:moveTo>
                    <a:lnTo>
                      <a:pt x="24764" y="363283"/>
                    </a:lnTo>
                    <a:moveTo>
                      <a:pt x="24764" y="363283"/>
                    </a:moveTo>
                    <a:lnTo>
                      <a:pt x="24764" y="363283"/>
                    </a:lnTo>
                    <a:moveTo>
                      <a:pt x="24764" y="363283"/>
                    </a:moveTo>
                    <a:lnTo>
                      <a:pt x="24764" y="363283"/>
                    </a:lnTo>
                    <a:moveTo>
                      <a:pt x="24764" y="363283"/>
                    </a:moveTo>
                    <a:lnTo>
                      <a:pt x="24764" y="362902"/>
                    </a:lnTo>
                    <a:moveTo>
                      <a:pt x="24764" y="362902"/>
                    </a:moveTo>
                    <a:lnTo>
                      <a:pt x="25145" y="362902"/>
                    </a:lnTo>
                    <a:moveTo>
                      <a:pt x="25145" y="362902"/>
                    </a:moveTo>
                    <a:lnTo>
                      <a:pt x="25145" y="362902"/>
                    </a:lnTo>
                    <a:moveTo>
                      <a:pt x="25145" y="362902"/>
                    </a:moveTo>
                    <a:lnTo>
                      <a:pt x="25145" y="362902"/>
                    </a:lnTo>
                    <a:moveTo>
                      <a:pt x="25145" y="362902"/>
                    </a:moveTo>
                    <a:lnTo>
                      <a:pt x="25145" y="362902"/>
                    </a:lnTo>
                    <a:moveTo>
                      <a:pt x="25145" y="362902"/>
                    </a:moveTo>
                    <a:lnTo>
                      <a:pt x="25526" y="362902"/>
                    </a:lnTo>
                    <a:moveTo>
                      <a:pt x="25526" y="362902"/>
                    </a:moveTo>
                    <a:lnTo>
                      <a:pt x="25526" y="362520"/>
                    </a:lnTo>
                    <a:moveTo>
                      <a:pt x="25526" y="362520"/>
                    </a:moveTo>
                    <a:lnTo>
                      <a:pt x="25526" y="362520"/>
                    </a:lnTo>
                    <a:moveTo>
                      <a:pt x="25526" y="362520"/>
                    </a:moveTo>
                    <a:lnTo>
                      <a:pt x="25526" y="362520"/>
                    </a:lnTo>
                    <a:moveTo>
                      <a:pt x="25526" y="362520"/>
                    </a:moveTo>
                    <a:lnTo>
                      <a:pt x="25526" y="362520"/>
                    </a:lnTo>
                    <a:moveTo>
                      <a:pt x="25526" y="362520"/>
                    </a:moveTo>
                    <a:lnTo>
                      <a:pt x="25907" y="362520"/>
                    </a:lnTo>
                    <a:moveTo>
                      <a:pt x="25907" y="362520"/>
                    </a:moveTo>
                    <a:lnTo>
                      <a:pt x="25907" y="362140"/>
                    </a:lnTo>
                    <a:moveTo>
                      <a:pt x="25907" y="362140"/>
                    </a:moveTo>
                    <a:lnTo>
                      <a:pt x="25907" y="362140"/>
                    </a:lnTo>
                    <a:moveTo>
                      <a:pt x="25907" y="362140"/>
                    </a:moveTo>
                    <a:lnTo>
                      <a:pt x="25907" y="362140"/>
                    </a:lnTo>
                    <a:moveTo>
                      <a:pt x="25907" y="362140"/>
                    </a:moveTo>
                    <a:lnTo>
                      <a:pt x="25907" y="362140"/>
                    </a:lnTo>
                    <a:moveTo>
                      <a:pt x="25907" y="362140"/>
                    </a:moveTo>
                    <a:lnTo>
                      <a:pt x="25907" y="361759"/>
                    </a:lnTo>
                    <a:moveTo>
                      <a:pt x="25907" y="361759"/>
                    </a:moveTo>
                    <a:lnTo>
                      <a:pt x="25907" y="361759"/>
                    </a:lnTo>
                    <a:moveTo>
                      <a:pt x="25907" y="361759"/>
                    </a:moveTo>
                    <a:lnTo>
                      <a:pt x="25907" y="361759"/>
                    </a:lnTo>
                    <a:moveTo>
                      <a:pt x="25907" y="361759"/>
                    </a:moveTo>
                    <a:lnTo>
                      <a:pt x="25907" y="361377"/>
                    </a:lnTo>
                    <a:moveTo>
                      <a:pt x="25907" y="361377"/>
                    </a:moveTo>
                    <a:lnTo>
                      <a:pt x="25907" y="361377"/>
                    </a:lnTo>
                    <a:moveTo>
                      <a:pt x="25907" y="361377"/>
                    </a:moveTo>
                    <a:lnTo>
                      <a:pt x="25907" y="361377"/>
                    </a:lnTo>
                    <a:moveTo>
                      <a:pt x="25907" y="361377"/>
                    </a:moveTo>
                    <a:lnTo>
                      <a:pt x="25907" y="361377"/>
                    </a:lnTo>
                    <a:moveTo>
                      <a:pt x="25907" y="361377"/>
                    </a:moveTo>
                    <a:lnTo>
                      <a:pt x="25907" y="361187"/>
                    </a:lnTo>
                    <a:moveTo>
                      <a:pt x="25907" y="361187"/>
                    </a:moveTo>
                    <a:lnTo>
                      <a:pt x="25907" y="361187"/>
                    </a:lnTo>
                    <a:moveTo>
                      <a:pt x="25907" y="361187"/>
                    </a:moveTo>
                    <a:lnTo>
                      <a:pt x="25907" y="361187"/>
                    </a:lnTo>
                    <a:moveTo>
                      <a:pt x="25907" y="361187"/>
                    </a:moveTo>
                    <a:lnTo>
                      <a:pt x="25907" y="360806"/>
                    </a:lnTo>
                    <a:moveTo>
                      <a:pt x="25907" y="360806"/>
                    </a:moveTo>
                    <a:lnTo>
                      <a:pt x="25907" y="360806"/>
                    </a:lnTo>
                    <a:moveTo>
                      <a:pt x="25907" y="360806"/>
                    </a:moveTo>
                    <a:lnTo>
                      <a:pt x="25907" y="360806"/>
                    </a:lnTo>
                    <a:moveTo>
                      <a:pt x="25907" y="360806"/>
                    </a:moveTo>
                    <a:lnTo>
                      <a:pt x="25907" y="360806"/>
                    </a:lnTo>
                    <a:moveTo>
                      <a:pt x="25907" y="360806"/>
                    </a:moveTo>
                    <a:lnTo>
                      <a:pt x="25907" y="360425"/>
                    </a:lnTo>
                    <a:moveTo>
                      <a:pt x="25907" y="360425"/>
                    </a:moveTo>
                    <a:lnTo>
                      <a:pt x="25907" y="360425"/>
                    </a:lnTo>
                    <a:moveTo>
                      <a:pt x="25907" y="360425"/>
                    </a:moveTo>
                    <a:lnTo>
                      <a:pt x="25907" y="360425"/>
                    </a:lnTo>
                    <a:moveTo>
                      <a:pt x="25907" y="360425"/>
                    </a:moveTo>
                    <a:lnTo>
                      <a:pt x="25526" y="360425"/>
                    </a:lnTo>
                    <a:moveTo>
                      <a:pt x="25526" y="360425"/>
                    </a:moveTo>
                    <a:lnTo>
                      <a:pt x="25526" y="360044"/>
                    </a:lnTo>
                    <a:moveTo>
                      <a:pt x="25526" y="360044"/>
                    </a:moveTo>
                    <a:lnTo>
                      <a:pt x="25526" y="360044"/>
                    </a:lnTo>
                    <a:moveTo>
                      <a:pt x="25526" y="360044"/>
                    </a:moveTo>
                    <a:lnTo>
                      <a:pt x="25526" y="360044"/>
                    </a:lnTo>
                    <a:moveTo>
                      <a:pt x="25526" y="360044"/>
                    </a:moveTo>
                    <a:lnTo>
                      <a:pt x="25526" y="360044"/>
                    </a:lnTo>
                    <a:moveTo>
                      <a:pt x="25526" y="360044"/>
                    </a:moveTo>
                    <a:lnTo>
                      <a:pt x="25145" y="360044"/>
                    </a:lnTo>
                    <a:moveTo>
                      <a:pt x="25145" y="360044"/>
                    </a:moveTo>
                    <a:lnTo>
                      <a:pt x="25145" y="359663"/>
                    </a:lnTo>
                    <a:moveTo>
                      <a:pt x="25145" y="359663"/>
                    </a:moveTo>
                    <a:lnTo>
                      <a:pt x="25145" y="359663"/>
                    </a:lnTo>
                    <a:moveTo>
                      <a:pt x="25145" y="359663"/>
                    </a:moveTo>
                    <a:lnTo>
                      <a:pt x="25145" y="359663"/>
                    </a:lnTo>
                    <a:moveTo>
                      <a:pt x="25145" y="359663"/>
                    </a:moveTo>
                    <a:lnTo>
                      <a:pt x="24764" y="359663"/>
                    </a:lnTo>
                    <a:moveTo>
                      <a:pt x="24764" y="359663"/>
                    </a:moveTo>
                    <a:lnTo>
                      <a:pt x="24764" y="359663"/>
                    </a:lnTo>
                    <a:moveTo>
                      <a:pt x="24764" y="359663"/>
                    </a:moveTo>
                    <a:lnTo>
                      <a:pt x="24764" y="359663"/>
                    </a:lnTo>
                    <a:moveTo>
                      <a:pt x="24764" y="359663"/>
                    </a:moveTo>
                    <a:lnTo>
                      <a:pt x="24764" y="359663"/>
                    </a:lnTo>
                    <a:moveTo>
                      <a:pt x="24764" y="359663"/>
                    </a:moveTo>
                    <a:lnTo>
                      <a:pt x="24383" y="359663"/>
                    </a:lnTo>
                    <a:moveTo>
                      <a:pt x="24383" y="359663"/>
                    </a:moveTo>
                    <a:lnTo>
                      <a:pt x="24383" y="359663"/>
                    </a:lnTo>
                    <a:moveTo>
                      <a:pt x="24383" y="359663"/>
                    </a:moveTo>
                    <a:lnTo>
                      <a:pt x="24383" y="359282"/>
                    </a:lnTo>
                    <a:moveTo>
                      <a:pt x="24383" y="359282"/>
                    </a:moveTo>
                    <a:lnTo>
                      <a:pt x="24002" y="359282"/>
                    </a:lnTo>
                    <a:moveTo>
                      <a:pt x="24002" y="359282"/>
                    </a:moveTo>
                    <a:lnTo>
                      <a:pt x="24002" y="359282"/>
                    </a:lnTo>
                    <a:moveTo>
                      <a:pt x="24002" y="359282"/>
                    </a:moveTo>
                    <a:lnTo>
                      <a:pt x="24002" y="359282"/>
                    </a:lnTo>
                    <a:moveTo>
                      <a:pt x="24002" y="359282"/>
                    </a:moveTo>
                    <a:lnTo>
                      <a:pt x="4001" y="359282"/>
                    </a:lnTo>
                    <a:moveTo>
                      <a:pt x="4001" y="359282"/>
                    </a:moveTo>
                    <a:lnTo>
                      <a:pt x="4001" y="359282"/>
                    </a:lnTo>
                    <a:moveTo>
                      <a:pt x="4001" y="359282"/>
                    </a:moveTo>
                    <a:lnTo>
                      <a:pt x="3619" y="359282"/>
                    </a:lnTo>
                    <a:moveTo>
                      <a:pt x="3619" y="359282"/>
                    </a:moveTo>
                    <a:lnTo>
                      <a:pt x="3619" y="359282"/>
                    </a:lnTo>
                    <a:moveTo>
                      <a:pt x="3619" y="359282"/>
                    </a:moveTo>
                    <a:lnTo>
                      <a:pt x="3239" y="359282"/>
                    </a:lnTo>
                    <a:moveTo>
                      <a:pt x="3239" y="359282"/>
                    </a:moveTo>
                    <a:lnTo>
                      <a:pt x="3239" y="359282"/>
                    </a:lnTo>
                    <a:moveTo>
                      <a:pt x="3239" y="359282"/>
                    </a:moveTo>
                    <a:lnTo>
                      <a:pt x="2857" y="359282"/>
                    </a:lnTo>
                    <a:moveTo>
                      <a:pt x="2857" y="359282"/>
                    </a:moveTo>
                    <a:lnTo>
                      <a:pt x="2857" y="359282"/>
                    </a:lnTo>
                    <a:moveTo>
                      <a:pt x="2857" y="359282"/>
                    </a:moveTo>
                    <a:lnTo>
                      <a:pt x="2477" y="359282"/>
                    </a:lnTo>
                    <a:moveTo>
                      <a:pt x="2477" y="359282"/>
                    </a:moveTo>
                    <a:lnTo>
                      <a:pt x="2477" y="358901"/>
                    </a:lnTo>
                    <a:moveTo>
                      <a:pt x="2477" y="358901"/>
                    </a:moveTo>
                    <a:lnTo>
                      <a:pt x="2095" y="358901"/>
                    </a:lnTo>
                    <a:moveTo>
                      <a:pt x="2095" y="358901"/>
                    </a:moveTo>
                    <a:lnTo>
                      <a:pt x="2095" y="358901"/>
                    </a:lnTo>
                    <a:moveTo>
                      <a:pt x="2095" y="358901"/>
                    </a:moveTo>
                    <a:lnTo>
                      <a:pt x="1715" y="358901"/>
                    </a:lnTo>
                    <a:moveTo>
                      <a:pt x="1715" y="358901"/>
                    </a:moveTo>
                    <a:lnTo>
                      <a:pt x="1715" y="358520"/>
                    </a:lnTo>
                    <a:moveTo>
                      <a:pt x="1715" y="358520"/>
                    </a:moveTo>
                    <a:lnTo>
                      <a:pt x="1715" y="358520"/>
                    </a:lnTo>
                    <a:moveTo>
                      <a:pt x="1715" y="358520"/>
                    </a:moveTo>
                    <a:lnTo>
                      <a:pt x="1333" y="358520"/>
                    </a:lnTo>
                    <a:moveTo>
                      <a:pt x="1333" y="358520"/>
                    </a:moveTo>
                    <a:lnTo>
                      <a:pt x="1333" y="358520"/>
                    </a:lnTo>
                    <a:moveTo>
                      <a:pt x="1333" y="358520"/>
                    </a:moveTo>
                    <a:lnTo>
                      <a:pt x="952" y="358139"/>
                    </a:lnTo>
                    <a:moveTo>
                      <a:pt x="952" y="358139"/>
                    </a:moveTo>
                    <a:lnTo>
                      <a:pt x="952" y="358139"/>
                    </a:lnTo>
                    <a:moveTo>
                      <a:pt x="952" y="358139"/>
                    </a:moveTo>
                    <a:lnTo>
                      <a:pt x="952" y="357949"/>
                    </a:lnTo>
                    <a:moveTo>
                      <a:pt x="952" y="357949"/>
                    </a:moveTo>
                    <a:lnTo>
                      <a:pt x="952" y="357949"/>
                    </a:lnTo>
                    <a:moveTo>
                      <a:pt x="952" y="357949"/>
                    </a:moveTo>
                    <a:lnTo>
                      <a:pt x="762" y="357949"/>
                    </a:lnTo>
                    <a:moveTo>
                      <a:pt x="762" y="357949"/>
                    </a:moveTo>
                    <a:lnTo>
                      <a:pt x="762" y="357568"/>
                    </a:lnTo>
                    <a:moveTo>
                      <a:pt x="762" y="357568"/>
                    </a:moveTo>
                    <a:lnTo>
                      <a:pt x="762" y="357568"/>
                    </a:lnTo>
                    <a:moveTo>
                      <a:pt x="762" y="357568"/>
                    </a:moveTo>
                    <a:lnTo>
                      <a:pt x="381" y="357186"/>
                    </a:lnTo>
                    <a:moveTo>
                      <a:pt x="381" y="357186"/>
                    </a:moveTo>
                    <a:lnTo>
                      <a:pt x="381" y="357186"/>
                    </a:lnTo>
                    <a:moveTo>
                      <a:pt x="381" y="357186"/>
                    </a:moveTo>
                    <a:lnTo>
                      <a:pt x="381" y="356806"/>
                    </a:lnTo>
                    <a:moveTo>
                      <a:pt x="381" y="356806"/>
                    </a:moveTo>
                    <a:lnTo>
                      <a:pt x="381" y="356806"/>
                    </a:lnTo>
                    <a:moveTo>
                      <a:pt x="381" y="356806"/>
                    </a:moveTo>
                    <a:lnTo>
                      <a:pt x="381" y="356425"/>
                    </a:lnTo>
                    <a:moveTo>
                      <a:pt x="381" y="356425"/>
                    </a:moveTo>
                    <a:lnTo>
                      <a:pt x="381" y="356425"/>
                    </a:lnTo>
                    <a:moveTo>
                      <a:pt x="381" y="356425"/>
                    </a:moveTo>
                    <a:lnTo>
                      <a:pt x="381" y="356043"/>
                    </a:lnTo>
                    <a:moveTo>
                      <a:pt x="381" y="356043"/>
                    </a:moveTo>
                    <a:lnTo>
                      <a:pt x="0" y="356043"/>
                    </a:lnTo>
                    <a:moveTo>
                      <a:pt x="0" y="356043"/>
                    </a:moveTo>
                    <a:lnTo>
                      <a:pt x="0" y="355663"/>
                    </a:lnTo>
                    <a:moveTo>
                      <a:pt x="0" y="355663"/>
                    </a:moveTo>
                    <a:lnTo>
                      <a:pt x="0" y="355663"/>
                    </a:lnTo>
                    <a:moveTo>
                      <a:pt x="0" y="355663"/>
                    </a:moveTo>
                    <a:lnTo>
                      <a:pt x="0" y="355281"/>
                    </a:lnTo>
                    <a:moveTo>
                      <a:pt x="0" y="355281"/>
                    </a:moveTo>
                    <a:lnTo>
                      <a:pt x="0" y="355281"/>
                    </a:lnTo>
                    <a:moveTo>
                      <a:pt x="0" y="355281"/>
                    </a:moveTo>
                    <a:lnTo>
                      <a:pt x="0" y="354900"/>
                    </a:lnTo>
                    <a:moveTo>
                      <a:pt x="0" y="354900"/>
                    </a:moveTo>
                    <a:lnTo>
                      <a:pt x="381" y="354900"/>
                    </a:lnTo>
                    <a:moveTo>
                      <a:pt x="381" y="354900"/>
                    </a:moveTo>
                    <a:lnTo>
                      <a:pt x="381" y="354710"/>
                    </a:lnTo>
                    <a:moveTo>
                      <a:pt x="381" y="354710"/>
                    </a:moveTo>
                    <a:lnTo>
                      <a:pt x="381" y="354710"/>
                    </a:lnTo>
                    <a:moveTo>
                      <a:pt x="381" y="354710"/>
                    </a:moveTo>
                    <a:lnTo>
                      <a:pt x="381" y="354710"/>
                    </a:lnTo>
                    <a:moveTo>
                      <a:pt x="381" y="354710"/>
                    </a:moveTo>
                    <a:lnTo>
                      <a:pt x="381" y="354329"/>
                    </a:lnTo>
                    <a:moveTo>
                      <a:pt x="381" y="354329"/>
                    </a:moveTo>
                    <a:lnTo>
                      <a:pt x="381" y="354329"/>
                    </a:lnTo>
                    <a:moveTo>
                      <a:pt x="381" y="354329"/>
                    </a:moveTo>
                    <a:lnTo>
                      <a:pt x="381" y="353948"/>
                    </a:lnTo>
                    <a:moveTo>
                      <a:pt x="381" y="353948"/>
                    </a:moveTo>
                    <a:lnTo>
                      <a:pt x="762" y="353948"/>
                    </a:lnTo>
                    <a:moveTo>
                      <a:pt x="762" y="353948"/>
                    </a:moveTo>
                    <a:lnTo>
                      <a:pt x="762" y="353567"/>
                    </a:lnTo>
                    <a:moveTo>
                      <a:pt x="762" y="353567"/>
                    </a:moveTo>
                    <a:lnTo>
                      <a:pt x="762" y="353567"/>
                    </a:lnTo>
                    <a:moveTo>
                      <a:pt x="762" y="353567"/>
                    </a:moveTo>
                    <a:lnTo>
                      <a:pt x="952" y="353186"/>
                    </a:lnTo>
                    <a:moveTo>
                      <a:pt x="952" y="353186"/>
                    </a:moveTo>
                    <a:lnTo>
                      <a:pt x="952" y="353186"/>
                    </a:lnTo>
                    <a:moveTo>
                      <a:pt x="952" y="353186"/>
                    </a:moveTo>
                    <a:lnTo>
                      <a:pt x="952" y="353186"/>
                    </a:lnTo>
                    <a:moveTo>
                      <a:pt x="952" y="353186"/>
                    </a:moveTo>
                    <a:lnTo>
                      <a:pt x="952" y="352805"/>
                    </a:lnTo>
                    <a:moveTo>
                      <a:pt x="952" y="352805"/>
                    </a:moveTo>
                    <a:lnTo>
                      <a:pt x="1333" y="352805"/>
                    </a:lnTo>
                    <a:moveTo>
                      <a:pt x="1333" y="352805"/>
                    </a:moveTo>
                    <a:lnTo>
                      <a:pt x="1333" y="352805"/>
                    </a:lnTo>
                    <a:moveTo>
                      <a:pt x="1333" y="352805"/>
                    </a:moveTo>
                    <a:lnTo>
                      <a:pt x="1715" y="352424"/>
                    </a:lnTo>
                    <a:moveTo>
                      <a:pt x="1715" y="352424"/>
                    </a:moveTo>
                    <a:lnTo>
                      <a:pt x="1715" y="352424"/>
                    </a:lnTo>
                    <a:moveTo>
                      <a:pt x="1715" y="352424"/>
                    </a:moveTo>
                    <a:lnTo>
                      <a:pt x="1715" y="352424"/>
                    </a:lnTo>
                    <a:moveTo>
                      <a:pt x="1715" y="352424"/>
                    </a:moveTo>
                    <a:lnTo>
                      <a:pt x="2095" y="352043"/>
                    </a:lnTo>
                    <a:moveTo>
                      <a:pt x="2095" y="352043"/>
                    </a:moveTo>
                    <a:lnTo>
                      <a:pt x="2095" y="352043"/>
                    </a:lnTo>
                    <a:moveTo>
                      <a:pt x="2095" y="352043"/>
                    </a:moveTo>
                    <a:lnTo>
                      <a:pt x="2477" y="352043"/>
                    </a:lnTo>
                    <a:moveTo>
                      <a:pt x="2477" y="352043"/>
                    </a:moveTo>
                    <a:lnTo>
                      <a:pt x="2477" y="352043"/>
                    </a:lnTo>
                    <a:moveTo>
                      <a:pt x="2477" y="352043"/>
                    </a:moveTo>
                    <a:lnTo>
                      <a:pt x="2857" y="352043"/>
                    </a:lnTo>
                    <a:moveTo>
                      <a:pt x="2857" y="352043"/>
                    </a:moveTo>
                    <a:lnTo>
                      <a:pt x="2857" y="351662"/>
                    </a:lnTo>
                    <a:moveTo>
                      <a:pt x="2857" y="351662"/>
                    </a:moveTo>
                    <a:lnTo>
                      <a:pt x="3239" y="351662"/>
                    </a:lnTo>
                    <a:moveTo>
                      <a:pt x="3239" y="351662"/>
                    </a:moveTo>
                    <a:lnTo>
                      <a:pt x="3239" y="351662"/>
                    </a:lnTo>
                    <a:moveTo>
                      <a:pt x="3239" y="351662"/>
                    </a:moveTo>
                    <a:lnTo>
                      <a:pt x="3619" y="351662"/>
                    </a:lnTo>
                    <a:moveTo>
                      <a:pt x="3619" y="351662"/>
                    </a:moveTo>
                    <a:lnTo>
                      <a:pt x="3619" y="351662"/>
                    </a:lnTo>
                    <a:moveTo>
                      <a:pt x="3619" y="351662"/>
                    </a:moveTo>
                    <a:lnTo>
                      <a:pt x="4001" y="351662"/>
                    </a:lnTo>
                    <a:moveTo>
                      <a:pt x="4001" y="351662"/>
                    </a:moveTo>
                    <a:lnTo>
                      <a:pt x="4001" y="351662"/>
                    </a:lnTo>
                    <a:moveTo>
                      <a:pt x="4001" y="351662"/>
                    </a:moveTo>
                    <a:lnTo>
                      <a:pt x="23430" y="351662"/>
                    </a:lnTo>
                    <a:moveTo>
                      <a:pt x="23430" y="351662"/>
                    </a:moveTo>
                    <a:lnTo>
                      <a:pt x="23430" y="351662"/>
                    </a:lnTo>
                    <a:moveTo>
                      <a:pt x="23430" y="351662"/>
                    </a:moveTo>
                    <a:lnTo>
                      <a:pt x="23811" y="351662"/>
                    </a:lnTo>
                    <a:moveTo>
                      <a:pt x="23811" y="351662"/>
                    </a:moveTo>
                    <a:lnTo>
                      <a:pt x="23811" y="351662"/>
                    </a:lnTo>
                    <a:moveTo>
                      <a:pt x="23811" y="351662"/>
                    </a:moveTo>
                    <a:lnTo>
                      <a:pt x="24002" y="351662"/>
                    </a:lnTo>
                    <a:moveTo>
                      <a:pt x="24002" y="351662"/>
                    </a:moveTo>
                    <a:lnTo>
                      <a:pt x="24002" y="351662"/>
                    </a:lnTo>
                    <a:moveTo>
                      <a:pt x="24002" y="351662"/>
                    </a:moveTo>
                    <a:lnTo>
                      <a:pt x="24002" y="351662"/>
                    </a:lnTo>
                    <a:moveTo>
                      <a:pt x="24002" y="351662"/>
                    </a:moveTo>
                    <a:lnTo>
                      <a:pt x="24383" y="351662"/>
                    </a:lnTo>
                    <a:moveTo>
                      <a:pt x="24383" y="351662"/>
                    </a:moveTo>
                    <a:lnTo>
                      <a:pt x="24383" y="351472"/>
                    </a:lnTo>
                    <a:moveTo>
                      <a:pt x="24383" y="351472"/>
                    </a:moveTo>
                    <a:lnTo>
                      <a:pt x="24383" y="351472"/>
                    </a:lnTo>
                    <a:moveTo>
                      <a:pt x="24383" y="351472"/>
                    </a:moveTo>
                    <a:lnTo>
                      <a:pt x="24764" y="351472"/>
                    </a:lnTo>
                    <a:moveTo>
                      <a:pt x="24764" y="351472"/>
                    </a:moveTo>
                    <a:lnTo>
                      <a:pt x="24764" y="351472"/>
                    </a:lnTo>
                    <a:moveTo>
                      <a:pt x="24764" y="351472"/>
                    </a:moveTo>
                    <a:lnTo>
                      <a:pt x="24764" y="351472"/>
                    </a:lnTo>
                    <a:moveTo>
                      <a:pt x="24764" y="351472"/>
                    </a:moveTo>
                    <a:lnTo>
                      <a:pt x="25145" y="351090"/>
                    </a:lnTo>
                    <a:moveTo>
                      <a:pt x="25145" y="351090"/>
                    </a:moveTo>
                    <a:lnTo>
                      <a:pt x="25145" y="351090"/>
                    </a:lnTo>
                    <a:moveTo>
                      <a:pt x="25145" y="351090"/>
                    </a:moveTo>
                    <a:lnTo>
                      <a:pt x="25145" y="351090"/>
                    </a:lnTo>
                    <a:moveTo>
                      <a:pt x="25145" y="351090"/>
                    </a:moveTo>
                    <a:lnTo>
                      <a:pt x="25526" y="351090"/>
                    </a:lnTo>
                    <a:moveTo>
                      <a:pt x="25526" y="351090"/>
                    </a:moveTo>
                    <a:lnTo>
                      <a:pt x="25526" y="350709"/>
                    </a:lnTo>
                    <a:moveTo>
                      <a:pt x="25526" y="350709"/>
                    </a:moveTo>
                    <a:lnTo>
                      <a:pt x="25526" y="350709"/>
                    </a:lnTo>
                    <a:moveTo>
                      <a:pt x="25526" y="350709"/>
                    </a:moveTo>
                    <a:lnTo>
                      <a:pt x="25526" y="350709"/>
                    </a:lnTo>
                    <a:moveTo>
                      <a:pt x="25526" y="350709"/>
                    </a:moveTo>
                    <a:lnTo>
                      <a:pt x="25526" y="350329"/>
                    </a:lnTo>
                    <a:moveTo>
                      <a:pt x="25526" y="350329"/>
                    </a:moveTo>
                    <a:lnTo>
                      <a:pt x="25907" y="350329"/>
                    </a:lnTo>
                    <a:moveTo>
                      <a:pt x="25907" y="350329"/>
                    </a:moveTo>
                    <a:lnTo>
                      <a:pt x="25907" y="350329"/>
                    </a:lnTo>
                    <a:moveTo>
                      <a:pt x="25907" y="350329"/>
                    </a:moveTo>
                    <a:lnTo>
                      <a:pt x="25907" y="349947"/>
                    </a:lnTo>
                    <a:moveTo>
                      <a:pt x="25907" y="349947"/>
                    </a:moveTo>
                    <a:lnTo>
                      <a:pt x="25907" y="349947"/>
                    </a:lnTo>
                    <a:moveTo>
                      <a:pt x="25907" y="349947"/>
                    </a:moveTo>
                    <a:lnTo>
                      <a:pt x="25907" y="349947"/>
                    </a:lnTo>
                    <a:moveTo>
                      <a:pt x="25907" y="349947"/>
                    </a:moveTo>
                    <a:lnTo>
                      <a:pt x="25907" y="349566"/>
                    </a:lnTo>
                    <a:moveTo>
                      <a:pt x="25907" y="349566"/>
                    </a:moveTo>
                    <a:lnTo>
                      <a:pt x="25907" y="349566"/>
                    </a:lnTo>
                    <a:moveTo>
                      <a:pt x="25907" y="349566"/>
                    </a:moveTo>
                    <a:lnTo>
                      <a:pt x="25907" y="349566"/>
                    </a:lnTo>
                    <a:moveTo>
                      <a:pt x="25907" y="349566"/>
                    </a:moveTo>
                    <a:lnTo>
                      <a:pt x="25907" y="349186"/>
                    </a:lnTo>
                    <a:moveTo>
                      <a:pt x="25907" y="349186"/>
                    </a:moveTo>
                    <a:lnTo>
                      <a:pt x="25907" y="349186"/>
                    </a:lnTo>
                    <a:moveTo>
                      <a:pt x="25907" y="349186"/>
                    </a:moveTo>
                    <a:lnTo>
                      <a:pt x="25907" y="348804"/>
                    </a:lnTo>
                    <a:moveTo>
                      <a:pt x="25907" y="348804"/>
                    </a:moveTo>
                    <a:lnTo>
                      <a:pt x="25907" y="348804"/>
                    </a:lnTo>
                    <a:moveTo>
                      <a:pt x="25907" y="348804"/>
                    </a:moveTo>
                    <a:lnTo>
                      <a:pt x="25907" y="348804"/>
                    </a:lnTo>
                    <a:moveTo>
                      <a:pt x="25907" y="348804"/>
                    </a:moveTo>
                    <a:lnTo>
                      <a:pt x="25907" y="348424"/>
                    </a:lnTo>
                    <a:moveTo>
                      <a:pt x="25907" y="348424"/>
                    </a:moveTo>
                    <a:lnTo>
                      <a:pt x="25907" y="348424"/>
                    </a:lnTo>
                    <a:moveTo>
                      <a:pt x="25907" y="348424"/>
                    </a:moveTo>
                    <a:lnTo>
                      <a:pt x="25907" y="348233"/>
                    </a:lnTo>
                    <a:moveTo>
                      <a:pt x="25907" y="348233"/>
                    </a:moveTo>
                    <a:lnTo>
                      <a:pt x="25907" y="348233"/>
                    </a:lnTo>
                    <a:moveTo>
                      <a:pt x="25907" y="348233"/>
                    </a:moveTo>
                    <a:lnTo>
                      <a:pt x="25907" y="348233"/>
                    </a:lnTo>
                    <a:moveTo>
                      <a:pt x="25907" y="348233"/>
                    </a:moveTo>
                    <a:lnTo>
                      <a:pt x="25526" y="347852"/>
                    </a:lnTo>
                    <a:moveTo>
                      <a:pt x="25526" y="347852"/>
                    </a:moveTo>
                    <a:lnTo>
                      <a:pt x="25526" y="347852"/>
                    </a:lnTo>
                    <a:moveTo>
                      <a:pt x="25526" y="347852"/>
                    </a:moveTo>
                    <a:lnTo>
                      <a:pt x="25526" y="347852"/>
                    </a:lnTo>
                    <a:moveTo>
                      <a:pt x="25526" y="347852"/>
                    </a:moveTo>
                    <a:lnTo>
                      <a:pt x="25526" y="347852"/>
                    </a:lnTo>
                    <a:moveTo>
                      <a:pt x="25526" y="347852"/>
                    </a:moveTo>
                    <a:lnTo>
                      <a:pt x="25526" y="347471"/>
                    </a:lnTo>
                    <a:moveTo>
                      <a:pt x="25526" y="347471"/>
                    </a:moveTo>
                    <a:lnTo>
                      <a:pt x="25145" y="347471"/>
                    </a:lnTo>
                    <a:moveTo>
                      <a:pt x="25145" y="347471"/>
                    </a:moveTo>
                    <a:lnTo>
                      <a:pt x="25145" y="347471"/>
                    </a:lnTo>
                    <a:moveTo>
                      <a:pt x="25145" y="347471"/>
                    </a:moveTo>
                    <a:lnTo>
                      <a:pt x="25145" y="347090"/>
                    </a:lnTo>
                    <a:moveTo>
                      <a:pt x="25145" y="347090"/>
                    </a:moveTo>
                    <a:lnTo>
                      <a:pt x="24764" y="347090"/>
                    </a:lnTo>
                    <a:moveTo>
                      <a:pt x="24764" y="347090"/>
                    </a:moveTo>
                    <a:lnTo>
                      <a:pt x="24764" y="347090"/>
                    </a:lnTo>
                    <a:moveTo>
                      <a:pt x="24764" y="347090"/>
                    </a:moveTo>
                    <a:lnTo>
                      <a:pt x="24764" y="347090"/>
                    </a:lnTo>
                    <a:moveTo>
                      <a:pt x="24764" y="347090"/>
                    </a:moveTo>
                    <a:lnTo>
                      <a:pt x="24383" y="347090"/>
                    </a:lnTo>
                    <a:moveTo>
                      <a:pt x="24383" y="347090"/>
                    </a:moveTo>
                    <a:lnTo>
                      <a:pt x="24383" y="346709"/>
                    </a:lnTo>
                    <a:moveTo>
                      <a:pt x="24383" y="346709"/>
                    </a:moveTo>
                    <a:lnTo>
                      <a:pt x="24383" y="346709"/>
                    </a:lnTo>
                    <a:moveTo>
                      <a:pt x="24383" y="346709"/>
                    </a:moveTo>
                    <a:lnTo>
                      <a:pt x="24002" y="346709"/>
                    </a:lnTo>
                    <a:moveTo>
                      <a:pt x="24002" y="346709"/>
                    </a:moveTo>
                    <a:lnTo>
                      <a:pt x="24002" y="346709"/>
                    </a:lnTo>
                    <a:moveTo>
                      <a:pt x="24002" y="346709"/>
                    </a:moveTo>
                    <a:lnTo>
                      <a:pt x="24002" y="346709"/>
                    </a:lnTo>
                    <a:moveTo>
                      <a:pt x="24002" y="346709"/>
                    </a:moveTo>
                    <a:lnTo>
                      <a:pt x="23811" y="346709"/>
                    </a:lnTo>
                    <a:moveTo>
                      <a:pt x="23811" y="346709"/>
                    </a:moveTo>
                    <a:lnTo>
                      <a:pt x="23811" y="346709"/>
                    </a:lnTo>
                    <a:moveTo>
                      <a:pt x="23811" y="346709"/>
                    </a:moveTo>
                    <a:lnTo>
                      <a:pt x="23430" y="346709"/>
                    </a:lnTo>
                    <a:moveTo>
                      <a:pt x="23430" y="346709"/>
                    </a:moveTo>
                    <a:lnTo>
                      <a:pt x="23430" y="346709"/>
                    </a:lnTo>
                    <a:moveTo>
                      <a:pt x="23430" y="346709"/>
                    </a:moveTo>
                    <a:lnTo>
                      <a:pt x="4001" y="346709"/>
                    </a:lnTo>
                    <a:moveTo>
                      <a:pt x="4001" y="346709"/>
                    </a:moveTo>
                    <a:lnTo>
                      <a:pt x="4001" y="346709"/>
                    </a:lnTo>
                    <a:moveTo>
                      <a:pt x="4001" y="346709"/>
                    </a:moveTo>
                    <a:lnTo>
                      <a:pt x="3619" y="346709"/>
                    </a:lnTo>
                    <a:moveTo>
                      <a:pt x="3619" y="346709"/>
                    </a:moveTo>
                    <a:lnTo>
                      <a:pt x="3619" y="346709"/>
                    </a:lnTo>
                    <a:moveTo>
                      <a:pt x="3619" y="346709"/>
                    </a:moveTo>
                    <a:lnTo>
                      <a:pt x="3239" y="346709"/>
                    </a:lnTo>
                    <a:moveTo>
                      <a:pt x="3239" y="346709"/>
                    </a:moveTo>
                    <a:lnTo>
                      <a:pt x="3239" y="346709"/>
                    </a:lnTo>
                    <a:moveTo>
                      <a:pt x="3239" y="346709"/>
                    </a:moveTo>
                    <a:lnTo>
                      <a:pt x="2857" y="346328"/>
                    </a:lnTo>
                    <a:moveTo>
                      <a:pt x="2857" y="346328"/>
                    </a:moveTo>
                    <a:lnTo>
                      <a:pt x="2857" y="346328"/>
                    </a:lnTo>
                    <a:moveTo>
                      <a:pt x="2857" y="346328"/>
                    </a:moveTo>
                    <a:lnTo>
                      <a:pt x="2477" y="346328"/>
                    </a:lnTo>
                    <a:moveTo>
                      <a:pt x="2477" y="346328"/>
                    </a:moveTo>
                    <a:lnTo>
                      <a:pt x="2477" y="346328"/>
                    </a:lnTo>
                    <a:moveTo>
                      <a:pt x="2477" y="346328"/>
                    </a:moveTo>
                    <a:lnTo>
                      <a:pt x="2095" y="346328"/>
                    </a:lnTo>
                    <a:moveTo>
                      <a:pt x="2095" y="346328"/>
                    </a:moveTo>
                    <a:lnTo>
                      <a:pt x="2095" y="345947"/>
                    </a:lnTo>
                    <a:moveTo>
                      <a:pt x="2095" y="345947"/>
                    </a:moveTo>
                    <a:lnTo>
                      <a:pt x="1715" y="345947"/>
                    </a:lnTo>
                    <a:moveTo>
                      <a:pt x="1715" y="345947"/>
                    </a:moveTo>
                    <a:lnTo>
                      <a:pt x="1715" y="345947"/>
                    </a:lnTo>
                    <a:moveTo>
                      <a:pt x="1715" y="345947"/>
                    </a:moveTo>
                    <a:lnTo>
                      <a:pt x="1715" y="345947"/>
                    </a:lnTo>
                    <a:moveTo>
                      <a:pt x="1715" y="345947"/>
                    </a:moveTo>
                    <a:lnTo>
                      <a:pt x="1333" y="345566"/>
                    </a:lnTo>
                    <a:moveTo>
                      <a:pt x="1333" y="345566"/>
                    </a:moveTo>
                    <a:lnTo>
                      <a:pt x="1333" y="345566"/>
                    </a:lnTo>
                    <a:moveTo>
                      <a:pt x="1333" y="345566"/>
                    </a:moveTo>
                    <a:lnTo>
                      <a:pt x="952" y="345566"/>
                    </a:lnTo>
                    <a:moveTo>
                      <a:pt x="952" y="345566"/>
                    </a:moveTo>
                    <a:lnTo>
                      <a:pt x="952" y="345185"/>
                    </a:lnTo>
                    <a:moveTo>
                      <a:pt x="952" y="345185"/>
                    </a:moveTo>
                    <a:lnTo>
                      <a:pt x="952" y="345185"/>
                    </a:lnTo>
                    <a:moveTo>
                      <a:pt x="952" y="345185"/>
                    </a:moveTo>
                    <a:lnTo>
                      <a:pt x="952" y="345185"/>
                    </a:lnTo>
                    <a:moveTo>
                      <a:pt x="952" y="345185"/>
                    </a:moveTo>
                    <a:lnTo>
                      <a:pt x="762" y="344995"/>
                    </a:lnTo>
                    <a:moveTo>
                      <a:pt x="762" y="344995"/>
                    </a:moveTo>
                    <a:lnTo>
                      <a:pt x="762" y="344995"/>
                    </a:lnTo>
                    <a:moveTo>
                      <a:pt x="762" y="344995"/>
                    </a:moveTo>
                    <a:lnTo>
                      <a:pt x="762" y="344613"/>
                    </a:lnTo>
                    <a:moveTo>
                      <a:pt x="762" y="344613"/>
                    </a:moveTo>
                    <a:lnTo>
                      <a:pt x="381" y="344613"/>
                    </a:lnTo>
                    <a:moveTo>
                      <a:pt x="381" y="344613"/>
                    </a:moveTo>
                    <a:lnTo>
                      <a:pt x="381" y="344233"/>
                    </a:lnTo>
                    <a:moveTo>
                      <a:pt x="381" y="344233"/>
                    </a:moveTo>
                    <a:lnTo>
                      <a:pt x="381" y="344233"/>
                    </a:lnTo>
                    <a:moveTo>
                      <a:pt x="381" y="344233"/>
                    </a:moveTo>
                    <a:lnTo>
                      <a:pt x="381" y="343852"/>
                    </a:lnTo>
                    <a:moveTo>
                      <a:pt x="381" y="343852"/>
                    </a:moveTo>
                    <a:lnTo>
                      <a:pt x="381" y="343852"/>
                    </a:lnTo>
                    <a:moveTo>
                      <a:pt x="381" y="343852"/>
                    </a:moveTo>
                    <a:lnTo>
                      <a:pt x="381" y="343470"/>
                    </a:lnTo>
                    <a:moveTo>
                      <a:pt x="381" y="343470"/>
                    </a:moveTo>
                    <a:lnTo>
                      <a:pt x="381" y="343470"/>
                    </a:lnTo>
                    <a:moveTo>
                      <a:pt x="381" y="343470"/>
                    </a:moveTo>
                    <a:lnTo>
                      <a:pt x="0" y="343090"/>
                    </a:lnTo>
                    <a:moveTo>
                      <a:pt x="0" y="343090"/>
                    </a:moveTo>
                    <a:lnTo>
                      <a:pt x="0" y="343090"/>
                    </a:lnTo>
                    <a:moveTo>
                      <a:pt x="0" y="343090"/>
                    </a:moveTo>
                    <a:lnTo>
                      <a:pt x="0" y="342709"/>
                    </a:lnTo>
                    <a:moveTo>
                      <a:pt x="0" y="342709"/>
                    </a:moveTo>
                    <a:lnTo>
                      <a:pt x="0" y="342709"/>
                    </a:lnTo>
                    <a:moveTo>
                      <a:pt x="0" y="342709"/>
                    </a:moveTo>
                    <a:lnTo>
                      <a:pt x="0" y="342327"/>
                    </a:lnTo>
                    <a:moveTo>
                      <a:pt x="0" y="342327"/>
                    </a:moveTo>
                    <a:lnTo>
                      <a:pt x="0" y="342327"/>
                    </a:lnTo>
                    <a:moveTo>
                      <a:pt x="0" y="342327"/>
                    </a:moveTo>
                    <a:lnTo>
                      <a:pt x="381" y="341947"/>
                    </a:lnTo>
                    <a:moveTo>
                      <a:pt x="381" y="341947"/>
                    </a:moveTo>
                    <a:lnTo>
                      <a:pt x="381" y="341947"/>
                    </a:lnTo>
                    <a:moveTo>
                      <a:pt x="381" y="341947"/>
                    </a:moveTo>
                    <a:lnTo>
                      <a:pt x="381" y="341756"/>
                    </a:lnTo>
                    <a:moveTo>
                      <a:pt x="381" y="341756"/>
                    </a:moveTo>
                    <a:lnTo>
                      <a:pt x="381" y="341756"/>
                    </a:lnTo>
                    <a:moveTo>
                      <a:pt x="381" y="341756"/>
                    </a:moveTo>
                    <a:lnTo>
                      <a:pt x="381" y="341375"/>
                    </a:lnTo>
                    <a:moveTo>
                      <a:pt x="381" y="341375"/>
                    </a:moveTo>
                    <a:lnTo>
                      <a:pt x="381" y="341375"/>
                    </a:lnTo>
                    <a:moveTo>
                      <a:pt x="381" y="341375"/>
                    </a:moveTo>
                    <a:lnTo>
                      <a:pt x="381" y="341375"/>
                    </a:lnTo>
                    <a:moveTo>
                      <a:pt x="381" y="341375"/>
                    </a:moveTo>
                    <a:lnTo>
                      <a:pt x="762" y="340994"/>
                    </a:lnTo>
                    <a:moveTo>
                      <a:pt x="762" y="340994"/>
                    </a:moveTo>
                    <a:lnTo>
                      <a:pt x="762" y="340994"/>
                    </a:lnTo>
                    <a:moveTo>
                      <a:pt x="762" y="340994"/>
                    </a:moveTo>
                    <a:lnTo>
                      <a:pt x="762" y="340613"/>
                    </a:lnTo>
                    <a:moveTo>
                      <a:pt x="762" y="340613"/>
                    </a:moveTo>
                    <a:lnTo>
                      <a:pt x="952" y="340613"/>
                    </a:lnTo>
                    <a:moveTo>
                      <a:pt x="952" y="340613"/>
                    </a:moveTo>
                    <a:lnTo>
                      <a:pt x="952" y="340232"/>
                    </a:lnTo>
                    <a:moveTo>
                      <a:pt x="952" y="340232"/>
                    </a:moveTo>
                    <a:lnTo>
                      <a:pt x="952" y="340232"/>
                    </a:lnTo>
                    <a:moveTo>
                      <a:pt x="952" y="340232"/>
                    </a:moveTo>
                    <a:lnTo>
                      <a:pt x="952" y="340232"/>
                    </a:lnTo>
                    <a:moveTo>
                      <a:pt x="952" y="340232"/>
                    </a:moveTo>
                    <a:lnTo>
                      <a:pt x="1333" y="339851"/>
                    </a:lnTo>
                    <a:moveTo>
                      <a:pt x="1333" y="339851"/>
                    </a:moveTo>
                    <a:lnTo>
                      <a:pt x="1333" y="339851"/>
                    </a:lnTo>
                    <a:moveTo>
                      <a:pt x="1333" y="339851"/>
                    </a:moveTo>
                    <a:lnTo>
                      <a:pt x="1715" y="339851"/>
                    </a:lnTo>
                    <a:moveTo>
                      <a:pt x="1715" y="339851"/>
                    </a:moveTo>
                    <a:lnTo>
                      <a:pt x="1715" y="339470"/>
                    </a:lnTo>
                    <a:moveTo>
                      <a:pt x="1715" y="339470"/>
                    </a:moveTo>
                    <a:lnTo>
                      <a:pt x="1715" y="339470"/>
                    </a:lnTo>
                    <a:moveTo>
                      <a:pt x="1715" y="339470"/>
                    </a:moveTo>
                    <a:lnTo>
                      <a:pt x="2095" y="339470"/>
                    </a:lnTo>
                    <a:moveTo>
                      <a:pt x="2095" y="339470"/>
                    </a:moveTo>
                    <a:lnTo>
                      <a:pt x="2095" y="339470"/>
                    </a:lnTo>
                    <a:moveTo>
                      <a:pt x="2095" y="339470"/>
                    </a:moveTo>
                    <a:lnTo>
                      <a:pt x="2477" y="339089"/>
                    </a:lnTo>
                    <a:moveTo>
                      <a:pt x="2477" y="339089"/>
                    </a:moveTo>
                    <a:lnTo>
                      <a:pt x="2477" y="339089"/>
                    </a:lnTo>
                    <a:moveTo>
                      <a:pt x="2477" y="339089"/>
                    </a:moveTo>
                    <a:lnTo>
                      <a:pt x="2857" y="339089"/>
                    </a:lnTo>
                    <a:moveTo>
                      <a:pt x="2857" y="339089"/>
                    </a:moveTo>
                    <a:lnTo>
                      <a:pt x="2857" y="339089"/>
                    </a:lnTo>
                    <a:moveTo>
                      <a:pt x="2857" y="339089"/>
                    </a:moveTo>
                    <a:lnTo>
                      <a:pt x="3239" y="339089"/>
                    </a:lnTo>
                    <a:moveTo>
                      <a:pt x="3239" y="339089"/>
                    </a:moveTo>
                    <a:lnTo>
                      <a:pt x="3239" y="339089"/>
                    </a:lnTo>
                    <a:moveTo>
                      <a:pt x="3239" y="339089"/>
                    </a:moveTo>
                    <a:lnTo>
                      <a:pt x="3619" y="339089"/>
                    </a:lnTo>
                    <a:moveTo>
                      <a:pt x="3619" y="339089"/>
                    </a:moveTo>
                    <a:lnTo>
                      <a:pt x="3619" y="339089"/>
                    </a:lnTo>
                    <a:moveTo>
                      <a:pt x="3619" y="339089"/>
                    </a:moveTo>
                    <a:lnTo>
                      <a:pt x="4001" y="339089"/>
                    </a:lnTo>
                    <a:moveTo>
                      <a:pt x="4001" y="339089"/>
                    </a:moveTo>
                    <a:lnTo>
                      <a:pt x="4001" y="339089"/>
                    </a:lnTo>
                    <a:moveTo>
                      <a:pt x="4001" y="339089"/>
                    </a:moveTo>
                    <a:lnTo>
                      <a:pt x="23430" y="339089"/>
                    </a:lnTo>
                    <a:moveTo>
                      <a:pt x="23430" y="339089"/>
                    </a:moveTo>
                    <a:lnTo>
                      <a:pt x="23430" y="339089"/>
                    </a:lnTo>
                    <a:moveTo>
                      <a:pt x="23430" y="339089"/>
                    </a:moveTo>
                    <a:lnTo>
                      <a:pt x="23811" y="338708"/>
                    </a:lnTo>
                    <a:moveTo>
                      <a:pt x="23811" y="338708"/>
                    </a:moveTo>
                    <a:lnTo>
                      <a:pt x="23811" y="338708"/>
                    </a:lnTo>
                    <a:moveTo>
                      <a:pt x="23811" y="338708"/>
                    </a:moveTo>
                    <a:lnTo>
                      <a:pt x="24002" y="338708"/>
                    </a:lnTo>
                    <a:moveTo>
                      <a:pt x="24002" y="338708"/>
                    </a:moveTo>
                    <a:lnTo>
                      <a:pt x="24002" y="338708"/>
                    </a:lnTo>
                    <a:moveTo>
                      <a:pt x="24002" y="338708"/>
                    </a:moveTo>
                    <a:lnTo>
                      <a:pt x="24002" y="338708"/>
                    </a:lnTo>
                    <a:moveTo>
                      <a:pt x="24002" y="338708"/>
                    </a:moveTo>
                    <a:lnTo>
                      <a:pt x="24383" y="338708"/>
                    </a:lnTo>
                    <a:moveTo>
                      <a:pt x="24383" y="338708"/>
                    </a:moveTo>
                    <a:lnTo>
                      <a:pt x="24383" y="338708"/>
                    </a:lnTo>
                    <a:moveTo>
                      <a:pt x="24383" y="338708"/>
                    </a:moveTo>
                    <a:lnTo>
                      <a:pt x="24383" y="338708"/>
                    </a:lnTo>
                    <a:moveTo>
                      <a:pt x="24383" y="338708"/>
                    </a:moveTo>
                    <a:lnTo>
                      <a:pt x="24764" y="338708"/>
                    </a:lnTo>
                    <a:moveTo>
                      <a:pt x="24764" y="338708"/>
                    </a:moveTo>
                    <a:lnTo>
                      <a:pt x="24764" y="338518"/>
                    </a:lnTo>
                    <a:moveTo>
                      <a:pt x="24764" y="338518"/>
                    </a:moveTo>
                    <a:lnTo>
                      <a:pt x="24764" y="338518"/>
                    </a:lnTo>
                    <a:moveTo>
                      <a:pt x="24764" y="338518"/>
                    </a:moveTo>
                    <a:lnTo>
                      <a:pt x="25145" y="338518"/>
                    </a:lnTo>
                    <a:moveTo>
                      <a:pt x="25145" y="338518"/>
                    </a:moveTo>
                    <a:lnTo>
                      <a:pt x="25145" y="338518"/>
                    </a:lnTo>
                    <a:moveTo>
                      <a:pt x="25145" y="338518"/>
                    </a:moveTo>
                    <a:lnTo>
                      <a:pt x="25145" y="338136"/>
                    </a:lnTo>
                    <a:moveTo>
                      <a:pt x="25145" y="338136"/>
                    </a:moveTo>
                    <a:lnTo>
                      <a:pt x="25526" y="338136"/>
                    </a:lnTo>
                    <a:moveTo>
                      <a:pt x="25526" y="338136"/>
                    </a:moveTo>
                    <a:lnTo>
                      <a:pt x="25526" y="338136"/>
                    </a:lnTo>
                    <a:moveTo>
                      <a:pt x="25526" y="338136"/>
                    </a:moveTo>
                    <a:lnTo>
                      <a:pt x="25526" y="338136"/>
                    </a:lnTo>
                    <a:moveTo>
                      <a:pt x="25526" y="338136"/>
                    </a:moveTo>
                    <a:lnTo>
                      <a:pt x="25526" y="337756"/>
                    </a:lnTo>
                    <a:moveTo>
                      <a:pt x="25526" y="337756"/>
                    </a:moveTo>
                    <a:lnTo>
                      <a:pt x="25526" y="337756"/>
                    </a:lnTo>
                    <a:moveTo>
                      <a:pt x="25526" y="337756"/>
                    </a:moveTo>
                    <a:lnTo>
                      <a:pt x="25907" y="337756"/>
                    </a:lnTo>
                    <a:moveTo>
                      <a:pt x="25907" y="337756"/>
                    </a:moveTo>
                    <a:lnTo>
                      <a:pt x="25907" y="337375"/>
                    </a:lnTo>
                    <a:moveTo>
                      <a:pt x="25907" y="337375"/>
                    </a:moveTo>
                    <a:lnTo>
                      <a:pt x="25907" y="337375"/>
                    </a:lnTo>
                    <a:moveTo>
                      <a:pt x="25907" y="337375"/>
                    </a:moveTo>
                    <a:lnTo>
                      <a:pt x="25907" y="337375"/>
                    </a:lnTo>
                    <a:moveTo>
                      <a:pt x="25907" y="337375"/>
                    </a:moveTo>
                    <a:lnTo>
                      <a:pt x="25907" y="336993"/>
                    </a:lnTo>
                    <a:moveTo>
                      <a:pt x="25907" y="336993"/>
                    </a:moveTo>
                    <a:lnTo>
                      <a:pt x="25907" y="336993"/>
                    </a:lnTo>
                    <a:moveTo>
                      <a:pt x="25907" y="336993"/>
                    </a:moveTo>
                    <a:lnTo>
                      <a:pt x="25907" y="336613"/>
                    </a:lnTo>
                    <a:moveTo>
                      <a:pt x="25907" y="336613"/>
                    </a:moveTo>
                    <a:lnTo>
                      <a:pt x="25907" y="336613"/>
                    </a:lnTo>
                    <a:moveTo>
                      <a:pt x="25907" y="336613"/>
                    </a:moveTo>
                    <a:lnTo>
                      <a:pt x="25907" y="336613"/>
                    </a:lnTo>
                    <a:moveTo>
                      <a:pt x="25907" y="336613"/>
                    </a:moveTo>
                    <a:lnTo>
                      <a:pt x="25907" y="336231"/>
                    </a:lnTo>
                    <a:moveTo>
                      <a:pt x="25907" y="336231"/>
                    </a:moveTo>
                    <a:lnTo>
                      <a:pt x="25907" y="336231"/>
                    </a:lnTo>
                    <a:moveTo>
                      <a:pt x="25907" y="336231"/>
                    </a:moveTo>
                    <a:lnTo>
                      <a:pt x="25907" y="335850"/>
                    </a:lnTo>
                    <a:moveTo>
                      <a:pt x="25907" y="335850"/>
                    </a:moveTo>
                    <a:lnTo>
                      <a:pt x="25907" y="335850"/>
                    </a:lnTo>
                    <a:moveTo>
                      <a:pt x="25907" y="335850"/>
                    </a:moveTo>
                    <a:lnTo>
                      <a:pt x="25907" y="335850"/>
                    </a:lnTo>
                    <a:moveTo>
                      <a:pt x="25907" y="335850"/>
                    </a:moveTo>
                    <a:lnTo>
                      <a:pt x="25907" y="335470"/>
                    </a:lnTo>
                    <a:moveTo>
                      <a:pt x="25907" y="335470"/>
                    </a:moveTo>
                    <a:lnTo>
                      <a:pt x="25907" y="335470"/>
                    </a:lnTo>
                    <a:moveTo>
                      <a:pt x="25907" y="335470"/>
                    </a:moveTo>
                    <a:lnTo>
                      <a:pt x="25907" y="335470"/>
                    </a:lnTo>
                    <a:moveTo>
                      <a:pt x="25907" y="335470"/>
                    </a:moveTo>
                    <a:lnTo>
                      <a:pt x="25907" y="335088"/>
                    </a:lnTo>
                    <a:moveTo>
                      <a:pt x="25907" y="335088"/>
                    </a:moveTo>
                    <a:lnTo>
                      <a:pt x="25526" y="335088"/>
                    </a:lnTo>
                    <a:moveTo>
                      <a:pt x="25526" y="335088"/>
                    </a:moveTo>
                    <a:lnTo>
                      <a:pt x="25526" y="335088"/>
                    </a:lnTo>
                    <a:moveTo>
                      <a:pt x="25526" y="335088"/>
                    </a:moveTo>
                    <a:lnTo>
                      <a:pt x="25526" y="334898"/>
                    </a:lnTo>
                    <a:moveTo>
                      <a:pt x="25526" y="334898"/>
                    </a:moveTo>
                    <a:lnTo>
                      <a:pt x="25526" y="334898"/>
                    </a:lnTo>
                    <a:moveTo>
                      <a:pt x="25526" y="334898"/>
                    </a:moveTo>
                    <a:lnTo>
                      <a:pt x="25526" y="334898"/>
                    </a:lnTo>
                    <a:moveTo>
                      <a:pt x="25526" y="334898"/>
                    </a:moveTo>
                    <a:lnTo>
                      <a:pt x="25145" y="334517"/>
                    </a:lnTo>
                    <a:moveTo>
                      <a:pt x="25145" y="334517"/>
                    </a:moveTo>
                    <a:lnTo>
                      <a:pt x="25145" y="334517"/>
                    </a:lnTo>
                    <a:moveTo>
                      <a:pt x="25145" y="334517"/>
                    </a:moveTo>
                    <a:lnTo>
                      <a:pt x="25145" y="334517"/>
                    </a:lnTo>
                    <a:moveTo>
                      <a:pt x="25145" y="334517"/>
                    </a:moveTo>
                    <a:lnTo>
                      <a:pt x="24764" y="334517"/>
                    </a:lnTo>
                    <a:moveTo>
                      <a:pt x="24764" y="334517"/>
                    </a:moveTo>
                    <a:lnTo>
                      <a:pt x="24764" y="334136"/>
                    </a:lnTo>
                    <a:moveTo>
                      <a:pt x="24764" y="334136"/>
                    </a:moveTo>
                    <a:lnTo>
                      <a:pt x="24764" y="334136"/>
                    </a:lnTo>
                    <a:moveTo>
                      <a:pt x="24764" y="334136"/>
                    </a:moveTo>
                    <a:lnTo>
                      <a:pt x="24383" y="334136"/>
                    </a:lnTo>
                    <a:moveTo>
                      <a:pt x="24383" y="334136"/>
                    </a:moveTo>
                    <a:lnTo>
                      <a:pt x="24383" y="334136"/>
                    </a:lnTo>
                    <a:moveTo>
                      <a:pt x="24383" y="334136"/>
                    </a:moveTo>
                    <a:lnTo>
                      <a:pt x="24383" y="334136"/>
                    </a:lnTo>
                    <a:moveTo>
                      <a:pt x="24383" y="334136"/>
                    </a:moveTo>
                    <a:lnTo>
                      <a:pt x="24002" y="334136"/>
                    </a:lnTo>
                    <a:moveTo>
                      <a:pt x="24002" y="334136"/>
                    </a:moveTo>
                    <a:lnTo>
                      <a:pt x="24002" y="334136"/>
                    </a:lnTo>
                    <a:moveTo>
                      <a:pt x="24002" y="334136"/>
                    </a:moveTo>
                    <a:lnTo>
                      <a:pt x="24002" y="333755"/>
                    </a:lnTo>
                    <a:moveTo>
                      <a:pt x="24002" y="333755"/>
                    </a:moveTo>
                    <a:lnTo>
                      <a:pt x="23811" y="333755"/>
                    </a:lnTo>
                    <a:moveTo>
                      <a:pt x="23811" y="333755"/>
                    </a:moveTo>
                    <a:lnTo>
                      <a:pt x="23811" y="333755"/>
                    </a:lnTo>
                    <a:moveTo>
                      <a:pt x="23811" y="333755"/>
                    </a:moveTo>
                    <a:lnTo>
                      <a:pt x="23430" y="333755"/>
                    </a:lnTo>
                    <a:moveTo>
                      <a:pt x="23430" y="333755"/>
                    </a:moveTo>
                    <a:lnTo>
                      <a:pt x="23430" y="333755"/>
                    </a:lnTo>
                    <a:moveTo>
                      <a:pt x="23430" y="333755"/>
                    </a:moveTo>
                    <a:lnTo>
                      <a:pt x="4001" y="333755"/>
                    </a:lnTo>
                    <a:moveTo>
                      <a:pt x="4001" y="333755"/>
                    </a:moveTo>
                    <a:lnTo>
                      <a:pt x="4001" y="333755"/>
                    </a:lnTo>
                    <a:moveTo>
                      <a:pt x="4001" y="333755"/>
                    </a:moveTo>
                    <a:lnTo>
                      <a:pt x="3619" y="333755"/>
                    </a:lnTo>
                    <a:moveTo>
                      <a:pt x="3619" y="333755"/>
                    </a:moveTo>
                    <a:lnTo>
                      <a:pt x="3619" y="333755"/>
                    </a:lnTo>
                    <a:moveTo>
                      <a:pt x="3619" y="333755"/>
                    </a:moveTo>
                    <a:lnTo>
                      <a:pt x="3239" y="333755"/>
                    </a:lnTo>
                    <a:moveTo>
                      <a:pt x="3239" y="333755"/>
                    </a:moveTo>
                    <a:lnTo>
                      <a:pt x="3239" y="333755"/>
                    </a:lnTo>
                    <a:moveTo>
                      <a:pt x="3239" y="333755"/>
                    </a:moveTo>
                    <a:lnTo>
                      <a:pt x="2857" y="333755"/>
                    </a:lnTo>
                    <a:moveTo>
                      <a:pt x="2857" y="333755"/>
                    </a:moveTo>
                    <a:lnTo>
                      <a:pt x="2857" y="333755"/>
                    </a:lnTo>
                    <a:moveTo>
                      <a:pt x="2857" y="333755"/>
                    </a:moveTo>
                    <a:lnTo>
                      <a:pt x="2477" y="333755"/>
                    </a:lnTo>
                    <a:moveTo>
                      <a:pt x="2477" y="333755"/>
                    </a:moveTo>
                    <a:lnTo>
                      <a:pt x="2477" y="333374"/>
                    </a:lnTo>
                    <a:moveTo>
                      <a:pt x="2477" y="333374"/>
                    </a:moveTo>
                    <a:lnTo>
                      <a:pt x="2095" y="333374"/>
                    </a:lnTo>
                    <a:moveTo>
                      <a:pt x="2095" y="333374"/>
                    </a:moveTo>
                    <a:lnTo>
                      <a:pt x="2095" y="333374"/>
                    </a:lnTo>
                    <a:moveTo>
                      <a:pt x="2095" y="333374"/>
                    </a:moveTo>
                    <a:lnTo>
                      <a:pt x="1715" y="333374"/>
                    </a:lnTo>
                    <a:moveTo>
                      <a:pt x="1715" y="333374"/>
                    </a:moveTo>
                    <a:lnTo>
                      <a:pt x="1715" y="332993"/>
                    </a:lnTo>
                    <a:moveTo>
                      <a:pt x="1715" y="332993"/>
                    </a:moveTo>
                    <a:lnTo>
                      <a:pt x="1715" y="332993"/>
                    </a:lnTo>
                    <a:moveTo>
                      <a:pt x="1715" y="332993"/>
                    </a:moveTo>
                    <a:lnTo>
                      <a:pt x="1333" y="332993"/>
                    </a:lnTo>
                    <a:moveTo>
                      <a:pt x="1333" y="332993"/>
                    </a:moveTo>
                    <a:lnTo>
                      <a:pt x="1333" y="332612"/>
                    </a:lnTo>
                    <a:moveTo>
                      <a:pt x="1333" y="332612"/>
                    </a:moveTo>
                    <a:lnTo>
                      <a:pt x="952" y="332612"/>
                    </a:lnTo>
                    <a:moveTo>
                      <a:pt x="952" y="332612"/>
                    </a:moveTo>
                    <a:lnTo>
                      <a:pt x="952" y="332612"/>
                    </a:lnTo>
                    <a:moveTo>
                      <a:pt x="952" y="332612"/>
                    </a:moveTo>
                    <a:lnTo>
                      <a:pt x="952" y="332231"/>
                    </a:lnTo>
                    <a:moveTo>
                      <a:pt x="952" y="332231"/>
                    </a:moveTo>
                    <a:lnTo>
                      <a:pt x="952" y="332231"/>
                    </a:lnTo>
                    <a:moveTo>
                      <a:pt x="952" y="332231"/>
                    </a:moveTo>
                    <a:lnTo>
                      <a:pt x="762" y="332231"/>
                    </a:lnTo>
                    <a:moveTo>
                      <a:pt x="762" y="332231"/>
                    </a:moveTo>
                    <a:lnTo>
                      <a:pt x="762" y="331850"/>
                    </a:lnTo>
                    <a:moveTo>
                      <a:pt x="762" y="331850"/>
                    </a:moveTo>
                    <a:lnTo>
                      <a:pt x="762" y="331850"/>
                    </a:lnTo>
                    <a:moveTo>
                      <a:pt x="762" y="331850"/>
                    </a:moveTo>
                    <a:lnTo>
                      <a:pt x="381" y="331659"/>
                    </a:lnTo>
                    <a:moveTo>
                      <a:pt x="381" y="331659"/>
                    </a:moveTo>
                    <a:lnTo>
                      <a:pt x="381" y="331659"/>
                    </a:lnTo>
                    <a:moveTo>
                      <a:pt x="381" y="331659"/>
                    </a:moveTo>
                    <a:lnTo>
                      <a:pt x="381" y="331279"/>
                    </a:lnTo>
                    <a:moveTo>
                      <a:pt x="381" y="331279"/>
                    </a:moveTo>
                    <a:lnTo>
                      <a:pt x="381" y="331279"/>
                    </a:lnTo>
                    <a:moveTo>
                      <a:pt x="381" y="331279"/>
                    </a:moveTo>
                    <a:lnTo>
                      <a:pt x="381" y="330897"/>
                    </a:lnTo>
                    <a:moveTo>
                      <a:pt x="381" y="330897"/>
                    </a:moveTo>
                    <a:lnTo>
                      <a:pt x="381" y="330897"/>
                    </a:lnTo>
                    <a:moveTo>
                      <a:pt x="381" y="330897"/>
                    </a:moveTo>
                    <a:lnTo>
                      <a:pt x="381" y="330516"/>
                    </a:lnTo>
                    <a:moveTo>
                      <a:pt x="381" y="330516"/>
                    </a:moveTo>
                    <a:lnTo>
                      <a:pt x="0" y="330516"/>
                    </a:lnTo>
                    <a:moveTo>
                      <a:pt x="0" y="330516"/>
                    </a:moveTo>
                    <a:lnTo>
                      <a:pt x="0" y="330136"/>
                    </a:lnTo>
                    <a:moveTo>
                      <a:pt x="0" y="330136"/>
                    </a:moveTo>
                    <a:lnTo>
                      <a:pt x="0" y="330136"/>
                    </a:lnTo>
                    <a:moveTo>
                      <a:pt x="0" y="330136"/>
                    </a:moveTo>
                    <a:lnTo>
                      <a:pt x="0" y="329754"/>
                    </a:lnTo>
                    <a:moveTo>
                      <a:pt x="0" y="329754"/>
                    </a:moveTo>
                    <a:lnTo>
                      <a:pt x="0" y="329754"/>
                    </a:lnTo>
                    <a:moveTo>
                      <a:pt x="0" y="329754"/>
                    </a:moveTo>
                    <a:lnTo>
                      <a:pt x="0" y="329374"/>
                    </a:lnTo>
                    <a:moveTo>
                      <a:pt x="0" y="329374"/>
                    </a:moveTo>
                    <a:lnTo>
                      <a:pt x="381" y="329374"/>
                    </a:lnTo>
                    <a:moveTo>
                      <a:pt x="381" y="329374"/>
                    </a:moveTo>
                    <a:lnTo>
                      <a:pt x="381" y="328993"/>
                    </a:lnTo>
                    <a:moveTo>
                      <a:pt x="381" y="328993"/>
                    </a:moveTo>
                    <a:lnTo>
                      <a:pt x="381" y="328993"/>
                    </a:lnTo>
                    <a:moveTo>
                      <a:pt x="381" y="328993"/>
                    </a:moveTo>
                    <a:lnTo>
                      <a:pt x="381" y="328611"/>
                    </a:lnTo>
                    <a:moveTo>
                      <a:pt x="381" y="328611"/>
                    </a:moveTo>
                    <a:lnTo>
                      <a:pt x="381" y="328611"/>
                    </a:lnTo>
                    <a:moveTo>
                      <a:pt x="381" y="328611"/>
                    </a:moveTo>
                    <a:lnTo>
                      <a:pt x="381" y="328421"/>
                    </a:lnTo>
                    <a:moveTo>
                      <a:pt x="381" y="328421"/>
                    </a:moveTo>
                    <a:lnTo>
                      <a:pt x="381" y="328421"/>
                    </a:lnTo>
                    <a:moveTo>
                      <a:pt x="381" y="328421"/>
                    </a:moveTo>
                    <a:lnTo>
                      <a:pt x="762" y="328421"/>
                    </a:lnTo>
                    <a:moveTo>
                      <a:pt x="762" y="328421"/>
                    </a:moveTo>
                    <a:lnTo>
                      <a:pt x="762" y="328040"/>
                    </a:lnTo>
                    <a:moveTo>
                      <a:pt x="762" y="328040"/>
                    </a:moveTo>
                    <a:lnTo>
                      <a:pt x="762" y="328040"/>
                    </a:lnTo>
                    <a:moveTo>
                      <a:pt x="762" y="328040"/>
                    </a:moveTo>
                    <a:lnTo>
                      <a:pt x="952" y="327659"/>
                    </a:lnTo>
                    <a:moveTo>
                      <a:pt x="952" y="327659"/>
                    </a:moveTo>
                    <a:lnTo>
                      <a:pt x="952" y="327659"/>
                    </a:lnTo>
                    <a:moveTo>
                      <a:pt x="952" y="327659"/>
                    </a:moveTo>
                    <a:lnTo>
                      <a:pt x="952" y="327659"/>
                    </a:lnTo>
                    <a:moveTo>
                      <a:pt x="952" y="327659"/>
                    </a:moveTo>
                    <a:lnTo>
                      <a:pt x="952" y="327278"/>
                    </a:lnTo>
                    <a:moveTo>
                      <a:pt x="952" y="327278"/>
                    </a:moveTo>
                    <a:lnTo>
                      <a:pt x="1333" y="327278"/>
                    </a:lnTo>
                    <a:moveTo>
                      <a:pt x="1333" y="327278"/>
                    </a:moveTo>
                    <a:lnTo>
                      <a:pt x="1333" y="326897"/>
                    </a:lnTo>
                    <a:moveTo>
                      <a:pt x="1333" y="326897"/>
                    </a:moveTo>
                    <a:lnTo>
                      <a:pt x="1715" y="326897"/>
                    </a:lnTo>
                    <a:moveTo>
                      <a:pt x="1715" y="326897"/>
                    </a:moveTo>
                    <a:lnTo>
                      <a:pt x="1715" y="326897"/>
                    </a:lnTo>
                    <a:moveTo>
                      <a:pt x="1715" y="326897"/>
                    </a:moveTo>
                    <a:lnTo>
                      <a:pt x="1715" y="326897"/>
                    </a:lnTo>
                    <a:moveTo>
                      <a:pt x="1715" y="326897"/>
                    </a:moveTo>
                    <a:lnTo>
                      <a:pt x="2095" y="326516"/>
                    </a:lnTo>
                    <a:moveTo>
                      <a:pt x="2095" y="326516"/>
                    </a:moveTo>
                    <a:lnTo>
                      <a:pt x="2095" y="326516"/>
                    </a:lnTo>
                    <a:moveTo>
                      <a:pt x="2095" y="326516"/>
                    </a:moveTo>
                    <a:lnTo>
                      <a:pt x="2477" y="326516"/>
                    </a:lnTo>
                    <a:moveTo>
                      <a:pt x="2477" y="326516"/>
                    </a:moveTo>
                    <a:lnTo>
                      <a:pt x="2477" y="326516"/>
                    </a:lnTo>
                    <a:moveTo>
                      <a:pt x="2477" y="326516"/>
                    </a:moveTo>
                    <a:lnTo>
                      <a:pt x="2857" y="326516"/>
                    </a:lnTo>
                    <a:moveTo>
                      <a:pt x="2857" y="326516"/>
                    </a:moveTo>
                    <a:lnTo>
                      <a:pt x="2857" y="326135"/>
                    </a:lnTo>
                    <a:moveTo>
                      <a:pt x="2857" y="326135"/>
                    </a:moveTo>
                    <a:lnTo>
                      <a:pt x="3239" y="326135"/>
                    </a:lnTo>
                    <a:moveTo>
                      <a:pt x="3239" y="326135"/>
                    </a:moveTo>
                    <a:lnTo>
                      <a:pt x="3239" y="326135"/>
                    </a:lnTo>
                    <a:moveTo>
                      <a:pt x="3239" y="326135"/>
                    </a:moveTo>
                    <a:lnTo>
                      <a:pt x="3619" y="326135"/>
                    </a:lnTo>
                    <a:moveTo>
                      <a:pt x="3619" y="326135"/>
                    </a:moveTo>
                    <a:lnTo>
                      <a:pt x="3619" y="326135"/>
                    </a:lnTo>
                    <a:moveTo>
                      <a:pt x="3619" y="326135"/>
                    </a:moveTo>
                    <a:lnTo>
                      <a:pt x="4001" y="326135"/>
                    </a:lnTo>
                    <a:moveTo>
                      <a:pt x="4001" y="326135"/>
                    </a:moveTo>
                    <a:lnTo>
                      <a:pt x="4001" y="326135"/>
                    </a:lnTo>
                    <a:moveTo>
                      <a:pt x="4001" y="326135"/>
                    </a:moveTo>
                    <a:lnTo>
                      <a:pt x="23430" y="326135"/>
                    </a:lnTo>
                    <a:moveTo>
                      <a:pt x="23430" y="326135"/>
                    </a:moveTo>
                    <a:lnTo>
                      <a:pt x="23430" y="326135"/>
                    </a:lnTo>
                    <a:moveTo>
                      <a:pt x="23430" y="326135"/>
                    </a:moveTo>
                    <a:lnTo>
                      <a:pt x="23811" y="326135"/>
                    </a:lnTo>
                    <a:moveTo>
                      <a:pt x="23811" y="326135"/>
                    </a:moveTo>
                    <a:lnTo>
                      <a:pt x="23811" y="326135"/>
                    </a:lnTo>
                    <a:moveTo>
                      <a:pt x="23811" y="326135"/>
                    </a:moveTo>
                    <a:lnTo>
                      <a:pt x="24002" y="326135"/>
                    </a:lnTo>
                    <a:moveTo>
                      <a:pt x="24002" y="326135"/>
                    </a:moveTo>
                    <a:lnTo>
                      <a:pt x="24002" y="326135"/>
                    </a:lnTo>
                    <a:moveTo>
                      <a:pt x="24002" y="326135"/>
                    </a:moveTo>
                    <a:lnTo>
                      <a:pt x="24002" y="326135"/>
                    </a:lnTo>
                    <a:moveTo>
                      <a:pt x="24002" y="326135"/>
                    </a:moveTo>
                    <a:lnTo>
                      <a:pt x="24383" y="326135"/>
                    </a:lnTo>
                    <a:moveTo>
                      <a:pt x="24383" y="326135"/>
                    </a:moveTo>
                    <a:lnTo>
                      <a:pt x="24383" y="325754"/>
                    </a:lnTo>
                    <a:moveTo>
                      <a:pt x="24383" y="325754"/>
                    </a:moveTo>
                    <a:lnTo>
                      <a:pt x="24383" y="325754"/>
                    </a:lnTo>
                    <a:moveTo>
                      <a:pt x="24383" y="325754"/>
                    </a:moveTo>
                    <a:lnTo>
                      <a:pt x="24764" y="325754"/>
                    </a:lnTo>
                    <a:moveTo>
                      <a:pt x="24764" y="325754"/>
                    </a:moveTo>
                    <a:lnTo>
                      <a:pt x="24764" y="325754"/>
                    </a:lnTo>
                    <a:moveTo>
                      <a:pt x="24764" y="325754"/>
                    </a:moveTo>
                    <a:lnTo>
                      <a:pt x="24764" y="325754"/>
                    </a:lnTo>
                    <a:moveTo>
                      <a:pt x="24764" y="325754"/>
                    </a:moveTo>
                    <a:lnTo>
                      <a:pt x="25145" y="325373"/>
                    </a:lnTo>
                    <a:moveTo>
                      <a:pt x="25145" y="325373"/>
                    </a:moveTo>
                    <a:lnTo>
                      <a:pt x="25145" y="325373"/>
                    </a:lnTo>
                    <a:moveTo>
                      <a:pt x="25145" y="325373"/>
                    </a:moveTo>
                    <a:lnTo>
                      <a:pt x="25145" y="325373"/>
                    </a:lnTo>
                    <a:moveTo>
                      <a:pt x="25145" y="325373"/>
                    </a:moveTo>
                    <a:lnTo>
                      <a:pt x="25526" y="325373"/>
                    </a:lnTo>
                    <a:moveTo>
                      <a:pt x="25526" y="325373"/>
                    </a:moveTo>
                    <a:lnTo>
                      <a:pt x="25526" y="325183"/>
                    </a:lnTo>
                    <a:moveTo>
                      <a:pt x="25526" y="325183"/>
                    </a:moveTo>
                    <a:lnTo>
                      <a:pt x="25526" y="325183"/>
                    </a:lnTo>
                    <a:moveTo>
                      <a:pt x="25526" y="325183"/>
                    </a:moveTo>
                    <a:lnTo>
                      <a:pt x="25526" y="325183"/>
                    </a:lnTo>
                    <a:moveTo>
                      <a:pt x="25526" y="325183"/>
                    </a:moveTo>
                    <a:lnTo>
                      <a:pt x="25526" y="324802"/>
                    </a:lnTo>
                    <a:moveTo>
                      <a:pt x="25526" y="324802"/>
                    </a:moveTo>
                    <a:lnTo>
                      <a:pt x="25907" y="324802"/>
                    </a:lnTo>
                    <a:moveTo>
                      <a:pt x="25907" y="324802"/>
                    </a:moveTo>
                    <a:lnTo>
                      <a:pt x="25907" y="324802"/>
                    </a:lnTo>
                    <a:moveTo>
                      <a:pt x="25907" y="324802"/>
                    </a:moveTo>
                    <a:lnTo>
                      <a:pt x="25907" y="324420"/>
                    </a:lnTo>
                    <a:moveTo>
                      <a:pt x="25907" y="324420"/>
                    </a:moveTo>
                    <a:lnTo>
                      <a:pt x="25907" y="324420"/>
                    </a:lnTo>
                    <a:moveTo>
                      <a:pt x="25907" y="324420"/>
                    </a:moveTo>
                    <a:lnTo>
                      <a:pt x="25907" y="324420"/>
                    </a:lnTo>
                    <a:moveTo>
                      <a:pt x="25907" y="324420"/>
                    </a:moveTo>
                    <a:lnTo>
                      <a:pt x="25907" y="324040"/>
                    </a:lnTo>
                    <a:moveTo>
                      <a:pt x="25907" y="324040"/>
                    </a:moveTo>
                    <a:lnTo>
                      <a:pt x="25907" y="324040"/>
                    </a:lnTo>
                    <a:moveTo>
                      <a:pt x="25907" y="324040"/>
                    </a:moveTo>
                    <a:lnTo>
                      <a:pt x="25907" y="323659"/>
                    </a:lnTo>
                    <a:moveTo>
                      <a:pt x="25907" y="323659"/>
                    </a:moveTo>
                    <a:lnTo>
                      <a:pt x="25907" y="323659"/>
                    </a:lnTo>
                    <a:moveTo>
                      <a:pt x="25907" y="323659"/>
                    </a:moveTo>
                    <a:lnTo>
                      <a:pt x="25907" y="323659"/>
                    </a:lnTo>
                    <a:moveTo>
                      <a:pt x="25907" y="323659"/>
                    </a:moveTo>
                    <a:lnTo>
                      <a:pt x="25907" y="323277"/>
                    </a:lnTo>
                    <a:moveTo>
                      <a:pt x="25907" y="323277"/>
                    </a:moveTo>
                    <a:lnTo>
                      <a:pt x="25907" y="323277"/>
                    </a:lnTo>
                    <a:moveTo>
                      <a:pt x="25907" y="323277"/>
                    </a:moveTo>
                    <a:lnTo>
                      <a:pt x="25907" y="323277"/>
                    </a:lnTo>
                    <a:moveTo>
                      <a:pt x="25907" y="323277"/>
                    </a:moveTo>
                    <a:lnTo>
                      <a:pt x="25907" y="322897"/>
                    </a:lnTo>
                    <a:moveTo>
                      <a:pt x="25907" y="322897"/>
                    </a:moveTo>
                    <a:lnTo>
                      <a:pt x="25907" y="322897"/>
                    </a:lnTo>
                    <a:moveTo>
                      <a:pt x="25907" y="322897"/>
                    </a:moveTo>
                    <a:lnTo>
                      <a:pt x="25907" y="322515"/>
                    </a:lnTo>
                    <a:moveTo>
                      <a:pt x="25907" y="322515"/>
                    </a:moveTo>
                    <a:lnTo>
                      <a:pt x="25907" y="322515"/>
                    </a:lnTo>
                    <a:moveTo>
                      <a:pt x="25907" y="322515"/>
                    </a:moveTo>
                    <a:lnTo>
                      <a:pt x="25907" y="322515"/>
                    </a:lnTo>
                    <a:moveTo>
                      <a:pt x="25907" y="322515"/>
                    </a:moveTo>
                    <a:lnTo>
                      <a:pt x="25526" y="322134"/>
                    </a:lnTo>
                    <a:moveTo>
                      <a:pt x="25526" y="322134"/>
                    </a:moveTo>
                    <a:lnTo>
                      <a:pt x="25526" y="322134"/>
                    </a:lnTo>
                    <a:moveTo>
                      <a:pt x="25526" y="322134"/>
                    </a:moveTo>
                    <a:lnTo>
                      <a:pt x="25526" y="322134"/>
                    </a:lnTo>
                    <a:moveTo>
                      <a:pt x="25526" y="322134"/>
                    </a:moveTo>
                    <a:lnTo>
                      <a:pt x="25526" y="321944"/>
                    </a:lnTo>
                    <a:moveTo>
                      <a:pt x="25526" y="321944"/>
                    </a:moveTo>
                    <a:lnTo>
                      <a:pt x="25526" y="321944"/>
                    </a:lnTo>
                    <a:moveTo>
                      <a:pt x="25526" y="321944"/>
                    </a:moveTo>
                    <a:lnTo>
                      <a:pt x="25145" y="321944"/>
                    </a:lnTo>
                    <a:moveTo>
                      <a:pt x="25145" y="321944"/>
                    </a:moveTo>
                    <a:lnTo>
                      <a:pt x="25145" y="321944"/>
                    </a:lnTo>
                    <a:moveTo>
                      <a:pt x="25145" y="321944"/>
                    </a:moveTo>
                    <a:lnTo>
                      <a:pt x="25145" y="321563"/>
                    </a:lnTo>
                    <a:moveTo>
                      <a:pt x="25145" y="321563"/>
                    </a:moveTo>
                    <a:lnTo>
                      <a:pt x="24764" y="321563"/>
                    </a:lnTo>
                    <a:moveTo>
                      <a:pt x="24764" y="321563"/>
                    </a:moveTo>
                    <a:lnTo>
                      <a:pt x="24764" y="321563"/>
                    </a:lnTo>
                    <a:moveTo>
                      <a:pt x="24764" y="321563"/>
                    </a:moveTo>
                    <a:lnTo>
                      <a:pt x="24764" y="321563"/>
                    </a:lnTo>
                    <a:moveTo>
                      <a:pt x="24764" y="321563"/>
                    </a:moveTo>
                    <a:lnTo>
                      <a:pt x="24383" y="321563"/>
                    </a:lnTo>
                    <a:moveTo>
                      <a:pt x="24383" y="321563"/>
                    </a:moveTo>
                    <a:lnTo>
                      <a:pt x="24383" y="321182"/>
                    </a:lnTo>
                    <a:moveTo>
                      <a:pt x="24383" y="321182"/>
                    </a:moveTo>
                    <a:lnTo>
                      <a:pt x="24383" y="321182"/>
                    </a:lnTo>
                    <a:moveTo>
                      <a:pt x="24383" y="321182"/>
                    </a:moveTo>
                    <a:lnTo>
                      <a:pt x="24002" y="321182"/>
                    </a:lnTo>
                    <a:moveTo>
                      <a:pt x="24002" y="321182"/>
                    </a:moveTo>
                    <a:lnTo>
                      <a:pt x="24002" y="321182"/>
                    </a:lnTo>
                    <a:moveTo>
                      <a:pt x="24002" y="321182"/>
                    </a:moveTo>
                    <a:lnTo>
                      <a:pt x="24002" y="321182"/>
                    </a:lnTo>
                    <a:moveTo>
                      <a:pt x="24002" y="321182"/>
                    </a:moveTo>
                    <a:lnTo>
                      <a:pt x="23811" y="321182"/>
                    </a:lnTo>
                    <a:moveTo>
                      <a:pt x="23811" y="321182"/>
                    </a:moveTo>
                    <a:lnTo>
                      <a:pt x="23811" y="321182"/>
                    </a:lnTo>
                    <a:moveTo>
                      <a:pt x="23811" y="321182"/>
                    </a:moveTo>
                    <a:lnTo>
                      <a:pt x="23430" y="321182"/>
                    </a:lnTo>
                    <a:moveTo>
                      <a:pt x="23430" y="321182"/>
                    </a:moveTo>
                    <a:lnTo>
                      <a:pt x="23430" y="321182"/>
                    </a:lnTo>
                    <a:moveTo>
                      <a:pt x="23430" y="321182"/>
                    </a:moveTo>
                    <a:lnTo>
                      <a:pt x="4001" y="321182"/>
                    </a:lnTo>
                    <a:moveTo>
                      <a:pt x="4001" y="321182"/>
                    </a:moveTo>
                    <a:lnTo>
                      <a:pt x="4001" y="321182"/>
                    </a:lnTo>
                    <a:moveTo>
                      <a:pt x="4001" y="321182"/>
                    </a:moveTo>
                    <a:lnTo>
                      <a:pt x="3619" y="321182"/>
                    </a:lnTo>
                    <a:moveTo>
                      <a:pt x="3619" y="321182"/>
                    </a:moveTo>
                    <a:lnTo>
                      <a:pt x="3619" y="321182"/>
                    </a:lnTo>
                    <a:moveTo>
                      <a:pt x="3619" y="321182"/>
                    </a:moveTo>
                    <a:lnTo>
                      <a:pt x="3239" y="321182"/>
                    </a:lnTo>
                    <a:moveTo>
                      <a:pt x="3239" y="321182"/>
                    </a:moveTo>
                    <a:lnTo>
                      <a:pt x="3239" y="320801"/>
                    </a:lnTo>
                    <a:moveTo>
                      <a:pt x="3239" y="320801"/>
                    </a:moveTo>
                    <a:lnTo>
                      <a:pt x="2857" y="320801"/>
                    </a:lnTo>
                    <a:moveTo>
                      <a:pt x="2857" y="320801"/>
                    </a:moveTo>
                    <a:lnTo>
                      <a:pt x="2857" y="320801"/>
                    </a:lnTo>
                    <a:moveTo>
                      <a:pt x="2857" y="320801"/>
                    </a:moveTo>
                    <a:lnTo>
                      <a:pt x="2477" y="320801"/>
                    </a:lnTo>
                    <a:moveTo>
                      <a:pt x="2477" y="320801"/>
                    </a:moveTo>
                    <a:lnTo>
                      <a:pt x="2477" y="320801"/>
                    </a:lnTo>
                    <a:moveTo>
                      <a:pt x="2477" y="320801"/>
                    </a:moveTo>
                    <a:lnTo>
                      <a:pt x="2095" y="320801"/>
                    </a:lnTo>
                    <a:moveTo>
                      <a:pt x="2095" y="320801"/>
                    </a:moveTo>
                    <a:lnTo>
                      <a:pt x="2095" y="320420"/>
                    </a:lnTo>
                    <a:moveTo>
                      <a:pt x="2095" y="320420"/>
                    </a:moveTo>
                    <a:lnTo>
                      <a:pt x="1715" y="320420"/>
                    </a:lnTo>
                    <a:moveTo>
                      <a:pt x="1715" y="320420"/>
                    </a:moveTo>
                    <a:lnTo>
                      <a:pt x="1715" y="320420"/>
                    </a:lnTo>
                    <a:moveTo>
                      <a:pt x="1715" y="320420"/>
                    </a:moveTo>
                    <a:lnTo>
                      <a:pt x="1715" y="320420"/>
                    </a:lnTo>
                    <a:moveTo>
                      <a:pt x="1715" y="320420"/>
                    </a:moveTo>
                    <a:lnTo>
                      <a:pt x="1333" y="320039"/>
                    </a:lnTo>
                    <a:moveTo>
                      <a:pt x="1333" y="320039"/>
                    </a:moveTo>
                    <a:lnTo>
                      <a:pt x="1333" y="320039"/>
                    </a:lnTo>
                    <a:moveTo>
                      <a:pt x="1333" y="320039"/>
                    </a:moveTo>
                    <a:lnTo>
                      <a:pt x="952" y="320039"/>
                    </a:lnTo>
                    <a:moveTo>
                      <a:pt x="952" y="320039"/>
                    </a:moveTo>
                    <a:lnTo>
                      <a:pt x="952" y="319658"/>
                    </a:lnTo>
                    <a:moveTo>
                      <a:pt x="952" y="319658"/>
                    </a:moveTo>
                    <a:lnTo>
                      <a:pt x="952" y="319658"/>
                    </a:lnTo>
                    <a:moveTo>
                      <a:pt x="952" y="319658"/>
                    </a:moveTo>
                    <a:lnTo>
                      <a:pt x="952" y="319277"/>
                    </a:lnTo>
                    <a:moveTo>
                      <a:pt x="952" y="319277"/>
                    </a:moveTo>
                    <a:lnTo>
                      <a:pt x="762" y="319277"/>
                    </a:lnTo>
                    <a:moveTo>
                      <a:pt x="762" y="319277"/>
                    </a:moveTo>
                    <a:lnTo>
                      <a:pt x="762" y="319277"/>
                    </a:lnTo>
                    <a:moveTo>
                      <a:pt x="762" y="319277"/>
                    </a:moveTo>
                    <a:lnTo>
                      <a:pt x="762" y="318896"/>
                    </a:lnTo>
                    <a:moveTo>
                      <a:pt x="762" y="318896"/>
                    </a:moveTo>
                    <a:lnTo>
                      <a:pt x="381" y="318896"/>
                    </a:lnTo>
                    <a:moveTo>
                      <a:pt x="381" y="318896"/>
                    </a:moveTo>
                    <a:lnTo>
                      <a:pt x="381" y="318706"/>
                    </a:lnTo>
                    <a:moveTo>
                      <a:pt x="381" y="318706"/>
                    </a:moveTo>
                    <a:lnTo>
                      <a:pt x="381" y="318706"/>
                    </a:lnTo>
                    <a:moveTo>
                      <a:pt x="381" y="318706"/>
                    </a:moveTo>
                    <a:lnTo>
                      <a:pt x="381" y="318325"/>
                    </a:lnTo>
                    <a:moveTo>
                      <a:pt x="381" y="318325"/>
                    </a:moveTo>
                    <a:lnTo>
                      <a:pt x="381" y="318325"/>
                    </a:lnTo>
                    <a:moveTo>
                      <a:pt x="381" y="318325"/>
                    </a:moveTo>
                    <a:lnTo>
                      <a:pt x="381" y="317943"/>
                    </a:lnTo>
                    <a:moveTo>
                      <a:pt x="381" y="317943"/>
                    </a:moveTo>
                    <a:lnTo>
                      <a:pt x="381" y="317943"/>
                    </a:lnTo>
                    <a:moveTo>
                      <a:pt x="381" y="317943"/>
                    </a:moveTo>
                    <a:lnTo>
                      <a:pt x="0" y="317563"/>
                    </a:lnTo>
                    <a:moveTo>
                      <a:pt x="0" y="317563"/>
                    </a:moveTo>
                    <a:lnTo>
                      <a:pt x="0" y="317563"/>
                    </a:lnTo>
                    <a:moveTo>
                      <a:pt x="0" y="317563"/>
                    </a:moveTo>
                    <a:lnTo>
                      <a:pt x="0" y="317181"/>
                    </a:lnTo>
                    <a:moveTo>
                      <a:pt x="0" y="317181"/>
                    </a:moveTo>
                    <a:lnTo>
                      <a:pt x="0" y="317181"/>
                    </a:lnTo>
                    <a:moveTo>
                      <a:pt x="0" y="317181"/>
                    </a:moveTo>
                    <a:lnTo>
                      <a:pt x="0" y="316800"/>
                    </a:lnTo>
                    <a:moveTo>
                      <a:pt x="0" y="316800"/>
                    </a:moveTo>
                    <a:lnTo>
                      <a:pt x="0" y="316800"/>
                    </a:lnTo>
                    <a:moveTo>
                      <a:pt x="0" y="316800"/>
                    </a:moveTo>
                    <a:lnTo>
                      <a:pt x="381" y="316420"/>
                    </a:lnTo>
                    <a:moveTo>
                      <a:pt x="381" y="316420"/>
                    </a:moveTo>
                    <a:lnTo>
                      <a:pt x="381" y="316420"/>
                    </a:lnTo>
                    <a:moveTo>
                      <a:pt x="381" y="316420"/>
                    </a:moveTo>
                    <a:lnTo>
                      <a:pt x="381" y="316038"/>
                    </a:lnTo>
                    <a:moveTo>
                      <a:pt x="381" y="316038"/>
                    </a:moveTo>
                    <a:lnTo>
                      <a:pt x="381" y="316038"/>
                    </a:lnTo>
                    <a:moveTo>
                      <a:pt x="381" y="316038"/>
                    </a:moveTo>
                    <a:lnTo>
                      <a:pt x="381" y="315658"/>
                    </a:lnTo>
                    <a:moveTo>
                      <a:pt x="381" y="315658"/>
                    </a:moveTo>
                    <a:lnTo>
                      <a:pt x="381" y="315658"/>
                    </a:lnTo>
                    <a:moveTo>
                      <a:pt x="381" y="315658"/>
                    </a:moveTo>
                    <a:lnTo>
                      <a:pt x="381" y="315467"/>
                    </a:lnTo>
                    <a:moveTo>
                      <a:pt x="381" y="315467"/>
                    </a:moveTo>
                    <a:lnTo>
                      <a:pt x="762" y="315467"/>
                    </a:lnTo>
                    <a:moveTo>
                      <a:pt x="762" y="315467"/>
                    </a:moveTo>
                    <a:lnTo>
                      <a:pt x="762" y="315467"/>
                    </a:lnTo>
                    <a:moveTo>
                      <a:pt x="762" y="315467"/>
                    </a:moveTo>
                    <a:lnTo>
                      <a:pt x="762" y="315086"/>
                    </a:lnTo>
                    <a:moveTo>
                      <a:pt x="762" y="315086"/>
                    </a:moveTo>
                    <a:lnTo>
                      <a:pt x="952" y="315086"/>
                    </a:lnTo>
                    <a:moveTo>
                      <a:pt x="952" y="315086"/>
                    </a:moveTo>
                    <a:lnTo>
                      <a:pt x="952" y="314705"/>
                    </a:lnTo>
                    <a:moveTo>
                      <a:pt x="952" y="314705"/>
                    </a:moveTo>
                    <a:lnTo>
                      <a:pt x="952" y="314705"/>
                    </a:lnTo>
                    <a:moveTo>
                      <a:pt x="952" y="314705"/>
                    </a:moveTo>
                    <a:lnTo>
                      <a:pt x="952" y="314705"/>
                    </a:lnTo>
                    <a:moveTo>
                      <a:pt x="952" y="314705"/>
                    </a:moveTo>
                    <a:lnTo>
                      <a:pt x="1333" y="314324"/>
                    </a:lnTo>
                    <a:moveTo>
                      <a:pt x="1333" y="314324"/>
                    </a:moveTo>
                    <a:lnTo>
                      <a:pt x="1333" y="314324"/>
                    </a:lnTo>
                    <a:moveTo>
                      <a:pt x="1333" y="314324"/>
                    </a:moveTo>
                    <a:lnTo>
                      <a:pt x="1715" y="314324"/>
                    </a:lnTo>
                    <a:moveTo>
                      <a:pt x="1715" y="314324"/>
                    </a:moveTo>
                    <a:lnTo>
                      <a:pt x="1715" y="313943"/>
                    </a:lnTo>
                    <a:moveTo>
                      <a:pt x="1715" y="313943"/>
                    </a:moveTo>
                    <a:lnTo>
                      <a:pt x="1715" y="313943"/>
                    </a:lnTo>
                    <a:moveTo>
                      <a:pt x="1715" y="313943"/>
                    </a:moveTo>
                    <a:lnTo>
                      <a:pt x="2095" y="313943"/>
                    </a:lnTo>
                    <a:moveTo>
                      <a:pt x="2095" y="313943"/>
                    </a:moveTo>
                    <a:lnTo>
                      <a:pt x="2095" y="313943"/>
                    </a:lnTo>
                    <a:moveTo>
                      <a:pt x="2095" y="313943"/>
                    </a:moveTo>
                    <a:lnTo>
                      <a:pt x="2477" y="313562"/>
                    </a:lnTo>
                    <a:moveTo>
                      <a:pt x="2477" y="313562"/>
                    </a:moveTo>
                    <a:lnTo>
                      <a:pt x="2477" y="313562"/>
                    </a:lnTo>
                    <a:moveTo>
                      <a:pt x="2477" y="313562"/>
                    </a:moveTo>
                    <a:lnTo>
                      <a:pt x="2857" y="313562"/>
                    </a:lnTo>
                    <a:moveTo>
                      <a:pt x="2857" y="313562"/>
                    </a:moveTo>
                    <a:lnTo>
                      <a:pt x="2857" y="313562"/>
                    </a:lnTo>
                    <a:moveTo>
                      <a:pt x="2857" y="313562"/>
                    </a:moveTo>
                    <a:lnTo>
                      <a:pt x="3239" y="313562"/>
                    </a:lnTo>
                    <a:moveTo>
                      <a:pt x="3239" y="313562"/>
                    </a:moveTo>
                    <a:lnTo>
                      <a:pt x="3239" y="313562"/>
                    </a:lnTo>
                    <a:moveTo>
                      <a:pt x="3239" y="313562"/>
                    </a:moveTo>
                    <a:lnTo>
                      <a:pt x="3619" y="313562"/>
                    </a:lnTo>
                    <a:moveTo>
                      <a:pt x="3619" y="313562"/>
                    </a:moveTo>
                    <a:lnTo>
                      <a:pt x="3619" y="313181"/>
                    </a:lnTo>
                    <a:moveTo>
                      <a:pt x="3619" y="313181"/>
                    </a:moveTo>
                    <a:lnTo>
                      <a:pt x="4001" y="313181"/>
                    </a:lnTo>
                    <a:moveTo>
                      <a:pt x="4001" y="313181"/>
                    </a:moveTo>
                    <a:lnTo>
                      <a:pt x="4001" y="313181"/>
                    </a:lnTo>
                    <a:moveTo>
                      <a:pt x="4001" y="313181"/>
                    </a:moveTo>
                    <a:lnTo>
                      <a:pt x="23430" y="313181"/>
                    </a:lnTo>
                    <a:moveTo>
                      <a:pt x="23430" y="313181"/>
                    </a:moveTo>
                    <a:lnTo>
                      <a:pt x="23430" y="313181"/>
                    </a:lnTo>
                    <a:moveTo>
                      <a:pt x="23430" y="313181"/>
                    </a:moveTo>
                    <a:lnTo>
                      <a:pt x="23811" y="313181"/>
                    </a:lnTo>
                    <a:moveTo>
                      <a:pt x="23811" y="313181"/>
                    </a:moveTo>
                    <a:lnTo>
                      <a:pt x="23811" y="313181"/>
                    </a:lnTo>
                    <a:moveTo>
                      <a:pt x="23811" y="313181"/>
                    </a:moveTo>
                    <a:lnTo>
                      <a:pt x="23811" y="313181"/>
                    </a:lnTo>
                    <a:moveTo>
                      <a:pt x="23811" y="313181"/>
                    </a:moveTo>
                    <a:lnTo>
                      <a:pt x="24002" y="313181"/>
                    </a:lnTo>
                    <a:moveTo>
                      <a:pt x="24002" y="313181"/>
                    </a:moveTo>
                    <a:lnTo>
                      <a:pt x="24002" y="313181"/>
                    </a:lnTo>
                    <a:moveTo>
                      <a:pt x="24002" y="313181"/>
                    </a:moveTo>
                    <a:lnTo>
                      <a:pt x="24383" y="313181"/>
                    </a:lnTo>
                    <a:moveTo>
                      <a:pt x="24383" y="313181"/>
                    </a:moveTo>
                    <a:lnTo>
                      <a:pt x="24383" y="313181"/>
                    </a:lnTo>
                    <a:moveTo>
                      <a:pt x="24383" y="313181"/>
                    </a:moveTo>
                    <a:lnTo>
                      <a:pt x="24383" y="313181"/>
                    </a:lnTo>
                    <a:moveTo>
                      <a:pt x="24383" y="313181"/>
                    </a:moveTo>
                    <a:lnTo>
                      <a:pt x="24764" y="313181"/>
                    </a:lnTo>
                    <a:moveTo>
                      <a:pt x="24764" y="313181"/>
                    </a:moveTo>
                    <a:lnTo>
                      <a:pt x="24764" y="312800"/>
                    </a:lnTo>
                    <a:moveTo>
                      <a:pt x="24764" y="312800"/>
                    </a:moveTo>
                    <a:lnTo>
                      <a:pt x="24764" y="312800"/>
                    </a:lnTo>
                    <a:moveTo>
                      <a:pt x="24764" y="312800"/>
                    </a:moveTo>
                    <a:lnTo>
                      <a:pt x="24764" y="312800"/>
                    </a:lnTo>
                    <a:moveTo>
                      <a:pt x="24764" y="312800"/>
                    </a:moveTo>
                    <a:lnTo>
                      <a:pt x="25145" y="312800"/>
                    </a:lnTo>
                    <a:moveTo>
                      <a:pt x="25145" y="312800"/>
                    </a:moveTo>
                    <a:lnTo>
                      <a:pt x="25145" y="312800"/>
                    </a:lnTo>
                    <a:moveTo>
                      <a:pt x="25145" y="312800"/>
                    </a:moveTo>
                    <a:lnTo>
                      <a:pt x="25145" y="312419"/>
                    </a:lnTo>
                    <a:moveTo>
                      <a:pt x="25145" y="312419"/>
                    </a:moveTo>
                    <a:lnTo>
                      <a:pt x="25526" y="312419"/>
                    </a:lnTo>
                    <a:moveTo>
                      <a:pt x="25526" y="312419"/>
                    </a:moveTo>
                    <a:lnTo>
                      <a:pt x="25526" y="312419"/>
                    </a:lnTo>
                    <a:moveTo>
                      <a:pt x="25526" y="312419"/>
                    </a:moveTo>
                    <a:lnTo>
                      <a:pt x="25526" y="312229"/>
                    </a:lnTo>
                    <a:moveTo>
                      <a:pt x="25526" y="312229"/>
                    </a:moveTo>
                    <a:lnTo>
                      <a:pt x="25526" y="312229"/>
                    </a:lnTo>
                    <a:moveTo>
                      <a:pt x="25526" y="312229"/>
                    </a:moveTo>
                    <a:lnTo>
                      <a:pt x="25526" y="312229"/>
                    </a:lnTo>
                    <a:moveTo>
                      <a:pt x="25526" y="312229"/>
                    </a:moveTo>
                    <a:lnTo>
                      <a:pt x="25907" y="312229"/>
                    </a:lnTo>
                    <a:moveTo>
                      <a:pt x="25907" y="312229"/>
                    </a:moveTo>
                    <a:lnTo>
                      <a:pt x="25907" y="311847"/>
                    </a:lnTo>
                    <a:moveTo>
                      <a:pt x="25907" y="311847"/>
                    </a:moveTo>
                    <a:lnTo>
                      <a:pt x="25907" y="311847"/>
                    </a:lnTo>
                    <a:moveTo>
                      <a:pt x="25907" y="311847"/>
                    </a:moveTo>
                    <a:lnTo>
                      <a:pt x="25907" y="311466"/>
                    </a:lnTo>
                    <a:moveTo>
                      <a:pt x="25907" y="311466"/>
                    </a:moveTo>
                    <a:lnTo>
                      <a:pt x="25907" y="311466"/>
                    </a:lnTo>
                    <a:moveTo>
                      <a:pt x="25907" y="311466"/>
                    </a:moveTo>
                    <a:lnTo>
                      <a:pt x="25907" y="311466"/>
                    </a:lnTo>
                    <a:moveTo>
                      <a:pt x="25907" y="311466"/>
                    </a:moveTo>
                    <a:lnTo>
                      <a:pt x="25907" y="311086"/>
                    </a:lnTo>
                    <a:moveTo>
                      <a:pt x="25907" y="311086"/>
                    </a:moveTo>
                    <a:lnTo>
                      <a:pt x="25907" y="311086"/>
                    </a:lnTo>
                    <a:moveTo>
                      <a:pt x="25907" y="311086"/>
                    </a:moveTo>
                    <a:lnTo>
                      <a:pt x="25907" y="311086"/>
                    </a:lnTo>
                    <a:moveTo>
                      <a:pt x="25907" y="311086"/>
                    </a:moveTo>
                    <a:lnTo>
                      <a:pt x="25907" y="310704"/>
                    </a:lnTo>
                    <a:moveTo>
                      <a:pt x="25907" y="310704"/>
                    </a:moveTo>
                    <a:lnTo>
                      <a:pt x="25907" y="310704"/>
                    </a:lnTo>
                    <a:moveTo>
                      <a:pt x="25907" y="310704"/>
                    </a:moveTo>
                    <a:lnTo>
                      <a:pt x="25907" y="310704"/>
                    </a:lnTo>
                    <a:moveTo>
                      <a:pt x="25907" y="310704"/>
                    </a:moveTo>
                    <a:lnTo>
                      <a:pt x="25907" y="310324"/>
                    </a:lnTo>
                    <a:moveTo>
                      <a:pt x="25907" y="310324"/>
                    </a:moveTo>
                    <a:lnTo>
                      <a:pt x="25907" y="310324"/>
                    </a:lnTo>
                    <a:moveTo>
                      <a:pt x="25907" y="310324"/>
                    </a:moveTo>
                    <a:lnTo>
                      <a:pt x="25907" y="310324"/>
                    </a:lnTo>
                    <a:moveTo>
                      <a:pt x="25907" y="310324"/>
                    </a:moveTo>
                    <a:lnTo>
                      <a:pt x="25907" y="309943"/>
                    </a:lnTo>
                    <a:moveTo>
                      <a:pt x="25907" y="309943"/>
                    </a:moveTo>
                    <a:lnTo>
                      <a:pt x="25907" y="309943"/>
                    </a:lnTo>
                    <a:moveTo>
                      <a:pt x="25907" y="309943"/>
                    </a:moveTo>
                    <a:lnTo>
                      <a:pt x="25907" y="309561"/>
                    </a:lnTo>
                    <a:moveTo>
                      <a:pt x="25907" y="309561"/>
                    </a:moveTo>
                    <a:lnTo>
                      <a:pt x="25907" y="309561"/>
                    </a:lnTo>
                    <a:moveTo>
                      <a:pt x="25907" y="309561"/>
                    </a:moveTo>
                    <a:lnTo>
                      <a:pt x="25526" y="309561"/>
                    </a:lnTo>
                    <a:moveTo>
                      <a:pt x="25526" y="309561"/>
                    </a:moveTo>
                    <a:lnTo>
                      <a:pt x="25526" y="309561"/>
                    </a:lnTo>
                    <a:moveTo>
                      <a:pt x="25526" y="309561"/>
                    </a:moveTo>
                    <a:lnTo>
                      <a:pt x="25526" y="309181"/>
                    </a:lnTo>
                    <a:moveTo>
                      <a:pt x="25526" y="309181"/>
                    </a:moveTo>
                    <a:lnTo>
                      <a:pt x="25526" y="309181"/>
                    </a:lnTo>
                    <a:moveTo>
                      <a:pt x="25526" y="309181"/>
                    </a:moveTo>
                    <a:lnTo>
                      <a:pt x="25526" y="309181"/>
                    </a:lnTo>
                    <a:moveTo>
                      <a:pt x="25526" y="309181"/>
                    </a:moveTo>
                    <a:lnTo>
                      <a:pt x="25145" y="308990"/>
                    </a:lnTo>
                    <a:moveTo>
                      <a:pt x="25145" y="308990"/>
                    </a:moveTo>
                    <a:lnTo>
                      <a:pt x="25145" y="308990"/>
                    </a:lnTo>
                    <a:moveTo>
                      <a:pt x="25145" y="308990"/>
                    </a:moveTo>
                    <a:lnTo>
                      <a:pt x="25145" y="308990"/>
                    </a:lnTo>
                    <a:moveTo>
                      <a:pt x="25145" y="308990"/>
                    </a:moveTo>
                    <a:lnTo>
                      <a:pt x="24764" y="308990"/>
                    </a:lnTo>
                    <a:moveTo>
                      <a:pt x="24764" y="308990"/>
                    </a:moveTo>
                    <a:lnTo>
                      <a:pt x="24764" y="308609"/>
                    </a:lnTo>
                    <a:moveTo>
                      <a:pt x="24764" y="308609"/>
                    </a:moveTo>
                    <a:lnTo>
                      <a:pt x="24764" y="308609"/>
                    </a:lnTo>
                    <a:moveTo>
                      <a:pt x="24764" y="308609"/>
                    </a:moveTo>
                    <a:lnTo>
                      <a:pt x="24764" y="308609"/>
                    </a:lnTo>
                    <a:moveTo>
                      <a:pt x="24764" y="308609"/>
                    </a:moveTo>
                    <a:lnTo>
                      <a:pt x="24383" y="308609"/>
                    </a:lnTo>
                    <a:moveTo>
                      <a:pt x="24383" y="308609"/>
                    </a:moveTo>
                    <a:lnTo>
                      <a:pt x="24383" y="308609"/>
                    </a:lnTo>
                    <a:moveTo>
                      <a:pt x="24383" y="308609"/>
                    </a:moveTo>
                    <a:lnTo>
                      <a:pt x="24383" y="308609"/>
                    </a:lnTo>
                    <a:moveTo>
                      <a:pt x="24383" y="308609"/>
                    </a:moveTo>
                    <a:lnTo>
                      <a:pt x="24002" y="308609"/>
                    </a:lnTo>
                    <a:moveTo>
                      <a:pt x="24002" y="308609"/>
                    </a:moveTo>
                    <a:lnTo>
                      <a:pt x="24002" y="308228"/>
                    </a:lnTo>
                    <a:moveTo>
                      <a:pt x="24002" y="308228"/>
                    </a:moveTo>
                    <a:lnTo>
                      <a:pt x="23811" y="308228"/>
                    </a:lnTo>
                    <a:moveTo>
                      <a:pt x="23811" y="308228"/>
                    </a:moveTo>
                    <a:lnTo>
                      <a:pt x="23811" y="308228"/>
                    </a:lnTo>
                    <a:moveTo>
                      <a:pt x="23811" y="308228"/>
                    </a:moveTo>
                    <a:lnTo>
                      <a:pt x="23811" y="308228"/>
                    </a:lnTo>
                    <a:moveTo>
                      <a:pt x="23811" y="308228"/>
                    </a:moveTo>
                    <a:lnTo>
                      <a:pt x="23430" y="308228"/>
                    </a:lnTo>
                    <a:moveTo>
                      <a:pt x="23430" y="308228"/>
                    </a:moveTo>
                    <a:lnTo>
                      <a:pt x="23430" y="308228"/>
                    </a:lnTo>
                    <a:moveTo>
                      <a:pt x="23430" y="308228"/>
                    </a:moveTo>
                    <a:lnTo>
                      <a:pt x="4001" y="308228"/>
                    </a:lnTo>
                    <a:moveTo>
                      <a:pt x="4001" y="308228"/>
                    </a:moveTo>
                    <a:lnTo>
                      <a:pt x="4001" y="308228"/>
                    </a:lnTo>
                    <a:moveTo>
                      <a:pt x="4001" y="308228"/>
                    </a:moveTo>
                    <a:lnTo>
                      <a:pt x="3619" y="308228"/>
                    </a:lnTo>
                    <a:moveTo>
                      <a:pt x="3619" y="308228"/>
                    </a:moveTo>
                    <a:lnTo>
                      <a:pt x="3619" y="308228"/>
                    </a:lnTo>
                    <a:moveTo>
                      <a:pt x="3619" y="308228"/>
                    </a:moveTo>
                    <a:lnTo>
                      <a:pt x="3239" y="308228"/>
                    </a:lnTo>
                    <a:moveTo>
                      <a:pt x="3239" y="308228"/>
                    </a:moveTo>
                    <a:lnTo>
                      <a:pt x="3239" y="308228"/>
                    </a:lnTo>
                    <a:moveTo>
                      <a:pt x="3239" y="308228"/>
                    </a:moveTo>
                    <a:lnTo>
                      <a:pt x="2857" y="308228"/>
                    </a:lnTo>
                    <a:moveTo>
                      <a:pt x="2857" y="308228"/>
                    </a:moveTo>
                    <a:lnTo>
                      <a:pt x="2857" y="308228"/>
                    </a:lnTo>
                    <a:moveTo>
                      <a:pt x="2857" y="308228"/>
                    </a:moveTo>
                    <a:lnTo>
                      <a:pt x="2477" y="307847"/>
                    </a:lnTo>
                    <a:moveTo>
                      <a:pt x="2477" y="307847"/>
                    </a:moveTo>
                    <a:lnTo>
                      <a:pt x="2477" y="307847"/>
                    </a:lnTo>
                    <a:moveTo>
                      <a:pt x="2477" y="307847"/>
                    </a:moveTo>
                    <a:lnTo>
                      <a:pt x="2095" y="307847"/>
                    </a:lnTo>
                    <a:moveTo>
                      <a:pt x="2095" y="307847"/>
                    </a:moveTo>
                    <a:lnTo>
                      <a:pt x="2095" y="307847"/>
                    </a:lnTo>
                    <a:moveTo>
                      <a:pt x="2095" y="307847"/>
                    </a:moveTo>
                    <a:lnTo>
                      <a:pt x="1715" y="307847"/>
                    </a:lnTo>
                    <a:moveTo>
                      <a:pt x="1715" y="307847"/>
                    </a:moveTo>
                    <a:lnTo>
                      <a:pt x="1715" y="307466"/>
                    </a:lnTo>
                    <a:moveTo>
                      <a:pt x="1715" y="307466"/>
                    </a:moveTo>
                    <a:lnTo>
                      <a:pt x="1715" y="307466"/>
                    </a:lnTo>
                    <a:moveTo>
                      <a:pt x="1715" y="307466"/>
                    </a:moveTo>
                    <a:lnTo>
                      <a:pt x="1333" y="307466"/>
                    </a:lnTo>
                    <a:moveTo>
                      <a:pt x="1333" y="307466"/>
                    </a:moveTo>
                    <a:lnTo>
                      <a:pt x="1333" y="307085"/>
                    </a:lnTo>
                    <a:moveTo>
                      <a:pt x="1333" y="307085"/>
                    </a:moveTo>
                    <a:lnTo>
                      <a:pt x="952" y="307085"/>
                    </a:lnTo>
                    <a:moveTo>
                      <a:pt x="952" y="307085"/>
                    </a:moveTo>
                    <a:lnTo>
                      <a:pt x="952" y="307085"/>
                    </a:lnTo>
                    <a:moveTo>
                      <a:pt x="952" y="307085"/>
                    </a:moveTo>
                    <a:lnTo>
                      <a:pt x="952" y="306704"/>
                    </a:lnTo>
                    <a:moveTo>
                      <a:pt x="952" y="306704"/>
                    </a:moveTo>
                    <a:lnTo>
                      <a:pt x="952" y="306704"/>
                    </a:lnTo>
                    <a:moveTo>
                      <a:pt x="952" y="306704"/>
                    </a:moveTo>
                    <a:lnTo>
                      <a:pt x="762" y="306323"/>
                    </a:lnTo>
                    <a:moveTo>
                      <a:pt x="762" y="306323"/>
                    </a:moveTo>
                    <a:lnTo>
                      <a:pt x="762" y="306323"/>
                    </a:lnTo>
                    <a:moveTo>
                      <a:pt x="762" y="306323"/>
                    </a:moveTo>
                    <a:lnTo>
                      <a:pt x="762" y="306323"/>
                    </a:lnTo>
                    <a:moveTo>
                      <a:pt x="762" y="306323"/>
                    </a:moveTo>
                    <a:lnTo>
                      <a:pt x="381" y="305942"/>
                    </a:lnTo>
                    <a:moveTo>
                      <a:pt x="381" y="305942"/>
                    </a:moveTo>
                    <a:lnTo>
                      <a:pt x="381" y="305942"/>
                    </a:lnTo>
                    <a:moveTo>
                      <a:pt x="381" y="305942"/>
                    </a:moveTo>
                    <a:lnTo>
                      <a:pt x="381" y="305752"/>
                    </a:lnTo>
                    <a:moveTo>
                      <a:pt x="381" y="305752"/>
                    </a:moveTo>
                    <a:lnTo>
                      <a:pt x="381" y="305752"/>
                    </a:lnTo>
                    <a:moveTo>
                      <a:pt x="381" y="305752"/>
                    </a:moveTo>
                    <a:lnTo>
                      <a:pt x="381" y="305370"/>
                    </a:lnTo>
                    <a:moveTo>
                      <a:pt x="381" y="305370"/>
                    </a:moveTo>
                    <a:lnTo>
                      <a:pt x="381" y="305370"/>
                    </a:lnTo>
                    <a:moveTo>
                      <a:pt x="381" y="305370"/>
                    </a:moveTo>
                    <a:lnTo>
                      <a:pt x="381" y="304990"/>
                    </a:lnTo>
                    <a:moveTo>
                      <a:pt x="381" y="304990"/>
                    </a:moveTo>
                    <a:lnTo>
                      <a:pt x="0" y="304990"/>
                    </a:lnTo>
                    <a:moveTo>
                      <a:pt x="0" y="304990"/>
                    </a:moveTo>
                    <a:lnTo>
                      <a:pt x="0" y="304609"/>
                    </a:lnTo>
                    <a:moveTo>
                      <a:pt x="0" y="304609"/>
                    </a:moveTo>
                    <a:lnTo>
                      <a:pt x="0" y="304609"/>
                    </a:lnTo>
                    <a:moveTo>
                      <a:pt x="0" y="304609"/>
                    </a:moveTo>
                    <a:lnTo>
                      <a:pt x="0" y="304227"/>
                    </a:lnTo>
                    <a:moveTo>
                      <a:pt x="0" y="304227"/>
                    </a:moveTo>
                    <a:lnTo>
                      <a:pt x="0" y="304227"/>
                    </a:lnTo>
                    <a:moveTo>
                      <a:pt x="0" y="304227"/>
                    </a:moveTo>
                    <a:lnTo>
                      <a:pt x="0" y="303847"/>
                    </a:lnTo>
                    <a:moveTo>
                      <a:pt x="0" y="303847"/>
                    </a:moveTo>
                    <a:lnTo>
                      <a:pt x="381" y="303847"/>
                    </a:lnTo>
                    <a:moveTo>
                      <a:pt x="381" y="303847"/>
                    </a:moveTo>
                    <a:lnTo>
                      <a:pt x="381" y="303465"/>
                    </a:lnTo>
                    <a:moveTo>
                      <a:pt x="381" y="303465"/>
                    </a:moveTo>
                    <a:lnTo>
                      <a:pt x="381" y="303465"/>
                    </a:lnTo>
                    <a:moveTo>
                      <a:pt x="381" y="303465"/>
                    </a:moveTo>
                    <a:lnTo>
                      <a:pt x="381" y="303084"/>
                    </a:lnTo>
                    <a:moveTo>
                      <a:pt x="381" y="303084"/>
                    </a:moveTo>
                    <a:lnTo>
                      <a:pt x="381" y="303084"/>
                    </a:lnTo>
                    <a:moveTo>
                      <a:pt x="381" y="303084"/>
                    </a:moveTo>
                    <a:lnTo>
                      <a:pt x="381" y="302704"/>
                    </a:lnTo>
                    <a:moveTo>
                      <a:pt x="381" y="302704"/>
                    </a:moveTo>
                    <a:lnTo>
                      <a:pt x="381" y="302704"/>
                    </a:lnTo>
                    <a:moveTo>
                      <a:pt x="381" y="302704"/>
                    </a:moveTo>
                    <a:lnTo>
                      <a:pt x="762" y="302513"/>
                    </a:lnTo>
                    <a:moveTo>
                      <a:pt x="762" y="302513"/>
                    </a:moveTo>
                    <a:lnTo>
                      <a:pt x="762" y="302513"/>
                    </a:lnTo>
                    <a:moveTo>
                      <a:pt x="762" y="302513"/>
                    </a:moveTo>
                    <a:lnTo>
                      <a:pt x="762" y="302513"/>
                    </a:lnTo>
                    <a:moveTo>
                      <a:pt x="762" y="302513"/>
                    </a:moveTo>
                    <a:lnTo>
                      <a:pt x="952" y="302132"/>
                    </a:lnTo>
                    <a:moveTo>
                      <a:pt x="952" y="302132"/>
                    </a:moveTo>
                    <a:lnTo>
                      <a:pt x="952" y="302132"/>
                    </a:lnTo>
                    <a:moveTo>
                      <a:pt x="952" y="302132"/>
                    </a:moveTo>
                    <a:lnTo>
                      <a:pt x="952" y="301751"/>
                    </a:lnTo>
                    <a:moveTo>
                      <a:pt x="952" y="301751"/>
                    </a:moveTo>
                    <a:lnTo>
                      <a:pt x="952" y="301751"/>
                    </a:lnTo>
                    <a:moveTo>
                      <a:pt x="952" y="301751"/>
                    </a:moveTo>
                    <a:lnTo>
                      <a:pt x="1333" y="301751"/>
                    </a:lnTo>
                    <a:moveTo>
                      <a:pt x="1333" y="301751"/>
                    </a:moveTo>
                    <a:lnTo>
                      <a:pt x="1333" y="301370"/>
                    </a:lnTo>
                    <a:moveTo>
                      <a:pt x="1333" y="301370"/>
                    </a:moveTo>
                    <a:lnTo>
                      <a:pt x="1715" y="301370"/>
                    </a:lnTo>
                    <a:moveTo>
                      <a:pt x="1715" y="301370"/>
                    </a:moveTo>
                    <a:lnTo>
                      <a:pt x="1715" y="301370"/>
                    </a:lnTo>
                    <a:moveTo>
                      <a:pt x="1715" y="301370"/>
                    </a:moveTo>
                    <a:lnTo>
                      <a:pt x="1715" y="301370"/>
                    </a:lnTo>
                    <a:moveTo>
                      <a:pt x="1715" y="301370"/>
                    </a:moveTo>
                    <a:lnTo>
                      <a:pt x="2095" y="300989"/>
                    </a:lnTo>
                    <a:moveTo>
                      <a:pt x="2095" y="300989"/>
                    </a:moveTo>
                    <a:lnTo>
                      <a:pt x="2095" y="300989"/>
                    </a:lnTo>
                    <a:moveTo>
                      <a:pt x="2095" y="300989"/>
                    </a:moveTo>
                    <a:lnTo>
                      <a:pt x="2477" y="300989"/>
                    </a:lnTo>
                    <a:moveTo>
                      <a:pt x="2477" y="300989"/>
                    </a:moveTo>
                    <a:lnTo>
                      <a:pt x="2477" y="300989"/>
                    </a:lnTo>
                    <a:moveTo>
                      <a:pt x="2477" y="300989"/>
                    </a:moveTo>
                    <a:lnTo>
                      <a:pt x="2857" y="300608"/>
                    </a:lnTo>
                    <a:moveTo>
                      <a:pt x="2857" y="300608"/>
                    </a:moveTo>
                    <a:lnTo>
                      <a:pt x="2857" y="300608"/>
                    </a:lnTo>
                    <a:moveTo>
                      <a:pt x="2857" y="300608"/>
                    </a:moveTo>
                    <a:lnTo>
                      <a:pt x="3239" y="300608"/>
                    </a:lnTo>
                    <a:moveTo>
                      <a:pt x="3239" y="300608"/>
                    </a:moveTo>
                    <a:lnTo>
                      <a:pt x="3239" y="300608"/>
                    </a:lnTo>
                    <a:moveTo>
                      <a:pt x="3239" y="300608"/>
                    </a:moveTo>
                    <a:lnTo>
                      <a:pt x="3619" y="300608"/>
                    </a:lnTo>
                    <a:moveTo>
                      <a:pt x="3619" y="300608"/>
                    </a:moveTo>
                    <a:lnTo>
                      <a:pt x="3619" y="300608"/>
                    </a:lnTo>
                    <a:moveTo>
                      <a:pt x="3619" y="300608"/>
                    </a:moveTo>
                    <a:lnTo>
                      <a:pt x="4001" y="300608"/>
                    </a:lnTo>
                    <a:moveTo>
                      <a:pt x="4001" y="300608"/>
                    </a:moveTo>
                    <a:lnTo>
                      <a:pt x="4001" y="300608"/>
                    </a:lnTo>
                    <a:moveTo>
                      <a:pt x="4001" y="300608"/>
                    </a:moveTo>
                    <a:lnTo>
                      <a:pt x="23430" y="300608"/>
                    </a:lnTo>
                    <a:moveTo>
                      <a:pt x="23430" y="300608"/>
                    </a:moveTo>
                    <a:lnTo>
                      <a:pt x="23430" y="300608"/>
                    </a:lnTo>
                    <a:moveTo>
                      <a:pt x="23430" y="300608"/>
                    </a:moveTo>
                    <a:lnTo>
                      <a:pt x="23811" y="300608"/>
                    </a:lnTo>
                    <a:moveTo>
                      <a:pt x="23811" y="300608"/>
                    </a:moveTo>
                    <a:lnTo>
                      <a:pt x="23811" y="300608"/>
                    </a:lnTo>
                    <a:moveTo>
                      <a:pt x="23811" y="300608"/>
                    </a:moveTo>
                    <a:lnTo>
                      <a:pt x="24002" y="300608"/>
                    </a:lnTo>
                    <a:moveTo>
                      <a:pt x="24002" y="300608"/>
                    </a:moveTo>
                    <a:lnTo>
                      <a:pt x="24002" y="300608"/>
                    </a:lnTo>
                    <a:moveTo>
                      <a:pt x="24002" y="300608"/>
                    </a:moveTo>
                    <a:lnTo>
                      <a:pt x="24002" y="300608"/>
                    </a:lnTo>
                    <a:moveTo>
                      <a:pt x="24002" y="300608"/>
                    </a:moveTo>
                    <a:lnTo>
                      <a:pt x="24383" y="300227"/>
                    </a:lnTo>
                    <a:moveTo>
                      <a:pt x="24383" y="300227"/>
                    </a:moveTo>
                    <a:lnTo>
                      <a:pt x="24383" y="300227"/>
                    </a:lnTo>
                    <a:moveTo>
                      <a:pt x="24383" y="300227"/>
                    </a:moveTo>
                    <a:lnTo>
                      <a:pt x="24383" y="300227"/>
                    </a:lnTo>
                    <a:moveTo>
                      <a:pt x="24383" y="300227"/>
                    </a:moveTo>
                    <a:lnTo>
                      <a:pt x="24764" y="300227"/>
                    </a:lnTo>
                    <a:moveTo>
                      <a:pt x="24764" y="300227"/>
                    </a:moveTo>
                    <a:lnTo>
                      <a:pt x="24764" y="300227"/>
                    </a:lnTo>
                    <a:moveTo>
                      <a:pt x="24764" y="300227"/>
                    </a:moveTo>
                    <a:lnTo>
                      <a:pt x="24764" y="300227"/>
                    </a:lnTo>
                    <a:moveTo>
                      <a:pt x="24764" y="300227"/>
                    </a:moveTo>
                    <a:lnTo>
                      <a:pt x="25145" y="299846"/>
                    </a:lnTo>
                    <a:moveTo>
                      <a:pt x="25145" y="299846"/>
                    </a:moveTo>
                    <a:lnTo>
                      <a:pt x="25145" y="299846"/>
                    </a:lnTo>
                    <a:moveTo>
                      <a:pt x="25145" y="299846"/>
                    </a:moveTo>
                    <a:lnTo>
                      <a:pt x="25145" y="299846"/>
                    </a:lnTo>
                    <a:moveTo>
                      <a:pt x="25145" y="299846"/>
                    </a:moveTo>
                    <a:lnTo>
                      <a:pt x="25526" y="299846"/>
                    </a:lnTo>
                    <a:moveTo>
                      <a:pt x="25526" y="299846"/>
                    </a:moveTo>
                    <a:lnTo>
                      <a:pt x="25526" y="299465"/>
                    </a:lnTo>
                    <a:moveTo>
                      <a:pt x="25526" y="299465"/>
                    </a:moveTo>
                    <a:lnTo>
                      <a:pt x="25526" y="299465"/>
                    </a:lnTo>
                    <a:moveTo>
                      <a:pt x="25526" y="299465"/>
                    </a:moveTo>
                    <a:lnTo>
                      <a:pt x="25526" y="299465"/>
                    </a:lnTo>
                    <a:moveTo>
                      <a:pt x="25526" y="299465"/>
                    </a:moveTo>
                    <a:lnTo>
                      <a:pt x="25526" y="299275"/>
                    </a:lnTo>
                    <a:moveTo>
                      <a:pt x="25526" y="299275"/>
                    </a:moveTo>
                    <a:lnTo>
                      <a:pt x="25907" y="299275"/>
                    </a:lnTo>
                    <a:moveTo>
                      <a:pt x="25907" y="299275"/>
                    </a:moveTo>
                    <a:lnTo>
                      <a:pt x="25907" y="299275"/>
                    </a:lnTo>
                    <a:moveTo>
                      <a:pt x="25907" y="299275"/>
                    </a:moveTo>
                    <a:lnTo>
                      <a:pt x="25907" y="298893"/>
                    </a:lnTo>
                    <a:moveTo>
                      <a:pt x="25907" y="298893"/>
                    </a:moveTo>
                    <a:lnTo>
                      <a:pt x="25907" y="298893"/>
                    </a:lnTo>
                    <a:moveTo>
                      <a:pt x="25907" y="298893"/>
                    </a:moveTo>
                    <a:lnTo>
                      <a:pt x="25907" y="298513"/>
                    </a:lnTo>
                    <a:moveTo>
                      <a:pt x="25907" y="298513"/>
                    </a:moveTo>
                    <a:lnTo>
                      <a:pt x="25907" y="298513"/>
                    </a:lnTo>
                    <a:moveTo>
                      <a:pt x="25907" y="298513"/>
                    </a:moveTo>
                    <a:lnTo>
                      <a:pt x="25907" y="298513"/>
                    </a:lnTo>
                    <a:moveTo>
                      <a:pt x="25907" y="298513"/>
                    </a:moveTo>
                    <a:lnTo>
                      <a:pt x="25907" y="298131"/>
                    </a:lnTo>
                    <a:moveTo>
                      <a:pt x="25907" y="298131"/>
                    </a:moveTo>
                    <a:lnTo>
                      <a:pt x="25907" y="298131"/>
                    </a:lnTo>
                    <a:moveTo>
                      <a:pt x="25907" y="298131"/>
                    </a:moveTo>
                    <a:lnTo>
                      <a:pt x="25907" y="298131"/>
                    </a:lnTo>
                    <a:moveTo>
                      <a:pt x="25907" y="298131"/>
                    </a:moveTo>
                    <a:lnTo>
                      <a:pt x="25907" y="297750"/>
                    </a:lnTo>
                    <a:moveTo>
                      <a:pt x="25907" y="297750"/>
                    </a:moveTo>
                    <a:lnTo>
                      <a:pt x="25907" y="297750"/>
                    </a:lnTo>
                    <a:moveTo>
                      <a:pt x="25907" y="297750"/>
                    </a:moveTo>
                    <a:lnTo>
                      <a:pt x="25907" y="297370"/>
                    </a:lnTo>
                    <a:moveTo>
                      <a:pt x="25907" y="297370"/>
                    </a:moveTo>
                    <a:lnTo>
                      <a:pt x="25907" y="297370"/>
                    </a:lnTo>
                    <a:moveTo>
                      <a:pt x="25907" y="297370"/>
                    </a:moveTo>
                    <a:lnTo>
                      <a:pt x="25907" y="297370"/>
                    </a:lnTo>
                    <a:moveTo>
                      <a:pt x="25907" y="297370"/>
                    </a:moveTo>
                    <a:lnTo>
                      <a:pt x="25907" y="296988"/>
                    </a:lnTo>
                    <a:moveTo>
                      <a:pt x="25907" y="296988"/>
                    </a:moveTo>
                    <a:lnTo>
                      <a:pt x="25907" y="296988"/>
                    </a:lnTo>
                    <a:moveTo>
                      <a:pt x="25907" y="296988"/>
                    </a:moveTo>
                    <a:lnTo>
                      <a:pt x="25907" y="296988"/>
                    </a:lnTo>
                    <a:moveTo>
                      <a:pt x="25907" y="296988"/>
                    </a:moveTo>
                    <a:lnTo>
                      <a:pt x="25526" y="296608"/>
                    </a:lnTo>
                    <a:moveTo>
                      <a:pt x="25526" y="296608"/>
                    </a:moveTo>
                    <a:lnTo>
                      <a:pt x="25526" y="296608"/>
                    </a:lnTo>
                    <a:moveTo>
                      <a:pt x="25526" y="296608"/>
                    </a:moveTo>
                    <a:lnTo>
                      <a:pt x="25526" y="296608"/>
                    </a:lnTo>
                    <a:moveTo>
                      <a:pt x="25526" y="296608"/>
                    </a:moveTo>
                    <a:lnTo>
                      <a:pt x="25526" y="296227"/>
                    </a:lnTo>
                    <a:moveTo>
                      <a:pt x="25526" y="296227"/>
                    </a:moveTo>
                    <a:lnTo>
                      <a:pt x="25526" y="296227"/>
                    </a:lnTo>
                    <a:moveTo>
                      <a:pt x="25526" y="296227"/>
                    </a:moveTo>
                    <a:lnTo>
                      <a:pt x="25145" y="296227"/>
                    </a:lnTo>
                    <a:moveTo>
                      <a:pt x="25145" y="296227"/>
                    </a:moveTo>
                    <a:lnTo>
                      <a:pt x="25145" y="296227"/>
                    </a:lnTo>
                    <a:moveTo>
                      <a:pt x="25145" y="296227"/>
                    </a:moveTo>
                    <a:lnTo>
                      <a:pt x="25145" y="295845"/>
                    </a:lnTo>
                    <a:moveTo>
                      <a:pt x="25145" y="295845"/>
                    </a:moveTo>
                    <a:lnTo>
                      <a:pt x="24764" y="295845"/>
                    </a:lnTo>
                    <a:moveTo>
                      <a:pt x="24764" y="295845"/>
                    </a:moveTo>
                    <a:lnTo>
                      <a:pt x="24764" y="295845"/>
                    </a:lnTo>
                    <a:moveTo>
                      <a:pt x="24764" y="295845"/>
                    </a:moveTo>
                    <a:lnTo>
                      <a:pt x="24764" y="295845"/>
                    </a:lnTo>
                    <a:moveTo>
                      <a:pt x="24764" y="295845"/>
                    </a:moveTo>
                    <a:lnTo>
                      <a:pt x="24383" y="295655"/>
                    </a:lnTo>
                    <a:moveTo>
                      <a:pt x="24383" y="295655"/>
                    </a:moveTo>
                    <a:lnTo>
                      <a:pt x="24383" y="295655"/>
                    </a:lnTo>
                    <a:moveTo>
                      <a:pt x="24383" y="295655"/>
                    </a:moveTo>
                    <a:lnTo>
                      <a:pt x="24383" y="295655"/>
                    </a:lnTo>
                    <a:moveTo>
                      <a:pt x="24383" y="295655"/>
                    </a:moveTo>
                    <a:lnTo>
                      <a:pt x="24002" y="295655"/>
                    </a:lnTo>
                    <a:moveTo>
                      <a:pt x="24002" y="295655"/>
                    </a:moveTo>
                    <a:lnTo>
                      <a:pt x="24002" y="295655"/>
                    </a:lnTo>
                    <a:moveTo>
                      <a:pt x="24002" y="295655"/>
                    </a:moveTo>
                    <a:lnTo>
                      <a:pt x="24002" y="295655"/>
                    </a:lnTo>
                    <a:moveTo>
                      <a:pt x="24002" y="295655"/>
                    </a:moveTo>
                    <a:lnTo>
                      <a:pt x="23811" y="295655"/>
                    </a:lnTo>
                    <a:moveTo>
                      <a:pt x="23811" y="295655"/>
                    </a:moveTo>
                    <a:lnTo>
                      <a:pt x="23811" y="295655"/>
                    </a:lnTo>
                    <a:moveTo>
                      <a:pt x="23811" y="295655"/>
                    </a:moveTo>
                    <a:lnTo>
                      <a:pt x="23430" y="295655"/>
                    </a:lnTo>
                    <a:moveTo>
                      <a:pt x="23430" y="295655"/>
                    </a:moveTo>
                    <a:lnTo>
                      <a:pt x="23430" y="295655"/>
                    </a:lnTo>
                    <a:moveTo>
                      <a:pt x="23430" y="295655"/>
                    </a:moveTo>
                    <a:lnTo>
                      <a:pt x="4001" y="295655"/>
                    </a:lnTo>
                    <a:moveTo>
                      <a:pt x="4001" y="295655"/>
                    </a:moveTo>
                    <a:lnTo>
                      <a:pt x="4001" y="295655"/>
                    </a:lnTo>
                    <a:moveTo>
                      <a:pt x="4001" y="295655"/>
                    </a:moveTo>
                    <a:lnTo>
                      <a:pt x="3619" y="295655"/>
                    </a:lnTo>
                    <a:moveTo>
                      <a:pt x="3619" y="295655"/>
                    </a:moveTo>
                    <a:lnTo>
                      <a:pt x="3619" y="295655"/>
                    </a:lnTo>
                    <a:moveTo>
                      <a:pt x="3619" y="295655"/>
                    </a:moveTo>
                    <a:lnTo>
                      <a:pt x="3239" y="295274"/>
                    </a:lnTo>
                    <a:moveTo>
                      <a:pt x="3239" y="295274"/>
                    </a:moveTo>
                    <a:lnTo>
                      <a:pt x="3239" y="295274"/>
                    </a:lnTo>
                    <a:moveTo>
                      <a:pt x="3239" y="295274"/>
                    </a:moveTo>
                    <a:lnTo>
                      <a:pt x="2857" y="295274"/>
                    </a:lnTo>
                    <a:moveTo>
                      <a:pt x="2857" y="295274"/>
                    </a:moveTo>
                    <a:lnTo>
                      <a:pt x="2857" y="295274"/>
                    </a:lnTo>
                    <a:moveTo>
                      <a:pt x="2857" y="295274"/>
                    </a:moveTo>
                    <a:lnTo>
                      <a:pt x="2477" y="295274"/>
                    </a:lnTo>
                    <a:moveTo>
                      <a:pt x="2477" y="295274"/>
                    </a:moveTo>
                    <a:lnTo>
                      <a:pt x="2477" y="295274"/>
                    </a:lnTo>
                    <a:moveTo>
                      <a:pt x="2477" y="295274"/>
                    </a:moveTo>
                    <a:lnTo>
                      <a:pt x="2095" y="295274"/>
                    </a:lnTo>
                    <a:moveTo>
                      <a:pt x="2095" y="295274"/>
                    </a:moveTo>
                    <a:lnTo>
                      <a:pt x="2095" y="294893"/>
                    </a:lnTo>
                    <a:moveTo>
                      <a:pt x="2095" y="294893"/>
                    </a:moveTo>
                    <a:lnTo>
                      <a:pt x="1715" y="294893"/>
                    </a:lnTo>
                    <a:moveTo>
                      <a:pt x="1715" y="294893"/>
                    </a:moveTo>
                    <a:lnTo>
                      <a:pt x="1715" y="294893"/>
                    </a:lnTo>
                    <a:moveTo>
                      <a:pt x="1715" y="294893"/>
                    </a:moveTo>
                    <a:lnTo>
                      <a:pt x="1715" y="294512"/>
                    </a:lnTo>
                    <a:moveTo>
                      <a:pt x="1715" y="294512"/>
                    </a:moveTo>
                    <a:lnTo>
                      <a:pt x="1333" y="294512"/>
                    </a:lnTo>
                    <a:moveTo>
                      <a:pt x="1333" y="294512"/>
                    </a:moveTo>
                    <a:lnTo>
                      <a:pt x="1333" y="294512"/>
                    </a:lnTo>
                    <a:moveTo>
                      <a:pt x="1333" y="294512"/>
                    </a:moveTo>
                    <a:lnTo>
                      <a:pt x="952" y="294131"/>
                    </a:lnTo>
                    <a:moveTo>
                      <a:pt x="952" y="294131"/>
                    </a:moveTo>
                    <a:lnTo>
                      <a:pt x="952" y="294131"/>
                    </a:lnTo>
                    <a:moveTo>
                      <a:pt x="952" y="294131"/>
                    </a:moveTo>
                    <a:lnTo>
                      <a:pt x="952" y="294131"/>
                    </a:lnTo>
                    <a:moveTo>
                      <a:pt x="952" y="294131"/>
                    </a:moveTo>
                    <a:lnTo>
                      <a:pt x="952" y="293750"/>
                    </a:lnTo>
                    <a:moveTo>
                      <a:pt x="952" y="293750"/>
                    </a:moveTo>
                    <a:lnTo>
                      <a:pt x="762" y="293750"/>
                    </a:lnTo>
                    <a:moveTo>
                      <a:pt x="762" y="293750"/>
                    </a:moveTo>
                    <a:lnTo>
                      <a:pt x="762" y="293750"/>
                    </a:lnTo>
                    <a:moveTo>
                      <a:pt x="762" y="293750"/>
                    </a:moveTo>
                    <a:lnTo>
                      <a:pt x="762" y="293369"/>
                    </a:lnTo>
                    <a:moveTo>
                      <a:pt x="762" y="293369"/>
                    </a:moveTo>
                    <a:lnTo>
                      <a:pt x="381" y="293369"/>
                    </a:lnTo>
                    <a:moveTo>
                      <a:pt x="381" y="293369"/>
                    </a:moveTo>
                    <a:lnTo>
                      <a:pt x="381" y="292988"/>
                    </a:lnTo>
                    <a:moveTo>
                      <a:pt x="381" y="292988"/>
                    </a:moveTo>
                    <a:lnTo>
                      <a:pt x="381" y="292988"/>
                    </a:lnTo>
                    <a:moveTo>
                      <a:pt x="381" y="292988"/>
                    </a:moveTo>
                    <a:lnTo>
                      <a:pt x="381" y="292607"/>
                    </a:lnTo>
                    <a:moveTo>
                      <a:pt x="381" y="292607"/>
                    </a:moveTo>
                    <a:lnTo>
                      <a:pt x="381" y="292607"/>
                    </a:lnTo>
                    <a:moveTo>
                      <a:pt x="381" y="292607"/>
                    </a:moveTo>
                    <a:lnTo>
                      <a:pt x="381" y="292416"/>
                    </a:lnTo>
                    <a:moveTo>
                      <a:pt x="381" y="292416"/>
                    </a:moveTo>
                    <a:lnTo>
                      <a:pt x="381" y="292416"/>
                    </a:lnTo>
                    <a:moveTo>
                      <a:pt x="381" y="292416"/>
                    </a:moveTo>
                    <a:lnTo>
                      <a:pt x="0" y="292036"/>
                    </a:lnTo>
                    <a:moveTo>
                      <a:pt x="0" y="292036"/>
                    </a:moveTo>
                    <a:lnTo>
                      <a:pt x="0" y="292036"/>
                    </a:lnTo>
                    <a:moveTo>
                      <a:pt x="0" y="292036"/>
                    </a:moveTo>
                    <a:lnTo>
                      <a:pt x="0" y="291654"/>
                    </a:lnTo>
                    <a:moveTo>
                      <a:pt x="0" y="291654"/>
                    </a:moveTo>
                    <a:lnTo>
                      <a:pt x="0" y="291654"/>
                    </a:lnTo>
                    <a:moveTo>
                      <a:pt x="0" y="291654"/>
                    </a:moveTo>
                    <a:lnTo>
                      <a:pt x="0" y="291274"/>
                    </a:lnTo>
                    <a:moveTo>
                      <a:pt x="0" y="291274"/>
                    </a:moveTo>
                    <a:lnTo>
                      <a:pt x="0" y="291274"/>
                    </a:lnTo>
                    <a:moveTo>
                      <a:pt x="0" y="291274"/>
                    </a:moveTo>
                    <a:lnTo>
                      <a:pt x="381" y="290893"/>
                    </a:lnTo>
                    <a:moveTo>
                      <a:pt x="381" y="290893"/>
                    </a:moveTo>
                    <a:lnTo>
                      <a:pt x="381" y="290893"/>
                    </a:lnTo>
                    <a:moveTo>
                      <a:pt x="381" y="290893"/>
                    </a:moveTo>
                    <a:lnTo>
                      <a:pt x="381" y="290511"/>
                    </a:lnTo>
                    <a:moveTo>
                      <a:pt x="381" y="290511"/>
                    </a:moveTo>
                    <a:lnTo>
                      <a:pt x="381" y="290511"/>
                    </a:lnTo>
                    <a:moveTo>
                      <a:pt x="381" y="290511"/>
                    </a:moveTo>
                    <a:lnTo>
                      <a:pt x="381" y="290131"/>
                    </a:lnTo>
                    <a:moveTo>
                      <a:pt x="381" y="290131"/>
                    </a:moveTo>
                    <a:lnTo>
                      <a:pt x="381" y="290131"/>
                    </a:lnTo>
                    <a:moveTo>
                      <a:pt x="381" y="290131"/>
                    </a:moveTo>
                    <a:lnTo>
                      <a:pt x="381" y="289750"/>
                    </a:lnTo>
                    <a:moveTo>
                      <a:pt x="381" y="289750"/>
                    </a:moveTo>
                    <a:lnTo>
                      <a:pt x="762" y="289750"/>
                    </a:lnTo>
                    <a:moveTo>
                      <a:pt x="762" y="289750"/>
                    </a:moveTo>
                    <a:lnTo>
                      <a:pt x="762" y="289368"/>
                    </a:lnTo>
                    <a:moveTo>
                      <a:pt x="762" y="289368"/>
                    </a:moveTo>
                    <a:lnTo>
                      <a:pt x="762" y="289368"/>
                    </a:lnTo>
                    <a:moveTo>
                      <a:pt x="762" y="289368"/>
                    </a:moveTo>
                    <a:lnTo>
                      <a:pt x="952" y="289368"/>
                    </a:lnTo>
                    <a:moveTo>
                      <a:pt x="952" y="289368"/>
                    </a:moveTo>
                    <a:lnTo>
                      <a:pt x="952" y="289178"/>
                    </a:lnTo>
                    <a:moveTo>
                      <a:pt x="952" y="289178"/>
                    </a:moveTo>
                    <a:lnTo>
                      <a:pt x="952" y="289178"/>
                    </a:lnTo>
                    <a:moveTo>
                      <a:pt x="952" y="289178"/>
                    </a:moveTo>
                    <a:lnTo>
                      <a:pt x="952" y="289178"/>
                    </a:lnTo>
                    <a:moveTo>
                      <a:pt x="952" y="289178"/>
                    </a:moveTo>
                    <a:lnTo>
                      <a:pt x="1333" y="288797"/>
                    </a:lnTo>
                    <a:moveTo>
                      <a:pt x="1333" y="288797"/>
                    </a:moveTo>
                    <a:lnTo>
                      <a:pt x="1333" y="288797"/>
                    </a:lnTo>
                    <a:moveTo>
                      <a:pt x="1333" y="288797"/>
                    </a:moveTo>
                    <a:lnTo>
                      <a:pt x="1715" y="288797"/>
                    </a:lnTo>
                    <a:moveTo>
                      <a:pt x="1715" y="288797"/>
                    </a:moveTo>
                    <a:lnTo>
                      <a:pt x="1715" y="288416"/>
                    </a:lnTo>
                    <a:moveTo>
                      <a:pt x="1715" y="288416"/>
                    </a:moveTo>
                    <a:lnTo>
                      <a:pt x="1715" y="288416"/>
                    </a:lnTo>
                    <a:moveTo>
                      <a:pt x="1715" y="288416"/>
                    </a:moveTo>
                    <a:lnTo>
                      <a:pt x="2095" y="288416"/>
                    </a:lnTo>
                    <a:moveTo>
                      <a:pt x="2095" y="288416"/>
                    </a:moveTo>
                    <a:lnTo>
                      <a:pt x="2095" y="288035"/>
                    </a:lnTo>
                    <a:moveTo>
                      <a:pt x="2095" y="288035"/>
                    </a:moveTo>
                    <a:lnTo>
                      <a:pt x="2477" y="288035"/>
                    </a:lnTo>
                    <a:moveTo>
                      <a:pt x="2477" y="288035"/>
                    </a:moveTo>
                    <a:lnTo>
                      <a:pt x="2477" y="288035"/>
                    </a:lnTo>
                    <a:moveTo>
                      <a:pt x="2477" y="288035"/>
                    </a:moveTo>
                    <a:lnTo>
                      <a:pt x="2857" y="288035"/>
                    </a:lnTo>
                    <a:moveTo>
                      <a:pt x="2857" y="288035"/>
                    </a:moveTo>
                    <a:lnTo>
                      <a:pt x="2857" y="288035"/>
                    </a:lnTo>
                    <a:moveTo>
                      <a:pt x="2857" y="288035"/>
                    </a:moveTo>
                    <a:lnTo>
                      <a:pt x="3239" y="288035"/>
                    </a:lnTo>
                    <a:moveTo>
                      <a:pt x="3239" y="288035"/>
                    </a:moveTo>
                    <a:lnTo>
                      <a:pt x="3239" y="288035"/>
                    </a:lnTo>
                    <a:moveTo>
                      <a:pt x="3239" y="288035"/>
                    </a:moveTo>
                    <a:lnTo>
                      <a:pt x="3619" y="287654"/>
                    </a:lnTo>
                    <a:moveTo>
                      <a:pt x="3619" y="287654"/>
                    </a:moveTo>
                    <a:lnTo>
                      <a:pt x="3619" y="287654"/>
                    </a:lnTo>
                    <a:moveTo>
                      <a:pt x="3619" y="287654"/>
                    </a:moveTo>
                    <a:lnTo>
                      <a:pt x="4001" y="287654"/>
                    </a:lnTo>
                    <a:moveTo>
                      <a:pt x="4001" y="287654"/>
                    </a:moveTo>
                    <a:lnTo>
                      <a:pt x="4001" y="287654"/>
                    </a:lnTo>
                    <a:moveTo>
                      <a:pt x="4001" y="287654"/>
                    </a:moveTo>
                    <a:lnTo>
                      <a:pt x="23430" y="287654"/>
                    </a:lnTo>
                    <a:moveTo>
                      <a:pt x="23430" y="287654"/>
                    </a:moveTo>
                    <a:lnTo>
                      <a:pt x="23430" y="287654"/>
                    </a:lnTo>
                    <a:moveTo>
                      <a:pt x="23430" y="287654"/>
                    </a:moveTo>
                    <a:lnTo>
                      <a:pt x="23811" y="287654"/>
                    </a:lnTo>
                    <a:moveTo>
                      <a:pt x="23811" y="287654"/>
                    </a:moveTo>
                    <a:lnTo>
                      <a:pt x="23811" y="287654"/>
                    </a:lnTo>
                    <a:moveTo>
                      <a:pt x="23811" y="287654"/>
                    </a:moveTo>
                    <a:lnTo>
                      <a:pt x="24002" y="287654"/>
                    </a:lnTo>
                    <a:moveTo>
                      <a:pt x="24002" y="287654"/>
                    </a:moveTo>
                    <a:lnTo>
                      <a:pt x="24002" y="287654"/>
                    </a:lnTo>
                    <a:moveTo>
                      <a:pt x="24002" y="287654"/>
                    </a:moveTo>
                    <a:lnTo>
                      <a:pt x="24002" y="287654"/>
                    </a:lnTo>
                    <a:moveTo>
                      <a:pt x="24002" y="287654"/>
                    </a:moveTo>
                    <a:lnTo>
                      <a:pt x="24383" y="287654"/>
                    </a:lnTo>
                    <a:moveTo>
                      <a:pt x="24383" y="287654"/>
                    </a:moveTo>
                    <a:lnTo>
                      <a:pt x="24383" y="287654"/>
                    </a:lnTo>
                    <a:moveTo>
                      <a:pt x="24383" y="287654"/>
                    </a:moveTo>
                    <a:lnTo>
                      <a:pt x="24383" y="287654"/>
                    </a:lnTo>
                    <a:moveTo>
                      <a:pt x="24383" y="287654"/>
                    </a:moveTo>
                    <a:lnTo>
                      <a:pt x="24764" y="287273"/>
                    </a:lnTo>
                    <a:moveTo>
                      <a:pt x="24764" y="287273"/>
                    </a:moveTo>
                    <a:lnTo>
                      <a:pt x="24764" y="287273"/>
                    </a:lnTo>
                    <a:moveTo>
                      <a:pt x="24764" y="287273"/>
                    </a:moveTo>
                    <a:lnTo>
                      <a:pt x="24764" y="287273"/>
                    </a:lnTo>
                    <a:moveTo>
                      <a:pt x="24764" y="287273"/>
                    </a:moveTo>
                    <a:lnTo>
                      <a:pt x="25145" y="287273"/>
                    </a:lnTo>
                    <a:moveTo>
                      <a:pt x="25145" y="287273"/>
                    </a:moveTo>
                    <a:lnTo>
                      <a:pt x="25145" y="286892"/>
                    </a:lnTo>
                    <a:moveTo>
                      <a:pt x="25145" y="286892"/>
                    </a:moveTo>
                    <a:lnTo>
                      <a:pt x="25145" y="286892"/>
                    </a:lnTo>
                    <a:moveTo>
                      <a:pt x="25145" y="286892"/>
                    </a:moveTo>
                    <a:lnTo>
                      <a:pt x="25526" y="286892"/>
                    </a:lnTo>
                    <a:moveTo>
                      <a:pt x="25526" y="286892"/>
                    </a:moveTo>
                    <a:lnTo>
                      <a:pt x="25526" y="286892"/>
                    </a:lnTo>
                    <a:moveTo>
                      <a:pt x="25526" y="286892"/>
                    </a:moveTo>
                    <a:lnTo>
                      <a:pt x="25526" y="286511"/>
                    </a:lnTo>
                    <a:moveTo>
                      <a:pt x="25526" y="286511"/>
                    </a:moveTo>
                    <a:lnTo>
                      <a:pt x="25526" y="286511"/>
                    </a:lnTo>
                    <a:moveTo>
                      <a:pt x="25526" y="286511"/>
                    </a:moveTo>
                    <a:lnTo>
                      <a:pt x="25526" y="286511"/>
                    </a:lnTo>
                    <a:moveTo>
                      <a:pt x="25526" y="286511"/>
                    </a:moveTo>
                    <a:lnTo>
                      <a:pt x="25907" y="286130"/>
                    </a:lnTo>
                    <a:moveTo>
                      <a:pt x="25907" y="286130"/>
                    </a:moveTo>
                    <a:lnTo>
                      <a:pt x="25907" y="286130"/>
                    </a:lnTo>
                    <a:moveTo>
                      <a:pt x="25907" y="286130"/>
                    </a:moveTo>
                    <a:lnTo>
                      <a:pt x="25907" y="286130"/>
                    </a:lnTo>
                    <a:moveTo>
                      <a:pt x="25907" y="286130"/>
                    </a:moveTo>
                    <a:lnTo>
                      <a:pt x="25907" y="285940"/>
                    </a:lnTo>
                    <a:moveTo>
                      <a:pt x="25907" y="285940"/>
                    </a:moveTo>
                    <a:lnTo>
                      <a:pt x="25907" y="285940"/>
                    </a:lnTo>
                    <a:moveTo>
                      <a:pt x="25907" y="285940"/>
                    </a:moveTo>
                    <a:lnTo>
                      <a:pt x="25907" y="285940"/>
                    </a:lnTo>
                    <a:moveTo>
                      <a:pt x="25907" y="285940"/>
                    </a:moveTo>
                    <a:lnTo>
                      <a:pt x="25907" y="285559"/>
                    </a:lnTo>
                    <a:moveTo>
                      <a:pt x="25907" y="285559"/>
                    </a:moveTo>
                    <a:lnTo>
                      <a:pt x="25907" y="285559"/>
                    </a:lnTo>
                    <a:moveTo>
                      <a:pt x="25907" y="285559"/>
                    </a:moveTo>
                    <a:lnTo>
                      <a:pt x="25907" y="285177"/>
                    </a:lnTo>
                    <a:moveTo>
                      <a:pt x="25907" y="285177"/>
                    </a:moveTo>
                    <a:lnTo>
                      <a:pt x="25907" y="285177"/>
                    </a:lnTo>
                    <a:moveTo>
                      <a:pt x="25907" y="285177"/>
                    </a:moveTo>
                    <a:lnTo>
                      <a:pt x="25907" y="285177"/>
                    </a:lnTo>
                    <a:moveTo>
                      <a:pt x="25907" y="285177"/>
                    </a:moveTo>
                    <a:lnTo>
                      <a:pt x="25907" y="284797"/>
                    </a:lnTo>
                    <a:moveTo>
                      <a:pt x="25907" y="284797"/>
                    </a:moveTo>
                    <a:lnTo>
                      <a:pt x="25907" y="284797"/>
                    </a:lnTo>
                    <a:moveTo>
                      <a:pt x="25907" y="284797"/>
                    </a:moveTo>
                    <a:lnTo>
                      <a:pt x="25907" y="284797"/>
                    </a:lnTo>
                    <a:moveTo>
                      <a:pt x="25907" y="284797"/>
                    </a:moveTo>
                    <a:lnTo>
                      <a:pt x="25907" y="284415"/>
                    </a:lnTo>
                    <a:moveTo>
                      <a:pt x="25907" y="284415"/>
                    </a:moveTo>
                    <a:lnTo>
                      <a:pt x="25907" y="284415"/>
                    </a:lnTo>
                    <a:moveTo>
                      <a:pt x="25907" y="284415"/>
                    </a:moveTo>
                    <a:lnTo>
                      <a:pt x="25907" y="284034"/>
                    </a:lnTo>
                    <a:moveTo>
                      <a:pt x="25907" y="284034"/>
                    </a:moveTo>
                    <a:lnTo>
                      <a:pt x="25907" y="284034"/>
                    </a:lnTo>
                    <a:moveTo>
                      <a:pt x="25907" y="284034"/>
                    </a:moveTo>
                    <a:lnTo>
                      <a:pt x="25526" y="284034"/>
                    </a:lnTo>
                    <a:moveTo>
                      <a:pt x="25526" y="284034"/>
                    </a:moveTo>
                    <a:lnTo>
                      <a:pt x="25526" y="283654"/>
                    </a:lnTo>
                    <a:moveTo>
                      <a:pt x="25526" y="283654"/>
                    </a:moveTo>
                    <a:lnTo>
                      <a:pt x="25526" y="283654"/>
                    </a:lnTo>
                    <a:moveTo>
                      <a:pt x="25526" y="283654"/>
                    </a:moveTo>
                    <a:lnTo>
                      <a:pt x="25526" y="283654"/>
                    </a:lnTo>
                    <a:moveTo>
                      <a:pt x="25526" y="283654"/>
                    </a:moveTo>
                    <a:lnTo>
                      <a:pt x="25526" y="283654"/>
                    </a:lnTo>
                    <a:moveTo>
                      <a:pt x="25526" y="283654"/>
                    </a:moveTo>
                    <a:lnTo>
                      <a:pt x="25145" y="283272"/>
                    </a:lnTo>
                    <a:moveTo>
                      <a:pt x="25145" y="283272"/>
                    </a:moveTo>
                    <a:lnTo>
                      <a:pt x="25145" y="283272"/>
                    </a:lnTo>
                    <a:moveTo>
                      <a:pt x="25145" y="283272"/>
                    </a:moveTo>
                    <a:lnTo>
                      <a:pt x="25145" y="283272"/>
                    </a:lnTo>
                    <a:moveTo>
                      <a:pt x="25145" y="283272"/>
                    </a:moveTo>
                    <a:lnTo>
                      <a:pt x="24764" y="282891"/>
                    </a:lnTo>
                    <a:moveTo>
                      <a:pt x="24764" y="282891"/>
                    </a:moveTo>
                    <a:lnTo>
                      <a:pt x="24764" y="282891"/>
                    </a:lnTo>
                    <a:moveTo>
                      <a:pt x="24764" y="282891"/>
                    </a:moveTo>
                    <a:lnTo>
                      <a:pt x="24764" y="282891"/>
                    </a:lnTo>
                    <a:moveTo>
                      <a:pt x="24764" y="282891"/>
                    </a:moveTo>
                    <a:lnTo>
                      <a:pt x="24383" y="282891"/>
                    </a:lnTo>
                    <a:moveTo>
                      <a:pt x="24383" y="282891"/>
                    </a:moveTo>
                    <a:lnTo>
                      <a:pt x="24383" y="282891"/>
                    </a:lnTo>
                    <a:moveTo>
                      <a:pt x="24383" y="282891"/>
                    </a:moveTo>
                    <a:lnTo>
                      <a:pt x="24383" y="282891"/>
                    </a:lnTo>
                    <a:moveTo>
                      <a:pt x="24383" y="282891"/>
                    </a:moveTo>
                    <a:lnTo>
                      <a:pt x="24002" y="282701"/>
                    </a:lnTo>
                    <a:moveTo>
                      <a:pt x="24002" y="282701"/>
                    </a:moveTo>
                    <a:lnTo>
                      <a:pt x="24002" y="282701"/>
                    </a:lnTo>
                    <a:moveTo>
                      <a:pt x="24002" y="282701"/>
                    </a:moveTo>
                    <a:lnTo>
                      <a:pt x="24002" y="282701"/>
                    </a:lnTo>
                    <a:moveTo>
                      <a:pt x="24002" y="282701"/>
                    </a:moveTo>
                    <a:lnTo>
                      <a:pt x="23811" y="282701"/>
                    </a:lnTo>
                    <a:moveTo>
                      <a:pt x="23811" y="282701"/>
                    </a:moveTo>
                    <a:lnTo>
                      <a:pt x="23811" y="282701"/>
                    </a:lnTo>
                    <a:moveTo>
                      <a:pt x="23811" y="282701"/>
                    </a:moveTo>
                    <a:lnTo>
                      <a:pt x="23430" y="282701"/>
                    </a:lnTo>
                    <a:moveTo>
                      <a:pt x="23430" y="282701"/>
                    </a:moveTo>
                    <a:lnTo>
                      <a:pt x="23430" y="282701"/>
                    </a:lnTo>
                    <a:moveTo>
                      <a:pt x="23430" y="282701"/>
                    </a:moveTo>
                    <a:lnTo>
                      <a:pt x="4001" y="282701"/>
                    </a:lnTo>
                    <a:moveTo>
                      <a:pt x="4001" y="282701"/>
                    </a:moveTo>
                    <a:lnTo>
                      <a:pt x="4001" y="282701"/>
                    </a:lnTo>
                    <a:moveTo>
                      <a:pt x="4001" y="282701"/>
                    </a:moveTo>
                    <a:lnTo>
                      <a:pt x="3619" y="282701"/>
                    </a:lnTo>
                    <a:moveTo>
                      <a:pt x="3619" y="282701"/>
                    </a:moveTo>
                    <a:lnTo>
                      <a:pt x="3619" y="282701"/>
                    </a:lnTo>
                    <a:moveTo>
                      <a:pt x="3619" y="282701"/>
                    </a:moveTo>
                    <a:lnTo>
                      <a:pt x="3239" y="282701"/>
                    </a:lnTo>
                    <a:moveTo>
                      <a:pt x="3239" y="282701"/>
                    </a:moveTo>
                    <a:lnTo>
                      <a:pt x="3239" y="282701"/>
                    </a:lnTo>
                    <a:moveTo>
                      <a:pt x="3239" y="282701"/>
                    </a:moveTo>
                    <a:lnTo>
                      <a:pt x="2857" y="282701"/>
                    </a:lnTo>
                    <a:moveTo>
                      <a:pt x="2857" y="282701"/>
                    </a:moveTo>
                    <a:lnTo>
                      <a:pt x="2857" y="282701"/>
                    </a:lnTo>
                    <a:moveTo>
                      <a:pt x="2857" y="282701"/>
                    </a:moveTo>
                    <a:lnTo>
                      <a:pt x="2477" y="282320"/>
                    </a:lnTo>
                    <a:moveTo>
                      <a:pt x="2477" y="282320"/>
                    </a:moveTo>
                    <a:lnTo>
                      <a:pt x="2477" y="282320"/>
                    </a:lnTo>
                    <a:moveTo>
                      <a:pt x="2477" y="282320"/>
                    </a:moveTo>
                    <a:lnTo>
                      <a:pt x="2095" y="282320"/>
                    </a:lnTo>
                    <a:moveTo>
                      <a:pt x="2095" y="282320"/>
                    </a:moveTo>
                    <a:lnTo>
                      <a:pt x="2095" y="282320"/>
                    </a:lnTo>
                    <a:moveTo>
                      <a:pt x="2095" y="282320"/>
                    </a:moveTo>
                    <a:lnTo>
                      <a:pt x="1715" y="282320"/>
                    </a:lnTo>
                    <a:moveTo>
                      <a:pt x="1715" y="282320"/>
                    </a:moveTo>
                    <a:lnTo>
                      <a:pt x="1715" y="281939"/>
                    </a:lnTo>
                    <a:moveTo>
                      <a:pt x="1715" y="281939"/>
                    </a:moveTo>
                    <a:lnTo>
                      <a:pt x="1715" y="281939"/>
                    </a:lnTo>
                    <a:moveTo>
                      <a:pt x="1715" y="281939"/>
                    </a:moveTo>
                    <a:lnTo>
                      <a:pt x="1333" y="281939"/>
                    </a:lnTo>
                    <a:moveTo>
                      <a:pt x="1333" y="281939"/>
                    </a:moveTo>
                    <a:lnTo>
                      <a:pt x="1333" y="281558"/>
                    </a:lnTo>
                    <a:moveTo>
                      <a:pt x="1333" y="281558"/>
                    </a:moveTo>
                    <a:lnTo>
                      <a:pt x="952" y="281558"/>
                    </a:lnTo>
                    <a:moveTo>
                      <a:pt x="952" y="281558"/>
                    </a:moveTo>
                    <a:lnTo>
                      <a:pt x="952" y="281558"/>
                    </a:lnTo>
                    <a:moveTo>
                      <a:pt x="952" y="281558"/>
                    </a:moveTo>
                    <a:lnTo>
                      <a:pt x="952" y="281177"/>
                    </a:lnTo>
                    <a:moveTo>
                      <a:pt x="952" y="281177"/>
                    </a:moveTo>
                    <a:lnTo>
                      <a:pt x="952" y="281177"/>
                    </a:lnTo>
                    <a:moveTo>
                      <a:pt x="952" y="281177"/>
                    </a:moveTo>
                    <a:lnTo>
                      <a:pt x="762" y="280796"/>
                    </a:lnTo>
                    <a:moveTo>
                      <a:pt x="762" y="280796"/>
                    </a:moveTo>
                    <a:lnTo>
                      <a:pt x="762" y="280796"/>
                    </a:lnTo>
                    <a:moveTo>
                      <a:pt x="762" y="280796"/>
                    </a:moveTo>
                    <a:lnTo>
                      <a:pt x="762" y="280796"/>
                    </a:lnTo>
                    <a:moveTo>
                      <a:pt x="762" y="280796"/>
                    </a:moveTo>
                    <a:lnTo>
                      <a:pt x="381" y="280415"/>
                    </a:lnTo>
                    <a:moveTo>
                      <a:pt x="381" y="280415"/>
                    </a:moveTo>
                    <a:lnTo>
                      <a:pt x="381" y="280415"/>
                    </a:lnTo>
                    <a:moveTo>
                      <a:pt x="381" y="280415"/>
                    </a:moveTo>
                    <a:lnTo>
                      <a:pt x="381" y="280034"/>
                    </a:lnTo>
                    <a:moveTo>
                      <a:pt x="381" y="280034"/>
                    </a:moveTo>
                    <a:lnTo>
                      <a:pt x="381" y="280034"/>
                    </a:lnTo>
                    <a:moveTo>
                      <a:pt x="381" y="280034"/>
                    </a:moveTo>
                    <a:lnTo>
                      <a:pt x="381" y="279653"/>
                    </a:lnTo>
                    <a:moveTo>
                      <a:pt x="381" y="279653"/>
                    </a:moveTo>
                    <a:lnTo>
                      <a:pt x="381" y="279653"/>
                    </a:lnTo>
                    <a:moveTo>
                      <a:pt x="381" y="279653"/>
                    </a:moveTo>
                    <a:lnTo>
                      <a:pt x="381" y="279463"/>
                    </a:lnTo>
                    <a:moveTo>
                      <a:pt x="381" y="279463"/>
                    </a:moveTo>
                    <a:lnTo>
                      <a:pt x="0" y="279463"/>
                    </a:lnTo>
                    <a:moveTo>
                      <a:pt x="0" y="279463"/>
                    </a:moveTo>
                    <a:lnTo>
                      <a:pt x="0" y="279081"/>
                    </a:lnTo>
                    <a:moveTo>
                      <a:pt x="0" y="279081"/>
                    </a:moveTo>
                    <a:lnTo>
                      <a:pt x="0" y="279081"/>
                    </a:lnTo>
                    <a:moveTo>
                      <a:pt x="0" y="279081"/>
                    </a:moveTo>
                    <a:lnTo>
                      <a:pt x="0" y="278700"/>
                    </a:lnTo>
                    <a:moveTo>
                      <a:pt x="0" y="278700"/>
                    </a:moveTo>
                    <a:lnTo>
                      <a:pt x="0" y="278700"/>
                    </a:lnTo>
                    <a:moveTo>
                      <a:pt x="0" y="278700"/>
                    </a:moveTo>
                    <a:lnTo>
                      <a:pt x="0" y="278320"/>
                    </a:lnTo>
                    <a:moveTo>
                      <a:pt x="0" y="278320"/>
                    </a:moveTo>
                    <a:lnTo>
                      <a:pt x="381" y="278320"/>
                    </a:lnTo>
                    <a:moveTo>
                      <a:pt x="381" y="278320"/>
                    </a:moveTo>
                    <a:lnTo>
                      <a:pt x="381" y="277938"/>
                    </a:lnTo>
                    <a:moveTo>
                      <a:pt x="381" y="277938"/>
                    </a:moveTo>
                    <a:lnTo>
                      <a:pt x="381" y="277938"/>
                    </a:lnTo>
                    <a:moveTo>
                      <a:pt x="381" y="277938"/>
                    </a:moveTo>
                    <a:lnTo>
                      <a:pt x="381" y="277558"/>
                    </a:lnTo>
                    <a:moveTo>
                      <a:pt x="381" y="277558"/>
                    </a:moveTo>
                    <a:lnTo>
                      <a:pt x="381" y="277558"/>
                    </a:lnTo>
                    <a:moveTo>
                      <a:pt x="381" y="277558"/>
                    </a:moveTo>
                    <a:lnTo>
                      <a:pt x="381" y="277177"/>
                    </a:lnTo>
                    <a:moveTo>
                      <a:pt x="381" y="277177"/>
                    </a:moveTo>
                    <a:lnTo>
                      <a:pt x="381" y="277177"/>
                    </a:lnTo>
                    <a:moveTo>
                      <a:pt x="381" y="277177"/>
                    </a:moveTo>
                    <a:lnTo>
                      <a:pt x="762" y="276795"/>
                    </a:lnTo>
                    <a:moveTo>
                      <a:pt x="762" y="276795"/>
                    </a:moveTo>
                    <a:lnTo>
                      <a:pt x="762" y="276795"/>
                    </a:lnTo>
                    <a:moveTo>
                      <a:pt x="762" y="276795"/>
                    </a:moveTo>
                    <a:lnTo>
                      <a:pt x="762" y="276795"/>
                    </a:lnTo>
                    <a:moveTo>
                      <a:pt x="762" y="276795"/>
                    </a:moveTo>
                    <a:lnTo>
                      <a:pt x="952" y="276415"/>
                    </a:lnTo>
                    <a:moveTo>
                      <a:pt x="952" y="276415"/>
                    </a:moveTo>
                    <a:lnTo>
                      <a:pt x="952" y="276415"/>
                    </a:lnTo>
                    <a:moveTo>
                      <a:pt x="952" y="276415"/>
                    </a:moveTo>
                    <a:lnTo>
                      <a:pt x="952" y="276224"/>
                    </a:lnTo>
                    <a:moveTo>
                      <a:pt x="952" y="276224"/>
                    </a:moveTo>
                    <a:lnTo>
                      <a:pt x="952" y="276224"/>
                    </a:lnTo>
                    <a:moveTo>
                      <a:pt x="952" y="276224"/>
                    </a:moveTo>
                    <a:lnTo>
                      <a:pt x="1333" y="276224"/>
                    </a:lnTo>
                    <a:moveTo>
                      <a:pt x="1333" y="276224"/>
                    </a:moveTo>
                    <a:lnTo>
                      <a:pt x="1333" y="275843"/>
                    </a:lnTo>
                    <a:moveTo>
                      <a:pt x="1333" y="275843"/>
                    </a:moveTo>
                    <a:lnTo>
                      <a:pt x="1715" y="275843"/>
                    </a:lnTo>
                    <a:moveTo>
                      <a:pt x="1715" y="275843"/>
                    </a:moveTo>
                    <a:lnTo>
                      <a:pt x="1715" y="275843"/>
                    </a:lnTo>
                    <a:moveTo>
                      <a:pt x="1715" y="275843"/>
                    </a:moveTo>
                    <a:lnTo>
                      <a:pt x="1715" y="275462"/>
                    </a:lnTo>
                    <a:moveTo>
                      <a:pt x="1715" y="275462"/>
                    </a:moveTo>
                    <a:lnTo>
                      <a:pt x="2095" y="275462"/>
                    </a:lnTo>
                    <a:moveTo>
                      <a:pt x="2095" y="275462"/>
                    </a:moveTo>
                    <a:lnTo>
                      <a:pt x="2095" y="275462"/>
                    </a:lnTo>
                    <a:moveTo>
                      <a:pt x="2095" y="275462"/>
                    </a:moveTo>
                    <a:lnTo>
                      <a:pt x="2477" y="275462"/>
                    </a:lnTo>
                    <a:moveTo>
                      <a:pt x="2477" y="275462"/>
                    </a:moveTo>
                    <a:lnTo>
                      <a:pt x="2477" y="275462"/>
                    </a:lnTo>
                    <a:moveTo>
                      <a:pt x="2477" y="275462"/>
                    </a:moveTo>
                    <a:lnTo>
                      <a:pt x="2857" y="275081"/>
                    </a:lnTo>
                    <a:moveTo>
                      <a:pt x="2857" y="275081"/>
                    </a:moveTo>
                    <a:lnTo>
                      <a:pt x="2857" y="275081"/>
                    </a:lnTo>
                    <a:moveTo>
                      <a:pt x="2857" y="275081"/>
                    </a:moveTo>
                    <a:lnTo>
                      <a:pt x="3239" y="275081"/>
                    </a:lnTo>
                    <a:moveTo>
                      <a:pt x="3239" y="275081"/>
                    </a:moveTo>
                    <a:lnTo>
                      <a:pt x="3239" y="275081"/>
                    </a:lnTo>
                    <a:moveTo>
                      <a:pt x="3239" y="275081"/>
                    </a:moveTo>
                    <a:lnTo>
                      <a:pt x="3619" y="275081"/>
                    </a:lnTo>
                    <a:moveTo>
                      <a:pt x="3619" y="275081"/>
                    </a:moveTo>
                    <a:lnTo>
                      <a:pt x="3619" y="275081"/>
                    </a:lnTo>
                    <a:moveTo>
                      <a:pt x="3619" y="275081"/>
                    </a:moveTo>
                    <a:lnTo>
                      <a:pt x="4001" y="275081"/>
                    </a:lnTo>
                    <a:moveTo>
                      <a:pt x="4001" y="275081"/>
                    </a:moveTo>
                    <a:lnTo>
                      <a:pt x="4001" y="275081"/>
                    </a:lnTo>
                    <a:moveTo>
                      <a:pt x="4001" y="275081"/>
                    </a:moveTo>
                    <a:lnTo>
                      <a:pt x="23430" y="275081"/>
                    </a:lnTo>
                    <a:moveTo>
                      <a:pt x="23430" y="275081"/>
                    </a:moveTo>
                    <a:lnTo>
                      <a:pt x="23430" y="275081"/>
                    </a:lnTo>
                    <a:moveTo>
                      <a:pt x="23430" y="275081"/>
                    </a:moveTo>
                    <a:lnTo>
                      <a:pt x="23811" y="275081"/>
                    </a:lnTo>
                    <a:moveTo>
                      <a:pt x="23811" y="275081"/>
                    </a:moveTo>
                    <a:lnTo>
                      <a:pt x="23811" y="275081"/>
                    </a:lnTo>
                    <a:moveTo>
                      <a:pt x="23811" y="275081"/>
                    </a:moveTo>
                    <a:lnTo>
                      <a:pt x="24002" y="275081"/>
                    </a:lnTo>
                    <a:moveTo>
                      <a:pt x="24002" y="275081"/>
                    </a:moveTo>
                    <a:lnTo>
                      <a:pt x="24002" y="275081"/>
                    </a:lnTo>
                    <a:moveTo>
                      <a:pt x="24002" y="275081"/>
                    </a:moveTo>
                    <a:lnTo>
                      <a:pt x="24002" y="274700"/>
                    </a:lnTo>
                    <a:moveTo>
                      <a:pt x="24002" y="274700"/>
                    </a:moveTo>
                    <a:lnTo>
                      <a:pt x="24383" y="274700"/>
                    </a:lnTo>
                    <a:moveTo>
                      <a:pt x="24383" y="274700"/>
                    </a:moveTo>
                    <a:lnTo>
                      <a:pt x="24383" y="274700"/>
                    </a:lnTo>
                    <a:moveTo>
                      <a:pt x="24383" y="274700"/>
                    </a:moveTo>
                    <a:lnTo>
                      <a:pt x="24383" y="274700"/>
                    </a:lnTo>
                    <a:moveTo>
                      <a:pt x="24383" y="274700"/>
                    </a:moveTo>
                    <a:lnTo>
                      <a:pt x="24764" y="274700"/>
                    </a:lnTo>
                    <a:moveTo>
                      <a:pt x="24764" y="274700"/>
                    </a:moveTo>
                    <a:lnTo>
                      <a:pt x="24764" y="274700"/>
                    </a:lnTo>
                    <a:moveTo>
                      <a:pt x="24764" y="274700"/>
                    </a:moveTo>
                    <a:lnTo>
                      <a:pt x="24764" y="274319"/>
                    </a:lnTo>
                    <a:moveTo>
                      <a:pt x="24764" y="274319"/>
                    </a:moveTo>
                    <a:lnTo>
                      <a:pt x="25145" y="274319"/>
                    </a:lnTo>
                    <a:moveTo>
                      <a:pt x="25145" y="274319"/>
                    </a:moveTo>
                    <a:lnTo>
                      <a:pt x="25145" y="274319"/>
                    </a:lnTo>
                    <a:moveTo>
                      <a:pt x="25145" y="274319"/>
                    </a:moveTo>
                    <a:lnTo>
                      <a:pt x="25145" y="274319"/>
                    </a:lnTo>
                    <a:moveTo>
                      <a:pt x="25145" y="274319"/>
                    </a:moveTo>
                    <a:lnTo>
                      <a:pt x="25526" y="273938"/>
                    </a:lnTo>
                    <a:moveTo>
                      <a:pt x="25526" y="273938"/>
                    </a:moveTo>
                    <a:lnTo>
                      <a:pt x="25526" y="273938"/>
                    </a:lnTo>
                    <a:moveTo>
                      <a:pt x="25526" y="273938"/>
                    </a:moveTo>
                    <a:lnTo>
                      <a:pt x="25526" y="273938"/>
                    </a:lnTo>
                    <a:moveTo>
                      <a:pt x="25526" y="273938"/>
                    </a:moveTo>
                    <a:lnTo>
                      <a:pt x="25526" y="273938"/>
                    </a:lnTo>
                    <a:moveTo>
                      <a:pt x="25526" y="273938"/>
                    </a:moveTo>
                    <a:lnTo>
                      <a:pt x="25526" y="273557"/>
                    </a:lnTo>
                    <a:moveTo>
                      <a:pt x="25526" y="273557"/>
                    </a:moveTo>
                    <a:lnTo>
                      <a:pt x="25907" y="273557"/>
                    </a:lnTo>
                    <a:moveTo>
                      <a:pt x="25907" y="273557"/>
                    </a:moveTo>
                    <a:lnTo>
                      <a:pt x="25907" y="273176"/>
                    </a:lnTo>
                    <a:moveTo>
                      <a:pt x="25907" y="273176"/>
                    </a:moveTo>
                    <a:lnTo>
                      <a:pt x="25907" y="273176"/>
                    </a:lnTo>
                    <a:moveTo>
                      <a:pt x="25907" y="273176"/>
                    </a:moveTo>
                    <a:lnTo>
                      <a:pt x="25907" y="273176"/>
                    </a:lnTo>
                    <a:moveTo>
                      <a:pt x="25907" y="273176"/>
                    </a:moveTo>
                    <a:lnTo>
                      <a:pt x="25907" y="272986"/>
                    </a:lnTo>
                    <a:moveTo>
                      <a:pt x="25907" y="272986"/>
                    </a:moveTo>
                    <a:lnTo>
                      <a:pt x="25907" y="272986"/>
                    </a:lnTo>
                    <a:moveTo>
                      <a:pt x="25907" y="272986"/>
                    </a:moveTo>
                    <a:lnTo>
                      <a:pt x="25907" y="272986"/>
                    </a:lnTo>
                    <a:moveTo>
                      <a:pt x="25907" y="272986"/>
                    </a:moveTo>
                    <a:lnTo>
                      <a:pt x="25907" y="272604"/>
                    </a:lnTo>
                    <a:moveTo>
                      <a:pt x="25907" y="272604"/>
                    </a:moveTo>
                    <a:lnTo>
                      <a:pt x="25907" y="272604"/>
                    </a:lnTo>
                    <a:moveTo>
                      <a:pt x="25907" y="272604"/>
                    </a:moveTo>
                    <a:lnTo>
                      <a:pt x="25907" y="272224"/>
                    </a:lnTo>
                    <a:moveTo>
                      <a:pt x="25907" y="272224"/>
                    </a:moveTo>
                    <a:lnTo>
                      <a:pt x="25907" y="272224"/>
                    </a:lnTo>
                    <a:moveTo>
                      <a:pt x="25907" y="272224"/>
                    </a:moveTo>
                    <a:lnTo>
                      <a:pt x="25907" y="272224"/>
                    </a:lnTo>
                    <a:moveTo>
                      <a:pt x="25907" y="272224"/>
                    </a:moveTo>
                    <a:lnTo>
                      <a:pt x="25907" y="271843"/>
                    </a:lnTo>
                    <a:moveTo>
                      <a:pt x="25907" y="271843"/>
                    </a:moveTo>
                    <a:lnTo>
                      <a:pt x="25907" y="271843"/>
                    </a:lnTo>
                    <a:moveTo>
                      <a:pt x="25907" y="271843"/>
                    </a:moveTo>
                    <a:lnTo>
                      <a:pt x="25907" y="271843"/>
                    </a:lnTo>
                    <a:moveTo>
                      <a:pt x="25907" y="271843"/>
                    </a:moveTo>
                    <a:lnTo>
                      <a:pt x="25907" y="271461"/>
                    </a:lnTo>
                    <a:moveTo>
                      <a:pt x="25907" y="271461"/>
                    </a:moveTo>
                    <a:lnTo>
                      <a:pt x="25907" y="271461"/>
                    </a:lnTo>
                    <a:moveTo>
                      <a:pt x="25907" y="271461"/>
                    </a:moveTo>
                    <a:lnTo>
                      <a:pt x="25907" y="271461"/>
                    </a:lnTo>
                    <a:moveTo>
                      <a:pt x="25907" y="271461"/>
                    </a:moveTo>
                    <a:lnTo>
                      <a:pt x="25526" y="271081"/>
                    </a:lnTo>
                    <a:moveTo>
                      <a:pt x="25526" y="271081"/>
                    </a:moveTo>
                    <a:lnTo>
                      <a:pt x="25526" y="271081"/>
                    </a:lnTo>
                    <a:moveTo>
                      <a:pt x="25526" y="271081"/>
                    </a:moveTo>
                    <a:lnTo>
                      <a:pt x="25526" y="271081"/>
                    </a:lnTo>
                    <a:moveTo>
                      <a:pt x="25526" y="271081"/>
                    </a:moveTo>
                    <a:lnTo>
                      <a:pt x="25526" y="270700"/>
                    </a:lnTo>
                    <a:moveTo>
                      <a:pt x="25526" y="270700"/>
                    </a:moveTo>
                    <a:lnTo>
                      <a:pt x="25526" y="270700"/>
                    </a:lnTo>
                    <a:moveTo>
                      <a:pt x="25526" y="270700"/>
                    </a:moveTo>
                    <a:lnTo>
                      <a:pt x="25145" y="270700"/>
                    </a:lnTo>
                    <a:moveTo>
                      <a:pt x="25145" y="270700"/>
                    </a:moveTo>
                    <a:lnTo>
                      <a:pt x="25145" y="270318"/>
                    </a:lnTo>
                    <a:moveTo>
                      <a:pt x="25145" y="270318"/>
                    </a:moveTo>
                    <a:lnTo>
                      <a:pt x="25145" y="270318"/>
                    </a:lnTo>
                    <a:moveTo>
                      <a:pt x="25145" y="270318"/>
                    </a:moveTo>
                    <a:lnTo>
                      <a:pt x="24764" y="270318"/>
                    </a:lnTo>
                    <a:moveTo>
                      <a:pt x="24764" y="270318"/>
                    </a:moveTo>
                    <a:lnTo>
                      <a:pt x="24764" y="270318"/>
                    </a:lnTo>
                    <a:moveTo>
                      <a:pt x="24764" y="270318"/>
                    </a:moveTo>
                    <a:lnTo>
                      <a:pt x="24764" y="270318"/>
                    </a:lnTo>
                    <a:moveTo>
                      <a:pt x="24764" y="270318"/>
                    </a:moveTo>
                    <a:lnTo>
                      <a:pt x="24383" y="269938"/>
                    </a:lnTo>
                    <a:moveTo>
                      <a:pt x="24383" y="269938"/>
                    </a:moveTo>
                    <a:lnTo>
                      <a:pt x="24383" y="269938"/>
                    </a:lnTo>
                    <a:moveTo>
                      <a:pt x="24383" y="269938"/>
                    </a:moveTo>
                    <a:lnTo>
                      <a:pt x="24383" y="269938"/>
                    </a:lnTo>
                    <a:moveTo>
                      <a:pt x="24383" y="269938"/>
                    </a:moveTo>
                    <a:lnTo>
                      <a:pt x="24002" y="269938"/>
                    </a:lnTo>
                    <a:moveTo>
                      <a:pt x="24002" y="269938"/>
                    </a:moveTo>
                    <a:lnTo>
                      <a:pt x="24002" y="269938"/>
                    </a:lnTo>
                    <a:moveTo>
                      <a:pt x="24002" y="269938"/>
                    </a:moveTo>
                    <a:lnTo>
                      <a:pt x="24002" y="269938"/>
                    </a:lnTo>
                    <a:moveTo>
                      <a:pt x="24002" y="269938"/>
                    </a:moveTo>
                    <a:lnTo>
                      <a:pt x="23811" y="269938"/>
                    </a:lnTo>
                    <a:moveTo>
                      <a:pt x="23811" y="269938"/>
                    </a:moveTo>
                    <a:lnTo>
                      <a:pt x="23811" y="269938"/>
                    </a:lnTo>
                    <a:moveTo>
                      <a:pt x="23811" y="269938"/>
                    </a:moveTo>
                    <a:lnTo>
                      <a:pt x="23430" y="269938"/>
                    </a:lnTo>
                    <a:moveTo>
                      <a:pt x="23430" y="269938"/>
                    </a:moveTo>
                    <a:lnTo>
                      <a:pt x="23430" y="269938"/>
                    </a:lnTo>
                    <a:moveTo>
                      <a:pt x="23430" y="269938"/>
                    </a:moveTo>
                    <a:lnTo>
                      <a:pt x="4001" y="269938"/>
                    </a:lnTo>
                    <a:moveTo>
                      <a:pt x="4001" y="269938"/>
                    </a:moveTo>
                    <a:lnTo>
                      <a:pt x="4001" y="269938"/>
                    </a:lnTo>
                    <a:moveTo>
                      <a:pt x="4001" y="269938"/>
                    </a:moveTo>
                    <a:lnTo>
                      <a:pt x="3619" y="269938"/>
                    </a:lnTo>
                    <a:moveTo>
                      <a:pt x="3619" y="269938"/>
                    </a:moveTo>
                    <a:lnTo>
                      <a:pt x="3619" y="269747"/>
                    </a:lnTo>
                    <a:moveTo>
                      <a:pt x="3619" y="269747"/>
                    </a:moveTo>
                    <a:lnTo>
                      <a:pt x="3239" y="269747"/>
                    </a:lnTo>
                    <a:moveTo>
                      <a:pt x="3239" y="269747"/>
                    </a:moveTo>
                    <a:lnTo>
                      <a:pt x="3239" y="269747"/>
                    </a:lnTo>
                    <a:moveTo>
                      <a:pt x="3239" y="269747"/>
                    </a:moveTo>
                    <a:lnTo>
                      <a:pt x="2857" y="269747"/>
                    </a:lnTo>
                    <a:moveTo>
                      <a:pt x="2857" y="269747"/>
                    </a:moveTo>
                    <a:lnTo>
                      <a:pt x="2857" y="269747"/>
                    </a:lnTo>
                    <a:moveTo>
                      <a:pt x="2857" y="269747"/>
                    </a:moveTo>
                    <a:lnTo>
                      <a:pt x="2477" y="269747"/>
                    </a:lnTo>
                    <a:moveTo>
                      <a:pt x="2477" y="269747"/>
                    </a:moveTo>
                    <a:lnTo>
                      <a:pt x="2477" y="269747"/>
                    </a:lnTo>
                    <a:moveTo>
                      <a:pt x="2477" y="269747"/>
                    </a:moveTo>
                    <a:lnTo>
                      <a:pt x="2095" y="269366"/>
                    </a:lnTo>
                    <a:moveTo>
                      <a:pt x="2095" y="269366"/>
                    </a:moveTo>
                    <a:lnTo>
                      <a:pt x="2095" y="269366"/>
                    </a:lnTo>
                    <a:moveTo>
                      <a:pt x="2095" y="269366"/>
                    </a:moveTo>
                    <a:lnTo>
                      <a:pt x="1715" y="269366"/>
                    </a:lnTo>
                    <a:moveTo>
                      <a:pt x="1715" y="269366"/>
                    </a:moveTo>
                    <a:lnTo>
                      <a:pt x="1715" y="269366"/>
                    </a:lnTo>
                    <a:moveTo>
                      <a:pt x="1715" y="269366"/>
                    </a:moveTo>
                    <a:lnTo>
                      <a:pt x="1715" y="268985"/>
                    </a:lnTo>
                    <a:moveTo>
                      <a:pt x="1715" y="268985"/>
                    </a:moveTo>
                    <a:lnTo>
                      <a:pt x="1333" y="268985"/>
                    </a:lnTo>
                    <a:moveTo>
                      <a:pt x="1333" y="268985"/>
                    </a:moveTo>
                    <a:lnTo>
                      <a:pt x="1333" y="268985"/>
                    </a:lnTo>
                    <a:moveTo>
                      <a:pt x="1333" y="268985"/>
                    </a:moveTo>
                    <a:lnTo>
                      <a:pt x="952" y="268604"/>
                    </a:lnTo>
                    <a:moveTo>
                      <a:pt x="952" y="268604"/>
                    </a:moveTo>
                    <a:lnTo>
                      <a:pt x="952" y="268604"/>
                    </a:lnTo>
                    <a:moveTo>
                      <a:pt x="952" y="268604"/>
                    </a:moveTo>
                    <a:lnTo>
                      <a:pt x="952" y="268604"/>
                    </a:lnTo>
                    <a:moveTo>
                      <a:pt x="952" y="268604"/>
                    </a:moveTo>
                    <a:lnTo>
                      <a:pt x="952" y="268223"/>
                    </a:lnTo>
                    <a:moveTo>
                      <a:pt x="952" y="268223"/>
                    </a:moveTo>
                    <a:lnTo>
                      <a:pt x="762" y="268223"/>
                    </a:lnTo>
                    <a:moveTo>
                      <a:pt x="762" y="268223"/>
                    </a:moveTo>
                    <a:lnTo>
                      <a:pt x="762" y="267842"/>
                    </a:lnTo>
                    <a:moveTo>
                      <a:pt x="762" y="267842"/>
                    </a:moveTo>
                    <a:lnTo>
                      <a:pt x="762" y="267842"/>
                    </a:lnTo>
                    <a:moveTo>
                      <a:pt x="762" y="267842"/>
                    </a:moveTo>
                    <a:lnTo>
                      <a:pt x="381" y="267842"/>
                    </a:lnTo>
                    <a:moveTo>
                      <a:pt x="381" y="267842"/>
                    </a:moveTo>
                    <a:lnTo>
                      <a:pt x="381" y="267461"/>
                    </a:lnTo>
                    <a:moveTo>
                      <a:pt x="381" y="267461"/>
                    </a:moveTo>
                    <a:lnTo>
                      <a:pt x="381" y="267461"/>
                    </a:lnTo>
                    <a:moveTo>
                      <a:pt x="381" y="267461"/>
                    </a:moveTo>
                    <a:lnTo>
                      <a:pt x="381" y="267080"/>
                    </a:lnTo>
                    <a:moveTo>
                      <a:pt x="381" y="267080"/>
                    </a:moveTo>
                    <a:lnTo>
                      <a:pt x="381" y="267080"/>
                    </a:lnTo>
                    <a:moveTo>
                      <a:pt x="381" y="267080"/>
                    </a:moveTo>
                    <a:lnTo>
                      <a:pt x="381" y="266699"/>
                    </a:lnTo>
                    <a:moveTo>
                      <a:pt x="381" y="266699"/>
                    </a:moveTo>
                    <a:lnTo>
                      <a:pt x="381" y="266699"/>
                    </a:lnTo>
                    <a:moveTo>
                      <a:pt x="381" y="266699"/>
                    </a:moveTo>
                    <a:lnTo>
                      <a:pt x="0" y="266509"/>
                    </a:lnTo>
                    <a:moveTo>
                      <a:pt x="0" y="266509"/>
                    </a:moveTo>
                    <a:lnTo>
                      <a:pt x="0" y="266509"/>
                    </a:lnTo>
                    <a:moveTo>
                      <a:pt x="0" y="266509"/>
                    </a:moveTo>
                    <a:lnTo>
                      <a:pt x="0" y="266127"/>
                    </a:lnTo>
                    <a:moveTo>
                      <a:pt x="0" y="266127"/>
                    </a:moveTo>
                    <a:lnTo>
                      <a:pt x="0" y="266127"/>
                    </a:lnTo>
                    <a:moveTo>
                      <a:pt x="0" y="266127"/>
                    </a:moveTo>
                    <a:lnTo>
                      <a:pt x="0" y="265747"/>
                    </a:lnTo>
                    <a:moveTo>
                      <a:pt x="0" y="265747"/>
                    </a:moveTo>
                    <a:lnTo>
                      <a:pt x="0" y="265747"/>
                    </a:lnTo>
                    <a:moveTo>
                      <a:pt x="0" y="265747"/>
                    </a:moveTo>
                    <a:lnTo>
                      <a:pt x="381" y="265365"/>
                    </a:lnTo>
                    <a:moveTo>
                      <a:pt x="381" y="265365"/>
                    </a:moveTo>
                    <a:lnTo>
                      <a:pt x="381" y="265365"/>
                    </a:lnTo>
                    <a:moveTo>
                      <a:pt x="381" y="265365"/>
                    </a:moveTo>
                    <a:lnTo>
                      <a:pt x="381" y="264984"/>
                    </a:lnTo>
                    <a:moveTo>
                      <a:pt x="381" y="264984"/>
                    </a:moveTo>
                    <a:lnTo>
                      <a:pt x="381" y="264984"/>
                    </a:lnTo>
                    <a:moveTo>
                      <a:pt x="381" y="264984"/>
                    </a:moveTo>
                    <a:lnTo>
                      <a:pt x="381" y="264604"/>
                    </a:lnTo>
                    <a:moveTo>
                      <a:pt x="381" y="264604"/>
                    </a:moveTo>
                    <a:lnTo>
                      <a:pt x="381" y="264604"/>
                    </a:lnTo>
                    <a:moveTo>
                      <a:pt x="381" y="264604"/>
                    </a:moveTo>
                    <a:lnTo>
                      <a:pt x="381" y="264222"/>
                    </a:lnTo>
                    <a:moveTo>
                      <a:pt x="381" y="264222"/>
                    </a:moveTo>
                    <a:lnTo>
                      <a:pt x="762" y="264222"/>
                    </a:lnTo>
                    <a:moveTo>
                      <a:pt x="762" y="264222"/>
                    </a:moveTo>
                    <a:lnTo>
                      <a:pt x="762" y="263841"/>
                    </a:lnTo>
                    <a:moveTo>
                      <a:pt x="762" y="263841"/>
                    </a:moveTo>
                    <a:lnTo>
                      <a:pt x="762" y="263841"/>
                    </a:lnTo>
                    <a:moveTo>
                      <a:pt x="762" y="263841"/>
                    </a:moveTo>
                    <a:lnTo>
                      <a:pt x="952" y="263841"/>
                    </a:lnTo>
                    <a:moveTo>
                      <a:pt x="952" y="263841"/>
                    </a:moveTo>
                    <a:lnTo>
                      <a:pt x="952" y="263461"/>
                    </a:lnTo>
                    <a:moveTo>
                      <a:pt x="952" y="263461"/>
                    </a:moveTo>
                    <a:lnTo>
                      <a:pt x="952" y="263461"/>
                    </a:lnTo>
                    <a:moveTo>
                      <a:pt x="952" y="263461"/>
                    </a:moveTo>
                    <a:lnTo>
                      <a:pt x="952" y="263270"/>
                    </a:lnTo>
                    <a:moveTo>
                      <a:pt x="952" y="263270"/>
                    </a:moveTo>
                    <a:lnTo>
                      <a:pt x="1333" y="263270"/>
                    </a:lnTo>
                    <a:moveTo>
                      <a:pt x="1333" y="263270"/>
                    </a:moveTo>
                    <a:lnTo>
                      <a:pt x="1333" y="263270"/>
                    </a:lnTo>
                    <a:moveTo>
                      <a:pt x="1333" y="263270"/>
                    </a:moveTo>
                    <a:lnTo>
                      <a:pt x="1715" y="262889"/>
                    </a:lnTo>
                    <a:moveTo>
                      <a:pt x="1715" y="262889"/>
                    </a:moveTo>
                    <a:lnTo>
                      <a:pt x="1715" y="262889"/>
                    </a:lnTo>
                    <a:moveTo>
                      <a:pt x="1715" y="262889"/>
                    </a:moveTo>
                    <a:lnTo>
                      <a:pt x="1715" y="262889"/>
                    </a:lnTo>
                    <a:moveTo>
                      <a:pt x="1715" y="262889"/>
                    </a:moveTo>
                    <a:lnTo>
                      <a:pt x="2095" y="262889"/>
                    </a:lnTo>
                    <a:moveTo>
                      <a:pt x="2095" y="262889"/>
                    </a:moveTo>
                    <a:lnTo>
                      <a:pt x="2095" y="262508"/>
                    </a:lnTo>
                    <a:moveTo>
                      <a:pt x="2095" y="262508"/>
                    </a:moveTo>
                    <a:lnTo>
                      <a:pt x="2477" y="262508"/>
                    </a:lnTo>
                    <a:moveTo>
                      <a:pt x="2477" y="262508"/>
                    </a:moveTo>
                    <a:lnTo>
                      <a:pt x="2477" y="262508"/>
                    </a:lnTo>
                    <a:moveTo>
                      <a:pt x="2477" y="262508"/>
                    </a:moveTo>
                    <a:lnTo>
                      <a:pt x="2857" y="262508"/>
                    </a:lnTo>
                    <a:moveTo>
                      <a:pt x="2857" y="262508"/>
                    </a:moveTo>
                    <a:lnTo>
                      <a:pt x="2857" y="262508"/>
                    </a:lnTo>
                    <a:moveTo>
                      <a:pt x="2857" y="262508"/>
                    </a:moveTo>
                    <a:lnTo>
                      <a:pt x="3239" y="262508"/>
                    </a:lnTo>
                    <a:moveTo>
                      <a:pt x="3239" y="262508"/>
                    </a:moveTo>
                    <a:lnTo>
                      <a:pt x="3239" y="262127"/>
                    </a:lnTo>
                    <a:moveTo>
                      <a:pt x="3239" y="262127"/>
                    </a:moveTo>
                    <a:lnTo>
                      <a:pt x="3619" y="262127"/>
                    </a:lnTo>
                    <a:moveTo>
                      <a:pt x="3619" y="262127"/>
                    </a:moveTo>
                    <a:lnTo>
                      <a:pt x="3619" y="262127"/>
                    </a:lnTo>
                    <a:moveTo>
                      <a:pt x="3619" y="262127"/>
                    </a:moveTo>
                    <a:lnTo>
                      <a:pt x="4001" y="262127"/>
                    </a:lnTo>
                    <a:moveTo>
                      <a:pt x="4001" y="262127"/>
                    </a:moveTo>
                    <a:lnTo>
                      <a:pt x="4001" y="262127"/>
                    </a:lnTo>
                    <a:moveTo>
                      <a:pt x="4001" y="262127"/>
                    </a:moveTo>
                    <a:lnTo>
                      <a:pt x="24002" y="262127"/>
                    </a:lnTo>
                    <a:moveTo>
                      <a:pt x="24002" y="262127"/>
                    </a:moveTo>
                    <a:lnTo>
                      <a:pt x="24002" y="262127"/>
                    </a:lnTo>
                    <a:moveTo>
                      <a:pt x="24002" y="262127"/>
                    </a:moveTo>
                    <a:lnTo>
                      <a:pt x="24002" y="262127"/>
                    </a:lnTo>
                    <a:moveTo>
                      <a:pt x="24002" y="262127"/>
                    </a:moveTo>
                    <a:lnTo>
                      <a:pt x="24383" y="262127"/>
                    </a:lnTo>
                    <a:moveTo>
                      <a:pt x="24383" y="262127"/>
                    </a:moveTo>
                    <a:lnTo>
                      <a:pt x="24383" y="262127"/>
                    </a:lnTo>
                    <a:moveTo>
                      <a:pt x="24383" y="262127"/>
                    </a:moveTo>
                    <a:lnTo>
                      <a:pt x="24383" y="262127"/>
                    </a:lnTo>
                    <a:moveTo>
                      <a:pt x="24383" y="262127"/>
                    </a:moveTo>
                    <a:lnTo>
                      <a:pt x="24764" y="262127"/>
                    </a:lnTo>
                    <a:moveTo>
                      <a:pt x="24764" y="262127"/>
                    </a:moveTo>
                    <a:lnTo>
                      <a:pt x="24764" y="262127"/>
                    </a:lnTo>
                    <a:moveTo>
                      <a:pt x="24764" y="262127"/>
                    </a:moveTo>
                    <a:lnTo>
                      <a:pt x="24764" y="262127"/>
                    </a:lnTo>
                    <a:moveTo>
                      <a:pt x="24764" y="262127"/>
                    </a:moveTo>
                    <a:lnTo>
                      <a:pt x="24764" y="262127"/>
                    </a:lnTo>
                    <a:moveTo>
                      <a:pt x="24764" y="262127"/>
                    </a:moveTo>
                    <a:lnTo>
                      <a:pt x="25145" y="262127"/>
                    </a:lnTo>
                    <a:moveTo>
                      <a:pt x="25145" y="262127"/>
                    </a:moveTo>
                    <a:lnTo>
                      <a:pt x="25145" y="261746"/>
                    </a:lnTo>
                    <a:moveTo>
                      <a:pt x="25145" y="261746"/>
                    </a:moveTo>
                    <a:lnTo>
                      <a:pt x="25145" y="261746"/>
                    </a:lnTo>
                    <a:moveTo>
                      <a:pt x="25145" y="261746"/>
                    </a:moveTo>
                    <a:lnTo>
                      <a:pt x="25145" y="261746"/>
                    </a:lnTo>
                    <a:moveTo>
                      <a:pt x="25145" y="261746"/>
                    </a:moveTo>
                    <a:lnTo>
                      <a:pt x="25526" y="261746"/>
                    </a:lnTo>
                    <a:moveTo>
                      <a:pt x="25526" y="261746"/>
                    </a:moveTo>
                    <a:lnTo>
                      <a:pt x="25526" y="261746"/>
                    </a:lnTo>
                    <a:moveTo>
                      <a:pt x="25526" y="261746"/>
                    </a:moveTo>
                    <a:lnTo>
                      <a:pt x="25526" y="261365"/>
                    </a:lnTo>
                    <a:moveTo>
                      <a:pt x="25526" y="261365"/>
                    </a:moveTo>
                    <a:lnTo>
                      <a:pt x="25526" y="261365"/>
                    </a:lnTo>
                    <a:moveTo>
                      <a:pt x="25526" y="261365"/>
                    </a:moveTo>
                    <a:lnTo>
                      <a:pt x="25526" y="261365"/>
                    </a:lnTo>
                    <a:moveTo>
                      <a:pt x="25526" y="261365"/>
                    </a:moveTo>
                    <a:lnTo>
                      <a:pt x="25907" y="261365"/>
                    </a:lnTo>
                    <a:moveTo>
                      <a:pt x="25907" y="261365"/>
                    </a:moveTo>
                    <a:lnTo>
                      <a:pt x="25907" y="261365"/>
                    </a:lnTo>
                    <a:moveTo>
                      <a:pt x="25907" y="261365"/>
                    </a:moveTo>
                    <a:lnTo>
                      <a:pt x="25907" y="260984"/>
                    </a:lnTo>
                    <a:moveTo>
                      <a:pt x="25907" y="260984"/>
                    </a:moveTo>
                    <a:lnTo>
                      <a:pt x="25907" y="260984"/>
                    </a:lnTo>
                    <a:moveTo>
                      <a:pt x="25907" y="260984"/>
                    </a:moveTo>
                    <a:lnTo>
                      <a:pt x="25907" y="260984"/>
                    </a:lnTo>
                    <a:moveTo>
                      <a:pt x="25907" y="260984"/>
                    </a:moveTo>
                    <a:lnTo>
                      <a:pt x="25907" y="260603"/>
                    </a:lnTo>
                    <a:moveTo>
                      <a:pt x="25907" y="260603"/>
                    </a:moveTo>
                    <a:lnTo>
                      <a:pt x="25907" y="260603"/>
                    </a:lnTo>
                    <a:moveTo>
                      <a:pt x="25907" y="260603"/>
                    </a:moveTo>
                    <a:lnTo>
                      <a:pt x="25907" y="260603"/>
                    </a:lnTo>
                    <a:moveTo>
                      <a:pt x="25907" y="260603"/>
                    </a:moveTo>
                    <a:lnTo>
                      <a:pt x="25907" y="260603"/>
                    </a:lnTo>
                    <a:moveTo>
                      <a:pt x="25907" y="260603"/>
                    </a:moveTo>
                    <a:lnTo>
                      <a:pt x="25907" y="260222"/>
                    </a:lnTo>
                    <a:moveTo>
                      <a:pt x="25907" y="260222"/>
                    </a:moveTo>
                    <a:lnTo>
                      <a:pt x="25907" y="260222"/>
                    </a:lnTo>
                    <a:moveTo>
                      <a:pt x="25907" y="260222"/>
                    </a:moveTo>
                    <a:lnTo>
                      <a:pt x="25907" y="260222"/>
                    </a:lnTo>
                    <a:moveTo>
                      <a:pt x="25907" y="260222"/>
                    </a:moveTo>
                    <a:lnTo>
                      <a:pt x="25907" y="260031"/>
                    </a:lnTo>
                    <a:moveTo>
                      <a:pt x="25907" y="260031"/>
                    </a:moveTo>
                    <a:lnTo>
                      <a:pt x="25907" y="260031"/>
                    </a:lnTo>
                    <a:moveTo>
                      <a:pt x="25907" y="260031"/>
                    </a:moveTo>
                    <a:lnTo>
                      <a:pt x="25907" y="260031"/>
                    </a:lnTo>
                    <a:moveTo>
                      <a:pt x="25907" y="260031"/>
                    </a:moveTo>
                    <a:lnTo>
                      <a:pt x="25907" y="260031"/>
                    </a:lnTo>
                    <a:moveTo>
                      <a:pt x="25907" y="260031"/>
                    </a:moveTo>
                    <a:lnTo>
                      <a:pt x="25907" y="259650"/>
                    </a:lnTo>
                    <a:moveTo>
                      <a:pt x="25907" y="259650"/>
                    </a:moveTo>
                    <a:lnTo>
                      <a:pt x="25907" y="259650"/>
                    </a:lnTo>
                    <a:moveTo>
                      <a:pt x="25907" y="259650"/>
                    </a:moveTo>
                    <a:lnTo>
                      <a:pt x="25907" y="259650"/>
                    </a:lnTo>
                    <a:moveTo>
                      <a:pt x="25907" y="259650"/>
                    </a:moveTo>
                    <a:lnTo>
                      <a:pt x="25907" y="259650"/>
                    </a:lnTo>
                    <a:moveTo>
                      <a:pt x="25907" y="259650"/>
                    </a:moveTo>
                    <a:lnTo>
                      <a:pt x="25907" y="259270"/>
                    </a:lnTo>
                    <a:moveTo>
                      <a:pt x="25907" y="259270"/>
                    </a:moveTo>
                    <a:lnTo>
                      <a:pt x="25907" y="259270"/>
                    </a:lnTo>
                    <a:moveTo>
                      <a:pt x="25907" y="259270"/>
                    </a:moveTo>
                    <a:lnTo>
                      <a:pt x="25526" y="259270"/>
                    </a:lnTo>
                    <a:moveTo>
                      <a:pt x="25526" y="259270"/>
                    </a:moveTo>
                    <a:lnTo>
                      <a:pt x="25526" y="259270"/>
                    </a:lnTo>
                    <a:moveTo>
                      <a:pt x="25526" y="259270"/>
                    </a:moveTo>
                    <a:lnTo>
                      <a:pt x="25526" y="258888"/>
                    </a:lnTo>
                    <a:moveTo>
                      <a:pt x="25526" y="258888"/>
                    </a:moveTo>
                    <a:lnTo>
                      <a:pt x="25526" y="258888"/>
                    </a:lnTo>
                    <a:moveTo>
                      <a:pt x="25526" y="258888"/>
                    </a:moveTo>
                    <a:lnTo>
                      <a:pt x="25526" y="258888"/>
                    </a:lnTo>
                    <a:moveTo>
                      <a:pt x="25526" y="258888"/>
                    </a:moveTo>
                    <a:lnTo>
                      <a:pt x="25145" y="258888"/>
                    </a:lnTo>
                    <a:moveTo>
                      <a:pt x="25145" y="258888"/>
                    </a:moveTo>
                    <a:lnTo>
                      <a:pt x="25145" y="258888"/>
                    </a:lnTo>
                    <a:moveTo>
                      <a:pt x="25145" y="258888"/>
                    </a:moveTo>
                    <a:lnTo>
                      <a:pt x="25145" y="258508"/>
                    </a:lnTo>
                    <a:moveTo>
                      <a:pt x="25145" y="258508"/>
                    </a:moveTo>
                    <a:lnTo>
                      <a:pt x="25145" y="258508"/>
                    </a:lnTo>
                    <a:moveTo>
                      <a:pt x="25145" y="258508"/>
                    </a:moveTo>
                    <a:lnTo>
                      <a:pt x="24764" y="258508"/>
                    </a:lnTo>
                    <a:moveTo>
                      <a:pt x="24764" y="258508"/>
                    </a:moveTo>
                    <a:lnTo>
                      <a:pt x="24764" y="258508"/>
                    </a:lnTo>
                    <a:moveTo>
                      <a:pt x="24764" y="258508"/>
                    </a:moveTo>
                    <a:lnTo>
                      <a:pt x="24764" y="258508"/>
                    </a:lnTo>
                    <a:moveTo>
                      <a:pt x="24764" y="258508"/>
                    </a:moveTo>
                    <a:lnTo>
                      <a:pt x="24764" y="258508"/>
                    </a:lnTo>
                    <a:moveTo>
                      <a:pt x="24764" y="258508"/>
                    </a:moveTo>
                    <a:lnTo>
                      <a:pt x="24383" y="258508"/>
                    </a:lnTo>
                    <a:moveTo>
                      <a:pt x="24383" y="258508"/>
                    </a:moveTo>
                    <a:lnTo>
                      <a:pt x="24383" y="258508"/>
                    </a:lnTo>
                    <a:moveTo>
                      <a:pt x="24383" y="258508"/>
                    </a:moveTo>
                    <a:lnTo>
                      <a:pt x="24383" y="258508"/>
                    </a:lnTo>
                    <a:moveTo>
                      <a:pt x="24383" y="258508"/>
                    </a:moveTo>
                    <a:lnTo>
                      <a:pt x="24002" y="258508"/>
                    </a:lnTo>
                    <a:moveTo>
                      <a:pt x="24002" y="258508"/>
                    </a:moveTo>
                    <a:lnTo>
                      <a:pt x="24002" y="258508"/>
                    </a:lnTo>
                    <a:moveTo>
                      <a:pt x="24002" y="258508"/>
                    </a:moveTo>
                    <a:lnTo>
                      <a:pt x="24002" y="258508"/>
                    </a:lnTo>
                    <a:moveTo>
                      <a:pt x="24002" y="258508"/>
                    </a:moveTo>
                    <a:lnTo>
                      <a:pt x="7430" y="258508"/>
                    </a:lnTo>
                    <a:moveTo>
                      <a:pt x="7430" y="258508"/>
                    </a:moveTo>
                    <a:lnTo>
                      <a:pt x="7430" y="237934"/>
                    </a:lnTo>
                    <a:moveTo>
                      <a:pt x="7430" y="237934"/>
                    </a:moveTo>
                    <a:lnTo>
                      <a:pt x="9334" y="237934"/>
                    </a:lnTo>
                    <a:moveTo>
                      <a:pt x="9334" y="237934"/>
                    </a:moveTo>
                    <a:lnTo>
                      <a:pt x="9334" y="256602"/>
                    </a:lnTo>
                    <a:moveTo>
                      <a:pt x="9334" y="256602"/>
                    </a:moveTo>
                    <a:lnTo>
                      <a:pt x="24002" y="256602"/>
                    </a:lnTo>
                    <a:moveTo>
                      <a:pt x="24002" y="256602"/>
                    </a:moveTo>
                    <a:lnTo>
                      <a:pt x="24002" y="256602"/>
                    </a:lnTo>
                    <a:moveTo>
                      <a:pt x="24002" y="256602"/>
                    </a:moveTo>
                    <a:lnTo>
                      <a:pt x="24383" y="256602"/>
                    </a:lnTo>
                    <a:moveTo>
                      <a:pt x="24383" y="256602"/>
                    </a:moveTo>
                    <a:lnTo>
                      <a:pt x="24764" y="256602"/>
                    </a:lnTo>
                    <a:moveTo>
                      <a:pt x="24764" y="256602"/>
                    </a:moveTo>
                    <a:lnTo>
                      <a:pt x="24764" y="256984"/>
                    </a:lnTo>
                    <a:moveTo>
                      <a:pt x="24764" y="256984"/>
                    </a:moveTo>
                    <a:lnTo>
                      <a:pt x="25145" y="256984"/>
                    </a:lnTo>
                    <a:moveTo>
                      <a:pt x="25145" y="256984"/>
                    </a:moveTo>
                    <a:lnTo>
                      <a:pt x="25145" y="256984"/>
                    </a:lnTo>
                    <a:moveTo>
                      <a:pt x="25145" y="256984"/>
                    </a:moveTo>
                    <a:lnTo>
                      <a:pt x="25526" y="256984"/>
                    </a:lnTo>
                    <a:moveTo>
                      <a:pt x="25526" y="256984"/>
                    </a:moveTo>
                    <a:lnTo>
                      <a:pt x="25526" y="256984"/>
                    </a:lnTo>
                    <a:moveTo>
                      <a:pt x="25526" y="256984"/>
                    </a:moveTo>
                    <a:lnTo>
                      <a:pt x="25907" y="257365"/>
                    </a:lnTo>
                    <a:moveTo>
                      <a:pt x="25907" y="257365"/>
                    </a:moveTo>
                    <a:lnTo>
                      <a:pt x="25907" y="257365"/>
                    </a:lnTo>
                    <a:moveTo>
                      <a:pt x="25907" y="257365"/>
                    </a:moveTo>
                    <a:lnTo>
                      <a:pt x="26288" y="257365"/>
                    </a:lnTo>
                    <a:moveTo>
                      <a:pt x="26288" y="257365"/>
                    </a:moveTo>
                    <a:lnTo>
                      <a:pt x="26288" y="257365"/>
                    </a:lnTo>
                    <a:moveTo>
                      <a:pt x="26288" y="257365"/>
                    </a:moveTo>
                    <a:lnTo>
                      <a:pt x="26669" y="257745"/>
                    </a:lnTo>
                    <a:moveTo>
                      <a:pt x="26669" y="257745"/>
                    </a:moveTo>
                    <a:lnTo>
                      <a:pt x="26669" y="257745"/>
                    </a:lnTo>
                    <a:moveTo>
                      <a:pt x="26669" y="257745"/>
                    </a:moveTo>
                    <a:lnTo>
                      <a:pt x="26669" y="258127"/>
                    </a:lnTo>
                    <a:moveTo>
                      <a:pt x="26669" y="258127"/>
                    </a:moveTo>
                    <a:lnTo>
                      <a:pt x="27050" y="258127"/>
                    </a:lnTo>
                    <a:moveTo>
                      <a:pt x="27050" y="258127"/>
                    </a:moveTo>
                    <a:lnTo>
                      <a:pt x="27050" y="258127"/>
                    </a:lnTo>
                    <a:moveTo>
                      <a:pt x="27050" y="258127"/>
                    </a:moveTo>
                    <a:lnTo>
                      <a:pt x="27050" y="258508"/>
                    </a:lnTo>
                    <a:moveTo>
                      <a:pt x="27050" y="258508"/>
                    </a:moveTo>
                    <a:lnTo>
                      <a:pt x="27241" y="258508"/>
                    </a:lnTo>
                    <a:moveTo>
                      <a:pt x="27241" y="258508"/>
                    </a:moveTo>
                    <a:lnTo>
                      <a:pt x="27241" y="258888"/>
                    </a:lnTo>
                    <a:moveTo>
                      <a:pt x="27241" y="258888"/>
                    </a:moveTo>
                    <a:lnTo>
                      <a:pt x="27241" y="258888"/>
                    </a:lnTo>
                    <a:moveTo>
                      <a:pt x="27241" y="258888"/>
                    </a:moveTo>
                    <a:lnTo>
                      <a:pt x="27241" y="259270"/>
                    </a:lnTo>
                    <a:moveTo>
                      <a:pt x="27241" y="259270"/>
                    </a:moveTo>
                    <a:lnTo>
                      <a:pt x="27241" y="259270"/>
                    </a:lnTo>
                    <a:moveTo>
                      <a:pt x="27241" y="259270"/>
                    </a:moveTo>
                    <a:lnTo>
                      <a:pt x="27622" y="259650"/>
                    </a:lnTo>
                    <a:moveTo>
                      <a:pt x="27622" y="259650"/>
                    </a:moveTo>
                    <a:lnTo>
                      <a:pt x="27622" y="260031"/>
                    </a:lnTo>
                    <a:moveTo>
                      <a:pt x="27622" y="260031"/>
                    </a:moveTo>
                    <a:lnTo>
                      <a:pt x="27622" y="260031"/>
                    </a:lnTo>
                    <a:moveTo>
                      <a:pt x="27622" y="260031"/>
                    </a:moveTo>
                    <a:lnTo>
                      <a:pt x="27622" y="260222"/>
                    </a:lnTo>
                    <a:moveTo>
                      <a:pt x="27622" y="260222"/>
                    </a:moveTo>
                    <a:lnTo>
                      <a:pt x="27622" y="260222"/>
                    </a:lnTo>
                    <a:moveTo>
                      <a:pt x="27622" y="260222"/>
                    </a:moveTo>
                    <a:lnTo>
                      <a:pt x="27622" y="260603"/>
                    </a:lnTo>
                    <a:moveTo>
                      <a:pt x="27622" y="260603"/>
                    </a:moveTo>
                    <a:lnTo>
                      <a:pt x="27622" y="260603"/>
                    </a:lnTo>
                    <a:moveTo>
                      <a:pt x="27622" y="260603"/>
                    </a:moveTo>
                    <a:lnTo>
                      <a:pt x="27622" y="260984"/>
                    </a:lnTo>
                    <a:moveTo>
                      <a:pt x="27622" y="260984"/>
                    </a:moveTo>
                    <a:lnTo>
                      <a:pt x="27241" y="260984"/>
                    </a:lnTo>
                    <a:moveTo>
                      <a:pt x="27241" y="260984"/>
                    </a:moveTo>
                    <a:lnTo>
                      <a:pt x="27241" y="261365"/>
                    </a:lnTo>
                    <a:moveTo>
                      <a:pt x="27241" y="261365"/>
                    </a:moveTo>
                    <a:lnTo>
                      <a:pt x="27241" y="261365"/>
                    </a:lnTo>
                    <a:moveTo>
                      <a:pt x="27241" y="261365"/>
                    </a:moveTo>
                    <a:lnTo>
                      <a:pt x="27241" y="261746"/>
                    </a:lnTo>
                    <a:moveTo>
                      <a:pt x="27241" y="261746"/>
                    </a:moveTo>
                    <a:lnTo>
                      <a:pt x="27241" y="262127"/>
                    </a:lnTo>
                    <a:moveTo>
                      <a:pt x="27241" y="262127"/>
                    </a:moveTo>
                    <a:lnTo>
                      <a:pt x="27050" y="262127"/>
                    </a:lnTo>
                    <a:moveTo>
                      <a:pt x="27050" y="262127"/>
                    </a:moveTo>
                    <a:lnTo>
                      <a:pt x="27050" y="262127"/>
                    </a:lnTo>
                    <a:moveTo>
                      <a:pt x="27050" y="262127"/>
                    </a:moveTo>
                    <a:lnTo>
                      <a:pt x="27050" y="262508"/>
                    </a:lnTo>
                    <a:moveTo>
                      <a:pt x="27050" y="262508"/>
                    </a:moveTo>
                    <a:lnTo>
                      <a:pt x="26669" y="262508"/>
                    </a:lnTo>
                    <a:moveTo>
                      <a:pt x="26669" y="262508"/>
                    </a:moveTo>
                    <a:lnTo>
                      <a:pt x="26669" y="262889"/>
                    </a:lnTo>
                    <a:moveTo>
                      <a:pt x="26669" y="262889"/>
                    </a:moveTo>
                    <a:lnTo>
                      <a:pt x="26669" y="262889"/>
                    </a:lnTo>
                    <a:moveTo>
                      <a:pt x="26669" y="262889"/>
                    </a:moveTo>
                    <a:lnTo>
                      <a:pt x="26288" y="262889"/>
                    </a:lnTo>
                    <a:moveTo>
                      <a:pt x="26288" y="262889"/>
                    </a:moveTo>
                    <a:lnTo>
                      <a:pt x="26288" y="263270"/>
                    </a:lnTo>
                    <a:moveTo>
                      <a:pt x="26288" y="263270"/>
                    </a:moveTo>
                    <a:lnTo>
                      <a:pt x="25907" y="263270"/>
                    </a:lnTo>
                    <a:moveTo>
                      <a:pt x="25907" y="263270"/>
                    </a:moveTo>
                    <a:lnTo>
                      <a:pt x="25907" y="263270"/>
                    </a:lnTo>
                    <a:moveTo>
                      <a:pt x="25907" y="263270"/>
                    </a:moveTo>
                    <a:lnTo>
                      <a:pt x="25526" y="263461"/>
                    </a:lnTo>
                    <a:moveTo>
                      <a:pt x="25526" y="263461"/>
                    </a:moveTo>
                    <a:lnTo>
                      <a:pt x="25526" y="263461"/>
                    </a:lnTo>
                    <a:moveTo>
                      <a:pt x="25526" y="263461"/>
                    </a:moveTo>
                    <a:lnTo>
                      <a:pt x="25145" y="263461"/>
                    </a:lnTo>
                    <a:moveTo>
                      <a:pt x="25145" y="263461"/>
                    </a:moveTo>
                    <a:lnTo>
                      <a:pt x="25145" y="263461"/>
                    </a:lnTo>
                    <a:moveTo>
                      <a:pt x="25145" y="263461"/>
                    </a:moveTo>
                    <a:lnTo>
                      <a:pt x="24764" y="263461"/>
                    </a:lnTo>
                    <a:moveTo>
                      <a:pt x="24764" y="263461"/>
                    </a:moveTo>
                    <a:lnTo>
                      <a:pt x="24764" y="263461"/>
                    </a:lnTo>
                    <a:moveTo>
                      <a:pt x="24764" y="263461"/>
                    </a:moveTo>
                    <a:lnTo>
                      <a:pt x="24383" y="263461"/>
                    </a:lnTo>
                    <a:moveTo>
                      <a:pt x="24383" y="263461"/>
                    </a:moveTo>
                    <a:lnTo>
                      <a:pt x="24002" y="263841"/>
                    </a:lnTo>
                    <a:moveTo>
                      <a:pt x="24002" y="263841"/>
                    </a:moveTo>
                    <a:lnTo>
                      <a:pt x="24002" y="263841"/>
                    </a:lnTo>
                    <a:moveTo>
                      <a:pt x="24002" y="263841"/>
                    </a:moveTo>
                    <a:lnTo>
                      <a:pt x="4001" y="263841"/>
                    </a:lnTo>
                    <a:moveTo>
                      <a:pt x="4001" y="263841"/>
                    </a:moveTo>
                    <a:lnTo>
                      <a:pt x="4001" y="263841"/>
                    </a:lnTo>
                    <a:moveTo>
                      <a:pt x="4001" y="263841"/>
                    </a:moveTo>
                    <a:lnTo>
                      <a:pt x="4001" y="263841"/>
                    </a:lnTo>
                    <a:moveTo>
                      <a:pt x="4001" y="263841"/>
                    </a:moveTo>
                    <a:lnTo>
                      <a:pt x="3619" y="263841"/>
                    </a:lnTo>
                    <a:moveTo>
                      <a:pt x="3619" y="263841"/>
                    </a:moveTo>
                    <a:lnTo>
                      <a:pt x="3619" y="263841"/>
                    </a:lnTo>
                    <a:moveTo>
                      <a:pt x="3619" y="263841"/>
                    </a:moveTo>
                    <a:lnTo>
                      <a:pt x="3619" y="263841"/>
                    </a:lnTo>
                    <a:moveTo>
                      <a:pt x="3619" y="263841"/>
                    </a:moveTo>
                    <a:lnTo>
                      <a:pt x="3239" y="263841"/>
                    </a:lnTo>
                    <a:moveTo>
                      <a:pt x="3239" y="263841"/>
                    </a:moveTo>
                    <a:lnTo>
                      <a:pt x="3239" y="263841"/>
                    </a:lnTo>
                    <a:moveTo>
                      <a:pt x="3239" y="263841"/>
                    </a:moveTo>
                    <a:lnTo>
                      <a:pt x="3239" y="263841"/>
                    </a:lnTo>
                    <a:moveTo>
                      <a:pt x="3239" y="263841"/>
                    </a:moveTo>
                    <a:lnTo>
                      <a:pt x="3239" y="263841"/>
                    </a:lnTo>
                    <a:moveTo>
                      <a:pt x="3239" y="263841"/>
                    </a:moveTo>
                    <a:lnTo>
                      <a:pt x="2857" y="263841"/>
                    </a:lnTo>
                    <a:moveTo>
                      <a:pt x="2857" y="263841"/>
                    </a:moveTo>
                    <a:lnTo>
                      <a:pt x="2857" y="263841"/>
                    </a:lnTo>
                    <a:moveTo>
                      <a:pt x="2857" y="263841"/>
                    </a:moveTo>
                    <a:lnTo>
                      <a:pt x="2857" y="264222"/>
                    </a:lnTo>
                    <a:moveTo>
                      <a:pt x="2857" y="264222"/>
                    </a:moveTo>
                    <a:lnTo>
                      <a:pt x="2477" y="264222"/>
                    </a:lnTo>
                    <a:moveTo>
                      <a:pt x="2477" y="264222"/>
                    </a:moveTo>
                    <a:lnTo>
                      <a:pt x="2477" y="264222"/>
                    </a:lnTo>
                    <a:moveTo>
                      <a:pt x="2477" y="264222"/>
                    </a:moveTo>
                    <a:lnTo>
                      <a:pt x="2477" y="264222"/>
                    </a:lnTo>
                    <a:moveTo>
                      <a:pt x="2477" y="264222"/>
                    </a:moveTo>
                    <a:lnTo>
                      <a:pt x="2477" y="264222"/>
                    </a:lnTo>
                    <a:moveTo>
                      <a:pt x="2477" y="264222"/>
                    </a:moveTo>
                    <a:lnTo>
                      <a:pt x="2477" y="264222"/>
                    </a:lnTo>
                    <a:moveTo>
                      <a:pt x="2477" y="264222"/>
                    </a:moveTo>
                    <a:lnTo>
                      <a:pt x="2095" y="264604"/>
                    </a:lnTo>
                    <a:moveTo>
                      <a:pt x="2095" y="264604"/>
                    </a:moveTo>
                    <a:lnTo>
                      <a:pt x="2095" y="264604"/>
                    </a:lnTo>
                    <a:moveTo>
                      <a:pt x="2095" y="264604"/>
                    </a:moveTo>
                    <a:lnTo>
                      <a:pt x="2095" y="264604"/>
                    </a:lnTo>
                    <a:moveTo>
                      <a:pt x="2095" y="264604"/>
                    </a:moveTo>
                    <a:lnTo>
                      <a:pt x="2095" y="264604"/>
                    </a:lnTo>
                    <a:moveTo>
                      <a:pt x="2095" y="264604"/>
                    </a:moveTo>
                    <a:lnTo>
                      <a:pt x="2095" y="264984"/>
                    </a:lnTo>
                    <a:moveTo>
                      <a:pt x="2095" y="264984"/>
                    </a:moveTo>
                    <a:lnTo>
                      <a:pt x="1715" y="264984"/>
                    </a:lnTo>
                    <a:moveTo>
                      <a:pt x="1715" y="264984"/>
                    </a:moveTo>
                    <a:lnTo>
                      <a:pt x="1715" y="264984"/>
                    </a:lnTo>
                    <a:moveTo>
                      <a:pt x="1715" y="264984"/>
                    </a:moveTo>
                    <a:lnTo>
                      <a:pt x="1715" y="264984"/>
                    </a:lnTo>
                    <a:moveTo>
                      <a:pt x="1715" y="264984"/>
                    </a:moveTo>
                    <a:lnTo>
                      <a:pt x="1715" y="265365"/>
                    </a:lnTo>
                    <a:moveTo>
                      <a:pt x="1715" y="265365"/>
                    </a:moveTo>
                    <a:lnTo>
                      <a:pt x="1715" y="265365"/>
                    </a:lnTo>
                    <a:moveTo>
                      <a:pt x="1715" y="265365"/>
                    </a:moveTo>
                    <a:lnTo>
                      <a:pt x="1715" y="265365"/>
                    </a:lnTo>
                    <a:moveTo>
                      <a:pt x="1715" y="265365"/>
                    </a:moveTo>
                    <a:lnTo>
                      <a:pt x="1715" y="265747"/>
                    </a:lnTo>
                    <a:moveTo>
                      <a:pt x="1715" y="265747"/>
                    </a:moveTo>
                    <a:lnTo>
                      <a:pt x="1715" y="265747"/>
                    </a:lnTo>
                    <a:moveTo>
                      <a:pt x="1715" y="265747"/>
                    </a:moveTo>
                    <a:lnTo>
                      <a:pt x="1715" y="265747"/>
                    </a:lnTo>
                    <a:moveTo>
                      <a:pt x="1715" y="265747"/>
                    </a:moveTo>
                    <a:lnTo>
                      <a:pt x="1715" y="265747"/>
                    </a:lnTo>
                    <a:moveTo>
                      <a:pt x="1715" y="265747"/>
                    </a:moveTo>
                    <a:lnTo>
                      <a:pt x="1715" y="266127"/>
                    </a:lnTo>
                    <a:moveTo>
                      <a:pt x="1715" y="266127"/>
                    </a:moveTo>
                    <a:lnTo>
                      <a:pt x="1715" y="266127"/>
                    </a:lnTo>
                    <a:moveTo>
                      <a:pt x="1715" y="266127"/>
                    </a:moveTo>
                    <a:lnTo>
                      <a:pt x="1715" y="266127"/>
                    </a:lnTo>
                    <a:moveTo>
                      <a:pt x="1715" y="266127"/>
                    </a:moveTo>
                    <a:lnTo>
                      <a:pt x="1715" y="266509"/>
                    </a:lnTo>
                    <a:moveTo>
                      <a:pt x="1715" y="266509"/>
                    </a:moveTo>
                    <a:lnTo>
                      <a:pt x="1715" y="266509"/>
                    </a:lnTo>
                    <a:moveTo>
                      <a:pt x="1715" y="266509"/>
                    </a:moveTo>
                    <a:lnTo>
                      <a:pt x="1715" y="266509"/>
                    </a:lnTo>
                    <a:moveTo>
                      <a:pt x="1715" y="266509"/>
                    </a:moveTo>
                    <a:lnTo>
                      <a:pt x="1715" y="266699"/>
                    </a:lnTo>
                    <a:moveTo>
                      <a:pt x="1715" y="266699"/>
                    </a:moveTo>
                    <a:lnTo>
                      <a:pt x="1715" y="266699"/>
                    </a:lnTo>
                    <a:moveTo>
                      <a:pt x="1715" y="266699"/>
                    </a:moveTo>
                    <a:lnTo>
                      <a:pt x="1715" y="266699"/>
                    </a:lnTo>
                    <a:moveTo>
                      <a:pt x="1715" y="266699"/>
                    </a:moveTo>
                    <a:lnTo>
                      <a:pt x="1715" y="266699"/>
                    </a:lnTo>
                    <a:moveTo>
                      <a:pt x="1715" y="266699"/>
                    </a:moveTo>
                    <a:lnTo>
                      <a:pt x="1715" y="267080"/>
                    </a:lnTo>
                    <a:moveTo>
                      <a:pt x="1715" y="267080"/>
                    </a:moveTo>
                    <a:lnTo>
                      <a:pt x="1715" y="267080"/>
                    </a:lnTo>
                    <a:moveTo>
                      <a:pt x="1715" y="267080"/>
                    </a:moveTo>
                    <a:lnTo>
                      <a:pt x="2095" y="267080"/>
                    </a:lnTo>
                    <a:moveTo>
                      <a:pt x="2095" y="267080"/>
                    </a:moveTo>
                    <a:lnTo>
                      <a:pt x="2095" y="267080"/>
                    </a:lnTo>
                    <a:moveTo>
                      <a:pt x="2095" y="267080"/>
                    </a:moveTo>
                    <a:lnTo>
                      <a:pt x="2095" y="267461"/>
                    </a:lnTo>
                    <a:moveTo>
                      <a:pt x="2095" y="267461"/>
                    </a:moveTo>
                    <a:lnTo>
                      <a:pt x="2095" y="267461"/>
                    </a:lnTo>
                    <a:moveTo>
                      <a:pt x="2095" y="267461"/>
                    </a:moveTo>
                    <a:lnTo>
                      <a:pt x="2095" y="267461"/>
                    </a:lnTo>
                    <a:moveTo>
                      <a:pt x="2095" y="267461"/>
                    </a:moveTo>
                    <a:lnTo>
                      <a:pt x="2477" y="267461"/>
                    </a:lnTo>
                    <a:moveTo>
                      <a:pt x="2477" y="267461"/>
                    </a:moveTo>
                    <a:lnTo>
                      <a:pt x="2477" y="267842"/>
                    </a:lnTo>
                    <a:moveTo>
                      <a:pt x="2477" y="267842"/>
                    </a:moveTo>
                    <a:lnTo>
                      <a:pt x="2477" y="267842"/>
                    </a:lnTo>
                    <a:moveTo>
                      <a:pt x="2477" y="267842"/>
                    </a:moveTo>
                    <a:lnTo>
                      <a:pt x="2477" y="267842"/>
                    </a:lnTo>
                    <a:moveTo>
                      <a:pt x="2477" y="267842"/>
                    </a:moveTo>
                    <a:lnTo>
                      <a:pt x="2477" y="267842"/>
                    </a:lnTo>
                    <a:moveTo>
                      <a:pt x="2477" y="267842"/>
                    </a:moveTo>
                    <a:lnTo>
                      <a:pt x="2857" y="267842"/>
                    </a:lnTo>
                    <a:moveTo>
                      <a:pt x="2857" y="267842"/>
                    </a:moveTo>
                    <a:lnTo>
                      <a:pt x="2857" y="267842"/>
                    </a:lnTo>
                    <a:moveTo>
                      <a:pt x="2857" y="267842"/>
                    </a:moveTo>
                    <a:lnTo>
                      <a:pt x="2857" y="268223"/>
                    </a:lnTo>
                    <a:moveTo>
                      <a:pt x="2857" y="268223"/>
                    </a:moveTo>
                    <a:lnTo>
                      <a:pt x="3239" y="268223"/>
                    </a:lnTo>
                    <a:moveTo>
                      <a:pt x="3239" y="268223"/>
                    </a:moveTo>
                    <a:lnTo>
                      <a:pt x="3239" y="268223"/>
                    </a:lnTo>
                    <a:moveTo>
                      <a:pt x="3239" y="268223"/>
                    </a:moveTo>
                    <a:lnTo>
                      <a:pt x="3239" y="268223"/>
                    </a:lnTo>
                    <a:moveTo>
                      <a:pt x="3239" y="268223"/>
                    </a:moveTo>
                    <a:lnTo>
                      <a:pt x="3239" y="268223"/>
                    </a:lnTo>
                    <a:moveTo>
                      <a:pt x="3239" y="268223"/>
                    </a:moveTo>
                    <a:lnTo>
                      <a:pt x="3619" y="268223"/>
                    </a:lnTo>
                    <a:moveTo>
                      <a:pt x="3619" y="268223"/>
                    </a:moveTo>
                    <a:lnTo>
                      <a:pt x="3619" y="268223"/>
                    </a:lnTo>
                    <a:moveTo>
                      <a:pt x="3619" y="268223"/>
                    </a:moveTo>
                    <a:lnTo>
                      <a:pt x="3619" y="268223"/>
                    </a:lnTo>
                    <a:moveTo>
                      <a:pt x="3619" y="268223"/>
                    </a:moveTo>
                    <a:lnTo>
                      <a:pt x="4001" y="268223"/>
                    </a:lnTo>
                    <a:moveTo>
                      <a:pt x="4001" y="268223"/>
                    </a:moveTo>
                    <a:lnTo>
                      <a:pt x="4001" y="268223"/>
                    </a:lnTo>
                    <a:moveTo>
                      <a:pt x="4001" y="268223"/>
                    </a:moveTo>
                    <a:lnTo>
                      <a:pt x="4001" y="268223"/>
                    </a:lnTo>
                    <a:moveTo>
                      <a:pt x="4001" y="268223"/>
                    </a:moveTo>
                    <a:lnTo>
                      <a:pt x="23430" y="268223"/>
                    </a:lnTo>
                    <a:moveTo>
                      <a:pt x="23430" y="268223"/>
                    </a:moveTo>
                    <a:lnTo>
                      <a:pt x="23811" y="268223"/>
                    </a:lnTo>
                    <a:moveTo>
                      <a:pt x="23811" y="268223"/>
                    </a:moveTo>
                    <a:lnTo>
                      <a:pt x="23811" y="268223"/>
                    </a:lnTo>
                    <a:moveTo>
                      <a:pt x="23811" y="268223"/>
                    </a:moveTo>
                    <a:lnTo>
                      <a:pt x="24002" y="268223"/>
                    </a:lnTo>
                    <a:moveTo>
                      <a:pt x="24002" y="268223"/>
                    </a:moveTo>
                    <a:lnTo>
                      <a:pt x="24383" y="268604"/>
                    </a:lnTo>
                    <a:moveTo>
                      <a:pt x="24383" y="268604"/>
                    </a:moveTo>
                    <a:lnTo>
                      <a:pt x="24383" y="268604"/>
                    </a:lnTo>
                    <a:moveTo>
                      <a:pt x="24383" y="268604"/>
                    </a:moveTo>
                    <a:lnTo>
                      <a:pt x="24764" y="268604"/>
                    </a:lnTo>
                    <a:moveTo>
                      <a:pt x="24764" y="268604"/>
                    </a:moveTo>
                    <a:lnTo>
                      <a:pt x="25145" y="268604"/>
                    </a:lnTo>
                    <a:moveTo>
                      <a:pt x="25145" y="268604"/>
                    </a:moveTo>
                    <a:lnTo>
                      <a:pt x="25145" y="268604"/>
                    </a:lnTo>
                    <a:moveTo>
                      <a:pt x="25145" y="268604"/>
                    </a:moveTo>
                    <a:lnTo>
                      <a:pt x="25526" y="268985"/>
                    </a:lnTo>
                    <a:moveTo>
                      <a:pt x="25526" y="268985"/>
                    </a:moveTo>
                    <a:lnTo>
                      <a:pt x="25526" y="268985"/>
                    </a:lnTo>
                    <a:moveTo>
                      <a:pt x="25526" y="268985"/>
                    </a:moveTo>
                    <a:lnTo>
                      <a:pt x="25907" y="268985"/>
                    </a:lnTo>
                    <a:moveTo>
                      <a:pt x="25907" y="268985"/>
                    </a:moveTo>
                    <a:lnTo>
                      <a:pt x="25907" y="269366"/>
                    </a:lnTo>
                    <a:moveTo>
                      <a:pt x="25907" y="269366"/>
                    </a:moveTo>
                    <a:lnTo>
                      <a:pt x="26288" y="269366"/>
                    </a:lnTo>
                    <a:moveTo>
                      <a:pt x="26288" y="269366"/>
                    </a:moveTo>
                    <a:lnTo>
                      <a:pt x="26288" y="269747"/>
                    </a:lnTo>
                    <a:moveTo>
                      <a:pt x="26288" y="269747"/>
                    </a:moveTo>
                    <a:lnTo>
                      <a:pt x="26669" y="269747"/>
                    </a:lnTo>
                    <a:moveTo>
                      <a:pt x="26669" y="269747"/>
                    </a:moveTo>
                    <a:lnTo>
                      <a:pt x="26669" y="269938"/>
                    </a:lnTo>
                    <a:moveTo>
                      <a:pt x="26669" y="269938"/>
                    </a:moveTo>
                    <a:lnTo>
                      <a:pt x="27050" y="269938"/>
                    </a:lnTo>
                    <a:moveTo>
                      <a:pt x="27050" y="269938"/>
                    </a:moveTo>
                    <a:lnTo>
                      <a:pt x="27050" y="270318"/>
                    </a:lnTo>
                    <a:moveTo>
                      <a:pt x="27050" y="270318"/>
                    </a:moveTo>
                    <a:lnTo>
                      <a:pt x="27050" y="270318"/>
                    </a:lnTo>
                    <a:moveTo>
                      <a:pt x="27050" y="270318"/>
                    </a:moveTo>
                    <a:lnTo>
                      <a:pt x="27241" y="270700"/>
                    </a:lnTo>
                    <a:moveTo>
                      <a:pt x="27241" y="270700"/>
                    </a:moveTo>
                    <a:lnTo>
                      <a:pt x="27241" y="270700"/>
                    </a:lnTo>
                    <a:moveTo>
                      <a:pt x="27241" y="270700"/>
                    </a:moveTo>
                    <a:lnTo>
                      <a:pt x="27241" y="271081"/>
                    </a:lnTo>
                    <a:moveTo>
                      <a:pt x="27241" y="271081"/>
                    </a:moveTo>
                    <a:lnTo>
                      <a:pt x="27241" y="271461"/>
                    </a:lnTo>
                    <a:moveTo>
                      <a:pt x="27241" y="271461"/>
                    </a:moveTo>
                    <a:lnTo>
                      <a:pt x="27622" y="271461"/>
                    </a:lnTo>
                    <a:moveTo>
                      <a:pt x="27622" y="271461"/>
                    </a:moveTo>
                    <a:lnTo>
                      <a:pt x="27622" y="271843"/>
                    </a:lnTo>
                    <a:moveTo>
                      <a:pt x="27622" y="271843"/>
                    </a:moveTo>
                    <a:lnTo>
                      <a:pt x="27622" y="272224"/>
                    </a:lnTo>
                    <a:moveTo>
                      <a:pt x="27622" y="272224"/>
                    </a:moveTo>
                    <a:lnTo>
                      <a:pt x="27622" y="272224"/>
                    </a:lnTo>
                    <a:moveTo>
                      <a:pt x="27622" y="272224"/>
                    </a:moveTo>
                    <a:lnTo>
                      <a:pt x="27622" y="272604"/>
                    </a:lnTo>
                    <a:moveTo>
                      <a:pt x="27622" y="272604"/>
                    </a:moveTo>
                    <a:lnTo>
                      <a:pt x="27622" y="272986"/>
                    </a:lnTo>
                    <a:moveTo>
                      <a:pt x="27622" y="272986"/>
                    </a:moveTo>
                    <a:lnTo>
                      <a:pt x="27622" y="272986"/>
                    </a:lnTo>
                    <a:moveTo>
                      <a:pt x="27622" y="272986"/>
                    </a:moveTo>
                    <a:lnTo>
                      <a:pt x="27622" y="273176"/>
                    </a:lnTo>
                    <a:moveTo>
                      <a:pt x="27622" y="273176"/>
                    </a:moveTo>
                    <a:lnTo>
                      <a:pt x="27241" y="273557"/>
                    </a:lnTo>
                    <a:moveTo>
                      <a:pt x="27241" y="273557"/>
                    </a:moveTo>
                    <a:lnTo>
                      <a:pt x="27241" y="273557"/>
                    </a:lnTo>
                    <a:moveTo>
                      <a:pt x="27241" y="273557"/>
                    </a:moveTo>
                    <a:lnTo>
                      <a:pt x="27241" y="273938"/>
                    </a:lnTo>
                    <a:moveTo>
                      <a:pt x="27241" y="273938"/>
                    </a:moveTo>
                    <a:lnTo>
                      <a:pt x="27241" y="274319"/>
                    </a:lnTo>
                    <a:moveTo>
                      <a:pt x="27241" y="274319"/>
                    </a:moveTo>
                    <a:lnTo>
                      <a:pt x="27050" y="274319"/>
                    </a:lnTo>
                    <a:moveTo>
                      <a:pt x="27050" y="274319"/>
                    </a:moveTo>
                    <a:lnTo>
                      <a:pt x="27050" y="274700"/>
                    </a:lnTo>
                    <a:moveTo>
                      <a:pt x="27050" y="274700"/>
                    </a:moveTo>
                    <a:lnTo>
                      <a:pt x="27050" y="274700"/>
                    </a:lnTo>
                    <a:moveTo>
                      <a:pt x="27050" y="274700"/>
                    </a:moveTo>
                    <a:lnTo>
                      <a:pt x="26669" y="275081"/>
                    </a:lnTo>
                    <a:moveTo>
                      <a:pt x="26669" y="275081"/>
                    </a:moveTo>
                    <a:lnTo>
                      <a:pt x="26669" y="275081"/>
                    </a:lnTo>
                    <a:moveTo>
                      <a:pt x="26669" y="275081"/>
                    </a:moveTo>
                    <a:lnTo>
                      <a:pt x="26288" y="275462"/>
                    </a:lnTo>
                    <a:moveTo>
                      <a:pt x="26288" y="275462"/>
                    </a:moveTo>
                    <a:lnTo>
                      <a:pt x="26288" y="275462"/>
                    </a:lnTo>
                    <a:moveTo>
                      <a:pt x="26288" y="275462"/>
                    </a:moveTo>
                    <a:lnTo>
                      <a:pt x="25907" y="275843"/>
                    </a:lnTo>
                    <a:moveTo>
                      <a:pt x="25907" y="275843"/>
                    </a:moveTo>
                    <a:lnTo>
                      <a:pt x="25907" y="275843"/>
                    </a:lnTo>
                    <a:moveTo>
                      <a:pt x="25907" y="275843"/>
                    </a:moveTo>
                    <a:lnTo>
                      <a:pt x="25526" y="275843"/>
                    </a:lnTo>
                    <a:moveTo>
                      <a:pt x="25526" y="275843"/>
                    </a:moveTo>
                    <a:lnTo>
                      <a:pt x="25526" y="276224"/>
                    </a:lnTo>
                    <a:moveTo>
                      <a:pt x="25526" y="276224"/>
                    </a:moveTo>
                    <a:lnTo>
                      <a:pt x="25145" y="276224"/>
                    </a:lnTo>
                    <a:moveTo>
                      <a:pt x="25145" y="276224"/>
                    </a:moveTo>
                    <a:lnTo>
                      <a:pt x="25145" y="276224"/>
                    </a:lnTo>
                    <a:moveTo>
                      <a:pt x="25145" y="276224"/>
                    </a:moveTo>
                    <a:lnTo>
                      <a:pt x="24764" y="276224"/>
                    </a:lnTo>
                    <a:moveTo>
                      <a:pt x="24764" y="276224"/>
                    </a:moveTo>
                    <a:lnTo>
                      <a:pt x="24383" y="276415"/>
                    </a:lnTo>
                    <a:moveTo>
                      <a:pt x="24383" y="276415"/>
                    </a:moveTo>
                    <a:lnTo>
                      <a:pt x="24383" y="276415"/>
                    </a:lnTo>
                    <a:moveTo>
                      <a:pt x="24383" y="276415"/>
                    </a:moveTo>
                    <a:lnTo>
                      <a:pt x="24002" y="276415"/>
                    </a:lnTo>
                    <a:moveTo>
                      <a:pt x="24002" y="276415"/>
                    </a:moveTo>
                    <a:lnTo>
                      <a:pt x="23811" y="276415"/>
                    </a:lnTo>
                    <a:moveTo>
                      <a:pt x="23811" y="276415"/>
                    </a:moveTo>
                    <a:lnTo>
                      <a:pt x="23811" y="276415"/>
                    </a:lnTo>
                    <a:moveTo>
                      <a:pt x="23811" y="276415"/>
                    </a:moveTo>
                    <a:lnTo>
                      <a:pt x="23430" y="276415"/>
                    </a:lnTo>
                    <a:moveTo>
                      <a:pt x="23430" y="276415"/>
                    </a:moveTo>
                    <a:lnTo>
                      <a:pt x="4001" y="276415"/>
                    </a:lnTo>
                    <a:moveTo>
                      <a:pt x="4001" y="276415"/>
                    </a:moveTo>
                    <a:lnTo>
                      <a:pt x="4001" y="276415"/>
                    </a:lnTo>
                    <a:moveTo>
                      <a:pt x="4001" y="276415"/>
                    </a:moveTo>
                    <a:lnTo>
                      <a:pt x="4001" y="276415"/>
                    </a:lnTo>
                    <a:moveTo>
                      <a:pt x="4001" y="276415"/>
                    </a:moveTo>
                    <a:lnTo>
                      <a:pt x="3619" y="276415"/>
                    </a:lnTo>
                    <a:moveTo>
                      <a:pt x="3619" y="276415"/>
                    </a:moveTo>
                    <a:lnTo>
                      <a:pt x="3619" y="276415"/>
                    </a:lnTo>
                    <a:moveTo>
                      <a:pt x="3619" y="276415"/>
                    </a:moveTo>
                    <a:lnTo>
                      <a:pt x="3619" y="276415"/>
                    </a:lnTo>
                    <a:moveTo>
                      <a:pt x="3619" y="276415"/>
                    </a:moveTo>
                    <a:lnTo>
                      <a:pt x="3239" y="276415"/>
                    </a:lnTo>
                    <a:moveTo>
                      <a:pt x="3239" y="276415"/>
                    </a:moveTo>
                    <a:lnTo>
                      <a:pt x="3239" y="276415"/>
                    </a:lnTo>
                    <a:moveTo>
                      <a:pt x="3239" y="276415"/>
                    </a:moveTo>
                    <a:lnTo>
                      <a:pt x="3239" y="276795"/>
                    </a:lnTo>
                    <a:moveTo>
                      <a:pt x="3239" y="276795"/>
                    </a:moveTo>
                    <a:lnTo>
                      <a:pt x="3239" y="276795"/>
                    </a:lnTo>
                    <a:moveTo>
                      <a:pt x="3239" y="276795"/>
                    </a:moveTo>
                    <a:lnTo>
                      <a:pt x="2857" y="276795"/>
                    </a:lnTo>
                    <a:moveTo>
                      <a:pt x="2857" y="276795"/>
                    </a:moveTo>
                    <a:lnTo>
                      <a:pt x="2857" y="276795"/>
                    </a:lnTo>
                    <a:moveTo>
                      <a:pt x="2857" y="276795"/>
                    </a:moveTo>
                    <a:lnTo>
                      <a:pt x="2857" y="276795"/>
                    </a:lnTo>
                    <a:moveTo>
                      <a:pt x="2857" y="276795"/>
                    </a:moveTo>
                    <a:lnTo>
                      <a:pt x="2477" y="276795"/>
                    </a:lnTo>
                    <a:moveTo>
                      <a:pt x="2477" y="276795"/>
                    </a:moveTo>
                    <a:lnTo>
                      <a:pt x="2477" y="276795"/>
                    </a:lnTo>
                    <a:moveTo>
                      <a:pt x="2477" y="276795"/>
                    </a:moveTo>
                    <a:lnTo>
                      <a:pt x="2477" y="277177"/>
                    </a:lnTo>
                    <a:moveTo>
                      <a:pt x="2477" y="277177"/>
                    </a:moveTo>
                    <a:lnTo>
                      <a:pt x="2477" y="277177"/>
                    </a:lnTo>
                    <a:moveTo>
                      <a:pt x="2477" y="277177"/>
                    </a:moveTo>
                    <a:lnTo>
                      <a:pt x="2477" y="277177"/>
                    </a:lnTo>
                    <a:moveTo>
                      <a:pt x="2477" y="277177"/>
                    </a:moveTo>
                    <a:lnTo>
                      <a:pt x="2095" y="277177"/>
                    </a:lnTo>
                    <a:moveTo>
                      <a:pt x="2095" y="277177"/>
                    </a:moveTo>
                    <a:lnTo>
                      <a:pt x="2095" y="277177"/>
                    </a:lnTo>
                    <a:moveTo>
                      <a:pt x="2095" y="277177"/>
                    </a:moveTo>
                    <a:lnTo>
                      <a:pt x="2095" y="277558"/>
                    </a:lnTo>
                    <a:moveTo>
                      <a:pt x="2095" y="277558"/>
                    </a:moveTo>
                    <a:lnTo>
                      <a:pt x="2095" y="277558"/>
                    </a:lnTo>
                    <a:moveTo>
                      <a:pt x="2095" y="277558"/>
                    </a:moveTo>
                    <a:lnTo>
                      <a:pt x="2095" y="277558"/>
                    </a:lnTo>
                    <a:moveTo>
                      <a:pt x="2095" y="277558"/>
                    </a:moveTo>
                    <a:lnTo>
                      <a:pt x="1715" y="277558"/>
                    </a:lnTo>
                    <a:moveTo>
                      <a:pt x="1715" y="277558"/>
                    </a:moveTo>
                    <a:lnTo>
                      <a:pt x="1715" y="277938"/>
                    </a:lnTo>
                    <a:moveTo>
                      <a:pt x="1715" y="277938"/>
                    </a:moveTo>
                    <a:lnTo>
                      <a:pt x="1715" y="277938"/>
                    </a:lnTo>
                    <a:moveTo>
                      <a:pt x="1715" y="277938"/>
                    </a:moveTo>
                    <a:lnTo>
                      <a:pt x="1715" y="277938"/>
                    </a:lnTo>
                    <a:moveTo>
                      <a:pt x="1715" y="277938"/>
                    </a:moveTo>
                    <a:lnTo>
                      <a:pt x="1715" y="278320"/>
                    </a:lnTo>
                    <a:moveTo>
                      <a:pt x="1715" y="278320"/>
                    </a:moveTo>
                    <a:lnTo>
                      <a:pt x="1715" y="278320"/>
                    </a:lnTo>
                    <a:moveTo>
                      <a:pt x="1715" y="278320"/>
                    </a:moveTo>
                    <a:lnTo>
                      <a:pt x="1715" y="278320"/>
                    </a:lnTo>
                    <a:moveTo>
                      <a:pt x="1715" y="278320"/>
                    </a:moveTo>
                    <a:lnTo>
                      <a:pt x="1715" y="278320"/>
                    </a:lnTo>
                    <a:moveTo>
                      <a:pt x="1715" y="278320"/>
                    </a:moveTo>
                    <a:lnTo>
                      <a:pt x="1715" y="278700"/>
                    </a:lnTo>
                    <a:moveTo>
                      <a:pt x="1715" y="278700"/>
                    </a:moveTo>
                    <a:lnTo>
                      <a:pt x="1715" y="278700"/>
                    </a:lnTo>
                    <a:moveTo>
                      <a:pt x="1715" y="278700"/>
                    </a:moveTo>
                    <a:lnTo>
                      <a:pt x="1715" y="278700"/>
                    </a:lnTo>
                    <a:moveTo>
                      <a:pt x="1715" y="278700"/>
                    </a:moveTo>
                    <a:lnTo>
                      <a:pt x="1715" y="279081"/>
                    </a:lnTo>
                    <a:moveTo>
                      <a:pt x="1715" y="279081"/>
                    </a:moveTo>
                    <a:lnTo>
                      <a:pt x="1715" y="279081"/>
                    </a:lnTo>
                    <a:moveTo>
                      <a:pt x="1715" y="279081"/>
                    </a:moveTo>
                    <a:lnTo>
                      <a:pt x="1715" y="279081"/>
                    </a:lnTo>
                    <a:moveTo>
                      <a:pt x="1715" y="279081"/>
                    </a:moveTo>
                    <a:lnTo>
                      <a:pt x="1715" y="279463"/>
                    </a:lnTo>
                    <a:moveTo>
                      <a:pt x="1715" y="279463"/>
                    </a:moveTo>
                    <a:lnTo>
                      <a:pt x="1715" y="279463"/>
                    </a:lnTo>
                    <a:moveTo>
                      <a:pt x="1715" y="279463"/>
                    </a:moveTo>
                    <a:lnTo>
                      <a:pt x="1715" y="279463"/>
                    </a:lnTo>
                    <a:moveTo>
                      <a:pt x="1715" y="279463"/>
                    </a:moveTo>
                    <a:lnTo>
                      <a:pt x="1715" y="279463"/>
                    </a:lnTo>
                    <a:moveTo>
                      <a:pt x="1715" y="279463"/>
                    </a:moveTo>
                    <a:lnTo>
                      <a:pt x="1715" y="279653"/>
                    </a:lnTo>
                    <a:moveTo>
                      <a:pt x="1715" y="279653"/>
                    </a:moveTo>
                    <a:lnTo>
                      <a:pt x="1715" y="279653"/>
                    </a:lnTo>
                    <a:moveTo>
                      <a:pt x="1715" y="279653"/>
                    </a:moveTo>
                    <a:lnTo>
                      <a:pt x="1715" y="279653"/>
                    </a:lnTo>
                    <a:moveTo>
                      <a:pt x="1715" y="279653"/>
                    </a:moveTo>
                    <a:lnTo>
                      <a:pt x="1715" y="279653"/>
                    </a:lnTo>
                    <a:moveTo>
                      <a:pt x="1715" y="279653"/>
                    </a:moveTo>
                    <a:lnTo>
                      <a:pt x="2095" y="280034"/>
                    </a:lnTo>
                    <a:moveTo>
                      <a:pt x="2095" y="280034"/>
                    </a:moveTo>
                    <a:lnTo>
                      <a:pt x="2095" y="280034"/>
                    </a:lnTo>
                    <a:moveTo>
                      <a:pt x="2095" y="280034"/>
                    </a:moveTo>
                    <a:lnTo>
                      <a:pt x="2095" y="280034"/>
                    </a:lnTo>
                    <a:moveTo>
                      <a:pt x="2095" y="280034"/>
                    </a:moveTo>
                    <a:lnTo>
                      <a:pt x="2095" y="280034"/>
                    </a:lnTo>
                    <a:moveTo>
                      <a:pt x="2095" y="280034"/>
                    </a:moveTo>
                    <a:lnTo>
                      <a:pt x="2095" y="280415"/>
                    </a:lnTo>
                    <a:moveTo>
                      <a:pt x="2095" y="280415"/>
                    </a:moveTo>
                    <a:lnTo>
                      <a:pt x="2477" y="280415"/>
                    </a:lnTo>
                    <a:moveTo>
                      <a:pt x="2477" y="280415"/>
                    </a:moveTo>
                    <a:lnTo>
                      <a:pt x="2477" y="280415"/>
                    </a:lnTo>
                    <a:moveTo>
                      <a:pt x="2477" y="280415"/>
                    </a:moveTo>
                    <a:lnTo>
                      <a:pt x="2477" y="280415"/>
                    </a:lnTo>
                    <a:moveTo>
                      <a:pt x="2477" y="280415"/>
                    </a:moveTo>
                    <a:lnTo>
                      <a:pt x="2477" y="280796"/>
                    </a:lnTo>
                    <a:moveTo>
                      <a:pt x="2477" y="280796"/>
                    </a:moveTo>
                    <a:lnTo>
                      <a:pt x="2477" y="280796"/>
                    </a:lnTo>
                    <a:moveTo>
                      <a:pt x="2477" y="280796"/>
                    </a:moveTo>
                    <a:lnTo>
                      <a:pt x="2857" y="280796"/>
                    </a:lnTo>
                    <a:moveTo>
                      <a:pt x="2857" y="280796"/>
                    </a:moveTo>
                    <a:lnTo>
                      <a:pt x="2857" y="280796"/>
                    </a:lnTo>
                    <a:moveTo>
                      <a:pt x="2857" y="280796"/>
                    </a:moveTo>
                    <a:lnTo>
                      <a:pt x="2857" y="280796"/>
                    </a:lnTo>
                    <a:moveTo>
                      <a:pt x="2857" y="280796"/>
                    </a:moveTo>
                    <a:lnTo>
                      <a:pt x="3239" y="280796"/>
                    </a:lnTo>
                    <a:moveTo>
                      <a:pt x="3239" y="280796"/>
                    </a:moveTo>
                    <a:lnTo>
                      <a:pt x="3239" y="280796"/>
                    </a:lnTo>
                    <a:moveTo>
                      <a:pt x="3239" y="280796"/>
                    </a:moveTo>
                    <a:lnTo>
                      <a:pt x="3239" y="281177"/>
                    </a:lnTo>
                    <a:moveTo>
                      <a:pt x="3239" y="281177"/>
                    </a:moveTo>
                    <a:lnTo>
                      <a:pt x="3239" y="281177"/>
                    </a:lnTo>
                    <a:moveTo>
                      <a:pt x="3239" y="281177"/>
                    </a:moveTo>
                    <a:lnTo>
                      <a:pt x="3619" y="281177"/>
                    </a:lnTo>
                    <a:moveTo>
                      <a:pt x="3619" y="281177"/>
                    </a:moveTo>
                    <a:lnTo>
                      <a:pt x="3619" y="281177"/>
                    </a:lnTo>
                    <a:moveTo>
                      <a:pt x="3619" y="281177"/>
                    </a:moveTo>
                    <a:lnTo>
                      <a:pt x="3619" y="281177"/>
                    </a:lnTo>
                    <a:moveTo>
                      <a:pt x="3619" y="281177"/>
                    </a:moveTo>
                    <a:lnTo>
                      <a:pt x="4001" y="281177"/>
                    </a:lnTo>
                    <a:moveTo>
                      <a:pt x="4001" y="281177"/>
                    </a:moveTo>
                    <a:lnTo>
                      <a:pt x="4001" y="281177"/>
                    </a:lnTo>
                    <a:moveTo>
                      <a:pt x="4001" y="281177"/>
                    </a:moveTo>
                    <a:lnTo>
                      <a:pt x="4001" y="281177"/>
                    </a:lnTo>
                    <a:moveTo>
                      <a:pt x="4001" y="281177"/>
                    </a:moveTo>
                    <a:lnTo>
                      <a:pt x="23430" y="281177"/>
                    </a:lnTo>
                    <a:moveTo>
                      <a:pt x="23430" y="281177"/>
                    </a:moveTo>
                    <a:lnTo>
                      <a:pt x="23811" y="281177"/>
                    </a:lnTo>
                    <a:moveTo>
                      <a:pt x="23811" y="281177"/>
                    </a:moveTo>
                    <a:lnTo>
                      <a:pt x="23811" y="281177"/>
                    </a:lnTo>
                    <a:moveTo>
                      <a:pt x="23811" y="281177"/>
                    </a:moveTo>
                    <a:lnTo>
                      <a:pt x="24002" y="281177"/>
                    </a:lnTo>
                    <a:moveTo>
                      <a:pt x="24002" y="281177"/>
                    </a:moveTo>
                    <a:lnTo>
                      <a:pt x="24383" y="281177"/>
                    </a:lnTo>
                    <a:moveTo>
                      <a:pt x="24383" y="281177"/>
                    </a:moveTo>
                    <a:lnTo>
                      <a:pt x="24383" y="281177"/>
                    </a:lnTo>
                    <a:moveTo>
                      <a:pt x="24383" y="281177"/>
                    </a:moveTo>
                    <a:lnTo>
                      <a:pt x="24764" y="281177"/>
                    </a:lnTo>
                    <a:moveTo>
                      <a:pt x="24764" y="281177"/>
                    </a:moveTo>
                    <a:lnTo>
                      <a:pt x="25145" y="281558"/>
                    </a:lnTo>
                    <a:moveTo>
                      <a:pt x="25145" y="281558"/>
                    </a:moveTo>
                    <a:lnTo>
                      <a:pt x="25145" y="281558"/>
                    </a:lnTo>
                    <a:moveTo>
                      <a:pt x="25145" y="281558"/>
                    </a:moveTo>
                    <a:lnTo>
                      <a:pt x="25526" y="281558"/>
                    </a:lnTo>
                    <a:moveTo>
                      <a:pt x="25526" y="281558"/>
                    </a:moveTo>
                    <a:lnTo>
                      <a:pt x="25526" y="281939"/>
                    </a:lnTo>
                    <a:moveTo>
                      <a:pt x="25526" y="281939"/>
                    </a:moveTo>
                    <a:lnTo>
                      <a:pt x="25907" y="281939"/>
                    </a:lnTo>
                    <a:moveTo>
                      <a:pt x="25907" y="281939"/>
                    </a:moveTo>
                    <a:lnTo>
                      <a:pt x="25907" y="281939"/>
                    </a:lnTo>
                    <a:moveTo>
                      <a:pt x="25907" y="281939"/>
                    </a:moveTo>
                    <a:lnTo>
                      <a:pt x="26288" y="282320"/>
                    </a:lnTo>
                    <a:moveTo>
                      <a:pt x="26288" y="282320"/>
                    </a:moveTo>
                    <a:lnTo>
                      <a:pt x="26288" y="282320"/>
                    </a:lnTo>
                    <a:moveTo>
                      <a:pt x="26288" y="282320"/>
                    </a:moveTo>
                    <a:lnTo>
                      <a:pt x="26669" y="282701"/>
                    </a:lnTo>
                    <a:moveTo>
                      <a:pt x="26669" y="282701"/>
                    </a:moveTo>
                    <a:lnTo>
                      <a:pt x="26669" y="282701"/>
                    </a:lnTo>
                    <a:moveTo>
                      <a:pt x="26669" y="282701"/>
                    </a:moveTo>
                    <a:lnTo>
                      <a:pt x="27050" y="282891"/>
                    </a:lnTo>
                    <a:moveTo>
                      <a:pt x="27050" y="282891"/>
                    </a:moveTo>
                    <a:lnTo>
                      <a:pt x="27050" y="282891"/>
                    </a:lnTo>
                    <a:moveTo>
                      <a:pt x="27050" y="282891"/>
                    </a:moveTo>
                    <a:lnTo>
                      <a:pt x="27050" y="283272"/>
                    </a:lnTo>
                    <a:moveTo>
                      <a:pt x="27050" y="283272"/>
                    </a:moveTo>
                    <a:lnTo>
                      <a:pt x="27241" y="283272"/>
                    </a:lnTo>
                    <a:moveTo>
                      <a:pt x="27241" y="283272"/>
                    </a:moveTo>
                    <a:lnTo>
                      <a:pt x="27241" y="283654"/>
                    </a:lnTo>
                    <a:moveTo>
                      <a:pt x="27241" y="283654"/>
                    </a:moveTo>
                    <a:lnTo>
                      <a:pt x="27241" y="284034"/>
                    </a:lnTo>
                    <a:moveTo>
                      <a:pt x="27241" y="284034"/>
                    </a:moveTo>
                    <a:lnTo>
                      <a:pt x="27241" y="284034"/>
                    </a:lnTo>
                    <a:moveTo>
                      <a:pt x="27241" y="284034"/>
                    </a:moveTo>
                    <a:lnTo>
                      <a:pt x="27622" y="284415"/>
                    </a:lnTo>
                    <a:moveTo>
                      <a:pt x="27622" y="284415"/>
                    </a:moveTo>
                    <a:lnTo>
                      <a:pt x="27622" y="284797"/>
                    </a:lnTo>
                    <a:moveTo>
                      <a:pt x="27622" y="284797"/>
                    </a:moveTo>
                    <a:lnTo>
                      <a:pt x="27622" y="284797"/>
                    </a:lnTo>
                    <a:moveTo>
                      <a:pt x="27622" y="284797"/>
                    </a:moveTo>
                    <a:lnTo>
                      <a:pt x="27622" y="285177"/>
                    </a:lnTo>
                    <a:moveTo>
                      <a:pt x="27622" y="285177"/>
                    </a:moveTo>
                    <a:lnTo>
                      <a:pt x="27622" y="285559"/>
                    </a:lnTo>
                    <a:moveTo>
                      <a:pt x="27622" y="285559"/>
                    </a:moveTo>
                    <a:lnTo>
                      <a:pt x="27622" y="285559"/>
                    </a:lnTo>
                    <a:moveTo>
                      <a:pt x="27622" y="285559"/>
                    </a:moveTo>
                    <a:lnTo>
                      <a:pt x="27622" y="285940"/>
                    </a:lnTo>
                    <a:moveTo>
                      <a:pt x="27622" y="285940"/>
                    </a:moveTo>
                    <a:lnTo>
                      <a:pt x="27622" y="286130"/>
                    </a:lnTo>
                    <a:moveTo>
                      <a:pt x="27622" y="286130"/>
                    </a:moveTo>
                    <a:lnTo>
                      <a:pt x="27241" y="286130"/>
                    </a:lnTo>
                    <a:moveTo>
                      <a:pt x="27241" y="286130"/>
                    </a:moveTo>
                    <a:lnTo>
                      <a:pt x="27241" y="286511"/>
                    </a:lnTo>
                    <a:moveTo>
                      <a:pt x="27241" y="286511"/>
                    </a:moveTo>
                    <a:lnTo>
                      <a:pt x="27241" y="286511"/>
                    </a:lnTo>
                    <a:moveTo>
                      <a:pt x="27241" y="286511"/>
                    </a:moveTo>
                    <a:lnTo>
                      <a:pt x="27241" y="286892"/>
                    </a:lnTo>
                    <a:moveTo>
                      <a:pt x="27241" y="286892"/>
                    </a:moveTo>
                    <a:lnTo>
                      <a:pt x="27050" y="287273"/>
                    </a:lnTo>
                    <a:moveTo>
                      <a:pt x="27050" y="287273"/>
                    </a:moveTo>
                    <a:lnTo>
                      <a:pt x="27050" y="287273"/>
                    </a:lnTo>
                    <a:moveTo>
                      <a:pt x="27050" y="287273"/>
                    </a:moveTo>
                    <a:lnTo>
                      <a:pt x="27050" y="287654"/>
                    </a:lnTo>
                    <a:moveTo>
                      <a:pt x="27050" y="287654"/>
                    </a:moveTo>
                    <a:lnTo>
                      <a:pt x="26669" y="287654"/>
                    </a:lnTo>
                    <a:moveTo>
                      <a:pt x="26669" y="287654"/>
                    </a:moveTo>
                    <a:lnTo>
                      <a:pt x="26669" y="288035"/>
                    </a:lnTo>
                    <a:moveTo>
                      <a:pt x="26669" y="288035"/>
                    </a:moveTo>
                    <a:lnTo>
                      <a:pt x="26288" y="288035"/>
                    </a:lnTo>
                    <a:moveTo>
                      <a:pt x="26288" y="288035"/>
                    </a:moveTo>
                    <a:lnTo>
                      <a:pt x="26288" y="288416"/>
                    </a:lnTo>
                    <a:moveTo>
                      <a:pt x="26288" y="288416"/>
                    </a:moveTo>
                    <a:lnTo>
                      <a:pt x="25907" y="288416"/>
                    </a:lnTo>
                    <a:moveTo>
                      <a:pt x="25907" y="288416"/>
                    </a:moveTo>
                    <a:lnTo>
                      <a:pt x="25907" y="288797"/>
                    </a:lnTo>
                    <a:moveTo>
                      <a:pt x="25907" y="288797"/>
                    </a:moveTo>
                    <a:lnTo>
                      <a:pt x="25526" y="288797"/>
                    </a:lnTo>
                    <a:moveTo>
                      <a:pt x="25526" y="288797"/>
                    </a:moveTo>
                    <a:lnTo>
                      <a:pt x="25526" y="288797"/>
                    </a:lnTo>
                    <a:moveTo>
                      <a:pt x="25526" y="288797"/>
                    </a:moveTo>
                    <a:lnTo>
                      <a:pt x="25145" y="288797"/>
                    </a:lnTo>
                    <a:moveTo>
                      <a:pt x="25145" y="288797"/>
                    </a:moveTo>
                    <a:lnTo>
                      <a:pt x="25145" y="289178"/>
                    </a:lnTo>
                    <a:moveTo>
                      <a:pt x="25145" y="289178"/>
                    </a:moveTo>
                    <a:lnTo>
                      <a:pt x="24764" y="289178"/>
                    </a:lnTo>
                    <a:moveTo>
                      <a:pt x="24764" y="289178"/>
                    </a:moveTo>
                    <a:lnTo>
                      <a:pt x="24383" y="289178"/>
                    </a:lnTo>
                    <a:moveTo>
                      <a:pt x="24383" y="289178"/>
                    </a:moveTo>
                    <a:lnTo>
                      <a:pt x="24383" y="289178"/>
                    </a:lnTo>
                    <a:moveTo>
                      <a:pt x="24383" y="289178"/>
                    </a:moveTo>
                    <a:lnTo>
                      <a:pt x="24002" y="289178"/>
                    </a:lnTo>
                    <a:moveTo>
                      <a:pt x="24002" y="289178"/>
                    </a:moveTo>
                    <a:lnTo>
                      <a:pt x="23811" y="289368"/>
                    </a:lnTo>
                    <a:moveTo>
                      <a:pt x="23811" y="289368"/>
                    </a:moveTo>
                    <a:lnTo>
                      <a:pt x="23811" y="289368"/>
                    </a:lnTo>
                    <a:moveTo>
                      <a:pt x="23811" y="289368"/>
                    </a:moveTo>
                    <a:lnTo>
                      <a:pt x="23430" y="289368"/>
                    </a:lnTo>
                    <a:moveTo>
                      <a:pt x="23430" y="289368"/>
                    </a:moveTo>
                    <a:lnTo>
                      <a:pt x="4001" y="289368"/>
                    </a:lnTo>
                    <a:moveTo>
                      <a:pt x="4001" y="289368"/>
                    </a:moveTo>
                    <a:lnTo>
                      <a:pt x="4001" y="289368"/>
                    </a:lnTo>
                    <a:moveTo>
                      <a:pt x="4001" y="289368"/>
                    </a:moveTo>
                    <a:lnTo>
                      <a:pt x="4001" y="289368"/>
                    </a:lnTo>
                    <a:moveTo>
                      <a:pt x="4001" y="289368"/>
                    </a:moveTo>
                    <a:lnTo>
                      <a:pt x="3619" y="289368"/>
                    </a:lnTo>
                    <a:moveTo>
                      <a:pt x="3619" y="289368"/>
                    </a:moveTo>
                    <a:lnTo>
                      <a:pt x="3619" y="289368"/>
                    </a:lnTo>
                    <a:moveTo>
                      <a:pt x="3619" y="289368"/>
                    </a:moveTo>
                    <a:lnTo>
                      <a:pt x="3619" y="289368"/>
                    </a:lnTo>
                    <a:moveTo>
                      <a:pt x="3619" y="289368"/>
                    </a:moveTo>
                    <a:lnTo>
                      <a:pt x="3239" y="289368"/>
                    </a:lnTo>
                    <a:moveTo>
                      <a:pt x="3239" y="289368"/>
                    </a:moveTo>
                    <a:lnTo>
                      <a:pt x="3239" y="289368"/>
                    </a:lnTo>
                    <a:moveTo>
                      <a:pt x="3239" y="289368"/>
                    </a:moveTo>
                    <a:lnTo>
                      <a:pt x="3239" y="289368"/>
                    </a:lnTo>
                    <a:moveTo>
                      <a:pt x="3239" y="289368"/>
                    </a:moveTo>
                    <a:lnTo>
                      <a:pt x="3239" y="289368"/>
                    </a:lnTo>
                    <a:moveTo>
                      <a:pt x="3239" y="289368"/>
                    </a:moveTo>
                    <a:lnTo>
                      <a:pt x="2857" y="289368"/>
                    </a:lnTo>
                    <a:moveTo>
                      <a:pt x="2857" y="289368"/>
                    </a:moveTo>
                    <a:lnTo>
                      <a:pt x="2857" y="289368"/>
                    </a:lnTo>
                    <a:moveTo>
                      <a:pt x="2857" y="289368"/>
                    </a:moveTo>
                    <a:lnTo>
                      <a:pt x="2857" y="289750"/>
                    </a:lnTo>
                    <a:moveTo>
                      <a:pt x="2857" y="289750"/>
                    </a:moveTo>
                    <a:lnTo>
                      <a:pt x="2477" y="289750"/>
                    </a:lnTo>
                    <a:moveTo>
                      <a:pt x="2477" y="289750"/>
                    </a:moveTo>
                    <a:lnTo>
                      <a:pt x="2477" y="289750"/>
                    </a:lnTo>
                    <a:moveTo>
                      <a:pt x="2477" y="289750"/>
                    </a:moveTo>
                    <a:lnTo>
                      <a:pt x="2477" y="289750"/>
                    </a:lnTo>
                    <a:moveTo>
                      <a:pt x="2477" y="289750"/>
                    </a:moveTo>
                    <a:lnTo>
                      <a:pt x="2477" y="289750"/>
                    </a:lnTo>
                    <a:moveTo>
                      <a:pt x="2477" y="289750"/>
                    </a:moveTo>
                    <a:lnTo>
                      <a:pt x="2477" y="290131"/>
                    </a:lnTo>
                    <a:moveTo>
                      <a:pt x="2477" y="290131"/>
                    </a:moveTo>
                    <a:lnTo>
                      <a:pt x="2095" y="290131"/>
                    </a:lnTo>
                    <a:moveTo>
                      <a:pt x="2095" y="290131"/>
                    </a:moveTo>
                    <a:lnTo>
                      <a:pt x="2095" y="290131"/>
                    </a:lnTo>
                    <a:moveTo>
                      <a:pt x="2095" y="290131"/>
                    </a:moveTo>
                    <a:lnTo>
                      <a:pt x="2095" y="290131"/>
                    </a:lnTo>
                    <a:moveTo>
                      <a:pt x="2095" y="290131"/>
                    </a:moveTo>
                    <a:lnTo>
                      <a:pt x="2095" y="290131"/>
                    </a:lnTo>
                    <a:moveTo>
                      <a:pt x="2095" y="290131"/>
                    </a:moveTo>
                    <a:lnTo>
                      <a:pt x="2095" y="290511"/>
                    </a:lnTo>
                    <a:moveTo>
                      <a:pt x="2095" y="290511"/>
                    </a:moveTo>
                    <a:lnTo>
                      <a:pt x="1715" y="290511"/>
                    </a:lnTo>
                    <a:moveTo>
                      <a:pt x="1715" y="290511"/>
                    </a:moveTo>
                    <a:lnTo>
                      <a:pt x="1715" y="290511"/>
                    </a:lnTo>
                    <a:moveTo>
                      <a:pt x="1715" y="290511"/>
                    </a:moveTo>
                    <a:lnTo>
                      <a:pt x="1715" y="290893"/>
                    </a:lnTo>
                    <a:moveTo>
                      <a:pt x="1715" y="290893"/>
                    </a:moveTo>
                    <a:lnTo>
                      <a:pt x="1715" y="290893"/>
                    </a:lnTo>
                    <a:moveTo>
                      <a:pt x="1715" y="290893"/>
                    </a:moveTo>
                    <a:lnTo>
                      <a:pt x="1715" y="290893"/>
                    </a:lnTo>
                    <a:moveTo>
                      <a:pt x="1715" y="290893"/>
                    </a:moveTo>
                    <a:lnTo>
                      <a:pt x="1715" y="290893"/>
                    </a:lnTo>
                    <a:moveTo>
                      <a:pt x="1715" y="290893"/>
                    </a:moveTo>
                    <a:lnTo>
                      <a:pt x="1715" y="291274"/>
                    </a:lnTo>
                    <a:moveTo>
                      <a:pt x="1715" y="291274"/>
                    </a:moveTo>
                    <a:lnTo>
                      <a:pt x="1715" y="291274"/>
                    </a:lnTo>
                    <a:moveTo>
                      <a:pt x="1715" y="291274"/>
                    </a:moveTo>
                    <a:lnTo>
                      <a:pt x="1715" y="291274"/>
                    </a:lnTo>
                    <a:moveTo>
                      <a:pt x="1715" y="291274"/>
                    </a:moveTo>
                    <a:lnTo>
                      <a:pt x="1715" y="291654"/>
                    </a:lnTo>
                    <a:moveTo>
                      <a:pt x="1715" y="291654"/>
                    </a:moveTo>
                    <a:lnTo>
                      <a:pt x="1715" y="291654"/>
                    </a:lnTo>
                    <a:moveTo>
                      <a:pt x="1715" y="291654"/>
                    </a:moveTo>
                    <a:lnTo>
                      <a:pt x="1715" y="291654"/>
                    </a:lnTo>
                    <a:moveTo>
                      <a:pt x="1715" y="291654"/>
                    </a:moveTo>
                    <a:lnTo>
                      <a:pt x="1715" y="291654"/>
                    </a:lnTo>
                    <a:moveTo>
                      <a:pt x="1715" y="291654"/>
                    </a:moveTo>
                    <a:lnTo>
                      <a:pt x="1715" y="292036"/>
                    </a:lnTo>
                    <a:moveTo>
                      <a:pt x="1715" y="292036"/>
                    </a:moveTo>
                    <a:lnTo>
                      <a:pt x="1715" y="292036"/>
                    </a:lnTo>
                    <a:moveTo>
                      <a:pt x="1715" y="292036"/>
                    </a:moveTo>
                    <a:lnTo>
                      <a:pt x="1715" y="292036"/>
                    </a:lnTo>
                    <a:moveTo>
                      <a:pt x="1715" y="292036"/>
                    </a:moveTo>
                    <a:lnTo>
                      <a:pt x="1715" y="292416"/>
                    </a:lnTo>
                    <a:moveTo>
                      <a:pt x="1715" y="292416"/>
                    </a:moveTo>
                    <a:lnTo>
                      <a:pt x="1715" y="292416"/>
                    </a:lnTo>
                    <a:moveTo>
                      <a:pt x="1715" y="292416"/>
                    </a:moveTo>
                    <a:lnTo>
                      <a:pt x="1715" y="292416"/>
                    </a:lnTo>
                    <a:moveTo>
                      <a:pt x="1715" y="292416"/>
                    </a:moveTo>
                    <a:lnTo>
                      <a:pt x="1715" y="292416"/>
                    </a:lnTo>
                    <a:moveTo>
                      <a:pt x="1715" y="292416"/>
                    </a:moveTo>
                    <a:lnTo>
                      <a:pt x="1715" y="292607"/>
                    </a:lnTo>
                    <a:moveTo>
                      <a:pt x="1715" y="292607"/>
                    </a:moveTo>
                    <a:lnTo>
                      <a:pt x="1715" y="292607"/>
                    </a:lnTo>
                    <a:moveTo>
                      <a:pt x="1715" y="292607"/>
                    </a:moveTo>
                    <a:lnTo>
                      <a:pt x="2095" y="292607"/>
                    </a:lnTo>
                    <a:moveTo>
                      <a:pt x="2095" y="292607"/>
                    </a:moveTo>
                    <a:lnTo>
                      <a:pt x="2095" y="292988"/>
                    </a:lnTo>
                    <a:moveTo>
                      <a:pt x="2095" y="292988"/>
                    </a:moveTo>
                    <a:lnTo>
                      <a:pt x="2095" y="292988"/>
                    </a:lnTo>
                    <a:moveTo>
                      <a:pt x="2095" y="292988"/>
                    </a:moveTo>
                    <a:lnTo>
                      <a:pt x="2095" y="292988"/>
                    </a:lnTo>
                    <a:moveTo>
                      <a:pt x="2095" y="292988"/>
                    </a:moveTo>
                    <a:lnTo>
                      <a:pt x="2095" y="292988"/>
                    </a:lnTo>
                    <a:moveTo>
                      <a:pt x="2095" y="292988"/>
                    </a:moveTo>
                    <a:lnTo>
                      <a:pt x="2477" y="292988"/>
                    </a:lnTo>
                    <a:moveTo>
                      <a:pt x="2477" y="292988"/>
                    </a:moveTo>
                    <a:lnTo>
                      <a:pt x="2477" y="293369"/>
                    </a:lnTo>
                    <a:moveTo>
                      <a:pt x="2477" y="293369"/>
                    </a:moveTo>
                    <a:lnTo>
                      <a:pt x="2477" y="293369"/>
                    </a:lnTo>
                    <a:moveTo>
                      <a:pt x="2477" y="293369"/>
                    </a:moveTo>
                    <a:lnTo>
                      <a:pt x="2477" y="293369"/>
                    </a:lnTo>
                    <a:moveTo>
                      <a:pt x="2477" y="293369"/>
                    </a:moveTo>
                    <a:lnTo>
                      <a:pt x="2477" y="293369"/>
                    </a:lnTo>
                    <a:moveTo>
                      <a:pt x="2477" y="293369"/>
                    </a:moveTo>
                    <a:lnTo>
                      <a:pt x="2857" y="293369"/>
                    </a:lnTo>
                    <a:moveTo>
                      <a:pt x="2857" y="293369"/>
                    </a:moveTo>
                    <a:lnTo>
                      <a:pt x="2857" y="293750"/>
                    </a:lnTo>
                    <a:moveTo>
                      <a:pt x="2857" y="293750"/>
                    </a:moveTo>
                    <a:lnTo>
                      <a:pt x="2857" y="293750"/>
                    </a:lnTo>
                    <a:moveTo>
                      <a:pt x="2857" y="293750"/>
                    </a:moveTo>
                    <a:lnTo>
                      <a:pt x="3239" y="293750"/>
                    </a:lnTo>
                    <a:moveTo>
                      <a:pt x="3239" y="293750"/>
                    </a:moveTo>
                    <a:lnTo>
                      <a:pt x="3239" y="293750"/>
                    </a:lnTo>
                    <a:moveTo>
                      <a:pt x="3239" y="293750"/>
                    </a:moveTo>
                    <a:lnTo>
                      <a:pt x="3239" y="293750"/>
                    </a:lnTo>
                    <a:moveTo>
                      <a:pt x="3239" y="293750"/>
                    </a:moveTo>
                    <a:lnTo>
                      <a:pt x="3239" y="293750"/>
                    </a:lnTo>
                    <a:moveTo>
                      <a:pt x="3239" y="293750"/>
                    </a:moveTo>
                    <a:lnTo>
                      <a:pt x="3619" y="293750"/>
                    </a:lnTo>
                    <a:moveTo>
                      <a:pt x="3619" y="293750"/>
                    </a:moveTo>
                    <a:lnTo>
                      <a:pt x="3619" y="293750"/>
                    </a:lnTo>
                    <a:moveTo>
                      <a:pt x="3619" y="293750"/>
                    </a:moveTo>
                    <a:lnTo>
                      <a:pt x="3619" y="293750"/>
                    </a:lnTo>
                    <a:moveTo>
                      <a:pt x="3619" y="293750"/>
                    </a:moveTo>
                    <a:lnTo>
                      <a:pt x="4001" y="293750"/>
                    </a:lnTo>
                    <a:moveTo>
                      <a:pt x="4001" y="293750"/>
                    </a:moveTo>
                    <a:lnTo>
                      <a:pt x="4001" y="293750"/>
                    </a:lnTo>
                    <a:moveTo>
                      <a:pt x="4001" y="293750"/>
                    </a:moveTo>
                    <a:lnTo>
                      <a:pt x="4001" y="293750"/>
                    </a:lnTo>
                    <a:moveTo>
                      <a:pt x="4001" y="293750"/>
                    </a:moveTo>
                    <a:lnTo>
                      <a:pt x="23430" y="293750"/>
                    </a:lnTo>
                    <a:moveTo>
                      <a:pt x="23430" y="293750"/>
                    </a:moveTo>
                    <a:lnTo>
                      <a:pt x="23811" y="293750"/>
                    </a:lnTo>
                    <a:moveTo>
                      <a:pt x="23811" y="293750"/>
                    </a:moveTo>
                    <a:lnTo>
                      <a:pt x="23811" y="293750"/>
                    </a:lnTo>
                    <a:moveTo>
                      <a:pt x="23811" y="293750"/>
                    </a:moveTo>
                    <a:lnTo>
                      <a:pt x="24002" y="294131"/>
                    </a:lnTo>
                    <a:moveTo>
                      <a:pt x="24002" y="294131"/>
                    </a:moveTo>
                    <a:lnTo>
                      <a:pt x="24383" y="294131"/>
                    </a:lnTo>
                    <a:moveTo>
                      <a:pt x="24383" y="294131"/>
                    </a:moveTo>
                    <a:lnTo>
                      <a:pt x="24383" y="294131"/>
                    </a:lnTo>
                    <a:moveTo>
                      <a:pt x="24383" y="294131"/>
                    </a:moveTo>
                    <a:lnTo>
                      <a:pt x="24764" y="294131"/>
                    </a:lnTo>
                    <a:moveTo>
                      <a:pt x="24764" y="294131"/>
                    </a:moveTo>
                    <a:lnTo>
                      <a:pt x="25145" y="294131"/>
                    </a:lnTo>
                    <a:moveTo>
                      <a:pt x="25145" y="294131"/>
                    </a:moveTo>
                    <a:lnTo>
                      <a:pt x="25145" y="294512"/>
                    </a:lnTo>
                    <a:moveTo>
                      <a:pt x="25145" y="294512"/>
                    </a:moveTo>
                    <a:lnTo>
                      <a:pt x="25526" y="294512"/>
                    </a:lnTo>
                    <a:moveTo>
                      <a:pt x="25526" y="294512"/>
                    </a:moveTo>
                    <a:lnTo>
                      <a:pt x="25526" y="294512"/>
                    </a:lnTo>
                    <a:moveTo>
                      <a:pt x="25526" y="294512"/>
                    </a:moveTo>
                    <a:lnTo>
                      <a:pt x="25907" y="294893"/>
                    </a:lnTo>
                    <a:moveTo>
                      <a:pt x="25907" y="294893"/>
                    </a:moveTo>
                    <a:lnTo>
                      <a:pt x="25907" y="294893"/>
                    </a:lnTo>
                    <a:moveTo>
                      <a:pt x="25907" y="294893"/>
                    </a:moveTo>
                    <a:lnTo>
                      <a:pt x="26288" y="294893"/>
                    </a:lnTo>
                    <a:moveTo>
                      <a:pt x="26288" y="294893"/>
                    </a:moveTo>
                    <a:lnTo>
                      <a:pt x="26288" y="295274"/>
                    </a:lnTo>
                    <a:moveTo>
                      <a:pt x="26288" y="295274"/>
                    </a:moveTo>
                    <a:lnTo>
                      <a:pt x="26669" y="295274"/>
                    </a:lnTo>
                    <a:moveTo>
                      <a:pt x="26669" y="295274"/>
                    </a:moveTo>
                    <a:lnTo>
                      <a:pt x="26669" y="295655"/>
                    </a:lnTo>
                    <a:moveTo>
                      <a:pt x="26669" y="295655"/>
                    </a:moveTo>
                    <a:lnTo>
                      <a:pt x="27050" y="295655"/>
                    </a:lnTo>
                    <a:moveTo>
                      <a:pt x="27050" y="295655"/>
                    </a:moveTo>
                    <a:lnTo>
                      <a:pt x="27050" y="295845"/>
                    </a:lnTo>
                    <a:moveTo>
                      <a:pt x="27050" y="295845"/>
                    </a:moveTo>
                    <a:lnTo>
                      <a:pt x="27050" y="295845"/>
                    </a:lnTo>
                    <a:moveTo>
                      <a:pt x="27050" y="295845"/>
                    </a:moveTo>
                    <a:lnTo>
                      <a:pt x="27241" y="296227"/>
                    </a:lnTo>
                    <a:moveTo>
                      <a:pt x="27241" y="296227"/>
                    </a:moveTo>
                    <a:lnTo>
                      <a:pt x="27241" y="296608"/>
                    </a:lnTo>
                    <a:moveTo>
                      <a:pt x="27241" y="296608"/>
                    </a:moveTo>
                    <a:lnTo>
                      <a:pt x="27241" y="296608"/>
                    </a:lnTo>
                    <a:moveTo>
                      <a:pt x="27241" y="296608"/>
                    </a:moveTo>
                    <a:lnTo>
                      <a:pt x="27241" y="296988"/>
                    </a:lnTo>
                    <a:moveTo>
                      <a:pt x="27241" y="296988"/>
                    </a:moveTo>
                    <a:lnTo>
                      <a:pt x="27622" y="296988"/>
                    </a:lnTo>
                    <a:moveTo>
                      <a:pt x="27622" y="296988"/>
                    </a:moveTo>
                    <a:lnTo>
                      <a:pt x="27622" y="297370"/>
                    </a:lnTo>
                    <a:moveTo>
                      <a:pt x="27622" y="297370"/>
                    </a:moveTo>
                    <a:lnTo>
                      <a:pt x="27622" y="297750"/>
                    </a:lnTo>
                    <a:moveTo>
                      <a:pt x="27622" y="297750"/>
                    </a:moveTo>
                    <a:lnTo>
                      <a:pt x="27622" y="297750"/>
                    </a:lnTo>
                    <a:moveTo>
                      <a:pt x="27622" y="297750"/>
                    </a:moveTo>
                    <a:lnTo>
                      <a:pt x="27622" y="298131"/>
                    </a:lnTo>
                    <a:moveTo>
                      <a:pt x="27622" y="298131"/>
                    </a:moveTo>
                    <a:lnTo>
                      <a:pt x="27622" y="298513"/>
                    </a:lnTo>
                    <a:moveTo>
                      <a:pt x="27622" y="298513"/>
                    </a:moveTo>
                    <a:lnTo>
                      <a:pt x="27622" y="298513"/>
                    </a:lnTo>
                    <a:moveTo>
                      <a:pt x="27622" y="298513"/>
                    </a:moveTo>
                    <a:lnTo>
                      <a:pt x="27622" y="298893"/>
                    </a:lnTo>
                    <a:moveTo>
                      <a:pt x="27622" y="298893"/>
                    </a:moveTo>
                    <a:lnTo>
                      <a:pt x="27241" y="299275"/>
                    </a:lnTo>
                    <a:moveTo>
                      <a:pt x="27241" y="299275"/>
                    </a:moveTo>
                    <a:lnTo>
                      <a:pt x="27241" y="299275"/>
                    </a:lnTo>
                    <a:moveTo>
                      <a:pt x="27241" y="299275"/>
                    </a:moveTo>
                    <a:lnTo>
                      <a:pt x="27241" y="299465"/>
                    </a:lnTo>
                    <a:moveTo>
                      <a:pt x="27241" y="299465"/>
                    </a:moveTo>
                    <a:lnTo>
                      <a:pt x="27241" y="299846"/>
                    </a:lnTo>
                    <a:moveTo>
                      <a:pt x="27241" y="299846"/>
                    </a:moveTo>
                    <a:lnTo>
                      <a:pt x="27050" y="299846"/>
                    </a:lnTo>
                    <a:moveTo>
                      <a:pt x="27050" y="299846"/>
                    </a:moveTo>
                    <a:lnTo>
                      <a:pt x="27050" y="300227"/>
                    </a:lnTo>
                    <a:moveTo>
                      <a:pt x="27050" y="300227"/>
                    </a:moveTo>
                    <a:lnTo>
                      <a:pt x="27050" y="300227"/>
                    </a:lnTo>
                    <a:moveTo>
                      <a:pt x="27050" y="300227"/>
                    </a:moveTo>
                    <a:lnTo>
                      <a:pt x="26669" y="300608"/>
                    </a:lnTo>
                    <a:moveTo>
                      <a:pt x="26669" y="300608"/>
                    </a:moveTo>
                    <a:lnTo>
                      <a:pt x="26669" y="300608"/>
                    </a:lnTo>
                    <a:moveTo>
                      <a:pt x="26669" y="300608"/>
                    </a:moveTo>
                    <a:lnTo>
                      <a:pt x="26288" y="300989"/>
                    </a:lnTo>
                    <a:moveTo>
                      <a:pt x="26288" y="300989"/>
                    </a:moveTo>
                    <a:lnTo>
                      <a:pt x="26288" y="300989"/>
                    </a:lnTo>
                    <a:moveTo>
                      <a:pt x="26288" y="300989"/>
                    </a:moveTo>
                    <a:lnTo>
                      <a:pt x="25907" y="301370"/>
                    </a:lnTo>
                    <a:moveTo>
                      <a:pt x="25907" y="301370"/>
                    </a:moveTo>
                    <a:lnTo>
                      <a:pt x="25907" y="301370"/>
                    </a:lnTo>
                    <a:moveTo>
                      <a:pt x="25907" y="301370"/>
                    </a:moveTo>
                    <a:lnTo>
                      <a:pt x="25526" y="301370"/>
                    </a:lnTo>
                    <a:moveTo>
                      <a:pt x="25526" y="301370"/>
                    </a:moveTo>
                    <a:lnTo>
                      <a:pt x="25526" y="301751"/>
                    </a:lnTo>
                    <a:moveTo>
                      <a:pt x="25526" y="301751"/>
                    </a:moveTo>
                    <a:lnTo>
                      <a:pt x="25145" y="301751"/>
                    </a:lnTo>
                    <a:moveTo>
                      <a:pt x="25145" y="301751"/>
                    </a:moveTo>
                    <a:lnTo>
                      <a:pt x="25145" y="301751"/>
                    </a:lnTo>
                    <a:moveTo>
                      <a:pt x="25145" y="301751"/>
                    </a:moveTo>
                    <a:lnTo>
                      <a:pt x="24764" y="302132"/>
                    </a:lnTo>
                    <a:moveTo>
                      <a:pt x="24764" y="302132"/>
                    </a:moveTo>
                    <a:lnTo>
                      <a:pt x="24383" y="302132"/>
                    </a:lnTo>
                    <a:moveTo>
                      <a:pt x="24383" y="302132"/>
                    </a:moveTo>
                    <a:lnTo>
                      <a:pt x="24383" y="302132"/>
                    </a:lnTo>
                    <a:moveTo>
                      <a:pt x="24383" y="302132"/>
                    </a:moveTo>
                    <a:lnTo>
                      <a:pt x="24002" y="302132"/>
                    </a:lnTo>
                    <a:moveTo>
                      <a:pt x="24002" y="302132"/>
                    </a:moveTo>
                    <a:lnTo>
                      <a:pt x="23811" y="302132"/>
                    </a:lnTo>
                    <a:moveTo>
                      <a:pt x="23811" y="302132"/>
                    </a:moveTo>
                    <a:lnTo>
                      <a:pt x="23811" y="302132"/>
                    </a:lnTo>
                    <a:moveTo>
                      <a:pt x="23811" y="302132"/>
                    </a:moveTo>
                    <a:lnTo>
                      <a:pt x="23430" y="302132"/>
                    </a:lnTo>
                    <a:moveTo>
                      <a:pt x="23430" y="302132"/>
                    </a:moveTo>
                    <a:lnTo>
                      <a:pt x="4001" y="302132"/>
                    </a:lnTo>
                    <a:moveTo>
                      <a:pt x="4001" y="302132"/>
                    </a:moveTo>
                    <a:lnTo>
                      <a:pt x="4001" y="302132"/>
                    </a:lnTo>
                    <a:moveTo>
                      <a:pt x="4001" y="302132"/>
                    </a:moveTo>
                    <a:lnTo>
                      <a:pt x="4001" y="302132"/>
                    </a:lnTo>
                    <a:moveTo>
                      <a:pt x="4001" y="302132"/>
                    </a:moveTo>
                    <a:lnTo>
                      <a:pt x="3619" y="302132"/>
                    </a:lnTo>
                    <a:moveTo>
                      <a:pt x="3619" y="302132"/>
                    </a:moveTo>
                    <a:lnTo>
                      <a:pt x="3619" y="302132"/>
                    </a:lnTo>
                    <a:moveTo>
                      <a:pt x="3619" y="302132"/>
                    </a:moveTo>
                    <a:lnTo>
                      <a:pt x="3619" y="302132"/>
                    </a:lnTo>
                    <a:moveTo>
                      <a:pt x="3619" y="302132"/>
                    </a:moveTo>
                    <a:lnTo>
                      <a:pt x="3239" y="302132"/>
                    </a:lnTo>
                    <a:moveTo>
                      <a:pt x="3239" y="302132"/>
                    </a:moveTo>
                    <a:lnTo>
                      <a:pt x="3239" y="302132"/>
                    </a:lnTo>
                    <a:moveTo>
                      <a:pt x="3239" y="302132"/>
                    </a:moveTo>
                    <a:lnTo>
                      <a:pt x="3239" y="302513"/>
                    </a:lnTo>
                    <a:moveTo>
                      <a:pt x="3239" y="302513"/>
                    </a:moveTo>
                    <a:lnTo>
                      <a:pt x="3239" y="302513"/>
                    </a:lnTo>
                    <a:moveTo>
                      <a:pt x="3239" y="302513"/>
                    </a:moveTo>
                    <a:lnTo>
                      <a:pt x="2857" y="302513"/>
                    </a:lnTo>
                    <a:moveTo>
                      <a:pt x="2857" y="302513"/>
                    </a:moveTo>
                    <a:lnTo>
                      <a:pt x="2857" y="302513"/>
                    </a:lnTo>
                    <a:moveTo>
                      <a:pt x="2857" y="302513"/>
                    </a:moveTo>
                    <a:lnTo>
                      <a:pt x="2857" y="302513"/>
                    </a:lnTo>
                    <a:moveTo>
                      <a:pt x="2857" y="302513"/>
                    </a:moveTo>
                    <a:lnTo>
                      <a:pt x="2477" y="302513"/>
                    </a:lnTo>
                    <a:moveTo>
                      <a:pt x="2477" y="302513"/>
                    </a:moveTo>
                    <a:lnTo>
                      <a:pt x="2477" y="302513"/>
                    </a:lnTo>
                    <a:moveTo>
                      <a:pt x="2477" y="302513"/>
                    </a:moveTo>
                    <a:lnTo>
                      <a:pt x="2477" y="302704"/>
                    </a:lnTo>
                    <a:moveTo>
                      <a:pt x="2477" y="302704"/>
                    </a:moveTo>
                    <a:lnTo>
                      <a:pt x="2477" y="302704"/>
                    </a:lnTo>
                    <a:moveTo>
                      <a:pt x="2477" y="302704"/>
                    </a:moveTo>
                    <a:lnTo>
                      <a:pt x="2477" y="302704"/>
                    </a:lnTo>
                    <a:moveTo>
                      <a:pt x="2477" y="302704"/>
                    </a:moveTo>
                    <a:lnTo>
                      <a:pt x="2095" y="302704"/>
                    </a:lnTo>
                    <a:moveTo>
                      <a:pt x="2095" y="302704"/>
                    </a:moveTo>
                    <a:lnTo>
                      <a:pt x="2095" y="303084"/>
                    </a:lnTo>
                    <a:moveTo>
                      <a:pt x="2095" y="303084"/>
                    </a:moveTo>
                    <a:lnTo>
                      <a:pt x="2095" y="303084"/>
                    </a:lnTo>
                    <a:moveTo>
                      <a:pt x="2095" y="303084"/>
                    </a:moveTo>
                    <a:lnTo>
                      <a:pt x="2095" y="303084"/>
                    </a:lnTo>
                    <a:moveTo>
                      <a:pt x="2095" y="303084"/>
                    </a:moveTo>
                    <a:lnTo>
                      <a:pt x="2095" y="303084"/>
                    </a:lnTo>
                    <a:moveTo>
                      <a:pt x="2095" y="303084"/>
                    </a:moveTo>
                    <a:lnTo>
                      <a:pt x="1715" y="303465"/>
                    </a:lnTo>
                    <a:moveTo>
                      <a:pt x="1715" y="303465"/>
                    </a:moveTo>
                    <a:lnTo>
                      <a:pt x="1715" y="303465"/>
                    </a:lnTo>
                    <a:moveTo>
                      <a:pt x="1715" y="303465"/>
                    </a:moveTo>
                    <a:lnTo>
                      <a:pt x="1715" y="303465"/>
                    </a:lnTo>
                    <a:moveTo>
                      <a:pt x="1715" y="303465"/>
                    </a:moveTo>
                    <a:lnTo>
                      <a:pt x="1715" y="303465"/>
                    </a:lnTo>
                    <a:moveTo>
                      <a:pt x="1715" y="303465"/>
                    </a:moveTo>
                    <a:lnTo>
                      <a:pt x="1715" y="303847"/>
                    </a:lnTo>
                    <a:moveTo>
                      <a:pt x="1715" y="303847"/>
                    </a:moveTo>
                    <a:lnTo>
                      <a:pt x="1715" y="303847"/>
                    </a:lnTo>
                    <a:moveTo>
                      <a:pt x="1715" y="303847"/>
                    </a:moveTo>
                    <a:lnTo>
                      <a:pt x="1715" y="303847"/>
                    </a:lnTo>
                    <a:moveTo>
                      <a:pt x="1715" y="303847"/>
                    </a:moveTo>
                    <a:lnTo>
                      <a:pt x="1715" y="304227"/>
                    </a:lnTo>
                    <a:moveTo>
                      <a:pt x="1715" y="304227"/>
                    </a:moveTo>
                    <a:lnTo>
                      <a:pt x="1715" y="304227"/>
                    </a:lnTo>
                    <a:moveTo>
                      <a:pt x="1715" y="304227"/>
                    </a:moveTo>
                    <a:lnTo>
                      <a:pt x="1715" y="304227"/>
                    </a:lnTo>
                    <a:moveTo>
                      <a:pt x="1715" y="304227"/>
                    </a:moveTo>
                    <a:lnTo>
                      <a:pt x="1715" y="304227"/>
                    </a:lnTo>
                    <a:moveTo>
                      <a:pt x="1715" y="304227"/>
                    </a:moveTo>
                    <a:lnTo>
                      <a:pt x="1715" y="304609"/>
                    </a:lnTo>
                    <a:moveTo>
                      <a:pt x="1715" y="304609"/>
                    </a:moveTo>
                    <a:lnTo>
                      <a:pt x="1715" y="304609"/>
                    </a:lnTo>
                    <a:moveTo>
                      <a:pt x="1715" y="304609"/>
                    </a:moveTo>
                    <a:lnTo>
                      <a:pt x="1715" y="304609"/>
                    </a:lnTo>
                    <a:moveTo>
                      <a:pt x="1715" y="304609"/>
                    </a:moveTo>
                    <a:lnTo>
                      <a:pt x="1715" y="304990"/>
                    </a:lnTo>
                    <a:moveTo>
                      <a:pt x="1715" y="304990"/>
                    </a:moveTo>
                    <a:lnTo>
                      <a:pt x="1715" y="304990"/>
                    </a:lnTo>
                    <a:moveTo>
                      <a:pt x="1715" y="304990"/>
                    </a:moveTo>
                    <a:lnTo>
                      <a:pt x="1715" y="304990"/>
                    </a:lnTo>
                    <a:moveTo>
                      <a:pt x="1715" y="304990"/>
                    </a:moveTo>
                    <a:lnTo>
                      <a:pt x="1715" y="304990"/>
                    </a:lnTo>
                    <a:moveTo>
                      <a:pt x="1715" y="304990"/>
                    </a:moveTo>
                    <a:lnTo>
                      <a:pt x="1715" y="305370"/>
                    </a:lnTo>
                    <a:moveTo>
                      <a:pt x="1715" y="305370"/>
                    </a:moveTo>
                    <a:lnTo>
                      <a:pt x="1715" y="305370"/>
                    </a:lnTo>
                    <a:moveTo>
                      <a:pt x="1715" y="305370"/>
                    </a:moveTo>
                    <a:lnTo>
                      <a:pt x="1715" y="305370"/>
                    </a:lnTo>
                    <a:moveTo>
                      <a:pt x="1715" y="305370"/>
                    </a:moveTo>
                    <a:lnTo>
                      <a:pt x="1715" y="305752"/>
                    </a:lnTo>
                    <a:moveTo>
                      <a:pt x="1715" y="305752"/>
                    </a:moveTo>
                    <a:lnTo>
                      <a:pt x="2095" y="305752"/>
                    </a:lnTo>
                    <a:moveTo>
                      <a:pt x="2095" y="305752"/>
                    </a:moveTo>
                    <a:lnTo>
                      <a:pt x="2095" y="305752"/>
                    </a:lnTo>
                    <a:moveTo>
                      <a:pt x="2095" y="305752"/>
                    </a:moveTo>
                    <a:lnTo>
                      <a:pt x="2095" y="305752"/>
                    </a:lnTo>
                    <a:moveTo>
                      <a:pt x="2095" y="305752"/>
                    </a:moveTo>
                    <a:lnTo>
                      <a:pt x="2095" y="305942"/>
                    </a:lnTo>
                    <a:moveTo>
                      <a:pt x="2095" y="305942"/>
                    </a:moveTo>
                    <a:lnTo>
                      <a:pt x="2095" y="305942"/>
                    </a:lnTo>
                    <a:moveTo>
                      <a:pt x="2095" y="305942"/>
                    </a:moveTo>
                    <a:lnTo>
                      <a:pt x="2477" y="305942"/>
                    </a:lnTo>
                    <a:moveTo>
                      <a:pt x="2477" y="305942"/>
                    </a:moveTo>
                    <a:lnTo>
                      <a:pt x="2477" y="305942"/>
                    </a:lnTo>
                    <a:moveTo>
                      <a:pt x="2477" y="305942"/>
                    </a:moveTo>
                    <a:lnTo>
                      <a:pt x="2477" y="305942"/>
                    </a:lnTo>
                    <a:moveTo>
                      <a:pt x="2477" y="305942"/>
                    </a:moveTo>
                    <a:lnTo>
                      <a:pt x="2477" y="306323"/>
                    </a:lnTo>
                    <a:moveTo>
                      <a:pt x="2477" y="306323"/>
                    </a:moveTo>
                    <a:lnTo>
                      <a:pt x="2477" y="306323"/>
                    </a:lnTo>
                    <a:moveTo>
                      <a:pt x="2477" y="306323"/>
                    </a:moveTo>
                    <a:lnTo>
                      <a:pt x="2857" y="306323"/>
                    </a:lnTo>
                    <a:moveTo>
                      <a:pt x="2857" y="306323"/>
                    </a:moveTo>
                    <a:lnTo>
                      <a:pt x="2857" y="306323"/>
                    </a:lnTo>
                    <a:moveTo>
                      <a:pt x="2857" y="306323"/>
                    </a:moveTo>
                    <a:lnTo>
                      <a:pt x="2857" y="306323"/>
                    </a:lnTo>
                    <a:moveTo>
                      <a:pt x="2857" y="306323"/>
                    </a:moveTo>
                    <a:lnTo>
                      <a:pt x="3239" y="306323"/>
                    </a:lnTo>
                    <a:moveTo>
                      <a:pt x="3239" y="306323"/>
                    </a:moveTo>
                    <a:lnTo>
                      <a:pt x="3239" y="306704"/>
                    </a:lnTo>
                    <a:moveTo>
                      <a:pt x="3239" y="306704"/>
                    </a:moveTo>
                    <a:lnTo>
                      <a:pt x="3239" y="306704"/>
                    </a:lnTo>
                    <a:moveTo>
                      <a:pt x="3239" y="306704"/>
                    </a:moveTo>
                    <a:lnTo>
                      <a:pt x="3239" y="306704"/>
                    </a:lnTo>
                    <a:moveTo>
                      <a:pt x="3239" y="306704"/>
                    </a:moveTo>
                    <a:lnTo>
                      <a:pt x="3619" y="306704"/>
                    </a:lnTo>
                    <a:moveTo>
                      <a:pt x="3619" y="306704"/>
                    </a:moveTo>
                    <a:lnTo>
                      <a:pt x="3619" y="306704"/>
                    </a:lnTo>
                    <a:moveTo>
                      <a:pt x="3619" y="306704"/>
                    </a:moveTo>
                    <a:lnTo>
                      <a:pt x="3619" y="306704"/>
                    </a:lnTo>
                    <a:moveTo>
                      <a:pt x="3619" y="306704"/>
                    </a:moveTo>
                    <a:lnTo>
                      <a:pt x="4001" y="306704"/>
                    </a:lnTo>
                    <a:moveTo>
                      <a:pt x="4001" y="306704"/>
                    </a:moveTo>
                    <a:lnTo>
                      <a:pt x="4001" y="306704"/>
                    </a:lnTo>
                    <a:moveTo>
                      <a:pt x="4001" y="306704"/>
                    </a:moveTo>
                    <a:lnTo>
                      <a:pt x="4001" y="306704"/>
                    </a:lnTo>
                    <a:moveTo>
                      <a:pt x="4001" y="306704"/>
                    </a:moveTo>
                    <a:lnTo>
                      <a:pt x="23430" y="306704"/>
                    </a:lnTo>
                    <a:moveTo>
                      <a:pt x="23430" y="306704"/>
                    </a:moveTo>
                    <a:lnTo>
                      <a:pt x="23811" y="306704"/>
                    </a:lnTo>
                    <a:moveTo>
                      <a:pt x="23811" y="306704"/>
                    </a:moveTo>
                    <a:lnTo>
                      <a:pt x="23811" y="306704"/>
                    </a:lnTo>
                    <a:moveTo>
                      <a:pt x="23811" y="306704"/>
                    </a:moveTo>
                    <a:lnTo>
                      <a:pt x="24002" y="306704"/>
                    </a:lnTo>
                    <a:moveTo>
                      <a:pt x="24002" y="306704"/>
                    </a:moveTo>
                    <a:lnTo>
                      <a:pt x="24002" y="306704"/>
                    </a:lnTo>
                    <a:moveTo>
                      <a:pt x="24002" y="306704"/>
                    </a:moveTo>
                    <a:lnTo>
                      <a:pt x="24383" y="306704"/>
                    </a:lnTo>
                    <a:moveTo>
                      <a:pt x="24383" y="306704"/>
                    </a:moveTo>
                    <a:lnTo>
                      <a:pt x="24383" y="306704"/>
                    </a:lnTo>
                    <a:moveTo>
                      <a:pt x="24383" y="306704"/>
                    </a:moveTo>
                    <a:lnTo>
                      <a:pt x="24764" y="307085"/>
                    </a:lnTo>
                    <a:moveTo>
                      <a:pt x="24764" y="307085"/>
                    </a:moveTo>
                    <a:lnTo>
                      <a:pt x="25145" y="307085"/>
                    </a:lnTo>
                    <a:moveTo>
                      <a:pt x="25145" y="307085"/>
                    </a:moveTo>
                    <a:lnTo>
                      <a:pt x="25145" y="307085"/>
                    </a:lnTo>
                    <a:moveTo>
                      <a:pt x="25145" y="307085"/>
                    </a:moveTo>
                    <a:lnTo>
                      <a:pt x="25526" y="307085"/>
                    </a:lnTo>
                    <a:moveTo>
                      <a:pt x="25526" y="307085"/>
                    </a:moveTo>
                    <a:lnTo>
                      <a:pt x="25526" y="307466"/>
                    </a:lnTo>
                    <a:moveTo>
                      <a:pt x="25526" y="307466"/>
                    </a:moveTo>
                    <a:lnTo>
                      <a:pt x="25907" y="307466"/>
                    </a:lnTo>
                    <a:moveTo>
                      <a:pt x="25907" y="307466"/>
                    </a:moveTo>
                    <a:lnTo>
                      <a:pt x="25907" y="307466"/>
                    </a:lnTo>
                    <a:moveTo>
                      <a:pt x="25907" y="307466"/>
                    </a:moveTo>
                    <a:lnTo>
                      <a:pt x="26288" y="307847"/>
                    </a:lnTo>
                    <a:moveTo>
                      <a:pt x="26288" y="307847"/>
                    </a:moveTo>
                    <a:lnTo>
                      <a:pt x="26288" y="307847"/>
                    </a:lnTo>
                    <a:moveTo>
                      <a:pt x="26288" y="307847"/>
                    </a:moveTo>
                    <a:lnTo>
                      <a:pt x="26288" y="307847"/>
                    </a:lnTo>
                    <a:moveTo>
                      <a:pt x="26288" y="307847"/>
                    </a:moveTo>
                    <a:lnTo>
                      <a:pt x="26669" y="308228"/>
                    </a:lnTo>
                    <a:moveTo>
                      <a:pt x="26669" y="308228"/>
                    </a:moveTo>
                    <a:lnTo>
                      <a:pt x="26669" y="308228"/>
                    </a:lnTo>
                    <a:moveTo>
                      <a:pt x="26669" y="308228"/>
                    </a:moveTo>
                    <a:lnTo>
                      <a:pt x="27050" y="308609"/>
                    </a:lnTo>
                    <a:moveTo>
                      <a:pt x="27050" y="308609"/>
                    </a:moveTo>
                    <a:lnTo>
                      <a:pt x="27050" y="308609"/>
                    </a:lnTo>
                    <a:moveTo>
                      <a:pt x="27050" y="308609"/>
                    </a:moveTo>
                    <a:lnTo>
                      <a:pt x="27050" y="308990"/>
                    </a:lnTo>
                    <a:moveTo>
                      <a:pt x="27050" y="308990"/>
                    </a:moveTo>
                    <a:lnTo>
                      <a:pt x="27241" y="308990"/>
                    </a:lnTo>
                    <a:moveTo>
                      <a:pt x="27241" y="308990"/>
                    </a:moveTo>
                    <a:lnTo>
                      <a:pt x="27241" y="309181"/>
                    </a:lnTo>
                    <a:moveTo>
                      <a:pt x="27241" y="309181"/>
                    </a:moveTo>
                    <a:lnTo>
                      <a:pt x="27241" y="309181"/>
                    </a:lnTo>
                    <a:moveTo>
                      <a:pt x="27241" y="309181"/>
                    </a:moveTo>
                    <a:lnTo>
                      <a:pt x="27241" y="309561"/>
                    </a:lnTo>
                    <a:moveTo>
                      <a:pt x="27241" y="309561"/>
                    </a:moveTo>
                    <a:lnTo>
                      <a:pt x="27241" y="309561"/>
                    </a:lnTo>
                    <a:moveTo>
                      <a:pt x="27241" y="309561"/>
                    </a:moveTo>
                    <a:lnTo>
                      <a:pt x="27622" y="309943"/>
                    </a:lnTo>
                    <a:moveTo>
                      <a:pt x="27622" y="309943"/>
                    </a:moveTo>
                    <a:lnTo>
                      <a:pt x="27622" y="310324"/>
                    </a:lnTo>
                    <a:moveTo>
                      <a:pt x="27622" y="310324"/>
                    </a:moveTo>
                    <a:lnTo>
                      <a:pt x="27622" y="310324"/>
                    </a:lnTo>
                    <a:moveTo>
                      <a:pt x="27622" y="310324"/>
                    </a:moveTo>
                    <a:lnTo>
                      <a:pt x="27622" y="310704"/>
                    </a:lnTo>
                    <a:moveTo>
                      <a:pt x="27622" y="310704"/>
                    </a:moveTo>
                    <a:lnTo>
                      <a:pt x="27622" y="310704"/>
                    </a:lnTo>
                    <a:moveTo>
                      <a:pt x="27622" y="310704"/>
                    </a:moveTo>
                    <a:lnTo>
                      <a:pt x="27622" y="311086"/>
                    </a:lnTo>
                    <a:moveTo>
                      <a:pt x="27622" y="311086"/>
                    </a:moveTo>
                    <a:lnTo>
                      <a:pt x="27622" y="311466"/>
                    </a:lnTo>
                    <a:moveTo>
                      <a:pt x="27622" y="311466"/>
                    </a:moveTo>
                    <a:lnTo>
                      <a:pt x="27622" y="311466"/>
                    </a:lnTo>
                    <a:moveTo>
                      <a:pt x="27622" y="311466"/>
                    </a:moveTo>
                    <a:lnTo>
                      <a:pt x="27622" y="311847"/>
                    </a:lnTo>
                    <a:moveTo>
                      <a:pt x="27622" y="311847"/>
                    </a:moveTo>
                    <a:lnTo>
                      <a:pt x="27241" y="311847"/>
                    </a:lnTo>
                    <a:moveTo>
                      <a:pt x="27241" y="311847"/>
                    </a:moveTo>
                    <a:lnTo>
                      <a:pt x="27241" y="312229"/>
                    </a:lnTo>
                    <a:moveTo>
                      <a:pt x="27241" y="312229"/>
                    </a:moveTo>
                    <a:lnTo>
                      <a:pt x="27241" y="312229"/>
                    </a:lnTo>
                    <a:moveTo>
                      <a:pt x="27241" y="312229"/>
                    </a:moveTo>
                    <a:lnTo>
                      <a:pt x="27241" y="312419"/>
                    </a:lnTo>
                    <a:moveTo>
                      <a:pt x="27241" y="312419"/>
                    </a:moveTo>
                    <a:lnTo>
                      <a:pt x="27241" y="312419"/>
                    </a:lnTo>
                    <a:moveTo>
                      <a:pt x="27241" y="312419"/>
                    </a:moveTo>
                    <a:lnTo>
                      <a:pt x="27050" y="312800"/>
                    </a:lnTo>
                    <a:moveTo>
                      <a:pt x="27050" y="312800"/>
                    </a:moveTo>
                    <a:lnTo>
                      <a:pt x="27050" y="312800"/>
                    </a:lnTo>
                    <a:moveTo>
                      <a:pt x="27050" y="312800"/>
                    </a:moveTo>
                    <a:lnTo>
                      <a:pt x="27050" y="313181"/>
                    </a:lnTo>
                    <a:moveTo>
                      <a:pt x="27050" y="313181"/>
                    </a:moveTo>
                    <a:lnTo>
                      <a:pt x="26669" y="313181"/>
                    </a:lnTo>
                    <a:moveTo>
                      <a:pt x="26669" y="313181"/>
                    </a:moveTo>
                    <a:lnTo>
                      <a:pt x="26669" y="313562"/>
                    </a:lnTo>
                    <a:moveTo>
                      <a:pt x="26669" y="313562"/>
                    </a:moveTo>
                    <a:lnTo>
                      <a:pt x="26288" y="313562"/>
                    </a:lnTo>
                    <a:moveTo>
                      <a:pt x="26288" y="313562"/>
                    </a:moveTo>
                    <a:lnTo>
                      <a:pt x="26288" y="313943"/>
                    </a:lnTo>
                    <a:moveTo>
                      <a:pt x="26288" y="313943"/>
                    </a:moveTo>
                    <a:lnTo>
                      <a:pt x="26288" y="313943"/>
                    </a:lnTo>
                    <a:moveTo>
                      <a:pt x="26288" y="313943"/>
                    </a:moveTo>
                    <a:lnTo>
                      <a:pt x="25907" y="313943"/>
                    </a:lnTo>
                    <a:moveTo>
                      <a:pt x="25907" y="313943"/>
                    </a:moveTo>
                    <a:lnTo>
                      <a:pt x="25907" y="314324"/>
                    </a:lnTo>
                    <a:moveTo>
                      <a:pt x="25907" y="314324"/>
                    </a:moveTo>
                    <a:lnTo>
                      <a:pt x="25526" y="314324"/>
                    </a:lnTo>
                    <a:moveTo>
                      <a:pt x="25526" y="314324"/>
                    </a:moveTo>
                    <a:lnTo>
                      <a:pt x="25526" y="314324"/>
                    </a:lnTo>
                    <a:moveTo>
                      <a:pt x="25526" y="314324"/>
                    </a:moveTo>
                    <a:lnTo>
                      <a:pt x="25145" y="314705"/>
                    </a:lnTo>
                    <a:moveTo>
                      <a:pt x="25145" y="314705"/>
                    </a:moveTo>
                    <a:lnTo>
                      <a:pt x="25145" y="314705"/>
                    </a:lnTo>
                    <a:moveTo>
                      <a:pt x="25145" y="314705"/>
                    </a:moveTo>
                    <a:lnTo>
                      <a:pt x="24764" y="314705"/>
                    </a:lnTo>
                    <a:moveTo>
                      <a:pt x="24764" y="314705"/>
                    </a:moveTo>
                    <a:lnTo>
                      <a:pt x="24383" y="314705"/>
                    </a:lnTo>
                    <a:moveTo>
                      <a:pt x="24383" y="314705"/>
                    </a:moveTo>
                    <a:lnTo>
                      <a:pt x="24383" y="314705"/>
                    </a:lnTo>
                    <a:moveTo>
                      <a:pt x="24383" y="314705"/>
                    </a:moveTo>
                    <a:lnTo>
                      <a:pt x="24002" y="314705"/>
                    </a:lnTo>
                    <a:moveTo>
                      <a:pt x="24002" y="314705"/>
                    </a:moveTo>
                    <a:lnTo>
                      <a:pt x="24002" y="315086"/>
                    </a:lnTo>
                    <a:moveTo>
                      <a:pt x="24002" y="315086"/>
                    </a:moveTo>
                    <a:lnTo>
                      <a:pt x="23811" y="315086"/>
                    </a:lnTo>
                    <a:moveTo>
                      <a:pt x="23811" y="315086"/>
                    </a:moveTo>
                    <a:lnTo>
                      <a:pt x="23811" y="315086"/>
                    </a:lnTo>
                    <a:moveTo>
                      <a:pt x="23811" y="315086"/>
                    </a:moveTo>
                    <a:lnTo>
                      <a:pt x="23430" y="315086"/>
                    </a:lnTo>
                    <a:moveTo>
                      <a:pt x="23430" y="315086"/>
                    </a:moveTo>
                    <a:lnTo>
                      <a:pt x="4001" y="315086"/>
                    </a:lnTo>
                    <a:moveTo>
                      <a:pt x="4001" y="315086"/>
                    </a:moveTo>
                    <a:lnTo>
                      <a:pt x="4001" y="315086"/>
                    </a:lnTo>
                    <a:moveTo>
                      <a:pt x="4001" y="315086"/>
                    </a:moveTo>
                    <a:lnTo>
                      <a:pt x="4001" y="315086"/>
                    </a:lnTo>
                    <a:moveTo>
                      <a:pt x="4001" y="315086"/>
                    </a:moveTo>
                    <a:lnTo>
                      <a:pt x="3619" y="315086"/>
                    </a:lnTo>
                    <a:moveTo>
                      <a:pt x="3619" y="315086"/>
                    </a:moveTo>
                    <a:lnTo>
                      <a:pt x="3619" y="315086"/>
                    </a:lnTo>
                    <a:moveTo>
                      <a:pt x="3619" y="315086"/>
                    </a:moveTo>
                    <a:lnTo>
                      <a:pt x="3619" y="315086"/>
                    </a:lnTo>
                    <a:moveTo>
                      <a:pt x="3619" y="315086"/>
                    </a:moveTo>
                    <a:lnTo>
                      <a:pt x="3239" y="315086"/>
                    </a:lnTo>
                    <a:moveTo>
                      <a:pt x="3239" y="315086"/>
                    </a:moveTo>
                    <a:lnTo>
                      <a:pt x="3239" y="315086"/>
                    </a:lnTo>
                    <a:moveTo>
                      <a:pt x="3239" y="315086"/>
                    </a:moveTo>
                    <a:lnTo>
                      <a:pt x="3239" y="315086"/>
                    </a:lnTo>
                    <a:moveTo>
                      <a:pt x="3239" y="315086"/>
                    </a:moveTo>
                    <a:lnTo>
                      <a:pt x="3239" y="315086"/>
                    </a:lnTo>
                    <a:moveTo>
                      <a:pt x="3239" y="315086"/>
                    </a:moveTo>
                    <a:lnTo>
                      <a:pt x="2857" y="315086"/>
                    </a:lnTo>
                    <a:moveTo>
                      <a:pt x="2857" y="315086"/>
                    </a:moveTo>
                    <a:lnTo>
                      <a:pt x="2857" y="315467"/>
                    </a:lnTo>
                    <a:moveTo>
                      <a:pt x="2857" y="315467"/>
                    </a:moveTo>
                    <a:lnTo>
                      <a:pt x="2857" y="315467"/>
                    </a:lnTo>
                    <a:moveTo>
                      <a:pt x="2857" y="315467"/>
                    </a:moveTo>
                    <a:lnTo>
                      <a:pt x="2477" y="315467"/>
                    </a:lnTo>
                    <a:moveTo>
                      <a:pt x="2477" y="315467"/>
                    </a:moveTo>
                    <a:lnTo>
                      <a:pt x="2477" y="315467"/>
                    </a:lnTo>
                    <a:moveTo>
                      <a:pt x="2477" y="315467"/>
                    </a:moveTo>
                    <a:lnTo>
                      <a:pt x="2477" y="315467"/>
                    </a:lnTo>
                    <a:moveTo>
                      <a:pt x="2477" y="315467"/>
                    </a:moveTo>
                    <a:lnTo>
                      <a:pt x="2477" y="315467"/>
                    </a:lnTo>
                    <a:moveTo>
                      <a:pt x="2477" y="315467"/>
                    </a:moveTo>
                    <a:lnTo>
                      <a:pt x="2477" y="315658"/>
                    </a:lnTo>
                    <a:moveTo>
                      <a:pt x="2477" y="315658"/>
                    </a:moveTo>
                    <a:lnTo>
                      <a:pt x="2095" y="315658"/>
                    </a:lnTo>
                    <a:moveTo>
                      <a:pt x="2095" y="315658"/>
                    </a:moveTo>
                    <a:lnTo>
                      <a:pt x="2095" y="315658"/>
                    </a:lnTo>
                    <a:moveTo>
                      <a:pt x="2095" y="315658"/>
                    </a:moveTo>
                    <a:lnTo>
                      <a:pt x="2095" y="315658"/>
                    </a:lnTo>
                    <a:moveTo>
                      <a:pt x="2095" y="315658"/>
                    </a:moveTo>
                    <a:lnTo>
                      <a:pt x="2095" y="316038"/>
                    </a:lnTo>
                    <a:moveTo>
                      <a:pt x="2095" y="316038"/>
                    </a:moveTo>
                    <a:lnTo>
                      <a:pt x="2095" y="316038"/>
                    </a:lnTo>
                    <a:moveTo>
                      <a:pt x="2095" y="316038"/>
                    </a:moveTo>
                    <a:lnTo>
                      <a:pt x="1715" y="316038"/>
                    </a:lnTo>
                    <a:moveTo>
                      <a:pt x="1715" y="316038"/>
                    </a:moveTo>
                    <a:lnTo>
                      <a:pt x="1715" y="316038"/>
                    </a:lnTo>
                    <a:moveTo>
                      <a:pt x="1715" y="316038"/>
                    </a:moveTo>
                    <a:lnTo>
                      <a:pt x="1715" y="316420"/>
                    </a:lnTo>
                    <a:moveTo>
                      <a:pt x="1715" y="316420"/>
                    </a:moveTo>
                    <a:lnTo>
                      <a:pt x="1715" y="316420"/>
                    </a:lnTo>
                    <a:moveTo>
                      <a:pt x="1715" y="316420"/>
                    </a:moveTo>
                    <a:lnTo>
                      <a:pt x="1715" y="316420"/>
                    </a:lnTo>
                    <a:moveTo>
                      <a:pt x="1715" y="316420"/>
                    </a:moveTo>
                    <a:lnTo>
                      <a:pt x="1715" y="316420"/>
                    </a:lnTo>
                    <a:moveTo>
                      <a:pt x="1715" y="316420"/>
                    </a:moveTo>
                    <a:lnTo>
                      <a:pt x="1715" y="316800"/>
                    </a:lnTo>
                    <a:moveTo>
                      <a:pt x="1715" y="316800"/>
                    </a:moveTo>
                    <a:lnTo>
                      <a:pt x="1715" y="316800"/>
                    </a:lnTo>
                    <a:moveTo>
                      <a:pt x="1715" y="316800"/>
                    </a:moveTo>
                    <a:lnTo>
                      <a:pt x="1715" y="316800"/>
                    </a:lnTo>
                    <a:moveTo>
                      <a:pt x="1715" y="316800"/>
                    </a:moveTo>
                    <a:lnTo>
                      <a:pt x="1715" y="317181"/>
                    </a:lnTo>
                    <a:moveTo>
                      <a:pt x="1715" y="317181"/>
                    </a:moveTo>
                    <a:lnTo>
                      <a:pt x="1715" y="317181"/>
                    </a:lnTo>
                    <a:moveTo>
                      <a:pt x="1715" y="317181"/>
                    </a:moveTo>
                    <a:lnTo>
                      <a:pt x="1715" y="317181"/>
                    </a:lnTo>
                    <a:moveTo>
                      <a:pt x="1715" y="317181"/>
                    </a:moveTo>
                    <a:lnTo>
                      <a:pt x="1715" y="317563"/>
                    </a:lnTo>
                    <a:moveTo>
                      <a:pt x="1715" y="317563"/>
                    </a:moveTo>
                    <a:lnTo>
                      <a:pt x="1715" y="317563"/>
                    </a:lnTo>
                    <a:moveTo>
                      <a:pt x="1715" y="317563"/>
                    </a:moveTo>
                    <a:lnTo>
                      <a:pt x="1715" y="317563"/>
                    </a:lnTo>
                    <a:moveTo>
                      <a:pt x="1715" y="317563"/>
                    </a:moveTo>
                    <a:lnTo>
                      <a:pt x="1715" y="317563"/>
                    </a:lnTo>
                    <a:moveTo>
                      <a:pt x="1715" y="317563"/>
                    </a:moveTo>
                    <a:lnTo>
                      <a:pt x="1715" y="317943"/>
                    </a:lnTo>
                    <a:moveTo>
                      <a:pt x="1715" y="317943"/>
                    </a:moveTo>
                    <a:lnTo>
                      <a:pt x="1715" y="317943"/>
                    </a:lnTo>
                    <a:moveTo>
                      <a:pt x="1715" y="317943"/>
                    </a:moveTo>
                    <a:lnTo>
                      <a:pt x="1715" y="317943"/>
                    </a:lnTo>
                    <a:moveTo>
                      <a:pt x="1715" y="317943"/>
                    </a:moveTo>
                    <a:lnTo>
                      <a:pt x="1715" y="318325"/>
                    </a:lnTo>
                    <a:moveTo>
                      <a:pt x="1715" y="318325"/>
                    </a:moveTo>
                    <a:lnTo>
                      <a:pt x="1715" y="318325"/>
                    </a:lnTo>
                    <a:moveTo>
                      <a:pt x="1715" y="318325"/>
                    </a:moveTo>
                    <a:lnTo>
                      <a:pt x="1715" y="318325"/>
                    </a:lnTo>
                    <a:moveTo>
                      <a:pt x="1715" y="318325"/>
                    </a:moveTo>
                    <a:lnTo>
                      <a:pt x="2095" y="318325"/>
                    </a:lnTo>
                    <a:moveTo>
                      <a:pt x="2095" y="318325"/>
                    </a:moveTo>
                    <a:lnTo>
                      <a:pt x="2095" y="318706"/>
                    </a:lnTo>
                    <a:moveTo>
                      <a:pt x="2095" y="318706"/>
                    </a:moveTo>
                    <a:lnTo>
                      <a:pt x="2095" y="318706"/>
                    </a:lnTo>
                    <a:moveTo>
                      <a:pt x="2095" y="318706"/>
                    </a:moveTo>
                    <a:lnTo>
                      <a:pt x="2095" y="318706"/>
                    </a:lnTo>
                    <a:moveTo>
                      <a:pt x="2095" y="318706"/>
                    </a:moveTo>
                    <a:lnTo>
                      <a:pt x="2095" y="318706"/>
                    </a:lnTo>
                    <a:moveTo>
                      <a:pt x="2095" y="318706"/>
                    </a:moveTo>
                    <a:lnTo>
                      <a:pt x="2477" y="318896"/>
                    </a:lnTo>
                    <a:moveTo>
                      <a:pt x="2477" y="318896"/>
                    </a:moveTo>
                    <a:lnTo>
                      <a:pt x="2477" y="318896"/>
                    </a:lnTo>
                    <a:moveTo>
                      <a:pt x="2477" y="318896"/>
                    </a:moveTo>
                    <a:lnTo>
                      <a:pt x="2477" y="318896"/>
                    </a:lnTo>
                    <a:moveTo>
                      <a:pt x="2477" y="318896"/>
                    </a:moveTo>
                    <a:lnTo>
                      <a:pt x="2477" y="318896"/>
                    </a:lnTo>
                    <a:moveTo>
                      <a:pt x="2477" y="318896"/>
                    </a:moveTo>
                    <a:lnTo>
                      <a:pt x="2477" y="318896"/>
                    </a:lnTo>
                    <a:moveTo>
                      <a:pt x="2477" y="318896"/>
                    </a:moveTo>
                    <a:lnTo>
                      <a:pt x="2857" y="319277"/>
                    </a:lnTo>
                    <a:moveTo>
                      <a:pt x="2857" y="319277"/>
                    </a:moveTo>
                    <a:lnTo>
                      <a:pt x="2857" y="319277"/>
                    </a:lnTo>
                    <a:moveTo>
                      <a:pt x="2857" y="319277"/>
                    </a:moveTo>
                    <a:lnTo>
                      <a:pt x="2857" y="319277"/>
                    </a:lnTo>
                    <a:moveTo>
                      <a:pt x="2857" y="319277"/>
                    </a:moveTo>
                    <a:lnTo>
                      <a:pt x="3239" y="319277"/>
                    </a:lnTo>
                    <a:moveTo>
                      <a:pt x="3239" y="319277"/>
                    </a:moveTo>
                    <a:lnTo>
                      <a:pt x="3239" y="319277"/>
                    </a:lnTo>
                    <a:moveTo>
                      <a:pt x="3239" y="319277"/>
                    </a:moveTo>
                    <a:lnTo>
                      <a:pt x="3239" y="319277"/>
                    </a:lnTo>
                    <a:moveTo>
                      <a:pt x="3239" y="319277"/>
                    </a:moveTo>
                    <a:lnTo>
                      <a:pt x="3239" y="319277"/>
                    </a:lnTo>
                    <a:moveTo>
                      <a:pt x="3239" y="319277"/>
                    </a:moveTo>
                    <a:lnTo>
                      <a:pt x="3619" y="319277"/>
                    </a:lnTo>
                    <a:moveTo>
                      <a:pt x="3619" y="319277"/>
                    </a:moveTo>
                    <a:lnTo>
                      <a:pt x="3619" y="319277"/>
                    </a:lnTo>
                    <a:moveTo>
                      <a:pt x="3619" y="319277"/>
                    </a:moveTo>
                    <a:lnTo>
                      <a:pt x="3619" y="319277"/>
                    </a:lnTo>
                    <a:moveTo>
                      <a:pt x="3619" y="319277"/>
                    </a:moveTo>
                    <a:lnTo>
                      <a:pt x="4001" y="319277"/>
                    </a:lnTo>
                    <a:moveTo>
                      <a:pt x="4001" y="319277"/>
                    </a:moveTo>
                    <a:lnTo>
                      <a:pt x="4001" y="319277"/>
                    </a:lnTo>
                    <a:moveTo>
                      <a:pt x="4001" y="319277"/>
                    </a:moveTo>
                    <a:lnTo>
                      <a:pt x="4001" y="319277"/>
                    </a:lnTo>
                    <a:moveTo>
                      <a:pt x="4001" y="319277"/>
                    </a:moveTo>
                    <a:lnTo>
                      <a:pt x="23430" y="319277"/>
                    </a:lnTo>
                    <a:moveTo>
                      <a:pt x="23430" y="319277"/>
                    </a:moveTo>
                    <a:lnTo>
                      <a:pt x="23811" y="319658"/>
                    </a:lnTo>
                    <a:moveTo>
                      <a:pt x="23811" y="319658"/>
                    </a:moveTo>
                    <a:lnTo>
                      <a:pt x="23811" y="319658"/>
                    </a:lnTo>
                    <a:moveTo>
                      <a:pt x="23811" y="319658"/>
                    </a:moveTo>
                    <a:lnTo>
                      <a:pt x="24002" y="319658"/>
                    </a:lnTo>
                    <a:moveTo>
                      <a:pt x="24002" y="319658"/>
                    </a:moveTo>
                    <a:lnTo>
                      <a:pt x="24383" y="319658"/>
                    </a:lnTo>
                    <a:moveTo>
                      <a:pt x="24383" y="319658"/>
                    </a:moveTo>
                    <a:lnTo>
                      <a:pt x="24383" y="319658"/>
                    </a:lnTo>
                    <a:moveTo>
                      <a:pt x="24383" y="319658"/>
                    </a:moveTo>
                    <a:lnTo>
                      <a:pt x="24764" y="319658"/>
                    </a:lnTo>
                    <a:moveTo>
                      <a:pt x="24764" y="319658"/>
                    </a:moveTo>
                    <a:lnTo>
                      <a:pt x="25145" y="319658"/>
                    </a:lnTo>
                    <a:moveTo>
                      <a:pt x="25145" y="319658"/>
                    </a:moveTo>
                    <a:lnTo>
                      <a:pt x="25145" y="320039"/>
                    </a:lnTo>
                    <a:moveTo>
                      <a:pt x="25145" y="320039"/>
                    </a:moveTo>
                    <a:lnTo>
                      <a:pt x="25526" y="320039"/>
                    </a:lnTo>
                    <a:moveTo>
                      <a:pt x="25526" y="320039"/>
                    </a:moveTo>
                    <a:lnTo>
                      <a:pt x="25526" y="320039"/>
                    </a:lnTo>
                    <a:moveTo>
                      <a:pt x="25526" y="320039"/>
                    </a:moveTo>
                    <a:lnTo>
                      <a:pt x="25907" y="320420"/>
                    </a:lnTo>
                    <a:moveTo>
                      <a:pt x="25907" y="320420"/>
                    </a:moveTo>
                    <a:lnTo>
                      <a:pt x="25907" y="320420"/>
                    </a:lnTo>
                    <a:moveTo>
                      <a:pt x="25907" y="320420"/>
                    </a:moveTo>
                    <a:lnTo>
                      <a:pt x="26288" y="320420"/>
                    </a:lnTo>
                    <a:moveTo>
                      <a:pt x="26288" y="320420"/>
                    </a:moveTo>
                    <a:lnTo>
                      <a:pt x="26288" y="320801"/>
                    </a:lnTo>
                    <a:moveTo>
                      <a:pt x="26288" y="320801"/>
                    </a:moveTo>
                    <a:lnTo>
                      <a:pt x="26669" y="320801"/>
                    </a:lnTo>
                    <a:moveTo>
                      <a:pt x="26669" y="320801"/>
                    </a:moveTo>
                    <a:lnTo>
                      <a:pt x="26669" y="321182"/>
                    </a:lnTo>
                    <a:moveTo>
                      <a:pt x="26669" y="321182"/>
                    </a:moveTo>
                    <a:lnTo>
                      <a:pt x="27050" y="321182"/>
                    </a:lnTo>
                    <a:moveTo>
                      <a:pt x="27050" y="321182"/>
                    </a:moveTo>
                    <a:lnTo>
                      <a:pt x="27050" y="321563"/>
                    </a:lnTo>
                    <a:moveTo>
                      <a:pt x="27050" y="321563"/>
                    </a:moveTo>
                    <a:lnTo>
                      <a:pt x="27050" y="321563"/>
                    </a:lnTo>
                    <a:moveTo>
                      <a:pt x="27050" y="321563"/>
                    </a:moveTo>
                    <a:lnTo>
                      <a:pt x="27241" y="321944"/>
                    </a:lnTo>
                    <a:moveTo>
                      <a:pt x="27241" y="321944"/>
                    </a:moveTo>
                    <a:lnTo>
                      <a:pt x="27241" y="322134"/>
                    </a:lnTo>
                    <a:moveTo>
                      <a:pt x="27241" y="322134"/>
                    </a:moveTo>
                    <a:lnTo>
                      <a:pt x="27241" y="322134"/>
                    </a:lnTo>
                    <a:moveTo>
                      <a:pt x="27241" y="322134"/>
                    </a:moveTo>
                    <a:lnTo>
                      <a:pt x="27241" y="322515"/>
                    </a:lnTo>
                    <a:moveTo>
                      <a:pt x="27241" y="322515"/>
                    </a:moveTo>
                    <a:lnTo>
                      <a:pt x="27622" y="322897"/>
                    </a:lnTo>
                    <a:moveTo>
                      <a:pt x="27622" y="322897"/>
                    </a:moveTo>
                    <a:lnTo>
                      <a:pt x="27622" y="322897"/>
                    </a:lnTo>
                    <a:moveTo>
                      <a:pt x="27622" y="322897"/>
                    </a:moveTo>
                    <a:lnTo>
                      <a:pt x="27622" y="323277"/>
                    </a:lnTo>
                    <a:moveTo>
                      <a:pt x="27622" y="323277"/>
                    </a:moveTo>
                    <a:lnTo>
                      <a:pt x="27622" y="323659"/>
                    </a:lnTo>
                    <a:moveTo>
                      <a:pt x="27622" y="323659"/>
                    </a:moveTo>
                    <a:lnTo>
                      <a:pt x="27622" y="323659"/>
                    </a:lnTo>
                    <a:moveTo>
                      <a:pt x="27622" y="323659"/>
                    </a:moveTo>
                    <a:lnTo>
                      <a:pt x="27622" y="324040"/>
                    </a:lnTo>
                    <a:moveTo>
                      <a:pt x="27622" y="324040"/>
                    </a:moveTo>
                    <a:lnTo>
                      <a:pt x="27622" y="324420"/>
                    </a:lnTo>
                    <a:moveTo>
                      <a:pt x="27622" y="324420"/>
                    </a:moveTo>
                    <a:lnTo>
                      <a:pt x="27622" y="324420"/>
                    </a:lnTo>
                    <a:moveTo>
                      <a:pt x="27622" y="324420"/>
                    </a:moveTo>
                    <a:lnTo>
                      <a:pt x="27241" y="324802"/>
                    </a:lnTo>
                    <a:moveTo>
                      <a:pt x="27241" y="324802"/>
                    </a:moveTo>
                    <a:lnTo>
                      <a:pt x="27241" y="324802"/>
                    </a:lnTo>
                    <a:moveTo>
                      <a:pt x="27241" y="324802"/>
                    </a:moveTo>
                    <a:lnTo>
                      <a:pt x="27241" y="325183"/>
                    </a:lnTo>
                    <a:moveTo>
                      <a:pt x="27241" y="325183"/>
                    </a:moveTo>
                    <a:lnTo>
                      <a:pt x="27241" y="325373"/>
                    </a:lnTo>
                    <a:moveTo>
                      <a:pt x="27241" y="325373"/>
                    </a:moveTo>
                    <a:lnTo>
                      <a:pt x="27050" y="325373"/>
                    </a:lnTo>
                    <a:moveTo>
                      <a:pt x="27050" y="325373"/>
                    </a:moveTo>
                    <a:lnTo>
                      <a:pt x="27050" y="325754"/>
                    </a:lnTo>
                    <a:moveTo>
                      <a:pt x="27050" y="325754"/>
                    </a:moveTo>
                    <a:lnTo>
                      <a:pt x="27050" y="325754"/>
                    </a:lnTo>
                    <a:moveTo>
                      <a:pt x="27050" y="325754"/>
                    </a:moveTo>
                    <a:lnTo>
                      <a:pt x="26669" y="326135"/>
                    </a:lnTo>
                    <a:moveTo>
                      <a:pt x="26669" y="326135"/>
                    </a:moveTo>
                    <a:lnTo>
                      <a:pt x="26669" y="326135"/>
                    </a:lnTo>
                    <a:moveTo>
                      <a:pt x="26669" y="326135"/>
                    </a:moveTo>
                    <a:lnTo>
                      <a:pt x="26288" y="326516"/>
                    </a:lnTo>
                    <a:moveTo>
                      <a:pt x="26288" y="326516"/>
                    </a:moveTo>
                    <a:lnTo>
                      <a:pt x="26288" y="326516"/>
                    </a:lnTo>
                    <a:moveTo>
                      <a:pt x="26288" y="326516"/>
                    </a:moveTo>
                    <a:lnTo>
                      <a:pt x="25907" y="326897"/>
                    </a:lnTo>
                    <a:moveTo>
                      <a:pt x="25907" y="326897"/>
                    </a:moveTo>
                    <a:lnTo>
                      <a:pt x="25907" y="326897"/>
                    </a:lnTo>
                    <a:moveTo>
                      <a:pt x="25907" y="326897"/>
                    </a:moveTo>
                    <a:lnTo>
                      <a:pt x="25526" y="327278"/>
                    </a:lnTo>
                    <a:moveTo>
                      <a:pt x="25526" y="327278"/>
                    </a:moveTo>
                    <a:lnTo>
                      <a:pt x="25526" y="327278"/>
                    </a:lnTo>
                    <a:moveTo>
                      <a:pt x="25526" y="327278"/>
                    </a:moveTo>
                    <a:lnTo>
                      <a:pt x="25145" y="327278"/>
                    </a:lnTo>
                    <a:moveTo>
                      <a:pt x="25145" y="327278"/>
                    </a:moveTo>
                    <a:lnTo>
                      <a:pt x="25145" y="327278"/>
                    </a:lnTo>
                    <a:moveTo>
                      <a:pt x="25145" y="327278"/>
                    </a:moveTo>
                    <a:lnTo>
                      <a:pt x="24764" y="327659"/>
                    </a:lnTo>
                    <a:moveTo>
                      <a:pt x="24764" y="327659"/>
                    </a:moveTo>
                    <a:lnTo>
                      <a:pt x="24383" y="327659"/>
                    </a:lnTo>
                    <a:moveTo>
                      <a:pt x="24383" y="327659"/>
                    </a:moveTo>
                    <a:lnTo>
                      <a:pt x="24383" y="327659"/>
                    </a:lnTo>
                    <a:moveTo>
                      <a:pt x="24383" y="327659"/>
                    </a:moveTo>
                    <a:lnTo>
                      <a:pt x="24002" y="327659"/>
                    </a:lnTo>
                    <a:moveTo>
                      <a:pt x="24002" y="327659"/>
                    </a:moveTo>
                    <a:lnTo>
                      <a:pt x="23811" y="327659"/>
                    </a:lnTo>
                    <a:moveTo>
                      <a:pt x="23811" y="327659"/>
                    </a:moveTo>
                    <a:lnTo>
                      <a:pt x="23811" y="327659"/>
                    </a:lnTo>
                    <a:moveTo>
                      <a:pt x="23811" y="327659"/>
                    </a:moveTo>
                    <a:lnTo>
                      <a:pt x="23430" y="327659"/>
                    </a:lnTo>
                    <a:moveTo>
                      <a:pt x="23430" y="327659"/>
                    </a:moveTo>
                    <a:lnTo>
                      <a:pt x="4001" y="327659"/>
                    </a:lnTo>
                    <a:moveTo>
                      <a:pt x="4001" y="327659"/>
                    </a:moveTo>
                    <a:lnTo>
                      <a:pt x="4001" y="327659"/>
                    </a:lnTo>
                    <a:moveTo>
                      <a:pt x="4001" y="327659"/>
                    </a:moveTo>
                    <a:lnTo>
                      <a:pt x="4001" y="327659"/>
                    </a:lnTo>
                    <a:moveTo>
                      <a:pt x="4001" y="327659"/>
                    </a:moveTo>
                    <a:lnTo>
                      <a:pt x="3619" y="327659"/>
                    </a:lnTo>
                    <a:moveTo>
                      <a:pt x="3619" y="327659"/>
                    </a:moveTo>
                    <a:lnTo>
                      <a:pt x="3619" y="327659"/>
                    </a:lnTo>
                    <a:moveTo>
                      <a:pt x="3619" y="327659"/>
                    </a:moveTo>
                    <a:lnTo>
                      <a:pt x="3619" y="327659"/>
                    </a:lnTo>
                    <a:moveTo>
                      <a:pt x="3619" y="327659"/>
                    </a:moveTo>
                    <a:lnTo>
                      <a:pt x="3239" y="327659"/>
                    </a:lnTo>
                    <a:moveTo>
                      <a:pt x="3239" y="327659"/>
                    </a:moveTo>
                    <a:lnTo>
                      <a:pt x="3239" y="328040"/>
                    </a:lnTo>
                    <a:moveTo>
                      <a:pt x="3239" y="328040"/>
                    </a:moveTo>
                    <a:lnTo>
                      <a:pt x="3239" y="328040"/>
                    </a:lnTo>
                    <a:moveTo>
                      <a:pt x="3239" y="328040"/>
                    </a:moveTo>
                    <a:lnTo>
                      <a:pt x="3239" y="328040"/>
                    </a:lnTo>
                    <a:moveTo>
                      <a:pt x="3239" y="328040"/>
                    </a:moveTo>
                    <a:lnTo>
                      <a:pt x="2857" y="328040"/>
                    </a:lnTo>
                    <a:moveTo>
                      <a:pt x="2857" y="328040"/>
                    </a:moveTo>
                    <a:lnTo>
                      <a:pt x="2857" y="328040"/>
                    </a:lnTo>
                    <a:moveTo>
                      <a:pt x="2857" y="328040"/>
                    </a:moveTo>
                    <a:lnTo>
                      <a:pt x="2857" y="328040"/>
                    </a:lnTo>
                    <a:moveTo>
                      <a:pt x="2857" y="328040"/>
                    </a:moveTo>
                    <a:lnTo>
                      <a:pt x="2477" y="328040"/>
                    </a:lnTo>
                    <a:moveTo>
                      <a:pt x="2477" y="328040"/>
                    </a:moveTo>
                    <a:lnTo>
                      <a:pt x="2477" y="328421"/>
                    </a:lnTo>
                    <a:moveTo>
                      <a:pt x="2477" y="328421"/>
                    </a:moveTo>
                    <a:lnTo>
                      <a:pt x="2477" y="328421"/>
                    </a:lnTo>
                    <a:moveTo>
                      <a:pt x="2477" y="328421"/>
                    </a:moveTo>
                    <a:lnTo>
                      <a:pt x="2477" y="328421"/>
                    </a:lnTo>
                    <a:moveTo>
                      <a:pt x="2477" y="328421"/>
                    </a:moveTo>
                    <a:lnTo>
                      <a:pt x="2477" y="328421"/>
                    </a:lnTo>
                    <a:moveTo>
                      <a:pt x="2477" y="328421"/>
                    </a:moveTo>
                    <a:lnTo>
                      <a:pt x="2095" y="328421"/>
                    </a:lnTo>
                    <a:moveTo>
                      <a:pt x="2095" y="328421"/>
                    </a:moveTo>
                    <a:lnTo>
                      <a:pt x="2095" y="328611"/>
                    </a:lnTo>
                    <a:moveTo>
                      <a:pt x="2095" y="328611"/>
                    </a:moveTo>
                    <a:lnTo>
                      <a:pt x="2095" y="328611"/>
                    </a:lnTo>
                    <a:moveTo>
                      <a:pt x="2095" y="328611"/>
                    </a:moveTo>
                    <a:lnTo>
                      <a:pt x="2095" y="328611"/>
                    </a:lnTo>
                    <a:moveTo>
                      <a:pt x="2095" y="328611"/>
                    </a:moveTo>
                    <a:lnTo>
                      <a:pt x="2095" y="328611"/>
                    </a:lnTo>
                    <a:moveTo>
                      <a:pt x="2095" y="328611"/>
                    </a:moveTo>
                    <a:lnTo>
                      <a:pt x="1715" y="328993"/>
                    </a:lnTo>
                    <a:moveTo>
                      <a:pt x="1715" y="328993"/>
                    </a:moveTo>
                    <a:lnTo>
                      <a:pt x="1715" y="328993"/>
                    </a:lnTo>
                    <a:moveTo>
                      <a:pt x="1715" y="328993"/>
                    </a:moveTo>
                    <a:lnTo>
                      <a:pt x="1715" y="328993"/>
                    </a:lnTo>
                    <a:moveTo>
                      <a:pt x="1715" y="328993"/>
                    </a:moveTo>
                    <a:lnTo>
                      <a:pt x="1715" y="328993"/>
                    </a:lnTo>
                    <a:moveTo>
                      <a:pt x="1715" y="328993"/>
                    </a:moveTo>
                    <a:lnTo>
                      <a:pt x="1715" y="329374"/>
                    </a:lnTo>
                    <a:moveTo>
                      <a:pt x="1715" y="329374"/>
                    </a:moveTo>
                    <a:lnTo>
                      <a:pt x="1715" y="329374"/>
                    </a:lnTo>
                    <a:moveTo>
                      <a:pt x="1715" y="329374"/>
                    </a:moveTo>
                    <a:lnTo>
                      <a:pt x="1715" y="329374"/>
                    </a:lnTo>
                    <a:moveTo>
                      <a:pt x="1715" y="329374"/>
                    </a:moveTo>
                    <a:lnTo>
                      <a:pt x="1715" y="329754"/>
                    </a:lnTo>
                    <a:moveTo>
                      <a:pt x="1715" y="329754"/>
                    </a:moveTo>
                    <a:lnTo>
                      <a:pt x="1715" y="329754"/>
                    </a:lnTo>
                    <a:moveTo>
                      <a:pt x="1715" y="329754"/>
                    </a:moveTo>
                    <a:lnTo>
                      <a:pt x="1715" y="329754"/>
                    </a:lnTo>
                    <a:moveTo>
                      <a:pt x="1715" y="329754"/>
                    </a:moveTo>
                    <a:lnTo>
                      <a:pt x="1715" y="329754"/>
                    </a:lnTo>
                    <a:moveTo>
                      <a:pt x="1715" y="329754"/>
                    </a:moveTo>
                    <a:lnTo>
                      <a:pt x="1715" y="330136"/>
                    </a:lnTo>
                    <a:moveTo>
                      <a:pt x="1715" y="330136"/>
                    </a:moveTo>
                    <a:lnTo>
                      <a:pt x="1715" y="330136"/>
                    </a:lnTo>
                    <a:moveTo>
                      <a:pt x="1715" y="330136"/>
                    </a:moveTo>
                    <a:lnTo>
                      <a:pt x="1715" y="330136"/>
                    </a:lnTo>
                    <a:moveTo>
                      <a:pt x="1715" y="330136"/>
                    </a:moveTo>
                    <a:lnTo>
                      <a:pt x="1715" y="330516"/>
                    </a:lnTo>
                    <a:moveTo>
                      <a:pt x="1715" y="330516"/>
                    </a:moveTo>
                    <a:lnTo>
                      <a:pt x="1715" y="330516"/>
                    </a:lnTo>
                    <a:moveTo>
                      <a:pt x="1715" y="330516"/>
                    </a:moveTo>
                    <a:lnTo>
                      <a:pt x="1715" y="330516"/>
                    </a:lnTo>
                    <a:moveTo>
                      <a:pt x="1715" y="330516"/>
                    </a:moveTo>
                    <a:lnTo>
                      <a:pt x="1715" y="330897"/>
                    </a:lnTo>
                    <a:moveTo>
                      <a:pt x="1715" y="330897"/>
                    </a:moveTo>
                    <a:lnTo>
                      <a:pt x="1715" y="330897"/>
                    </a:lnTo>
                    <a:moveTo>
                      <a:pt x="1715" y="330897"/>
                    </a:moveTo>
                    <a:lnTo>
                      <a:pt x="1715" y="330897"/>
                    </a:lnTo>
                    <a:moveTo>
                      <a:pt x="1715" y="330897"/>
                    </a:moveTo>
                    <a:lnTo>
                      <a:pt x="1715" y="330897"/>
                    </a:lnTo>
                    <a:moveTo>
                      <a:pt x="1715" y="330897"/>
                    </a:moveTo>
                    <a:lnTo>
                      <a:pt x="1715" y="331279"/>
                    </a:lnTo>
                    <a:moveTo>
                      <a:pt x="1715" y="331279"/>
                    </a:moveTo>
                    <a:lnTo>
                      <a:pt x="2095" y="331279"/>
                    </a:lnTo>
                    <a:moveTo>
                      <a:pt x="2095" y="331279"/>
                    </a:moveTo>
                    <a:lnTo>
                      <a:pt x="2095" y="331279"/>
                    </a:lnTo>
                    <a:moveTo>
                      <a:pt x="2095" y="331279"/>
                    </a:moveTo>
                    <a:lnTo>
                      <a:pt x="2095" y="331279"/>
                    </a:lnTo>
                    <a:moveTo>
                      <a:pt x="2095" y="331279"/>
                    </a:moveTo>
                    <a:lnTo>
                      <a:pt x="2095" y="331659"/>
                    </a:lnTo>
                    <a:moveTo>
                      <a:pt x="2095" y="331659"/>
                    </a:moveTo>
                    <a:lnTo>
                      <a:pt x="2095" y="331659"/>
                    </a:lnTo>
                    <a:moveTo>
                      <a:pt x="2095" y="331659"/>
                    </a:moveTo>
                    <a:lnTo>
                      <a:pt x="2477" y="331659"/>
                    </a:lnTo>
                    <a:moveTo>
                      <a:pt x="2477" y="331659"/>
                    </a:moveTo>
                    <a:lnTo>
                      <a:pt x="2477" y="331659"/>
                    </a:lnTo>
                    <a:moveTo>
                      <a:pt x="2477" y="331659"/>
                    </a:moveTo>
                    <a:lnTo>
                      <a:pt x="2477" y="331850"/>
                    </a:lnTo>
                    <a:moveTo>
                      <a:pt x="2477" y="331850"/>
                    </a:moveTo>
                    <a:lnTo>
                      <a:pt x="2477" y="331850"/>
                    </a:lnTo>
                    <a:moveTo>
                      <a:pt x="2477" y="331850"/>
                    </a:moveTo>
                    <a:lnTo>
                      <a:pt x="2477" y="331850"/>
                    </a:lnTo>
                    <a:moveTo>
                      <a:pt x="2477" y="331850"/>
                    </a:moveTo>
                    <a:lnTo>
                      <a:pt x="2857" y="331850"/>
                    </a:lnTo>
                    <a:moveTo>
                      <a:pt x="2857" y="331850"/>
                    </a:moveTo>
                    <a:lnTo>
                      <a:pt x="2857" y="331850"/>
                    </a:lnTo>
                    <a:moveTo>
                      <a:pt x="2857" y="331850"/>
                    </a:moveTo>
                    <a:lnTo>
                      <a:pt x="2857" y="331850"/>
                    </a:lnTo>
                    <a:moveTo>
                      <a:pt x="2857" y="331850"/>
                    </a:moveTo>
                    <a:lnTo>
                      <a:pt x="3239" y="331850"/>
                    </a:lnTo>
                    <a:moveTo>
                      <a:pt x="3239" y="331850"/>
                    </a:moveTo>
                    <a:lnTo>
                      <a:pt x="3239" y="332231"/>
                    </a:lnTo>
                    <a:moveTo>
                      <a:pt x="3239" y="332231"/>
                    </a:moveTo>
                    <a:lnTo>
                      <a:pt x="3239" y="332231"/>
                    </a:lnTo>
                    <a:moveTo>
                      <a:pt x="3239" y="332231"/>
                    </a:moveTo>
                    <a:lnTo>
                      <a:pt x="3239" y="332231"/>
                    </a:lnTo>
                    <a:moveTo>
                      <a:pt x="3239" y="332231"/>
                    </a:moveTo>
                    <a:lnTo>
                      <a:pt x="3619" y="332231"/>
                    </a:lnTo>
                    <a:moveTo>
                      <a:pt x="3619" y="332231"/>
                    </a:moveTo>
                    <a:lnTo>
                      <a:pt x="3619" y="332231"/>
                    </a:lnTo>
                    <a:moveTo>
                      <a:pt x="3619" y="332231"/>
                    </a:moveTo>
                    <a:lnTo>
                      <a:pt x="3619" y="332231"/>
                    </a:lnTo>
                    <a:moveTo>
                      <a:pt x="3619" y="332231"/>
                    </a:moveTo>
                    <a:lnTo>
                      <a:pt x="4001" y="332231"/>
                    </a:lnTo>
                    <a:moveTo>
                      <a:pt x="4001" y="332231"/>
                    </a:moveTo>
                    <a:lnTo>
                      <a:pt x="4001" y="332231"/>
                    </a:lnTo>
                    <a:moveTo>
                      <a:pt x="4001" y="332231"/>
                    </a:moveTo>
                    <a:lnTo>
                      <a:pt x="4001" y="332231"/>
                    </a:lnTo>
                    <a:moveTo>
                      <a:pt x="4001" y="332231"/>
                    </a:moveTo>
                    <a:lnTo>
                      <a:pt x="23430" y="332231"/>
                    </a:lnTo>
                    <a:moveTo>
                      <a:pt x="23430" y="332231"/>
                    </a:moveTo>
                    <a:lnTo>
                      <a:pt x="23811" y="332231"/>
                    </a:lnTo>
                    <a:moveTo>
                      <a:pt x="23811" y="332231"/>
                    </a:moveTo>
                    <a:lnTo>
                      <a:pt x="23811" y="332231"/>
                    </a:lnTo>
                    <a:moveTo>
                      <a:pt x="23811" y="332231"/>
                    </a:moveTo>
                    <a:lnTo>
                      <a:pt x="24002" y="332231"/>
                    </a:lnTo>
                    <a:moveTo>
                      <a:pt x="24002" y="332231"/>
                    </a:moveTo>
                    <a:lnTo>
                      <a:pt x="24383" y="332231"/>
                    </a:lnTo>
                    <a:moveTo>
                      <a:pt x="24383" y="332231"/>
                    </a:moveTo>
                    <a:lnTo>
                      <a:pt x="24383" y="332231"/>
                    </a:lnTo>
                    <a:moveTo>
                      <a:pt x="24383" y="332231"/>
                    </a:moveTo>
                    <a:lnTo>
                      <a:pt x="24764" y="332612"/>
                    </a:lnTo>
                    <a:moveTo>
                      <a:pt x="24764" y="332612"/>
                    </a:moveTo>
                    <a:lnTo>
                      <a:pt x="25145" y="332612"/>
                    </a:lnTo>
                    <a:moveTo>
                      <a:pt x="25145" y="332612"/>
                    </a:moveTo>
                    <a:lnTo>
                      <a:pt x="25145" y="332612"/>
                    </a:lnTo>
                    <a:moveTo>
                      <a:pt x="25145" y="332612"/>
                    </a:moveTo>
                    <a:lnTo>
                      <a:pt x="25526" y="332612"/>
                    </a:lnTo>
                    <a:moveTo>
                      <a:pt x="25526" y="332612"/>
                    </a:moveTo>
                    <a:lnTo>
                      <a:pt x="25526" y="332993"/>
                    </a:lnTo>
                    <a:moveTo>
                      <a:pt x="25526" y="332993"/>
                    </a:moveTo>
                    <a:lnTo>
                      <a:pt x="25907" y="332993"/>
                    </a:lnTo>
                    <a:moveTo>
                      <a:pt x="25907" y="332993"/>
                    </a:moveTo>
                    <a:lnTo>
                      <a:pt x="25907" y="333374"/>
                    </a:lnTo>
                    <a:moveTo>
                      <a:pt x="25907" y="333374"/>
                    </a:moveTo>
                    <a:lnTo>
                      <a:pt x="26288" y="333374"/>
                    </a:lnTo>
                    <a:moveTo>
                      <a:pt x="26288" y="333374"/>
                    </a:moveTo>
                    <a:lnTo>
                      <a:pt x="26288" y="333374"/>
                    </a:lnTo>
                    <a:moveTo>
                      <a:pt x="26288" y="333374"/>
                    </a:moveTo>
                    <a:lnTo>
                      <a:pt x="26669" y="333755"/>
                    </a:lnTo>
                    <a:moveTo>
                      <a:pt x="26669" y="333755"/>
                    </a:moveTo>
                    <a:lnTo>
                      <a:pt x="26669" y="333755"/>
                    </a:lnTo>
                    <a:moveTo>
                      <a:pt x="26669" y="333755"/>
                    </a:moveTo>
                    <a:lnTo>
                      <a:pt x="27050" y="334136"/>
                    </a:lnTo>
                    <a:moveTo>
                      <a:pt x="27050" y="334136"/>
                    </a:moveTo>
                    <a:lnTo>
                      <a:pt x="27050" y="334136"/>
                    </a:lnTo>
                    <a:moveTo>
                      <a:pt x="27050" y="334136"/>
                    </a:moveTo>
                    <a:lnTo>
                      <a:pt x="27050" y="334517"/>
                    </a:lnTo>
                    <a:moveTo>
                      <a:pt x="27050" y="334517"/>
                    </a:moveTo>
                    <a:lnTo>
                      <a:pt x="27241" y="334898"/>
                    </a:lnTo>
                    <a:moveTo>
                      <a:pt x="27241" y="334898"/>
                    </a:moveTo>
                    <a:lnTo>
                      <a:pt x="27241" y="334898"/>
                    </a:lnTo>
                    <a:moveTo>
                      <a:pt x="27241" y="334898"/>
                    </a:moveTo>
                    <a:lnTo>
                      <a:pt x="27241" y="335088"/>
                    </a:lnTo>
                    <a:moveTo>
                      <a:pt x="27241" y="335088"/>
                    </a:moveTo>
                    <a:lnTo>
                      <a:pt x="27241" y="335088"/>
                    </a:lnTo>
                    <a:moveTo>
                      <a:pt x="27241" y="335088"/>
                    </a:moveTo>
                    <a:lnTo>
                      <a:pt x="27622" y="335470"/>
                    </a:lnTo>
                    <a:moveTo>
                      <a:pt x="27622" y="335470"/>
                    </a:moveTo>
                    <a:lnTo>
                      <a:pt x="27622" y="335850"/>
                    </a:lnTo>
                    <a:moveTo>
                      <a:pt x="27622" y="335850"/>
                    </a:moveTo>
                    <a:lnTo>
                      <a:pt x="27622" y="335850"/>
                    </a:lnTo>
                    <a:moveTo>
                      <a:pt x="27622" y="335850"/>
                    </a:moveTo>
                    <a:lnTo>
                      <a:pt x="27622" y="336231"/>
                    </a:lnTo>
                    <a:moveTo>
                      <a:pt x="27622" y="336231"/>
                    </a:moveTo>
                    <a:lnTo>
                      <a:pt x="27622" y="336613"/>
                    </a:lnTo>
                    <a:moveTo>
                      <a:pt x="27622" y="336613"/>
                    </a:moveTo>
                    <a:lnTo>
                      <a:pt x="27622" y="336613"/>
                    </a:lnTo>
                    <a:moveTo>
                      <a:pt x="27622" y="336613"/>
                    </a:moveTo>
                    <a:lnTo>
                      <a:pt x="27622" y="336993"/>
                    </a:lnTo>
                    <a:moveTo>
                      <a:pt x="27622" y="336993"/>
                    </a:moveTo>
                    <a:lnTo>
                      <a:pt x="27622" y="337375"/>
                    </a:lnTo>
                    <a:moveTo>
                      <a:pt x="27622" y="337375"/>
                    </a:moveTo>
                    <a:lnTo>
                      <a:pt x="27241" y="337375"/>
                    </a:lnTo>
                    <a:moveTo>
                      <a:pt x="27241" y="337375"/>
                    </a:moveTo>
                    <a:lnTo>
                      <a:pt x="27241" y="337756"/>
                    </a:lnTo>
                    <a:moveTo>
                      <a:pt x="27241" y="337756"/>
                    </a:moveTo>
                    <a:lnTo>
                      <a:pt x="27241" y="338136"/>
                    </a:lnTo>
                    <a:moveTo>
                      <a:pt x="27241" y="338136"/>
                    </a:moveTo>
                    <a:lnTo>
                      <a:pt x="27241" y="338136"/>
                    </a:lnTo>
                    <a:moveTo>
                      <a:pt x="27241" y="338136"/>
                    </a:moveTo>
                    <a:lnTo>
                      <a:pt x="27050" y="338518"/>
                    </a:lnTo>
                    <a:moveTo>
                      <a:pt x="27050" y="338518"/>
                    </a:moveTo>
                    <a:lnTo>
                      <a:pt x="27050" y="338518"/>
                    </a:lnTo>
                    <a:moveTo>
                      <a:pt x="27050" y="338518"/>
                    </a:moveTo>
                    <a:lnTo>
                      <a:pt x="27050" y="338708"/>
                    </a:lnTo>
                    <a:moveTo>
                      <a:pt x="27050" y="338708"/>
                    </a:moveTo>
                    <a:lnTo>
                      <a:pt x="26669" y="338708"/>
                    </a:lnTo>
                    <a:moveTo>
                      <a:pt x="26669" y="338708"/>
                    </a:moveTo>
                    <a:lnTo>
                      <a:pt x="26669" y="339089"/>
                    </a:lnTo>
                    <a:moveTo>
                      <a:pt x="26669" y="339089"/>
                    </a:moveTo>
                    <a:lnTo>
                      <a:pt x="26288" y="339089"/>
                    </a:lnTo>
                    <a:moveTo>
                      <a:pt x="26288" y="339089"/>
                    </a:moveTo>
                    <a:lnTo>
                      <a:pt x="26288" y="339470"/>
                    </a:lnTo>
                    <a:moveTo>
                      <a:pt x="26288" y="339470"/>
                    </a:moveTo>
                    <a:lnTo>
                      <a:pt x="25907" y="339470"/>
                    </a:lnTo>
                    <a:moveTo>
                      <a:pt x="25907" y="339470"/>
                    </a:moveTo>
                    <a:lnTo>
                      <a:pt x="25907" y="339851"/>
                    </a:lnTo>
                    <a:moveTo>
                      <a:pt x="25907" y="339851"/>
                    </a:moveTo>
                    <a:lnTo>
                      <a:pt x="25526" y="339851"/>
                    </a:lnTo>
                    <a:moveTo>
                      <a:pt x="25526" y="339851"/>
                    </a:moveTo>
                    <a:lnTo>
                      <a:pt x="25526" y="339851"/>
                    </a:lnTo>
                    <a:moveTo>
                      <a:pt x="25526" y="339851"/>
                    </a:moveTo>
                    <a:lnTo>
                      <a:pt x="25145" y="340232"/>
                    </a:lnTo>
                    <a:moveTo>
                      <a:pt x="25145" y="340232"/>
                    </a:moveTo>
                    <a:lnTo>
                      <a:pt x="25145" y="340232"/>
                    </a:lnTo>
                    <a:moveTo>
                      <a:pt x="25145" y="340232"/>
                    </a:moveTo>
                    <a:lnTo>
                      <a:pt x="24764" y="340232"/>
                    </a:lnTo>
                    <a:moveTo>
                      <a:pt x="24764" y="340232"/>
                    </a:moveTo>
                    <a:lnTo>
                      <a:pt x="24383" y="340232"/>
                    </a:lnTo>
                    <a:moveTo>
                      <a:pt x="24383" y="340232"/>
                    </a:moveTo>
                    <a:lnTo>
                      <a:pt x="24383" y="340613"/>
                    </a:lnTo>
                    <a:moveTo>
                      <a:pt x="24383" y="340613"/>
                    </a:moveTo>
                    <a:lnTo>
                      <a:pt x="24002" y="340613"/>
                    </a:lnTo>
                    <a:moveTo>
                      <a:pt x="24002" y="340613"/>
                    </a:moveTo>
                    <a:lnTo>
                      <a:pt x="23811" y="340613"/>
                    </a:lnTo>
                    <a:moveTo>
                      <a:pt x="23811" y="340613"/>
                    </a:moveTo>
                    <a:lnTo>
                      <a:pt x="23811" y="340613"/>
                    </a:lnTo>
                    <a:moveTo>
                      <a:pt x="23811" y="340613"/>
                    </a:moveTo>
                    <a:lnTo>
                      <a:pt x="23430" y="340613"/>
                    </a:lnTo>
                    <a:moveTo>
                      <a:pt x="23430" y="340613"/>
                    </a:moveTo>
                    <a:lnTo>
                      <a:pt x="4001" y="340613"/>
                    </a:lnTo>
                    <a:moveTo>
                      <a:pt x="4001" y="340613"/>
                    </a:moveTo>
                    <a:lnTo>
                      <a:pt x="4001" y="340613"/>
                    </a:lnTo>
                    <a:moveTo>
                      <a:pt x="4001" y="340613"/>
                    </a:moveTo>
                    <a:lnTo>
                      <a:pt x="4001" y="340613"/>
                    </a:lnTo>
                    <a:moveTo>
                      <a:pt x="4001" y="340613"/>
                    </a:moveTo>
                    <a:lnTo>
                      <a:pt x="3619" y="340613"/>
                    </a:lnTo>
                    <a:moveTo>
                      <a:pt x="3619" y="340613"/>
                    </a:moveTo>
                    <a:lnTo>
                      <a:pt x="3619" y="340613"/>
                    </a:lnTo>
                    <a:moveTo>
                      <a:pt x="3619" y="340613"/>
                    </a:moveTo>
                    <a:lnTo>
                      <a:pt x="3619" y="340613"/>
                    </a:lnTo>
                    <a:moveTo>
                      <a:pt x="3619" y="340613"/>
                    </a:moveTo>
                    <a:lnTo>
                      <a:pt x="3239" y="340613"/>
                    </a:lnTo>
                    <a:moveTo>
                      <a:pt x="3239" y="340613"/>
                    </a:moveTo>
                    <a:lnTo>
                      <a:pt x="3239" y="340613"/>
                    </a:lnTo>
                    <a:moveTo>
                      <a:pt x="3239" y="340613"/>
                    </a:moveTo>
                    <a:lnTo>
                      <a:pt x="3239" y="340613"/>
                    </a:lnTo>
                    <a:moveTo>
                      <a:pt x="3239" y="340613"/>
                    </a:moveTo>
                    <a:lnTo>
                      <a:pt x="3239" y="340613"/>
                    </a:lnTo>
                    <a:moveTo>
                      <a:pt x="3239" y="340613"/>
                    </a:moveTo>
                    <a:lnTo>
                      <a:pt x="2857" y="340613"/>
                    </a:lnTo>
                    <a:moveTo>
                      <a:pt x="2857" y="340613"/>
                    </a:moveTo>
                    <a:lnTo>
                      <a:pt x="2857" y="340994"/>
                    </a:lnTo>
                    <a:moveTo>
                      <a:pt x="2857" y="340994"/>
                    </a:moveTo>
                    <a:lnTo>
                      <a:pt x="2857" y="340994"/>
                    </a:lnTo>
                    <a:moveTo>
                      <a:pt x="2857" y="340994"/>
                    </a:moveTo>
                    <a:lnTo>
                      <a:pt x="2477" y="340994"/>
                    </a:lnTo>
                    <a:moveTo>
                      <a:pt x="2477" y="340994"/>
                    </a:moveTo>
                    <a:lnTo>
                      <a:pt x="2477" y="340994"/>
                    </a:lnTo>
                    <a:moveTo>
                      <a:pt x="2477" y="340994"/>
                    </a:moveTo>
                    <a:lnTo>
                      <a:pt x="2477" y="340994"/>
                    </a:lnTo>
                    <a:moveTo>
                      <a:pt x="2477" y="340994"/>
                    </a:moveTo>
                    <a:lnTo>
                      <a:pt x="2477" y="340994"/>
                    </a:lnTo>
                    <a:moveTo>
                      <a:pt x="2477" y="340994"/>
                    </a:moveTo>
                    <a:lnTo>
                      <a:pt x="2477" y="341375"/>
                    </a:lnTo>
                    <a:moveTo>
                      <a:pt x="2477" y="341375"/>
                    </a:moveTo>
                    <a:lnTo>
                      <a:pt x="2095" y="341375"/>
                    </a:lnTo>
                    <a:moveTo>
                      <a:pt x="2095" y="341375"/>
                    </a:moveTo>
                    <a:lnTo>
                      <a:pt x="2095" y="341375"/>
                    </a:lnTo>
                    <a:moveTo>
                      <a:pt x="2095" y="341375"/>
                    </a:moveTo>
                    <a:lnTo>
                      <a:pt x="2095" y="341375"/>
                    </a:lnTo>
                    <a:moveTo>
                      <a:pt x="2095" y="341375"/>
                    </a:moveTo>
                    <a:lnTo>
                      <a:pt x="2095" y="341756"/>
                    </a:lnTo>
                    <a:moveTo>
                      <a:pt x="2095" y="341756"/>
                    </a:moveTo>
                    <a:lnTo>
                      <a:pt x="2095" y="341756"/>
                    </a:lnTo>
                    <a:moveTo>
                      <a:pt x="2095" y="341756"/>
                    </a:moveTo>
                    <a:lnTo>
                      <a:pt x="1715" y="341756"/>
                    </a:lnTo>
                    <a:moveTo>
                      <a:pt x="1715" y="341756"/>
                    </a:moveTo>
                    <a:lnTo>
                      <a:pt x="1715" y="341756"/>
                    </a:lnTo>
                    <a:moveTo>
                      <a:pt x="1715" y="341756"/>
                    </a:moveTo>
                    <a:lnTo>
                      <a:pt x="1715" y="341947"/>
                    </a:lnTo>
                    <a:moveTo>
                      <a:pt x="1715" y="341947"/>
                    </a:moveTo>
                    <a:lnTo>
                      <a:pt x="1715" y="341947"/>
                    </a:lnTo>
                    <a:moveTo>
                      <a:pt x="1715" y="341947"/>
                    </a:moveTo>
                    <a:lnTo>
                      <a:pt x="1715" y="341947"/>
                    </a:lnTo>
                    <a:moveTo>
                      <a:pt x="1715" y="341947"/>
                    </a:moveTo>
                    <a:lnTo>
                      <a:pt x="1715" y="342327"/>
                    </a:lnTo>
                    <a:moveTo>
                      <a:pt x="1715" y="342327"/>
                    </a:moveTo>
                    <a:lnTo>
                      <a:pt x="1715" y="342327"/>
                    </a:lnTo>
                    <a:moveTo>
                      <a:pt x="1715" y="342327"/>
                    </a:moveTo>
                    <a:lnTo>
                      <a:pt x="1715" y="342327"/>
                    </a:lnTo>
                    <a:moveTo>
                      <a:pt x="1715" y="342327"/>
                    </a:moveTo>
                    <a:lnTo>
                      <a:pt x="1715" y="342327"/>
                    </a:lnTo>
                    <a:moveTo>
                      <a:pt x="1715" y="342327"/>
                    </a:moveTo>
                    <a:lnTo>
                      <a:pt x="1715" y="342709"/>
                    </a:lnTo>
                    <a:moveTo>
                      <a:pt x="1715" y="342709"/>
                    </a:moveTo>
                    <a:lnTo>
                      <a:pt x="1715" y="342709"/>
                    </a:lnTo>
                    <a:moveTo>
                      <a:pt x="1715" y="342709"/>
                    </a:moveTo>
                    <a:lnTo>
                      <a:pt x="1715" y="342709"/>
                    </a:lnTo>
                    <a:moveTo>
                      <a:pt x="1715" y="342709"/>
                    </a:moveTo>
                    <a:lnTo>
                      <a:pt x="1715" y="343090"/>
                    </a:lnTo>
                    <a:moveTo>
                      <a:pt x="1715" y="343090"/>
                    </a:moveTo>
                    <a:lnTo>
                      <a:pt x="1715" y="343090"/>
                    </a:lnTo>
                    <a:moveTo>
                      <a:pt x="1715" y="343090"/>
                    </a:moveTo>
                    <a:lnTo>
                      <a:pt x="1715" y="343090"/>
                    </a:lnTo>
                    <a:moveTo>
                      <a:pt x="1715" y="343090"/>
                    </a:moveTo>
                    <a:lnTo>
                      <a:pt x="1715" y="343470"/>
                    </a:lnTo>
                    <a:moveTo>
                      <a:pt x="1715" y="343470"/>
                    </a:moveTo>
                    <a:lnTo>
                      <a:pt x="1715" y="343470"/>
                    </a:lnTo>
                    <a:moveTo>
                      <a:pt x="1715" y="343470"/>
                    </a:moveTo>
                    <a:lnTo>
                      <a:pt x="1715" y="343470"/>
                    </a:lnTo>
                    <a:moveTo>
                      <a:pt x="1715" y="343470"/>
                    </a:moveTo>
                    <a:lnTo>
                      <a:pt x="1715" y="343470"/>
                    </a:lnTo>
                    <a:moveTo>
                      <a:pt x="1715" y="343470"/>
                    </a:moveTo>
                    <a:lnTo>
                      <a:pt x="1715" y="343852"/>
                    </a:lnTo>
                    <a:moveTo>
                      <a:pt x="1715" y="343852"/>
                    </a:moveTo>
                    <a:lnTo>
                      <a:pt x="1715" y="343852"/>
                    </a:lnTo>
                    <a:moveTo>
                      <a:pt x="1715" y="343852"/>
                    </a:moveTo>
                    <a:lnTo>
                      <a:pt x="1715" y="343852"/>
                    </a:lnTo>
                    <a:moveTo>
                      <a:pt x="1715" y="343852"/>
                    </a:moveTo>
                    <a:lnTo>
                      <a:pt x="2095" y="343852"/>
                    </a:lnTo>
                    <a:moveTo>
                      <a:pt x="2095" y="343852"/>
                    </a:moveTo>
                    <a:lnTo>
                      <a:pt x="2095" y="344233"/>
                    </a:lnTo>
                    <a:moveTo>
                      <a:pt x="2095" y="344233"/>
                    </a:moveTo>
                    <a:lnTo>
                      <a:pt x="2095" y="344233"/>
                    </a:lnTo>
                    <a:moveTo>
                      <a:pt x="2095" y="344233"/>
                    </a:moveTo>
                    <a:lnTo>
                      <a:pt x="2095" y="344233"/>
                    </a:lnTo>
                    <a:moveTo>
                      <a:pt x="2095" y="344233"/>
                    </a:moveTo>
                    <a:lnTo>
                      <a:pt x="2095" y="344233"/>
                    </a:lnTo>
                    <a:moveTo>
                      <a:pt x="2095" y="344233"/>
                    </a:moveTo>
                    <a:lnTo>
                      <a:pt x="2477" y="344613"/>
                    </a:lnTo>
                    <a:moveTo>
                      <a:pt x="2477" y="344613"/>
                    </a:moveTo>
                    <a:lnTo>
                      <a:pt x="2477" y="344613"/>
                    </a:lnTo>
                    <a:moveTo>
                      <a:pt x="2477" y="344613"/>
                    </a:moveTo>
                    <a:lnTo>
                      <a:pt x="2477" y="344613"/>
                    </a:lnTo>
                    <a:moveTo>
                      <a:pt x="2477" y="344613"/>
                    </a:moveTo>
                    <a:lnTo>
                      <a:pt x="2477" y="344613"/>
                    </a:lnTo>
                    <a:moveTo>
                      <a:pt x="2477" y="344613"/>
                    </a:moveTo>
                    <a:lnTo>
                      <a:pt x="2477" y="344613"/>
                    </a:lnTo>
                    <a:moveTo>
                      <a:pt x="2477" y="344613"/>
                    </a:moveTo>
                    <a:lnTo>
                      <a:pt x="2857" y="344995"/>
                    </a:lnTo>
                    <a:moveTo>
                      <a:pt x="2857" y="344995"/>
                    </a:moveTo>
                    <a:lnTo>
                      <a:pt x="2857" y="344995"/>
                    </a:lnTo>
                    <a:moveTo>
                      <a:pt x="2857" y="344995"/>
                    </a:moveTo>
                    <a:lnTo>
                      <a:pt x="2857" y="344995"/>
                    </a:lnTo>
                    <a:moveTo>
                      <a:pt x="2857" y="344995"/>
                    </a:moveTo>
                    <a:lnTo>
                      <a:pt x="3239" y="344995"/>
                    </a:lnTo>
                    <a:moveTo>
                      <a:pt x="3239" y="344995"/>
                    </a:moveTo>
                    <a:lnTo>
                      <a:pt x="3239" y="344995"/>
                    </a:lnTo>
                    <a:moveTo>
                      <a:pt x="3239" y="344995"/>
                    </a:moveTo>
                    <a:lnTo>
                      <a:pt x="3239" y="344995"/>
                    </a:lnTo>
                    <a:moveTo>
                      <a:pt x="3239" y="344995"/>
                    </a:moveTo>
                    <a:lnTo>
                      <a:pt x="3239" y="344995"/>
                    </a:lnTo>
                    <a:moveTo>
                      <a:pt x="3239" y="344995"/>
                    </a:moveTo>
                    <a:lnTo>
                      <a:pt x="3619" y="344995"/>
                    </a:lnTo>
                    <a:moveTo>
                      <a:pt x="3619" y="344995"/>
                    </a:moveTo>
                    <a:lnTo>
                      <a:pt x="3619" y="344995"/>
                    </a:lnTo>
                    <a:moveTo>
                      <a:pt x="3619" y="344995"/>
                    </a:moveTo>
                    <a:lnTo>
                      <a:pt x="3619" y="345185"/>
                    </a:lnTo>
                    <a:moveTo>
                      <a:pt x="3619" y="345185"/>
                    </a:moveTo>
                    <a:lnTo>
                      <a:pt x="4001" y="345185"/>
                    </a:lnTo>
                    <a:moveTo>
                      <a:pt x="4001" y="345185"/>
                    </a:moveTo>
                    <a:lnTo>
                      <a:pt x="4001" y="345185"/>
                    </a:lnTo>
                    <a:moveTo>
                      <a:pt x="4001" y="345185"/>
                    </a:moveTo>
                    <a:lnTo>
                      <a:pt x="4001" y="345185"/>
                    </a:lnTo>
                    <a:moveTo>
                      <a:pt x="4001" y="345185"/>
                    </a:moveTo>
                    <a:lnTo>
                      <a:pt x="23430" y="345185"/>
                    </a:lnTo>
                    <a:moveTo>
                      <a:pt x="23430" y="345185"/>
                    </a:moveTo>
                    <a:lnTo>
                      <a:pt x="23811" y="345185"/>
                    </a:lnTo>
                    <a:moveTo>
                      <a:pt x="23811" y="345185"/>
                    </a:moveTo>
                    <a:lnTo>
                      <a:pt x="23811" y="345185"/>
                    </a:lnTo>
                    <a:moveTo>
                      <a:pt x="23811" y="345185"/>
                    </a:moveTo>
                    <a:lnTo>
                      <a:pt x="24002" y="345185"/>
                    </a:lnTo>
                    <a:moveTo>
                      <a:pt x="24002" y="345185"/>
                    </a:moveTo>
                    <a:lnTo>
                      <a:pt x="24383" y="345185"/>
                    </a:lnTo>
                    <a:moveTo>
                      <a:pt x="24383" y="345185"/>
                    </a:moveTo>
                    <a:lnTo>
                      <a:pt x="24383" y="345185"/>
                    </a:lnTo>
                    <a:moveTo>
                      <a:pt x="24383" y="345185"/>
                    </a:moveTo>
                    <a:lnTo>
                      <a:pt x="24764" y="345185"/>
                    </a:lnTo>
                    <a:moveTo>
                      <a:pt x="24764" y="345185"/>
                    </a:moveTo>
                    <a:lnTo>
                      <a:pt x="25145" y="345185"/>
                    </a:lnTo>
                    <a:moveTo>
                      <a:pt x="25145" y="345185"/>
                    </a:moveTo>
                    <a:lnTo>
                      <a:pt x="25145" y="345566"/>
                    </a:lnTo>
                    <a:moveTo>
                      <a:pt x="25145" y="345566"/>
                    </a:moveTo>
                    <a:lnTo>
                      <a:pt x="25526" y="345566"/>
                    </a:lnTo>
                    <a:moveTo>
                      <a:pt x="25526" y="345566"/>
                    </a:moveTo>
                    <a:lnTo>
                      <a:pt x="25526" y="345566"/>
                    </a:lnTo>
                    <a:moveTo>
                      <a:pt x="25526" y="345566"/>
                    </a:moveTo>
                    <a:lnTo>
                      <a:pt x="25907" y="345947"/>
                    </a:lnTo>
                    <a:moveTo>
                      <a:pt x="25907" y="345947"/>
                    </a:moveTo>
                    <a:lnTo>
                      <a:pt x="25907" y="345947"/>
                    </a:lnTo>
                    <a:moveTo>
                      <a:pt x="25907" y="345947"/>
                    </a:moveTo>
                    <a:lnTo>
                      <a:pt x="26288" y="345947"/>
                    </a:lnTo>
                    <a:moveTo>
                      <a:pt x="26288" y="345947"/>
                    </a:moveTo>
                    <a:lnTo>
                      <a:pt x="26288" y="346328"/>
                    </a:lnTo>
                    <a:moveTo>
                      <a:pt x="26288" y="346328"/>
                    </a:moveTo>
                    <a:lnTo>
                      <a:pt x="26669" y="346328"/>
                    </a:lnTo>
                    <a:moveTo>
                      <a:pt x="26669" y="346328"/>
                    </a:moveTo>
                    <a:lnTo>
                      <a:pt x="26669" y="346709"/>
                    </a:lnTo>
                    <a:moveTo>
                      <a:pt x="26669" y="346709"/>
                    </a:moveTo>
                    <a:lnTo>
                      <a:pt x="27050" y="346709"/>
                    </a:lnTo>
                    <a:moveTo>
                      <a:pt x="27050" y="346709"/>
                    </a:moveTo>
                    <a:lnTo>
                      <a:pt x="27050" y="347090"/>
                    </a:lnTo>
                    <a:moveTo>
                      <a:pt x="27050" y="347090"/>
                    </a:moveTo>
                    <a:lnTo>
                      <a:pt x="27050" y="347471"/>
                    </a:lnTo>
                    <a:moveTo>
                      <a:pt x="27050" y="347471"/>
                    </a:moveTo>
                    <a:lnTo>
                      <a:pt x="27241" y="347471"/>
                    </a:lnTo>
                    <a:moveTo>
                      <a:pt x="27241" y="347471"/>
                    </a:moveTo>
                    <a:lnTo>
                      <a:pt x="27241" y="347852"/>
                    </a:lnTo>
                    <a:moveTo>
                      <a:pt x="27241" y="347852"/>
                    </a:moveTo>
                    <a:lnTo>
                      <a:pt x="27241" y="347852"/>
                    </a:lnTo>
                    <a:moveTo>
                      <a:pt x="27241" y="347852"/>
                    </a:moveTo>
                    <a:lnTo>
                      <a:pt x="27241" y="348233"/>
                    </a:lnTo>
                    <a:moveTo>
                      <a:pt x="27241" y="348233"/>
                    </a:moveTo>
                    <a:lnTo>
                      <a:pt x="27622" y="348424"/>
                    </a:lnTo>
                    <a:moveTo>
                      <a:pt x="27622" y="348424"/>
                    </a:moveTo>
                    <a:lnTo>
                      <a:pt x="27622" y="348424"/>
                    </a:lnTo>
                    <a:moveTo>
                      <a:pt x="27622" y="348424"/>
                    </a:moveTo>
                    <a:lnTo>
                      <a:pt x="27622" y="348804"/>
                    </a:lnTo>
                    <a:moveTo>
                      <a:pt x="27622" y="348804"/>
                    </a:moveTo>
                    <a:lnTo>
                      <a:pt x="27622" y="349186"/>
                    </a:lnTo>
                    <a:moveTo>
                      <a:pt x="27622" y="349186"/>
                    </a:moveTo>
                    <a:lnTo>
                      <a:pt x="27622" y="349186"/>
                    </a:lnTo>
                    <a:moveTo>
                      <a:pt x="27622" y="349186"/>
                    </a:moveTo>
                    <a:lnTo>
                      <a:pt x="27622" y="349566"/>
                    </a:lnTo>
                    <a:moveTo>
                      <a:pt x="27622" y="349566"/>
                    </a:moveTo>
                    <a:lnTo>
                      <a:pt x="27622" y="349947"/>
                    </a:lnTo>
                    <a:moveTo>
                      <a:pt x="27622" y="349947"/>
                    </a:moveTo>
                    <a:lnTo>
                      <a:pt x="27622" y="349947"/>
                    </a:lnTo>
                    <a:moveTo>
                      <a:pt x="27622" y="349947"/>
                    </a:moveTo>
                    <a:lnTo>
                      <a:pt x="27241" y="350329"/>
                    </a:lnTo>
                    <a:moveTo>
                      <a:pt x="27241" y="350329"/>
                    </a:moveTo>
                    <a:lnTo>
                      <a:pt x="27241" y="350709"/>
                    </a:lnTo>
                    <a:moveTo>
                      <a:pt x="27241" y="350709"/>
                    </a:moveTo>
                    <a:lnTo>
                      <a:pt x="27241" y="350709"/>
                    </a:lnTo>
                    <a:moveTo>
                      <a:pt x="27241" y="350709"/>
                    </a:moveTo>
                    <a:lnTo>
                      <a:pt x="27241" y="351090"/>
                    </a:lnTo>
                    <a:moveTo>
                      <a:pt x="27241" y="351090"/>
                    </a:moveTo>
                    <a:lnTo>
                      <a:pt x="27050" y="351090"/>
                    </a:lnTo>
                    <a:moveTo>
                      <a:pt x="27050" y="351090"/>
                    </a:moveTo>
                    <a:lnTo>
                      <a:pt x="27050" y="351472"/>
                    </a:lnTo>
                    <a:moveTo>
                      <a:pt x="27050" y="351472"/>
                    </a:moveTo>
                    <a:lnTo>
                      <a:pt x="27050" y="351472"/>
                    </a:lnTo>
                    <a:moveTo>
                      <a:pt x="27050" y="351472"/>
                    </a:moveTo>
                    <a:lnTo>
                      <a:pt x="26669" y="351662"/>
                    </a:lnTo>
                    <a:moveTo>
                      <a:pt x="26669" y="351662"/>
                    </a:moveTo>
                    <a:lnTo>
                      <a:pt x="26669" y="352043"/>
                    </a:lnTo>
                    <a:moveTo>
                      <a:pt x="26669" y="352043"/>
                    </a:moveTo>
                    <a:lnTo>
                      <a:pt x="26288" y="352043"/>
                    </a:lnTo>
                    <a:moveTo>
                      <a:pt x="26288" y="352043"/>
                    </a:moveTo>
                    <a:lnTo>
                      <a:pt x="26288" y="352043"/>
                    </a:lnTo>
                    <a:moveTo>
                      <a:pt x="26288" y="352043"/>
                    </a:moveTo>
                    <a:lnTo>
                      <a:pt x="25907" y="352424"/>
                    </a:lnTo>
                    <a:moveTo>
                      <a:pt x="25907" y="352424"/>
                    </a:moveTo>
                    <a:lnTo>
                      <a:pt x="25907" y="352424"/>
                    </a:lnTo>
                    <a:moveTo>
                      <a:pt x="25907" y="352424"/>
                    </a:moveTo>
                    <a:lnTo>
                      <a:pt x="25526" y="352805"/>
                    </a:lnTo>
                    <a:moveTo>
                      <a:pt x="25526" y="352805"/>
                    </a:moveTo>
                    <a:lnTo>
                      <a:pt x="25526" y="352805"/>
                    </a:lnTo>
                    <a:moveTo>
                      <a:pt x="25526" y="352805"/>
                    </a:moveTo>
                    <a:lnTo>
                      <a:pt x="25145" y="352805"/>
                    </a:lnTo>
                    <a:moveTo>
                      <a:pt x="25145" y="352805"/>
                    </a:moveTo>
                    <a:lnTo>
                      <a:pt x="25145" y="352805"/>
                    </a:lnTo>
                    <a:moveTo>
                      <a:pt x="25145" y="352805"/>
                    </a:moveTo>
                    <a:lnTo>
                      <a:pt x="24764" y="353186"/>
                    </a:lnTo>
                    <a:moveTo>
                      <a:pt x="24764" y="353186"/>
                    </a:moveTo>
                    <a:lnTo>
                      <a:pt x="24383" y="353186"/>
                    </a:lnTo>
                    <a:moveTo>
                      <a:pt x="24383" y="353186"/>
                    </a:moveTo>
                    <a:lnTo>
                      <a:pt x="24383" y="353186"/>
                    </a:lnTo>
                    <a:moveTo>
                      <a:pt x="24383" y="353186"/>
                    </a:moveTo>
                    <a:lnTo>
                      <a:pt x="24002" y="353186"/>
                    </a:lnTo>
                    <a:moveTo>
                      <a:pt x="24002" y="353186"/>
                    </a:moveTo>
                    <a:lnTo>
                      <a:pt x="23811" y="353186"/>
                    </a:lnTo>
                    <a:moveTo>
                      <a:pt x="23811" y="353186"/>
                    </a:moveTo>
                    <a:lnTo>
                      <a:pt x="23811" y="353186"/>
                    </a:lnTo>
                    <a:moveTo>
                      <a:pt x="23811" y="353186"/>
                    </a:moveTo>
                    <a:lnTo>
                      <a:pt x="23430" y="353186"/>
                    </a:lnTo>
                    <a:moveTo>
                      <a:pt x="23430" y="353186"/>
                    </a:moveTo>
                    <a:lnTo>
                      <a:pt x="4001" y="353186"/>
                    </a:lnTo>
                    <a:moveTo>
                      <a:pt x="4001" y="353186"/>
                    </a:moveTo>
                    <a:lnTo>
                      <a:pt x="4001" y="353186"/>
                    </a:lnTo>
                    <a:moveTo>
                      <a:pt x="4001" y="353186"/>
                    </a:moveTo>
                    <a:lnTo>
                      <a:pt x="4001" y="353186"/>
                    </a:lnTo>
                    <a:moveTo>
                      <a:pt x="4001" y="353186"/>
                    </a:moveTo>
                    <a:lnTo>
                      <a:pt x="3619" y="353186"/>
                    </a:lnTo>
                    <a:moveTo>
                      <a:pt x="3619" y="353186"/>
                    </a:moveTo>
                    <a:lnTo>
                      <a:pt x="3619" y="353186"/>
                    </a:lnTo>
                    <a:moveTo>
                      <a:pt x="3619" y="353186"/>
                    </a:moveTo>
                    <a:lnTo>
                      <a:pt x="3619" y="353567"/>
                    </a:lnTo>
                    <a:moveTo>
                      <a:pt x="3619" y="353567"/>
                    </a:moveTo>
                    <a:lnTo>
                      <a:pt x="3239" y="353567"/>
                    </a:lnTo>
                    <a:moveTo>
                      <a:pt x="3239" y="353567"/>
                    </a:moveTo>
                    <a:lnTo>
                      <a:pt x="3239" y="353567"/>
                    </a:lnTo>
                    <a:moveTo>
                      <a:pt x="3239" y="353567"/>
                    </a:moveTo>
                    <a:lnTo>
                      <a:pt x="3239" y="353567"/>
                    </a:lnTo>
                    <a:moveTo>
                      <a:pt x="3239" y="353567"/>
                    </a:moveTo>
                    <a:lnTo>
                      <a:pt x="3239" y="353567"/>
                    </a:lnTo>
                    <a:moveTo>
                      <a:pt x="3239" y="353567"/>
                    </a:moveTo>
                    <a:lnTo>
                      <a:pt x="2857" y="353567"/>
                    </a:lnTo>
                    <a:moveTo>
                      <a:pt x="2857" y="353567"/>
                    </a:moveTo>
                    <a:lnTo>
                      <a:pt x="2857" y="353567"/>
                    </a:lnTo>
                    <a:moveTo>
                      <a:pt x="2857" y="353567"/>
                    </a:moveTo>
                    <a:lnTo>
                      <a:pt x="2857" y="353567"/>
                    </a:lnTo>
                    <a:moveTo>
                      <a:pt x="2857" y="353567"/>
                    </a:moveTo>
                    <a:lnTo>
                      <a:pt x="2477" y="353567"/>
                    </a:lnTo>
                    <a:moveTo>
                      <a:pt x="2477" y="353567"/>
                    </a:moveTo>
                    <a:lnTo>
                      <a:pt x="2477" y="353948"/>
                    </a:lnTo>
                    <a:moveTo>
                      <a:pt x="2477" y="353948"/>
                    </a:moveTo>
                    <a:lnTo>
                      <a:pt x="2477" y="353948"/>
                    </a:lnTo>
                    <a:moveTo>
                      <a:pt x="2477" y="353948"/>
                    </a:moveTo>
                    <a:lnTo>
                      <a:pt x="2477" y="353948"/>
                    </a:lnTo>
                    <a:moveTo>
                      <a:pt x="2477" y="353948"/>
                    </a:moveTo>
                    <a:lnTo>
                      <a:pt x="2477" y="353948"/>
                    </a:lnTo>
                    <a:moveTo>
                      <a:pt x="2477" y="353948"/>
                    </a:moveTo>
                    <a:lnTo>
                      <a:pt x="2095" y="353948"/>
                    </a:lnTo>
                    <a:moveTo>
                      <a:pt x="2095" y="353948"/>
                    </a:moveTo>
                    <a:lnTo>
                      <a:pt x="2095" y="354329"/>
                    </a:lnTo>
                    <a:moveTo>
                      <a:pt x="2095" y="354329"/>
                    </a:moveTo>
                    <a:lnTo>
                      <a:pt x="2095" y="354329"/>
                    </a:lnTo>
                    <a:moveTo>
                      <a:pt x="2095" y="354329"/>
                    </a:moveTo>
                    <a:lnTo>
                      <a:pt x="2095" y="354329"/>
                    </a:lnTo>
                    <a:moveTo>
                      <a:pt x="2095" y="354329"/>
                    </a:moveTo>
                    <a:lnTo>
                      <a:pt x="2095" y="354329"/>
                    </a:lnTo>
                    <a:moveTo>
                      <a:pt x="2095" y="354329"/>
                    </a:moveTo>
                    <a:lnTo>
                      <a:pt x="1715" y="354710"/>
                    </a:lnTo>
                    <a:moveTo>
                      <a:pt x="1715" y="354710"/>
                    </a:moveTo>
                    <a:lnTo>
                      <a:pt x="1715" y="354710"/>
                    </a:lnTo>
                    <a:moveTo>
                      <a:pt x="1715" y="354710"/>
                    </a:moveTo>
                    <a:lnTo>
                      <a:pt x="1715" y="354710"/>
                    </a:lnTo>
                    <a:moveTo>
                      <a:pt x="1715" y="354710"/>
                    </a:moveTo>
                    <a:lnTo>
                      <a:pt x="1715" y="354900"/>
                    </a:lnTo>
                    <a:moveTo>
                      <a:pt x="1715" y="354900"/>
                    </a:moveTo>
                    <a:lnTo>
                      <a:pt x="1715" y="354900"/>
                    </a:lnTo>
                    <a:moveTo>
                      <a:pt x="1715" y="354900"/>
                    </a:moveTo>
                    <a:lnTo>
                      <a:pt x="1715" y="354900"/>
                    </a:lnTo>
                    <a:moveTo>
                      <a:pt x="1715" y="354900"/>
                    </a:moveTo>
                    <a:lnTo>
                      <a:pt x="1715" y="354900"/>
                    </a:lnTo>
                    <a:moveTo>
                      <a:pt x="1715" y="354900"/>
                    </a:moveTo>
                    <a:lnTo>
                      <a:pt x="1715" y="355281"/>
                    </a:lnTo>
                    <a:moveTo>
                      <a:pt x="1715" y="355281"/>
                    </a:moveTo>
                    <a:lnTo>
                      <a:pt x="1715" y="355281"/>
                    </a:lnTo>
                    <a:moveTo>
                      <a:pt x="1715" y="355281"/>
                    </a:moveTo>
                    <a:lnTo>
                      <a:pt x="1715" y="355281"/>
                    </a:lnTo>
                    <a:moveTo>
                      <a:pt x="1715" y="355281"/>
                    </a:moveTo>
                    <a:lnTo>
                      <a:pt x="1715" y="355663"/>
                    </a:lnTo>
                    <a:moveTo>
                      <a:pt x="1715" y="355663"/>
                    </a:moveTo>
                    <a:lnTo>
                      <a:pt x="1715" y="355663"/>
                    </a:lnTo>
                    <a:moveTo>
                      <a:pt x="1715" y="355663"/>
                    </a:moveTo>
                    <a:lnTo>
                      <a:pt x="1715" y="355663"/>
                    </a:lnTo>
                    <a:moveTo>
                      <a:pt x="1715" y="355663"/>
                    </a:moveTo>
                    <a:lnTo>
                      <a:pt x="1715" y="355663"/>
                    </a:lnTo>
                    <a:moveTo>
                      <a:pt x="1715" y="355663"/>
                    </a:moveTo>
                    <a:lnTo>
                      <a:pt x="1715" y="356043"/>
                    </a:lnTo>
                    <a:moveTo>
                      <a:pt x="1715" y="356043"/>
                    </a:moveTo>
                    <a:lnTo>
                      <a:pt x="1715" y="356043"/>
                    </a:lnTo>
                    <a:moveTo>
                      <a:pt x="1715" y="356043"/>
                    </a:moveTo>
                    <a:lnTo>
                      <a:pt x="1715" y="356043"/>
                    </a:lnTo>
                    <a:moveTo>
                      <a:pt x="1715" y="356043"/>
                    </a:moveTo>
                    <a:lnTo>
                      <a:pt x="1715" y="356425"/>
                    </a:lnTo>
                    <a:moveTo>
                      <a:pt x="1715" y="356425"/>
                    </a:moveTo>
                    <a:lnTo>
                      <a:pt x="1715" y="356425"/>
                    </a:lnTo>
                    <a:moveTo>
                      <a:pt x="1715" y="356425"/>
                    </a:moveTo>
                    <a:lnTo>
                      <a:pt x="1715" y="356425"/>
                    </a:lnTo>
                    <a:moveTo>
                      <a:pt x="1715" y="356425"/>
                    </a:moveTo>
                    <a:lnTo>
                      <a:pt x="1715" y="356425"/>
                    </a:lnTo>
                    <a:moveTo>
                      <a:pt x="1715" y="356425"/>
                    </a:moveTo>
                    <a:lnTo>
                      <a:pt x="1715" y="356806"/>
                    </a:lnTo>
                    <a:moveTo>
                      <a:pt x="1715" y="356806"/>
                    </a:moveTo>
                    <a:lnTo>
                      <a:pt x="2095" y="356806"/>
                    </a:lnTo>
                    <a:moveTo>
                      <a:pt x="2095" y="356806"/>
                    </a:moveTo>
                    <a:lnTo>
                      <a:pt x="2095" y="356806"/>
                    </a:lnTo>
                    <a:moveTo>
                      <a:pt x="2095" y="356806"/>
                    </a:moveTo>
                    <a:lnTo>
                      <a:pt x="2095" y="357186"/>
                    </a:lnTo>
                    <a:moveTo>
                      <a:pt x="2095" y="357186"/>
                    </a:moveTo>
                    <a:lnTo>
                      <a:pt x="2095" y="357186"/>
                    </a:lnTo>
                    <a:moveTo>
                      <a:pt x="2095" y="357186"/>
                    </a:moveTo>
                    <a:lnTo>
                      <a:pt x="2095" y="357186"/>
                    </a:lnTo>
                    <a:moveTo>
                      <a:pt x="2095" y="357186"/>
                    </a:moveTo>
                    <a:lnTo>
                      <a:pt x="2477" y="357186"/>
                    </a:lnTo>
                    <a:moveTo>
                      <a:pt x="2477" y="357186"/>
                    </a:moveTo>
                    <a:lnTo>
                      <a:pt x="2477" y="357186"/>
                    </a:lnTo>
                    <a:moveTo>
                      <a:pt x="2477" y="357186"/>
                    </a:moveTo>
                    <a:lnTo>
                      <a:pt x="2477" y="357568"/>
                    </a:lnTo>
                    <a:moveTo>
                      <a:pt x="2477" y="357568"/>
                    </a:moveTo>
                    <a:lnTo>
                      <a:pt x="2477" y="357568"/>
                    </a:lnTo>
                    <a:moveTo>
                      <a:pt x="2477" y="357568"/>
                    </a:moveTo>
                    <a:lnTo>
                      <a:pt x="2477" y="357568"/>
                    </a:lnTo>
                    <a:moveTo>
                      <a:pt x="2477" y="357568"/>
                    </a:moveTo>
                    <a:lnTo>
                      <a:pt x="2857" y="357568"/>
                    </a:lnTo>
                    <a:moveTo>
                      <a:pt x="2857" y="357568"/>
                    </a:moveTo>
                    <a:lnTo>
                      <a:pt x="2857" y="357568"/>
                    </a:lnTo>
                    <a:moveTo>
                      <a:pt x="2857" y="357568"/>
                    </a:moveTo>
                    <a:lnTo>
                      <a:pt x="2857" y="357568"/>
                    </a:lnTo>
                    <a:moveTo>
                      <a:pt x="2857" y="357568"/>
                    </a:moveTo>
                    <a:lnTo>
                      <a:pt x="3239" y="357949"/>
                    </a:lnTo>
                    <a:moveTo>
                      <a:pt x="3239" y="357949"/>
                    </a:moveTo>
                    <a:lnTo>
                      <a:pt x="3239" y="357949"/>
                    </a:lnTo>
                    <a:moveTo>
                      <a:pt x="3239" y="357949"/>
                    </a:moveTo>
                    <a:lnTo>
                      <a:pt x="3239" y="357949"/>
                    </a:lnTo>
                    <a:moveTo>
                      <a:pt x="3239" y="357949"/>
                    </a:moveTo>
                    <a:lnTo>
                      <a:pt x="3239" y="357949"/>
                    </a:lnTo>
                    <a:moveTo>
                      <a:pt x="3239" y="357949"/>
                    </a:moveTo>
                    <a:lnTo>
                      <a:pt x="3619" y="357949"/>
                    </a:lnTo>
                    <a:moveTo>
                      <a:pt x="3619" y="357949"/>
                    </a:moveTo>
                    <a:lnTo>
                      <a:pt x="3619" y="357949"/>
                    </a:lnTo>
                    <a:moveTo>
                      <a:pt x="3619" y="357949"/>
                    </a:moveTo>
                    <a:lnTo>
                      <a:pt x="3619" y="357949"/>
                    </a:lnTo>
                    <a:moveTo>
                      <a:pt x="3619" y="357949"/>
                    </a:moveTo>
                    <a:lnTo>
                      <a:pt x="4001" y="357949"/>
                    </a:lnTo>
                    <a:moveTo>
                      <a:pt x="4001" y="357949"/>
                    </a:moveTo>
                    <a:lnTo>
                      <a:pt x="4001" y="357949"/>
                    </a:lnTo>
                    <a:moveTo>
                      <a:pt x="4001" y="357949"/>
                    </a:moveTo>
                    <a:lnTo>
                      <a:pt x="4001" y="357949"/>
                    </a:lnTo>
                    <a:moveTo>
                      <a:pt x="4001" y="357949"/>
                    </a:moveTo>
                    <a:lnTo>
                      <a:pt x="24002" y="357949"/>
                    </a:lnTo>
                    <a:moveTo>
                      <a:pt x="24002" y="357949"/>
                    </a:moveTo>
                    <a:lnTo>
                      <a:pt x="24002" y="357949"/>
                    </a:lnTo>
                    <a:moveTo>
                      <a:pt x="24002" y="357949"/>
                    </a:moveTo>
                    <a:lnTo>
                      <a:pt x="24383" y="357949"/>
                    </a:lnTo>
                    <a:moveTo>
                      <a:pt x="24383" y="357949"/>
                    </a:moveTo>
                    <a:lnTo>
                      <a:pt x="24764" y="357949"/>
                    </a:lnTo>
                    <a:moveTo>
                      <a:pt x="24764" y="357949"/>
                    </a:moveTo>
                    <a:lnTo>
                      <a:pt x="24764" y="357949"/>
                    </a:lnTo>
                    <a:moveTo>
                      <a:pt x="24764" y="357949"/>
                    </a:moveTo>
                    <a:lnTo>
                      <a:pt x="25145" y="357949"/>
                    </a:lnTo>
                    <a:moveTo>
                      <a:pt x="25145" y="357949"/>
                    </a:moveTo>
                    <a:lnTo>
                      <a:pt x="25145" y="358139"/>
                    </a:lnTo>
                    <a:moveTo>
                      <a:pt x="25145" y="358139"/>
                    </a:moveTo>
                    <a:lnTo>
                      <a:pt x="25526" y="358139"/>
                    </a:lnTo>
                    <a:moveTo>
                      <a:pt x="25526" y="358139"/>
                    </a:moveTo>
                    <a:lnTo>
                      <a:pt x="25526" y="358139"/>
                    </a:lnTo>
                    <a:moveTo>
                      <a:pt x="25526" y="358139"/>
                    </a:moveTo>
                    <a:lnTo>
                      <a:pt x="25907" y="358139"/>
                    </a:lnTo>
                    <a:moveTo>
                      <a:pt x="25907" y="358139"/>
                    </a:moveTo>
                    <a:lnTo>
                      <a:pt x="25907" y="358520"/>
                    </a:lnTo>
                    <a:moveTo>
                      <a:pt x="25907" y="358520"/>
                    </a:moveTo>
                    <a:lnTo>
                      <a:pt x="26288" y="358520"/>
                    </a:lnTo>
                    <a:moveTo>
                      <a:pt x="26288" y="358520"/>
                    </a:moveTo>
                    <a:lnTo>
                      <a:pt x="26288" y="358520"/>
                    </a:lnTo>
                    <a:moveTo>
                      <a:pt x="26288" y="358520"/>
                    </a:moveTo>
                    <a:lnTo>
                      <a:pt x="26669" y="358901"/>
                    </a:lnTo>
                    <a:moveTo>
                      <a:pt x="26669" y="358901"/>
                    </a:moveTo>
                    <a:lnTo>
                      <a:pt x="26669" y="358901"/>
                    </a:lnTo>
                    <a:moveTo>
                      <a:pt x="26669" y="358901"/>
                    </a:moveTo>
                    <a:lnTo>
                      <a:pt x="26669" y="358901"/>
                    </a:lnTo>
                    <a:moveTo>
                      <a:pt x="26669" y="358901"/>
                    </a:moveTo>
                    <a:lnTo>
                      <a:pt x="27050" y="359282"/>
                    </a:lnTo>
                    <a:moveTo>
                      <a:pt x="27050" y="359282"/>
                    </a:moveTo>
                    <a:lnTo>
                      <a:pt x="27050" y="359282"/>
                    </a:lnTo>
                    <a:moveTo>
                      <a:pt x="27050" y="359282"/>
                    </a:moveTo>
                    <a:lnTo>
                      <a:pt x="27050" y="359663"/>
                    </a:lnTo>
                    <a:moveTo>
                      <a:pt x="27050" y="359663"/>
                    </a:moveTo>
                    <a:lnTo>
                      <a:pt x="27241" y="359663"/>
                    </a:lnTo>
                    <a:moveTo>
                      <a:pt x="27241" y="359663"/>
                    </a:moveTo>
                    <a:lnTo>
                      <a:pt x="27241" y="360044"/>
                    </a:lnTo>
                    <a:moveTo>
                      <a:pt x="27241" y="360044"/>
                    </a:moveTo>
                    <a:lnTo>
                      <a:pt x="27241" y="360044"/>
                    </a:lnTo>
                    <a:moveTo>
                      <a:pt x="27241" y="360044"/>
                    </a:moveTo>
                    <a:lnTo>
                      <a:pt x="27241" y="360425"/>
                    </a:lnTo>
                    <a:moveTo>
                      <a:pt x="27241" y="360425"/>
                    </a:moveTo>
                    <a:lnTo>
                      <a:pt x="27241" y="360425"/>
                    </a:lnTo>
                    <a:moveTo>
                      <a:pt x="27241" y="360425"/>
                    </a:moveTo>
                    <a:lnTo>
                      <a:pt x="27622" y="360806"/>
                    </a:lnTo>
                    <a:moveTo>
                      <a:pt x="27622" y="360806"/>
                    </a:moveTo>
                    <a:lnTo>
                      <a:pt x="27622" y="360806"/>
                    </a:lnTo>
                    <a:moveTo>
                      <a:pt x="27622" y="360806"/>
                    </a:moveTo>
                    <a:lnTo>
                      <a:pt x="27622" y="361187"/>
                    </a:lnTo>
                    <a:moveTo>
                      <a:pt x="27622" y="361187"/>
                    </a:moveTo>
                    <a:lnTo>
                      <a:pt x="27622" y="361187"/>
                    </a:lnTo>
                    <a:moveTo>
                      <a:pt x="27622" y="361187"/>
                    </a:moveTo>
                    <a:lnTo>
                      <a:pt x="27622" y="361377"/>
                    </a:lnTo>
                    <a:moveTo>
                      <a:pt x="27622" y="361377"/>
                    </a:moveTo>
                    <a:lnTo>
                      <a:pt x="27622" y="361759"/>
                    </a:lnTo>
                    <a:moveTo>
                      <a:pt x="27622" y="361759"/>
                    </a:moveTo>
                    <a:lnTo>
                      <a:pt x="27622" y="361759"/>
                    </a:lnTo>
                    <a:moveTo>
                      <a:pt x="27622" y="361759"/>
                    </a:moveTo>
                    <a:lnTo>
                      <a:pt x="27622" y="362140"/>
                    </a:lnTo>
                    <a:moveTo>
                      <a:pt x="27622" y="362140"/>
                    </a:moveTo>
                    <a:lnTo>
                      <a:pt x="27241" y="362140"/>
                    </a:lnTo>
                    <a:moveTo>
                      <a:pt x="27241" y="362140"/>
                    </a:moveTo>
                    <a:lnTo>
                      <a:pt x="27241" y="362520"/>
                    </a:lnTo>
                    <a:moveTo>
                      <a:pt x="27241" y="362520"/>
                    </a:moveTo>
                    <a:lnTo>
                      <a:pt x="27241" y="362520"/>
                    </a:lnTo>
                    <a:moveTo>
                      <a:pt x="27241" y="362520"/>
                    </a:moveTo>
                    <a:lnTo>
                      <a:pt x="27241" y="362902"/>
                    </a:lnTo>
                    <a:moveTo>
                      <a:pt x="27241" y="362902"/>
                    </a:moveTo>
                    <a:lnTo>
                      <a:pt x="27241" y="362902"/>
                    </a:lnTo>
                    <a:moveTo>
                      <a:pt x="27241" y="362902"/>
                    </a:moveTo>
                    <a:lnTo>
                      <a:pt x="27050" y="363283"/>
                    </a:lnTo>
                    <a:moveTo>
                      <a:pt x="27050" y="363283"/>
                    </a:moveTo>
                    <a:lnTo>
                      <a:pt x="27050" y="363283"/>
                    </a:lnTo>
                    <a:moveTo>
                      <a:pt x="27050" y="363283"/>
                    </a:moveTo>
                    <a:lnTo>
                      <a:pt x="27050" y="363663"/>
                    </a:lnTo>
                    <a:moveTo>
                      <a:pt x="27050" y="363663"/>
                    </a:moveTo>
                    <a:lnTo>
                      <a:pt x="26669" y="363663"/>
                    </a:lnTo>
                    <a:moveTo>
                      <a:pt x="26669" y="363663"/>
                    </a:moveTo>
                    <a:lnTo>
                      <a:pt x="26669" y="364045"/>
                    </a:lnTo>
                    <a:moveTo>
                      <a:pt x="26669" y="364045"/>
                    </a:moveTo>
                    <a:lnTo>
                      <a:pt x="26669" y="364045"/>
                    </a:lnTo>
                    <a:moveTo>
                      <a:pt x="26669" y="364045"/>
                    </a:moveTo>
                    <a:lnTo>
                      <a:pt x="26288" y="364045"/>
                    </a:lnTo>
                    <a:moveTo>
                      <a:pt x="26288" y="364045"/>
                    </a:moveTo>
                    <a:lnTo>
                      <a:pt x="26288" y="364425"/>
                    </a:lnTo>
                    <a:moveTo>
                      <a:pt x="26288" y="364425"/>
                    </a:moveTo>
                    <a:lnTo>
                      <a:pt x="25907" y="364425"/>
                    </a:lnTo>
                    <a:moveTo>
                      <a:pt x="25907" y="364425"/>
                    </a:moveTo>
                    <a:lnTo>
                      <a:pt x="25907" y="364425"/>
                    </a:lnTo>
                    <a:moveTo>
                      <a:pt x="25907" y="364425"/>
                    </a:moveTo>
                    <a:lnTo>
                      <a:pt x="25526" y="364425"/>
                    </a:lnTo>
                    <a:moveTo>
                      <a:pt x="25526" y="364425"/>
                    </a:moveTo>
                    <a:lnTo>
                      <a:pt x="25526" y="364616"/>
                    </a:lnTo>
                    <a:moveTo>
                      <a:pt x="25526" y="364616"/>
                    </a:moveTo>
                    <a:lnTo>
                      <a:pt x="25145" y="364616"/>
                    </a:lnTo>
                    <a:moveTo>
                      <a:pt x="25145" y="364616"/>
                    </a:moveTo>
                    <a:lnTo>
                      <a:pt x="25145" y="364616"/>
                    </a:lnTo>
                    <a:moveTo>
                      <a:pt x="25145" y="364616"/>
                    </a:moveTo>
                    <a:lnTo>
                      <a:pt x="24764" y="364616"/>
                    </a:lnTo>
                    <a:moveTo>
                      <a:pt x="24764" y="364616"/>
                    </a:moveTo>
                    <a:lnTo>
                      <a:pt x="24764" y="364616"/>
                    </a:lnTo>
                    <a:moveTo>
                      <a:pt x="24764" y="364616"/>
                    </a:moveTo>
                    <a:lnTo>
                      <a:pt x="24383" y="364616"/>
                    </a:lnTo>
                    <a:moveTo>
                      <a:pt x="24383" y="364616"/>
                    </a:moveTo>
                    <a:lnTo>
                      <a:pt x="24002" y="364616"/>
                    </a:lnTo>
                    <a:moveTo>
                      <a:pt x="24002" y="364616"/>
                    </a:moveTo>
                    <a:lnTo>
                      <a:pt x="24002" y="364616"/>
                    </a:lnTo>
                    <a:moveTo>
                      <a:pt x="24002" y="364616"/>
                    </a:moveTo>
                    <a:lnTo>
                      <a:pt x="9334" y="364616"/>
                    </a:lnTo>
                  </a:path>
                </a:pathLst>
              </a:custGeom>
              <a:noFill/>
              <a:ln w="50406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5" name="Freeform 305">
                <a:extLst>
                  <a:ext uri="{FF2B5EF4-FFF2-40B4-BE49-F238E27FC236}">
                    <a16:creationId xmlns:a16="http://schemas.microsoft.com/office/drawing/2014/main" id="{55142EBA-BD90-435B-ADF4-05DE4F0FA3F6}"/>
                  </a:ext>
                </a:extLst>
              </p:cNvPr>
              <p:cNvSpPr/>
              <p:nvPr/>
            </p:nvSpPr>
            <p:spPr>
              <a:xfrm>
                <a:off x="8894240" y="1927234"/>
                <a:ext cx="7332" cy="8280"/>
              </a:xfrm>
              <a:custGeom>
                <a:avLst/>
                <a:gdLst/>
                <a:ahLst/>
                <a:cxnLst/>
                <a:rect l="0" t="0" r="0" b="0"/>
                <a:pathLst>
                  <a:path w="23050" h="23431">
                    <a:moveTo>
                      <a:pt x="23050" y="23431"/>
                    </a:moveTo>
                    <a:lnTo>
                      <a:pt x="21717" y="21526"/>
                    </a:lnTo>
                    <a:moveTo>
                      <a:pt x="16955" y="17145"/>
                    </a:moveTo>
                    <a:lnTo>
                      <a:pt x="15621" y="15431"/>
                    </a:lnTo>
                    <a:moveTo>
                      <a:pt x="10477" y="10478"/>
                    </a:moveTo>
                    <a:lnTo>
                      <a:pt x="8763" y="8954"/>
                    </a:lnTo>
                    <a:moveTo>
                      <a:pt x="4000" y="4191"/>
                    </a:moveTo>
                    <a:lnTo>
                      <a:pt x="0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6" name="Freeform 306">
                <a:extLst>
                  <a:ext uri="{FF2B5EF4-FFF2-40B4-BE49-F238E27FC236}">
                    <a16:creationId xmlns:a16="http://schemas.microsoft.com/office/drawing/2014/main" id="{3F3E3AED-4D21-43F2-8488-410818E065C6}"/>
                  </a:ext>
                </a:extLst>
              </p:cNvPr>
              <p:cNvSpPr/>
              <p:nvPr/>
            </p:nvSpPr>
            <p:spPr>
              <a:xfrm>
                <a:off x="8863578" y="1915117"/>
                <a:ext cx="36963" cy="80442"/>
              </a:xfrm>
              <a:custGeom>
                <a:avLst/>
                <a:gdLst/>
                <a:ahLst/>
                <a:cxnLst/>
                <a:rect l="0" t="0" r="0" b="0"/>
                <a:pathLst>
                  <a:path w="116204" h="227646">
                    <a:moveTo>
                      <a:pt x="9334" y="126682"/>
                    </a:moveTo>
                    <a:lnTo>
                      <a:pt x="9334" y="145922"/>
                    </a:lnTo>
                    <a:moveTo>
                      <a:pt x="9334" y="145922"/>
                    </a:moveTo>
                    <a:lnTo>
                      <a:pt x="7429" y="145922"/>
                    </a:lnTo>
                    <a:moveTo>
                      <a:pt x="7429" y="145922"/>
                    </a:moveTo>
                    <a:lnTo>
                      <a:pt x="7429" y="125349"/>
                    </a:lnTo>
                    <a:moveTo>
                      <a:pt x="7429" y="125349"/>
                    </a:moveTo>
                    <a:lnTo>
                      <a:pt x="24002" y="125349"/>
                    </a:lnTo>
                    <a:moveTo>
                      <a:pt x="24002" y="125349"/>
                    </a:moveTo>
                    <a:lnTo>
                      <a:pt x="24002" y="125349"/>
                    </a:lnTo>
                    <a:moveTo>
                      <a:pt x="24002" y="125349"/>
                    </a:moveTo>
                    <a:lnTo>
                      <a:pt x="24002" y="125349"/>
                    </a:lnTo>
                    <a:moveTo>
                      <a:pt x="24002" y="125349"/>
                    </a:moveTo>
                    <a:lnTo>
                      <a:pt x="24383" y="125349"/>
                    </a:lnTo>
                    <a:moveTo>
                      <a:pt x="24383" y="125349"/>
                    </a:moveTo>
                    <a:lnTo>
                      <a:pt x="24383" y="125349"/>
                    </a:lnTo>
                    <a:moveTo>
                      <a:pt x="24383" y="125349"/>
                    </a:moveTo>
                    <a:lnTo>
                      <a:pt x="24383" y="125349"/>
                    </a:lnTo>
                    <a:moveTo>
                      <a:pt x="24383" y="125349"/>
                    </a:moveTo>
                    <a:lnTo>
                      <a:pt x="24764" y="125349"/>
                    </a:lnTo>
                    <a:moveTo>
                      <a:pt x="24764" y="125349"/>
                    </a:moveTo>
                    <a:lnTo>
                      <a:pt x="24764" y="125349"/>
                    </a:lnTo>
                    <a:moveTo>
                      <a:pt x="24764" y="125349"/>
                    </a:moveTo>
                    <a:lnTo>
                      <a:pt x="24764" y="125349"/>
                    </a:lnTo>
                    <a:moveTo>
                      <a:pt x="24764" y="125349"/>
                    </a:moveTo>
                    <a:lnTo>
                      <a:pt x="24764" y="124968"/>
                    </a:lnTo>
                    <a:moveTo>
                      <a:pt x="24764" y="124968"/>
                    </a:moveTo>
                    <a:lnTo>
                      <a:pt x="25145" y="124968"/>
                    </a:lnTo>
                    <a:moveTo>
                      <a:pt x="25145" y="124968"/>
                    </a:moveTo>
                    <a:lnTo>
                      <a:pt x="25145" y="124968"/>
                    </a:lnTo>
                    <a:moveTo>
                      <a:pt x="25145" y="124968"/>
                    </a:moveTo>
                    <a:lnTo>
                      <a:pt x="25145" y="124968"/>
                    </a:lnTo>
                    <a:moveTo>
                      <a:pt x="25145" y="124968"/>
                    </a:moveTo>
                    <a:lnTo>
                      <a:pt x="25145" y="124968"/>
                    </a:lnTo>
                    <a:moveTo>
                      <a:pt x="25145" y="124968"/>
                    </a:moveTo>
                    <a:lnTo>
                      <a:pt x="25526" y="124968"/>
                    </a:lnTo>
                    <a:moveTo>
                      <a:pt x="25526" y="124968"/>
                    </a:moveTo>
                    <a:lnTo>
                      <a:pt x="25526" y="124587"/>
                    </a:lnTo>
                    <a:moveTo>
                      <a:pt x="25526" y="124587"/>
                    </a:moveTo>
                    <a:lnTo>
                      <a:pt x="25526" y="124587"/>
                    </a:lnTo>
                    <a:moveTo>
                      <a:pt x="25526" y="124587"/>
                    </a:moveTo>
                    <a:lnTo>
                      <a:pt x="25526" y="124587"/>
                    </a:lnTo>
                    <a:moveTo>
                      <a:pt x="25526" y="124587"/>
                    </a:moveTo>
                    <a:lnTo>
                      <a:pt x="25526" y="124587"/>
                    </a:lnTo>
                    <a:moveTo>
                      <a:pt x="25526" y="124587"/>
                    </a:moveTo>
                    <a:lnTo>
                      <a:pt x="25907" y="124587"/>
                    </a:lnTo>
                    <a:moveTo>
                      <a:pt x="25907" y="124587"/>
                    </a:moveTo>
                    <a:lnTo>
                      <a:pt x="25907" y="124206"/>
                    </a:lnTo>
                    <a:moveTo>
                      <a:pt x="25907" y="124206"/>
                    </a:moveTo>
                    <a:lnTo>
                      <a:pt x="25907" y="124206"/>
                    </a:lnTo>
                    <a:moveTo>
                      <a:pt x="25907" y="124206"/>
                    </a:moveTo>
                    <a:lnTo>
                      <a:pt x="25907" y="124206"/>
                    </a:lnTo>
                    <a:moveTo>
                      <a:pt x="25907" y="124206"/>
                    </a:moveTo>
                    <a:lnTo>
                      <a:pt x="25907" y="124206"/>
                    </a:lnTo>
                    <a:moveTo>
                      <a:pt x="25907" y="124206"/>
                    </a:moveTo>
                    <a:lnTo>
                      <a:pt x="25907" y="123825"/>
                    </a:lnTo>
                    <a:moveTo>
                      <a:pt x="25907" y="123825"/>
                    </a:moveTo>
                    <a:lnTo>
                      <a:pt x="25907" y="123825"/>
                    </a:lnTo>
                    <a:moveTo>
                      <a:pt x="25907" y="123825"/>
                    </a:moveTo>
                    <a:lnTo>
                      <a:pt x="25907" y="123825"/>
                    </a:lnTo>
                    <a:moveTo>
                      <a:pt x="25907" y="123825"/>
                    </a:moveTo>
                    <a:lnTo>
                      <a:pt x="25907" y="123444"/>
                    </a:lnTo>
                    <a:moveTo>
                      <a:pt x="25907" y="123444"/>
                    </a:moveTo>
                    <a:lnTo>
                      <a:pt x="25907" y="123444"/>
                    </a:lnTo>
                    <a:moveTo>
                      <a:pt x="25907" y="123444"/>
                    </a:moveTo>
                    <a:lnTo>
                      <a:pt x="25907" y="123444"/>
                    </a:lnTo>
                    <a:moveTo>
                      <a:pt x="25907" y="123444"/>
                    </a:moveTo>
                    <a:lnTo>
                      <a:pt x="25907" y="123444"/>
                    </a:lnTo>
                    <a:moveTo>
                      <a:pt x="25907" y="123444"/>
                    </a:moveTo>
                    <a:lnTo>
                      <a:pt x="25907" y="123253"/>
                    </a:lnTo>
                    <a:moveTo>
                      <a:pt x="25907" y="123253"/>
                    </a:moveTo>
                    <a:lnTo>
                      <a:pt x="25907" y="123253"/>
                    </a:lnTo>
                    <a:moveTo>
                      <a:pt x="25907" y="123253"/>
                    </a:moveTo>
                    <a:lnTo>
                      <a:pt x="25907" y="123253"/>
                    </a:lnTo>
                    <a:moveTo>
                      <a:pt x="25907" y="123253"/>
                    </a:moveTo>
                    <a:lnTo>
                      <a:pt x="25907" y="122872"/>
                    </a:lnTo>
                    <a:moveTo>
                      <a:pt x="25907" y="122872"/>
                    </a:moveTo>
                    <a:lnTo>
                      <a:pt x="25907" y="122872"/>
                    </a:lnTo>
                    <a:moveTo>
                      <a:pt x="25907" y="122872"/>
                    </a:moveTo>
                    <a:lnTo>
                      <a:pt x="25907" y="122872"/>
                    </a:lnTo>
                    <a:moveTo>
                      <a:pt x="25907" y="122872"/>
                    </a:moveTo>
                    <a:lnTo>
                      <a:pt x="25907" y="122872"/>
                    </a:lnTo>
                    <a:moveTo>
                      <a:pt x="25907" y="122872"/>
                    </a:moveTo>
                    <a:lnTo>
                      <a:pt x="25907" y="122491"/>
                    </a:lnTo>
                    <a:moveTo>
                      <a:pt x="25907" y="122491"/>
                    </a:moveTo>
                    <a:lnTo>
                      <a:pt x="25907" y="122491"/>
                    </a:lnTo>
                    <a:moveTo>
                      <a:pt x="25907" y="122491"/>
                    </a:moveTo>
                    <a:lnTo>
                      <a:pt x="25907" y="122491"/>
                    </a:lnTo>
                    <a:moveTo>
                      <a:pt x="25907" y="122491"/>
                    </a:moveTo>
                    <a:lnTo>
                      <a:pt x="25526" y="122491"/>
                    </a:lnTo>
                    <a:moveTo>
                      <a:pt x="25526" y="122491"/>
                    </a:moveTo>
                    <a:lnTo>
                      <a:pt x="25526" y="122110"/>
                    </a:lnTo>
                    <a:moveTo>
                      <a:pt x="25526" y="122110"/>
                    </a:moveTo>
                    <a:lnTo>
                      <a:pt x="25526" y="122110"/>
                    </a:lnTo>
                    <a:moveTo>
                      <a:pt x="25526" y="122110"/>
                    </a:moveTo>
                    <a:lnTo>
                      <a:pt x="25526" y="122110"/>
                    </a:lnTo>
                    <a:moveTo>
                      <a:pt x="25526" y="122110"/>
                    </a:moveTo>
                    <a:lnTo>
                      <a:pt x="25526" y="122110"/>
                    </a:lnTo>
                    <a:moveTo>
                      <a:pt x="25526" y="122110"/>
                    </a:moveTo>
                    <a:lnTo>
                      <a:pt x="25145" y="122110"/>
                    </a:lnTo>
                    <a:moveTo>
                      <a:pt x="25145" y="122110"/>
                    </a:moveTo>
                    <a:lnTo>
                      <a:pt x="25145" y="121730"/>
                    </a:lnTo>
                    <a:moveTo>
                      <a:pt x="25145" y="121730"/>
                    </a:moveTo>
                    <a:lnTo>
                      <a:pt x="25145" y="121730"/>
                    </a:lnTo>
                    <a:moveTo>
                      <a:pt x="25145" y="121730"/>
                    </a:moveTo>
                    <a:lnTo>
                      <a:pt x="25145" y="121730"/>
                    </a:lnTo>
                    <a:moveTo>
                      <a:pt x="25145" y="121730"/>
                    </a:moveTo>
                    <a:lnTo>
                      <a:pt x="24764" y="121730"/>
                    </a:lnTo>
                    <a:moveTo>
                      <a:pt x="24764" y="121730"/>
                    </a:moveTo>
                    <a:lnTo>
                      <a:pt x="24764" y="121730"/>
                    </a:lnTo>
                    <a:moveTo>
                      <a:pt x="24764" y="121730"/>
                    </a:moveTo>
                    <a:lnTo>
                      <a:pt x="24764" y="121730"/>
                    </a:lnTo>
                    <a:moveTo>
                      <a:pt x="24764" y="121730"/>
                    </a:moveTo>
                    <a:lnTo>
                      <a:pt x="24764" y="121730"/>
                    </a:lnTo>
                    <a:moveTo>
                      <a:pt x="24764" y="121730"/>
                    </a:moveTo>
                    <a:lnTo>
                      <a:pt x="24383" y="121730"/>
                    </a:lnTo>
                    <a:moveTo>
                      <a:pt x="24383" y="121730"/>
                    </a:moveTo>
                    <a:lnTo>
                      <a:pt x="24383" y="121349"/>
                    </a:lnTo>
                    <a:moveTo>
                      <a:pt x="24383" y="121349"/>
                    </a:moveTo>
                    <a:lnTo>
                      <a:pt x="24383" y="121349"/>
                    </a:lnTo>
                    <a:moveTo>
                      <a:pt x="24383" y="121349"/>
                    </a:moveTo>
                    <a:lnTo>
                      <a:pt x="24002" y="121349"/>
                    </a:lnTo>
                    <a:moveTo>
                      <a:pt x="24002" y="121349"/>
                    </a:moveTo>
                    <a:lnTo>
                      <a:pt x="24002" y="121349"/>
                    </a:lnTo>
                    <a:moveTo>
                      <a:pt x="24002" y="121349"/>
                    </a:moveTo>
                    <a:lnTo>
                      <a:pt x="24002" y="121349"/>
                    </a:lnTo>
                    <a:moveTo>
                      <a:pt x="24002" y="121349"/>
                    </a:moveTo>
                    <a:lnTo>
                      <a:pt x="4001" y="121349"/>
                    </a:lnTo>
                    <a:moveTo>
                      <a:pt x="4001" y="121349"/>
                    </a:moveTo>
                    <a:lnTo>
                      <a:pt x="4001" y="121349"/>
                    </a:lnTo>
                    <a:moveTo>
                      <a:pt x="4001" y="121349"/>
                    </a:moveTo>
                    <a:lnTo>
                      <a:pt x="3620" y="121349"/>
                    </a:lnTo>
                    <a:moveTo>
                      <a:pt x="3620" y="121349"/>
                    </a:moveTo>
                    <a:lnTo>
                      <a:pt x="3620" y="121349"/>
                    </a:lnTo>
                    <a:moveTo>
                      <a:pt x="3620" y="121349"/>
                    </a:moveTo>
                    <a:lnTo>
                      <a:pt x="3239" y="121349"/>
                    </a:lnTo>
                    <a:moveTo>
                      <a:pt x="3239" y="121349"/>
                    </a:moveTo>
                    <a:lnTo>
                      <a:pt x="3239" y="121349"/>
                    </a:lnTo>
                    <a:moveTo>
                      <a:pt x="3239" y="121349"/>
                    </a:moveTo>
                    <a:lnTo>
                      <a:pt x="2858" y="121349"/>
                    </a:lnTo>
                    <a:moveTo>
                      <a:pt x="2858" y="121349"/>
                    </a:moveTo>
                    <a:lnTo>
                      <a:pt x="2858" y="121349"/>
                    </a:lnTo>
                    <a:moveTo>
                      <a:pt x="2858" y="121349"/>
                    </a:moveTo>
                    <a:lnTo>
                      <a:pt x="2476" y="121349"/>
                    </a:lnTo>
                    <a:moveTo>
                      <a:pt x="2476" y="121349"/>
                    </a:moveTo>
                    <a:lnTo>
                      <a:pt x="2476" y="120968"/>
                    </a:lnTo>
                    <a:moveTo>
                      <a:pt x="2476" y="120968"/>
                    </a:moveTo>
                    <a:lnTo>
                      <a:pt x="2096" y="120968"/>
                    </a:lnTo>
                    <a:moveTo>
                      <a:pt x="2096" y="120968"/>
                    </a:moveTo>
                    <a:lnTo>
                      <a:pt x="2096" y="120968"/>
                    </a:lnTo>
                    <a:moveTo>
                      <a:pt x="2096" y="120968"/>
                    </a:moveTo>
                    <a:lnTo>
                      <a:pt x="1714" y="120968"/>
                    </a:lnTo>
                    <a:moveTo>
                      <a:pt x="1714" y="120968"/>
                    </a:moveTo>
                    <a:lnTo>
                      <a:pt x="1714" y="120587"/>
                    </a:lnTo>
                    <a:moveTo>
                      <a:pt x="1714" y="120587"/>
                    </a:moveTo>
                    <a:lnTo>
                      <a:pt x="1714" y="120587"/>
                    </a:lnTo>
                    <a:moveTo>
                      <a:pt x="1714" y="120587"/>
                    </a:moveTo>
                    <a:lnTo>
                      <a:pt x="1334" y="120587"/>
                    </a:lnTo>
                    <a:moveTo>
                      <a:pt x="1334" y="120587"/>
                    </a:moveTo>
                    <a:lnTo>
                      <a:pt x="1334" y="120587"/>
                    </a:lnTo>
                    <a:moveTo>
                      <a:pt x="1334" y="120587"/>
                    </a:moveTo>
                    <a:lnTo>
                      <a:pt x="952" y="120206"/>
                    </a:lnTo>
                    <a:moveTo>
                      <a:pt x="952" y="120206"/>
                    </a:moveTo>
                    <a:lnTo>
                      <a:pt x="952" y="120206"/>
                    </a:lnTo>
                    <a:moveTo>
                      <a:pt x="952" y="120206"/>
                    </a:moveTo>
                    <a:lnTo>
                      <a:pt x="952" y="120015"/>
                    </a:lnTo>
                    <a:moveTo>
                      <a:pt x="952" y="120015"/>
                    </a:moveTo>
                    <a:lnTo>
                      <a:pt x="952" y="120015"/>
                    </a:lnTo>
                    <a:moveTo>
                      <a:pt x="952" y="120015"/>
                    </a:moveTo>
                    <a:lnTo>
                      <a:pt x="762" y="120015"/>
                    </a:lnTo>
                    <a:moveTo>
                      <a:pt x="762" y="120015"/>
                    </a:moveTo>
                    <a:lnTo>
                      <a:pt x="762" y="119634"/>
                    </a:lnTo>
                    <a:moveTo>
                      <a:pt x="762" y="119634"/>
                    </a:moveTo>
                    <a:lnTo>
                      <a:pt x="762" y="119634"/>
                    </a:lnTo>
                    <a:moveTo>
                      <a:pt x="762" y="119634"/>
                    </a:moveTo>
                    <a:lnTo>
                      <a:pt x="381" y="119253"/>
                    </a:lnTo>
                    <a:moveTo>
                      <a:pt x="381" y="119253"/>
                    </a:moveTo>
                    <a:lnTo>
                      <a:pt x="381" y="119253"/>
                    </a:lnTo>
                    <a:moveTo>
                      <a:pt x="381" y="119253"/>
                    </a:moveTo>
                    <a:lnTo>
                      <a:pt x="381" y="118872"/>
                    </a:lnTo>
                    <a:moveTo>
                      <a:pt x="381" y="118872"/>
                    </a:moveTo>
                    <a:lnTo>
                      <a:pt x="381" y="118872"/>
                    </a:lnTo>
                    <a:moveTo>
                      <a:pt x="381" y="118872"/>
                    </a:moveTo>
                    <a:lnTo>
                      <a:pt x="381" y="118491"/>
                    </a:lnTo>
                    <a:moveTo>
                      <a:pt x="381" y="118491"/>
                    </a:moveTo>
                    <a:lnTo>
                      <a:pt x="381" y="118491"/>
                    </a:lnTo>
                    <a:moveTo>
                      <a:pt x="381" y="118491"/>
                    </a:moveTo>
                    <a:lnTo>
                      <a:pt x="381" y="118110"/>
                    </a:lnTo>
                    <a:moveTo>
                      <a:pt x="381" y="118110"/>
                    </a:moveTo>
                    <a:lnTo>
                      <a:pt x="0" y="118110"/>
                    </a:lnTo>
                    <a:moveTo>
                      <a:pt x="0" y="118110"/>
                    </a:moveTo>
                    <a:lnTo>
                      <a:pt x="0" y="117729"/>
                    </a:lnTo>
                    <a:moveTo>
                      <a:pt x="0" y="117729"/>
                    </a:moveTo>
                    <a:lnTo>
                      <a:pt x="0" y="117729"/>
                    </a:lnTo>
                    <a:moveTo>
                      <a:pt x="0" y="117729"/>
                    </a:moveTo>
                    <a:lnTo>
                      <a:pt x="0" y="117348"/>
                    </a:lnTo>
                    <a:moveTo>
                      <a:pt x="0" y="117348"/>
                    </a:moveTo>
                    <a:lnTo>
                      <a:pt x="0" y="117348"/>
                    </a:lnTo>
                    <a:moveTo>
                      <a:pt x="0" y="117348"/>
                    </a:moveTo>
                    <a:lnTo>
                      <a:pt x="0" y="116967"/>
                    </a:lnTo>
                    <a:moveTo>
                      <a:pt x="0" y="116967"/>
                    </a:moveTo>
                    <a:lnTo>
                      <a:pt x="381" y="116967"/>
                    </a:lnTo>
                    <a:moveTo>
                      <a:pt x="381" y="116967"/>
                    </a:moveTo>
                    <a:lnTo>
                      <a:pt x="381" y="116777"/>
                    </a:lnTo>
                    <a:moveTo>
                      <a:pt x="381" y="116777"/>
                    </a:moveTo>
                    <a:lnTo>
                      <a:pt x="381" y="116777"/>
                    </a:lnTo>
                    <a:moveTo>
                      <a:pt x="381" y="116777"/>
                    </a:moveTo>
                    <a:lnTo>
                      <a:pt x="381" y="116395"/>
                    </a:lnTo>
                    <a:moveTo>
                      <a:pt x="381" y="116395"/>
                    </a:moveTo>
                    <a:lnTo>
                      <a:pt x="381" y="116395"/>
                    </a:lnTo>
                    <a:moveTo>
                      <a:pt x="381" y="116395"/>
                    </a:moveTo>
                    <a:lnTo>
                      <a:pt x="381" y="116395"/>
                    </a:lnTo>
                    <a:moveTo>
                      <a:pt x="381" y="116395"/>
                    </a:moveTo>
                    <a:lnTo>
                      <a:pt x="381" y="116015"/>
                    </a:lnTo>
                    <a:moveTo>
                      <a:pt x="381" y="116015"/>
                    </a:moveTo>
                    <a:lnTo>
                      <a:pt x="762" y="116015"/>
                    </a:lnTo>
                    <a:moveTo>
                      <a:pt x="762" y="116015"/>
                    </a:moveTo>
                    <a:lnTo>
                      <a:pt x="762" y="115633"/>
                    </a:lnTo>
                    <a:moveTo>
                      <a:pt x="762" y="115633"/>
                    </a:moveTo>
                    <a:lnTo>
                      <a:pt x="762" y="115633"/>
                    </a:lnTo>
                    <a:moveTo>
                      <a:pt x="762" y="115633"/>
                    </a:moveTo>
                    <a:lnTo>
                      <a:pt x="952" y="115253"/>
                    </a:lnTo>
                    <a:moveTo>
                      <a:pt x="952" y="115253"/>
                    </a:moveTo>
                    <a:lnTo>
                      <a:pt x="952" y="115253"/>
                    </a:lnTo>
                    <a:moveTo>
                      <a:pt x="952" y="115253"/>
                    </a:moveTo>
                    <a:lnTo>
                      <a:pt x="952" y="115253"/>
                    </a:lnTo>
                    <a:moveTo>
                      <a:pt x="952" y="115253"/>
                    </a:moveTo>
                    <a:lnTo>
                      <a:pt x="952" y="114871"/>
                    </a:lnTo>
                    <a:moveTo>
                      <a:pt x="952" y="114871"/>
                    </a:moveTo>
                    <a:lnTo>
                      <a:pt x="1334" y="114871"/>
                    </a:lnTo>
                    <a:moveTo>
                      <a:pt x="1334" y="114871"/>
                    </a:moveTo>
                    <a:lnTo>
                      <a:pt x="1334" y="114871"/>
                    </a:lnTo>
                    <a:moveTo>
                      <a:pt x="1334" y="114871"/>
                    </a:moveTo>
                    <a:lnTo>
                      <a:pt x="1714" y="114491"/>
                    </a:lnTo>
                    <a:moveTo>
                      <a:pt x="1714" y="114491"/>
                    </a:moveTo>
                    <a:lnTo>
                      <a:pt x="1714" y="114491"/>
                    </a:lnTo>
                    <a:moveTo>
                      <a:pt x="1714" y="114491"/>
                    </a:moveTo>
                    <a:lnTo>
                      <a:pt x="1714" y="114491"/>
                    </a:lnTo>
                    <a:moveTo>
                      <a:pt x="1714" y="114491"/>
                    </a:moveTo>
                    <a:lnTo>
                      <a:pt x="2096" y="114109"/>
                    </a:lnTo>
                    <a:moveTo>
                      <a:pt x="2096" y="114109"/>
                    </a:moveTo>
                    <a:lnTo>
                      <a:pt x="2096" y="114109"/>
                    </a:lnTo>
                    <a:moveTo>
                      <a:pt x="2096" y="114109"/>
                    </a:moveTo>
                    <a:lnTo>
                      <a:pt x="2476" y="114109"/>
                    </a:lnTo>
                    <a:moveTo>
                      <a:pt x="2476" y="114109"/>
                    </a:moveTo>
                    <a:lnTo>
                      <a:pt x="2476" y="114109"/>
                    </a:lnTo>
                    <a:moveTo>
                      <a:pt x="2476" y="114109"/>
                    </a:moveTo>
                    <a:lnTo>
                      <a:pt x="2858" y="114109"/>
                    </a:lnTo>
                    <a:moveTo>
                      <a:pt x="2858" y="114109"/>
                    </a:moveTo>
                    <a:lnTo>
                      <a:pt x="2858" y="113729"/>
                    </a:lnTo>
                    <a:moveTo>
                      <a:pt x="2858" y="113729"/>
                    </a:moveTo>
                    <a:lnTo>
                      <a:pt x="3239" y="113729"/>
                    </a:lnTo>
                    <a:moveTo>
                      <a:pt x="3239" y="113729"/>
                    </a:moveTo>
                    <a:lnTo>
                      <a:pt x="3239" y="113729"/>
                    </a:lnTo>
                    <a:moveTo>
                      <a:pt x="3239" y="113729"/>
                    </a:moveTo>
                    <a:lnTo>
                      <a:pt x="3620" y="113729"/>
                    </a:lnTo>
                    <a:moveTo>
                      <a:pt x="3620" y="113729"/>
                    </a:moveTo>
                    <a:lnTo>
                      <a:pt x="3620" y="113729"/>
                    </a:lnTo>
                    <a:moveTo>
                      <a:pt x="3620" y="113729"/>
                    </a:moveTo>
                    <a:lnTo>
                      <a:pt x="4001" y="113729"/>
                    </a:lnTo>
                    <a:moveTo>
                      <a:pt x="4001" y="113729"/>
                    </a:moveTo>
                    <a:lnTo>
                      <a:pt x="4001" y="113729"/>
                    </a:lnTo>
                    <a:moveTo>
                      <a:pt x="4001" y="113729"/>
                    </a:moveTo>
                    <a:lnTo>
                      <a:pt x="23431" y="113729"/>
                    </a:lnTo>
                    <a:moveTo>
                      <a:pt x="23431" y="113729"/>
                    </a:moveTo>
                    <a:lnTo>
                      <a:pt x="23431" y="113729"/>
                    </a:lnTo>
                    <a:moveTo>
                      <a:pt x="23431" y="113729"/>
                    </a:moveTo>
                    <a:lnTo>
                      <a:pt x="23811" y="113729"/>
                    </a:lnTo>
                    <a:moveTo>
                      <a:pt x="23811" y="113729"/>
                    </a:moveTo>
                    <a:lnTo>
                      <a:pt x="23811" y="113729"/>
                    </a:lnTo>
                    <a:moveTo>
                      <a:pt x="23811" y="113729"/>
                    </a:moveTo>
                    <a:lnTo>
                      <a:pt x="24002" y="113729"/>
                    </a:lnTo>
                    <a:moveTo>
                      <a:pt x="24002" y="113729"/>
                    </a:moveTo>
                    <a:lnTo>
                      <a:pt x="24002" y="113729"/>
                    </a:lnTo>
                    <a:moveTo>
                      <a:pt x="24002" y="113729"/>
                    </a:moveTo>
                    <a:lnTo>
                      <a:pt x="24002" y="113729"/>
                    </a:lnTo>
                    <a:moveTo>
                      <a:pt x="24002" y="113729"/>
                    </a:moveTo>
                    <a:lnTo>
                      <a:pt x="24383" y="113729"/>
                    </a:lnTo>
                    <a:moveTo>
                      <a:pt x="24383" y="113729"/>
                    </a:moveTo>
                    <a:lnTo>
                      <a:pt x="24383" y="113348"/>
                    </a:lnTo>
                    <a:moveTo>
                      <a:pt x="24383" y="113348"/>
                    </a:moveTo>
                    <a:lnTo>
                      <a:pt x="24383" y="113348"/>
                    </a:lnTo>
                    <a:moveTo>
                      <a:pt x="24383" y="113348"/>
                    </a:moveTo>
                    <a:lnTo>
                      <a:pt x="24764" y="113348"/>
                    </a:lnTo>
                    <a:moveTo>
                      <a:pt x="24764" y="113348"/>
                    </a:moveTo>
                    <a:lnTo>
                      <a:pt x="24764" y="113348"/>
                    </a:lnTo>
                    <a:moveTo>
                      <a:pt x="24764" y="113348"/>
                    </a:moveTo>
                    <a:lnTo>
                      <a:pt x="24764" y="113348"/>
                    </a:lnTo>
                    <a:moveTo>
                      <a:pt x="24764" y="113348"/>
                    </a:moveTo>
                    <a:lnTo>
                      <a:pt x="25145" y="113157"/>
                    </a:lnTo>
                    <a:moveTo>
                      <a:pt x="25145" y="113157"/>
                    </a:moveTo>
                    <a:lnTo>
                      <a:pt x="25145" y="113157"/>
                    </a:lnTo>
                    <a:moveTo>
                      <a:pt x="25145" y="113157"/>
                    </a:moveTo>
                    <a:lnTo>
                      <a:pt x="25145" y="113157"/>
                    </a:lnTo>
                    <a:moveTo>
                      <a:pt x="25145" y="113157"/>
                    </a:moveTo>
                    <a:lnTo>
                      <a:pt x="25526" y="113157"/>
                    </a:lnTo>
                    <a:moveTo>
                      <a:pt x="25526" y="113157"/>
                    </a:moveTo>
                    <a:lnTo>
                      <a:pt x="25526" y="112776"/>
                    </a:lnTo>
                    <a:moveTo>
                      <a:pt x="25526" y="112776"/>
                    </a:moveTo>
                    <a:lnTo>
                      <a:pt x="25526" y="112776"/>
                    </a:lnTo>
                    <a:moveTo>
                      <a:pt x="25526" y="112776"/>
                    </a:moveTo>
                    <a:lnTo>
                      <a:pt x="25526" y="112776"/>
                    </a:lnTo>
                    <a:moveTo>
                      <a:pt x="25526" y="112776"/>
                    </a:moveTo>
                    <a:lnTo>
                      <a:pt x="25526" y="112395"/>
                    </a:lnTo>
                    <a:moveTo>
                      <a:pt x="25526" y="112395"/>
                    </a:moveTo>
                    <a:lnTo>
                      <a:pt x="25907" y="112395"/>
                    </a:lnTo>
                    <a:moveTo>
                      <a:pt x="25907" y="112395"/>
                    </a:moveTo>
                    <a:lnTo>
                      <a:pt x="25907" y="112395"/>
                    </a:lnTo>
                    <a:moveTo>
                      <a:pt x="25907" y="112395"/>
                    </a:moveTo>
                    <a:lnTo>
                      <a:pt x="25907" y="112014"/>
                    </a:lnTo>
                    <a:moveTo>
                      <a:pt x="25907" y="112014"/>
                    </a:moveTo>
                    <a:lnTo>
                      <a:pt x="25907" y="112014"/>
                    </a:lnTo>
                    <a:moveTo>
                      <a:pt x="25907" y="112014"/>
                    </a:moveTo>
                    <a:lnTo>
                      <a:pt x="25907" y="112014"/>
                    </a:lnTo>
                    <a:moveTo>
                      <a:pt x="25907" y="112014"/>
                    </a:moveTo>
                    <a:lnTo>
                      <a:pt x="25907" y="111633"/>
                    </a:lnTo>
                    <a:moveTo>
                      <a:pt x="25907" y="111633"/>
                    </a:moveTo>
                    <a:lnTo>
                      <a:pt x="25907" y="111633"/>
                    </a:lnTo>
                    <a:moveTo>
                      <a:pt x="25907" y="111633"/>
                    </a:moveTo>
                    <a:lnTo>
                      <a:pt x="25907" y="111633"/>
                    </a:lnTo>
                    <a:moveTo>
                      <a:pt x="25907" y="111633"/>
                    </a:moveTo>
                    <a:lnTo>
                      <a:pt x="25907" y="111252"/>
                    </a:lnTo>
                    <a:moveTo>
                      <a:pt x="25907" y="111252"/>
                    </a:moveTo>
                    <a:lnTo>
                      <a:pt x="25907" y="111252"/>
                    </a:lnTo>
                    <a:moveTo>
                      <a:pt x="25907" y="111252"/>
                    </a:moveTo>
                    <a:lnTo>
                      <a:pt x="25907" y="110871"/>
                    </a:lnTo>
                    <a:moveTo>
                      <a:pt x="25907" y="110871"/>
                    </a:moveTo>
                    <a:lnTo>
                      <a:pt x="25907" y="110871"/>
                    </a:lnTo>
                    <a:moveTo>
                      <a:pt x="25907" y="110871"/>
                    </a:moveTo>
                    <a:lnTo>
                      <a:pt x="25907" y="110871"/>
                    </a:lnTo>
                    <a:moveTo>
                      <a:pt x="25907" y="110871"/>
                    </a:moveTo>
                    <a:lnTo>
                      <a:pt x="25907" y="110490"/>
                    </a:lnTo>
                    <a:moveTo>
                      <a:pt x="25907" y="110490"/>
                    </a:moveTo>
                    <a:lnTo>
                      <a:pt x="25907" y="110490"/>
                    </a:lnTo>
                    <a:moveTo>
                      <a:pt x="25907" y="110490"/>
                    </a:moveTo>
                    <a:lnTo>
                      <a:pt x="25907" y="110109"/>
                    </a:lnTo>
                    <a:moveTo>
                      <a:pt x="25907" y="110109"/>
                    </a:moveTo>
                    <a:lnTo>
                      <a:pt x="25907" y="110109"/>
                    </a:lnTo>
                    <a:moveTo>
                      <a:pt x="25907" y="110109"/>
                    </a:moveTo>
                    <a:lnTo>
                      <a:pt x="25907" y="110109"/>
                    </a:lnTo>
                    <a:moveTo>
                      <a:pt x="25907" y="110109"/>
                    </a:moveTo>
                    <a:lnTo>
                      <a:pt x="25526" y="109918"/>
                    </a:lnTo>
                    <a:moveTo>
                      <a:pt x="25526" y="109918"/>
                    </a:moveTo>
                    <a:lnTo>
                      <a:pt x="25526" y="109918"/>
                    </a:lnTo>
                    <a:moveTo>
                      <a:pt x="25526" y="109918"/>
                    </a:moveTo>
                    <a:lnTo>
                      <a:pt x="25526" y="109918"/>
                    </a:lnTo>
                    <a:moveTo>
                      <a:pt x="25526" y="109918"/>
                    </a:moveTo>
                    <a:lnTo>
                      <a:pt x="25526" y="109537"/>
                    </a:lnTo>
                    <a:moveTo>
                      <a:pt x="25526" y="109537"/>
                    </a:moveTo>
                    <a:lnTo>
                      <a:pt x="25526" y="109537"/>
                    </a:lnTo>
                    <a:moveTo>
                      <a:pt x="25526" y="109537"/>
                    </a:moveTo>
                    <a:lnTo>
                      <a:pt x="25145" y="109537"/>
                    </a:lnTo>
                    <a:moveTo>
                      <a:pt x="25145" y="109537"/>
                    </a:moveTo>
                    <a:lnTo>
                      <a:pt x="25145" y="109537"/>
                    </a:lnTo>
                    <a:moveTo>
                      <a:pt x="25145" y="109537"/>
                    </a:moveTo>
                    <a:lnTo>
                      <a:pt x="25145" y="109157"/>
                    </a:lnTo>
                    <a:moveTo>
                      <a:pt x="25145" y="109157"/>
                    </a:moveTo>
                    <a:lnTo>
                      <a:pt x="24764" y="109157"/>
                    </a:lnTo>
                    <a:moveTo>
                      <a:pt x="24764" y="109157"/>
                    </a:moveTo>
                    <a:lnTo>
                      <a:pt x="24764" y="109157"/>
                    </a:lnTo>
                    <a:moveTo>
                      <a:pt x="24764" y="109157"/>
                    </a:moveTo>
                    <a:lnTo>
                      <a:pt x="24764" y="109157"/>
                    </a:lnTo>
                    <a:moveTo>
                      <a:pt x="24764" y="109157"/>
                    </a:moveTo>
                    <a:lnTo>
                      <a:pt x="24383" y="109157"/>
                    </a:lnTo>
                    <a:moveTo>
                      <a:pt x="24383" y="109157"/>
                    </a:moveTo>
                    <a:lnTo>
                      <a:pt x="24383" y="108776"/>
                    </a:lnTo>
                    <a:moveTo>
                      <a:pt x="24383" y="108776"/>
                    </a:moveTo>
                    <a:lnTo>
                      <a:pt x="24383" y="108776"/>
                    </a:lnTo>
                    <a:moveTo>
                      <a:pt x="24383" y="108776"/>
                    </a:moveTo>
                    <a:lnTo>
                      <a:pt x="24002" y="108776"/>
                    </a:lnTo>
                    <a:moveTo>
                      <a:pt x="24002" y="108776"/>
                    </a:moveTo>
                    <a:lnTo>
                      <a:pt x="24002" y="108776"/>
                    </a:lnTo>
                    <a:moveTo>
                      <a:pt x="24002" y="108776"/>
                    </a:moveTo>
                    <a:lnTo>
                      <a:pt x="24002" y="108776"/>
                    </a:lnTo>
                    <a:moveTo>
                      <a:pt x="24002" y="108776"/>
                    </a:moveTo>
                    <a:lnTo>
                      <a:pt x="23811" y="108776"/>
                    </a:lnTo>
                    <a:moveTo>
                      <a:pt x="23811" y="108776"/>
                    </a:moveTo>
                    <a:lnTo>
                      <a:pt x="23811" y="108776"/>
                    </a:lnTo>
                    <a:moveTo>
                      <a:pt x="23811" y="108776"/>
                    </a:moveTo>
                    <a:lnTo>
                      <a:pt x="23431" y="108776"/>
                    </a:lnTo>
                    <a:moveTo>
                      <a:pt x="23431" y="108776"/>
                    </a:moveTo>
                    <a:lnTo>
                      <a:pt x="23431" y="108776"/>
                    </a:lnTo>
                    <a:moveTo>
                      <a:pt x="23431" y="108776"/>
                    </a:moveTo>
                    <a:lnTo>
                      <a:pt x="4001" y="108776"/>
                    </a:lnTo>
                    <a:moveTo>
                      <a:pt x="4001" y="108776"/>
                    </a:moveTo>
                    <a:lnTo>
                      <a:pt x="4001" y="108776"/>
                    </a:lnTo>
                    <a:moveTo>
                      <a:pt x="4001" y="108776"/>
                    </a:moveTo>
                    <a:lnTo>
                      <a:pt x="3620" y="108776"/>
                    </a:lnTo>
                    <a:moveTo>
                      <a:pt x="3620" y="108776"/>
                    </a:moveTo>
                    <a:lnTo>
                      <a:pt x="3620" y="108776"/>
                    </a:lnTo>
                    <a:moveTo>
                      <a:pt x="3620" y="108776"/>
                    </a:moveTo>
                    <a:lnTo>
                      <a:pt x="3239" y="108776"/>
                    </a:lnTo>
                    <a:moveTo>
                      <a:pt x="3239" y="108776"/>
                    </a:moveTo>
                    <a:lnTo>
                      <a:pt x="3239" y="108776"/>
                    </a:lnTo>
                    <a:moveTo>
                      <a:pt x="3239" y="108776"/>
                    </a:moveTo>
                    <a:lnTo>
                      <a:pt x="2858" y="108394"/>
                    </a:lnTo>
                    <a:moveTo>
                      <a:pt x="2858" y="108394"/>
                    </a:moveTo>
                    <a:lnTo>
                      <a:pt x="2858" y="108394"/>
                    </a:lnTo>
                    <a:moveTo>
                      <a:pt x="2858" y="108394"/>
                    </a:moveTo>
                    <a:lnTo>
                      <a:pt x="2476" y="108394"/>
                    </a:lnTo>
                    <a:moveTo>
                      <a:pt x="2476" y="108394"/>
                    </a:moveTo>
                    <a:lnTo>
                      <a:pt x="2476" y="108394"/>
                    </a:lnTo>
                    <a:moveTo>
                      <a:pt x="2476" y="108394"/>
                    </a:moveTo>
                    <a:lnTo>
                      <a:pt x="2096" y="108394"/>
                    </a:lnTo>
                    <a:moveTo>
                      <a:pt x="2096" y="108394"/>
                    </a:moveTo>
                    <a:lnTo>
                      <a:pt x="2096" y="108013"/>
                    </a:lnTo>
                    <a:moveTo>
                      <a:pt x="2096" y="108013"/>
                    </a:moveTo>
                    <a:lnTo>
                      <a:pt x="1714" y="108013"/>
                    </a:lnTo>
                    <a:moveTo>
                      <a:pt x="1714" y="108013"/>
                    </a:moveTo>
                    <a:lnTo>
                      <a:pt x="1714" y="108013"/>
                    </a:lnTo>
                    <a:moveTo>
                      <a:pt x="1714" y="108013"/>
                    </a:moveTo>
                    <a:lnTo>
                      <a:pt x="1714" y="108013"/>
                    </a:lnTo>
                    <a:moveTo>
                      <a:pt x="1714" y="108013"/>
                    </a:moveTo>
                    <a:lnTo>
                      <a:pt x="1334" y="107632"/>
                    </a:lnTo>
                    <a:moveTo>
                      <a:pt x="1334" y="107632"/>
                    </a:moveTo>
                    <a:lnTo>
                      <a:pt x="1334" y="107632"/>
                    </a:lnTo>
                    <a:moveTo>
                      <a:pt x="1334" y="107632"/>
                    </a:moveTo>
                    <a:lnTo>
                      <a:pt x="952" y="107632"/>
                    </a:lnTo>
                    <a:moveTo>
                      <a:pt x="952" y="107632"/>
                    </a:moveTo>
                    <a:lnTo>
                      <a:pt x="952" y="107252"/>
                    </a:lnTo>
                    <a:moveTo>
                      <a:pt x="952" y="107252"/>
                    </a:moveTo>
                    <a:lnTo>
                      <a:pt x="952" y="107252"/>
                    </a:lnTo>
                    <a:moveTo>
                      <a:pt x="952" y="107252"/>
                    </a:moveTo>
                    <a:lnTo>
                      <a:pt x="952" y="106871"/>
                    </a:lnTo>
                    <a:moveTo>
                      <a:pt x="952" y="106871"/>
                    </a:moveTo>
                    <a:lnTo>
                      <a:pt x="762" y="106871"/>
                    </a:lnTo>
                    <a:moveTo>
                      <a:pt x="762" y="106871"/>
                    </a:moveTo>
                    <a:lnTo>
                      <a:pt x="762" y="106871"/>
                    </a:lnTo>
                    <a:moveTo>
                      <a:pt x="762" y="106871"/>
                    </a:moveTo>
                    <a:lnTo>
                      <a:pt x="762" y="106680"/>
                    </a:lnTo>
                    <a:moveTo>
                      <a:pt x="762" y="106680"/>
                    </a:moveTo>
                    <a:lnTo>
                      <a:pt x="381" y="106680"/>
                    </a:lnTo>
                    <a:moveTo>
                      <a:pt x="381" y="106680"/>
                    </a:moveTo>
                    <a:lnTo>
                      <a:pt x="381" y="106299"/>
                    </a:lnTo>
                    <a:moveTo>
                      <a:pt x="381" y="106299"/>
                    </a:moveTo>
                    <a:lnTo>
                      <a:pt x="381" y="106299"/>
                    </a:lnTo>
                    <a:moveTo>
                      <a:pt x="381" y="106299"/>
                    </a:moveTo>
                    <a:lnTo>
                      <a:pt x="381" y="105918"/>
                    </a:lnTo>
                    <a:moveTo>
                      <a:pt x="381" y="105918"/>
                    </a:moveTo>
                    <a:lnTo>
                      <a:pt x="381" y="105918"/>
                    </a:lnTo>
                    <a:moveTo>
                      <a:pt x="381" y="105918"/>
                    </a:moveTo>
                    <a:lnTo>
                      <a:pt x="381" y="105537"/>
                    </a:lnTo>
                    <a:moveTo>
                      <a:pt x="381" y="105537"/>
                    </a:moveTo>
                    <a:lnTo>
                      <a:pt x="381" y="105537"/>
                    </a:lnTo>
                    <a:moveTo>
                      <a:pt x="381" y="105537"/>
                    </a:moveTo>
                    <a:lnTo>
                      <a:pt x="0" y="105156"/>
                    </a:lnTo>
                    <a:moveTo>
                      <a:pt x="0" y="105156"/>
                    </a:moveTo>
                    <a:lnTo>
                      <a:pt x="0" y="105156"/>
                    </a:lnTo>
                    <a:moveTo>
                      <a:pt x="0" y="105156"/>
                    </a:moveTo>
                    <a:lnTo>
                      <a:pt x="0" y="104775"/>
                    </a:lnTo>
                    <a:moveTo>
                      <a:pt x="0" y="104775"/>
                    </a:moveTo>
                    <a:lnTo>
                      <a:pt x="0" y="104775"/>
                    </a:lnTo>
                    <a:moveTo>
                      <a:pt x="0" y="104775"/>
                    </a:moveTo>
                    <a:lnTo>
                      <a:pt x="0" y="104394"/>
                    </a:lnTo>
                    <a:moveTo>
                      <a:pt x="0" y="104394"/>
                    </a:moveTo>
                    <a:lnTo>
                      <a:pt x="0" y="104394"/>
                    </a:lnTo>
                    <a:moveTo>
                      <a:pt x="0" y="104394"/>
                    </a:moveTo>
                    <a:lnTo>
                      <a:pt x="381" y="104013"/>
                    </a:lnTo>
                    <a:moveTo>
                      <a:pt x="381" y="104013"/>
                    </a:moveTo>
                    <a:lnTo>
                      <a:pt x="381" y="104013"/>
                    </a:lnTo>
                    <a:moveTo>
                      <a:pt x="381" y="104013"/>
                    </a:moveTo>
                    <a:lnTo>
                      <a:pt x="381" y="103632"/>
                    </a:lnTo>
                    <a:moveTo>
                      <a:pt x="381" y="103632"/>
                    </a:moveTo>
                    <a:lnTo>
                      <a:pt x="381" y="103632"/>
                    </a:lnTo>
                    <a:moveTo>
                      <a:pt x="381" y="103632"/>
                    </a:moveTo>
                    <a:lnTo>
                      <a:pt x="381" y="103441"/>
                    </a:lnTo>
                    <a:moveTo>
                      <a:pt x="381" y="103441"/>
                    </a:moveTo>
                    <a:lnTo>
                      <a:pt x="381" y="103441"/>
                    </a:lnTo>
                    <a:moveTo>
                      <a:pt x="381" y="103441"/>
                    </a:moveTo>
                    <a:lnTo>
                      <a:pt x="381" y="103441"/>
                    </a:lnTo>
                    <a:moveTo>
                      <a:pt x="381" y="103441"/>
                    </a:moveTo>
                    <a:lnTo>
                      <a:pt x="762" y="103060"/>
                    </a:lnTo>
                    <a:moveTo>
                      <a:pt x="762" y="103060"/>
                    </a:moveTo>
                    <a:lnTo>
                      <a:pt x="762" y="103060"/>
                    </a:lnTo>
                    <a:moveTo>
                      <a:pt x="762" y="103060"/>
                    </a:moveTo>
                    <a:lnTo>
                      <a:pt x="762" y="102680"/>
                    </a:lnTo>
                    <a:moveTo>
                      <a:pt x="762" y="102680"/>
                    </a:moveTo>
                    <a:lnTo>
                      <a:pt x="952" y="102680"/>
                    </a:lnTo>
                    <a:moveTo>
                      <a:pt x="952" y="102680"/>
                    </a:moveTo>
                    <a:lnTo>
                      <a:pt x="952" y="102299"/>
                    </a:lnTo>
                    <a:moveTo>
                      <a:pt x="952" y="102299"/>
                    </a:moveTo>
                    <a:lnTo>
                      <a:pt x="952" y="102299"/>
                    </a:lnTo>
                    <a:moveTo>
                      <a:pt x="952" y="102299"/>
                    </a:moveTo>
                    <a:lnTo>
                      <a:pt x="952" y="102299"/>
                    </a:lnTo>
                    <a:moveTo>
                      <a:pt x="952" y="102299"/>
                    </a:moveTo>
                    <a:lnTo>
                      <a:pt x="1334" y="101917"/>
                    </a:lnTo>
                    <a:moveTo>
                      <a:pt x="1334" y="101917"/>
                    </a:moveTo>
                    <a:lnTo>
                      <a:pt x="1334" y="101917"/>
                    </a:lnTo>
                    <a:moveTo>
                      <a:pt x="1334" y="101917"/>
                    </a:moveTo>
                    <a:lnTo>
                      <a:pt x="1714" y="101917"/>
                    </a:lnTo>
                    <a:moveTo>
                      <a:pt x="1714" y="101917"/>
                    </a:moveTo>
                    <a:lnTo>
                      <a:pt x="1714" y="101536"/>
                    </a:lnTo>
                    <a:moveTo>
                      <a:pt x="1714" y="101536"/>
                    </a:moveTo>
                    <a:lnTo>
                      <a:pt x="1714" y="101536"/>
                    </a:lnTo>
                    <a:moveTo>
                      <a:pt x="1714" y="101536"/>
                    </a:moveTo>
                    <a:lnTo>
                      <a:pt x="2096" y="101536"/>
                    </a:lnTo>
                    <a:moveTo>
                      <a:pt x="2096" y="101536"/>
                    </a:moveTo>
                    <a:lnTo>
                      <a:pt x="2096" y="101536"/>
                    </a:lnTo>
                    <a:moveTo>
                      <a:pt x="2096" y="101536"/>
                    </a:moveTo>
                    <a:lnTo>
                      <a:pt x="2476" y="101156"/>
                    </a:lnTo>
                    <a:moveTo>
                      <a:pt x="2476" y="101156"/>
                    </a:moveTo>
                    <a:lnTo>
                      <a:pt x="2476" y="101156"/>
                    </a:lnTo>
                    <a:moveTo>
                      <a:pt x="2476" y="101156"/>
                    </a:moveTo>
                    <a:lnTo>
                      <a:pt x="2858" y="101156"/>
                    </a:lnTo>
                    <a:moveTo>
                      <a:pt x="2858" y="101156"/>
                    </a:moveTo>
                    <a:lnTo>
                      <a:pt x="2858" y="101156"/>
                    </a:lnTo>
                    <a:moveTo>
                      <a:pt x="2858" y="101156"/>
                    </a:moveTo>
                    <a:lnTo>
                      <a:pt x="3239" y="101156"/>
                    </a:lnTo>
                    <a:moveTo>
                      <a:pt x="3239" y="101156"/>
                    </a:moveTo>
                    <a:lnTo>
                      <a:pt x="3239" y="101156"/>
                    </a:lnTo>
                    <a:moveTo>
                      <a:pt x="3239" y="101156"/>
                    </a:moveTo>
                    <a:lnTo>
                      <a:pt x="3620" y="101156"/>
                    </a:lnTo>
                    <a:moveTo>
                      <a:pt x="3620" y="101156"/>
                    </a:moveTo>
                    <a:lnTo>
                      <a:pt x="3620" y="101156"/>
                    </a:lnTo>
                    <a:moveTo>
                      <a:pt x="3620" y="101156"/>
                    </a:moveTo>
                    <a:lnTo>
                      <a:pt x="4001" y="100775"/>
                    </a:lnTo>
                    <a:moveTo>
                      <a:pt x="4001" y="100775"/>
                    </a:moveTo>
                    <a:lnTo>
                      <a:pt x="4001" y="100775"/>
                    </a:lnTo>
                    <a:moveTo>
                      <a:pt x="4001" y="100775"/>
                    </a:moveTo>
                    <a:lnTo>
                      <a:pt x="23431" y="100775"/>
                    </a:lnTo>
                    <a:moveTo>
                      <a:pt x="23431" y="100775"/>
                    </a:moveTo>
                    <a:lnTo>
                      <a:pt x="23431" y="100775"/>
                    </a:lnTo>
                    <a:moveTo>
                      <a:pt x="23431" y="100775"/>
                    </a:moveTo>
                    <a:lnTo>
                      <a:pt x="23811" y="100775"/>
                    </a:lnTo>
                    <a:moveTo>
                      <a:pt x="23811" y="100775"/>
                    </a:moveTo>
                    <a:lnTo>
                      <a:pt x="23811" y="100775"/>
                    </a:lnTo>
                    <a:moveTo>
                      <a:pt x="23811" y="100775"/>
                    </a:moveTo>
                    <a:lnTo>
                      <a:pt x="24002" y="100775"/>
                    </a:lnTo>
                    <a:moveTo>
                      <a:pt x="24002" y="100775"/>
                    </a:moveTo>
                    <a:lnTo>
                      <a:pt x="24002" y="100775"/>
                    </a:lnTo>
                    <a:moveTo>
                      <a:pt x="24002" y="100775"/>
                    </a:moveTo>
                    <a:lnTo>
                      <a:pt x="24002" y="100775"/>
                    </a:lnTo>
                    <a:moveTo>
                      <a:pt x="24002" y="100775"/>
                    </a:moveTo>
                    <a:lnTo>
                      <a:pt x="24383" y="100775"/>
                    </a:lnTo>
                    <a:moveTo>
                      <a:pt x="24383" y="100775"/>
                    </a:moveTo>
                    <a:lnTo>
                      <a:pt x="24383" y="100775"/>
                    </a:lnTo>
                    <a:moveTo>
                      <a:pt x="24383" y="100775"/>
                    </a:moveTo>
                    <a:lnTo>
                      <a:pt x="24383" y="100775"/>
                    </a:lnTo>
                    <a:moveTo>
                      <a:pt x="24383" y="100775"/>
                    </a:moveTo>
                    <a:lnTo>
                      <a:pt x="24764" y="100775"/>
                    </a:lnTo>
                    <a:moveTo>
                      <a:pt x="24764" y="100775"/>
                    </a:moveTo>
                    <a:lnTo>
                      <a:pt x="24764" y="100394"/>
                    </a:lnTo>
                    <a:moveTo>
                      <a:pt x="24764" y="100394"/>
                    </a:moveTo>
                    <a:lnTo>
                      <a:pt x="24764" y="100394"/>
                    </a:lnTo>
                    <a:moveTo>
                      <a:pt x="24764" y="100394"/>
                    </a:moveTo>
                    <a:lnTo>
                      <a:pt x="25145" y="100394"/>
                    </a:lnTo>
                    <a:moveTo>
                      <a:pt x="25145" y="100394"/>
                    </a:moveTo>
                    <a:lnTo>
                      <a:pt x="25145" y="100394"/>
                    </a:lnTo>
                    <a:moveTo>
                      <a:pt x="25145" y="100394"/>
                    </a:moveTo>
                    <a:lnTo>
                      <a:pt x="25145" y="100203"/>
                    </a:lnTo>
                    <a:moveTo>
                      <a:pt x="25145" y="100203"/>
                    </a:moveTo>
                    <a:lnTo>
                      <a:pt x="25526" y="100203"/>
                    </a:lnTo>
                    <a:moveTo>
                      <a:pt x="25526" y="100203"/>
                    </a:moveTo>
                    <a:lnTo>
                      <a:pt x="25526" y="100203"/>
                    </a:lnTo>
                    <a:moveTo>
                      <a:pt x="25526" y="100203"/>
                    </a:moveTo>
                    <a:lnTo>
                      <a:pt x="25526" y="100203"/>
                    </a:lnTo>
                    <a:moveTo>
                      <a:pt x="25526" y="100203"/>
                    </a:moveTo>
                    <a:lnTo>
                      <a:pt x="25526" y="99822"/>
                    </a:lnTo>
                    <a:moveTo>
                      <a:pt x="25526" y="99822"/>
                    </a:moveTo>
                    <a:lnTo>
                      <a:pt x="25526" y="99822"/>
                    </a:lnTo>
                    <a:moveTo>
                      <a:pt x="25526" y="99822"/>
                    </a:moveTo>
                    <a:lnTo>
                      <a:pt x="25907" y="99822"/>
                    </a:lnTo>
                    <a:moveTo>
                      <a:pt x="25907" y="99822"/>
                    </a:moveTo>
                    <a:lnTo>
                      <a:pt x="25907" y="99441"/>
                    </a:lnTo>
                    <a:moveTo>
                      <a:pt x="25907" y="99441"/>
                    </a:moveTo>
                    <a:lnTo>
                      <a:pt x="25907" y="99441"/>
                    </a:lnTo>
                    <a:moveTo>
                      <a:pt x="25907" y="99441"/>
                    </a:moveTo>
                    <a:lnTo>
                      <a:pt x="25907" y="99060"/>
                    </a:lnTo>
                    <a:moveTo>
                      <a:pt x="25907" y="99060"/>
                    </a:moveTo>
                    <a:lnTo>
                      <a:pt x="25907" y="99060"/>
                    </a:lnTo>
                    <a:moveTo>
                      <a:pt x="25907" y="99060"/>
                    </a:moveTo>
                    <a:lnTo>
                      <a:pt x="25907" y="99060"/>
                    </a:lnTo>
                    <a:moveTo>
                      <a:pt x="25907" y="99060"/>
                    </a:moveTo>
                    <a:lnTo>
                      <a:pt x="25907" y="98679"/>
                    </a:lnTo>
                    <a:moveTo>
                      <a:pt x="25907" y="98679"/>
                    </a:moveTo>
                    <a:lnTo>
                      <a:pt x="25907" y="98679"/>
                    </a:lnTo>
                    <a:moveTo>
                      <a:pt x="25907" y="98679"/>
                    </a:moveTo>
                    <a:lnTo>
                      <a:pt x="25907" y="98679"/>
                    </a:lnTo>
                    <a:moveTo>
                      <a:pt x="25907" y="98679"/>
                    </a:moveTo>
                    <a:lnTo>
                      <a:pt x="25907" y="98298"/>
                    </a:lnTo>
                    <a:moveTo>
                      <a:pt x="25907" y="98298"/>
                    </a:moveTo>
                    <a:lnTo>
                      <a:pt x="25907" y="98298"/>
                    </a:lnTo>
                    <a:moveTo>
                      <a:pt x="25907" y="98298"/>
                    </a:moveTo>
                    <a:lnTo>
                      <a:pt x="25907" y="97917"/>
                    </a:lnTo>
                    <a:moveTo>
                      <a:pt x="25907" y="97917"/>
                    </a:moveTo>
                    <a:lnTo>
                      <a:pt x="25907" y="97917"/>
                    </a:lnTo>
                    <a:moveTo>
                      <a:pt x="25907" y="97917"/>
                    </a:moveTo>
                    <a:lnTo>
                      <a:pt x="25907" y="97917"/>
                    </a:lnTo>
                    <a:moveTo>
                      <a:pt x="25907" y="97917"/>
                    </a:moveTo>
                    <a:lnTo>
                      <a:pt x="25907" y="97536"/>
                    </a:lnTo>
                    <a:moveTo>
                      <a:pt x="25907" y="97536"/>
                    </a:moveTo>
                    <a:lnTo>
                      <a:pt x="25907" y="97536"/>
                    </a:lnTo>
                    <a:moveTo>
                      <a:pt x="25907" y="97536"/>
                    </a:moveTo>
                    <a:lnTo>
                      <a:pt x="25907" y="97536"/>
                    </a:lnTo>
                    <a:moveTo>
                      <a:pt x="25907" y="97536"/>
                    </a:moveTo>
                    <a:lnTo>
                      <a:pt x="25907" y="97155"/>
                    </a:lnTo>
                    <a:moveTo>
                      <a:pt x="25907" y="97155"/>
                    </a:moveTo>
                    <a:lnTo>
                      <a:pt x="25526" y="97155"/>
                    </a:lnTo>
                    <a:moveTo>
                      <a:pt x="25526" y="97155"/>
                    </a:moveTo>
                    <a:lnTo>
                      <a:pt x="25526" y="97155"/>
                    </a:lnTo>
                    <a:moveTo>
                      <a:pt x="25526" y="97155"/>
                    </a:moveTo>
                    <a:lnTo>
                      <a:pt x="25526" y="96965"/>
                    </a:lnTo>
                    <a:moveTo>
                      <a:pt x="25526" y="96965"/>
                    </a:moveTo>
                    <a:lnTo>
                      <a:pt x="25526" y="96965"/>
                    </a:lnTo>
                    <a:moveTo>
                      <a:pt x="25526" y="96965"/>
                    </a:moveTo>
                    <a:lnTo>
                      <a:pt x="25526" y="96965"/>
                    </a:lnTo>
                    <a:moveTo>
                      <a:pt x="25526" y="96965"/>
                    </a:moveTo>
                    <a:lnTo>
                      <a:pt x="25145" y="96584"/>
                    </a:lnTo>
                    <a:moveTo>
                      <a:pt x="25145" y="96584"/>
                    </a:moveTo>
                    <a:lnTo>
                      <a:pt x="25145" y="96584"/>
                    </a:lnTo>
                    <a:moveTo>
                      <a:pt x="25145" y="96584"/>
                    </a:moveTo>
                    <a:lnTo>
                      <a:pt x="25145" y="96584"/>
                    </a:lnTo>
                    <a:moveTo>
                      <a:pt x="25145" y="96584"/>
                    </a:moveTo>
                    <a:lnTo>
                      <a:pt x="24764" y="96584"/>
                    </a:lnTo>
                    <a:moveTo>
                      <a:pt x="24764" y="96584"/>
                    </a:moveTo>
                    <a:lnTo>
                      <a:pt x="24764" y="96202"/>
                    </a:lnTo>
                    <a:moveTo>
                      <a:pt x="24764" y="96202"/>
                    </a:moveTo>
                    <a:lnTo>
                      <a:pt x="24764" y="96202"/>
                    </a:lnTo>
                    <a:moveTo>
                      <a:pt x="24764" y="96202"/>
                    </a:moveTo>
                    <a:lnTo>
                      <a:pt x="24383" y="96202"/>
                    </a:lnTo>
                    <a:moveTo>
                      <a:pt x="24383" y="96202"/>
                    </a:moveTo>
                    <a:lnTo>
                      <a:pt x="24383" y="96202"/>
                    </a:lnTo>
                    <a:moveTo>
                      <a:pt x="24383" y="96202"/>
                    </a:moveTo>
                    <a:lnTo>
                      <a:pt x="24383" y="96202"/>
                    </a:lnTo>
                    <a:moveTo>
                      <a:pt x="24383" y="96202"/>
                    </a:moveTo>
                    <a:lnTo>
                      <a:pt x="24002" y="96202"/>
                    </a:lnTo>
                    <a:moveTo>
                      <a:pt x="24002" y="96202"/>
                    </a:moveTo>
                    <a:lnTo>
                      <a:pt x="24002" y="96202"/>
                    </a:lnTo>
                    <a:moveTo>
                      <a:pt x="24002" y="96202"/>
                    </a:moveTo>
                    <a:lnTo>
                      <a:pt x="24002" y="95821"/>
                    </a:lnTo>
                    <a:moveTo>
                      <a:pt x="24002" y="95821"/>
                    </a:moveTo>
                    <a:lnTo>
                      <a:pt x="23811" y="95821"/>
                    </a:lnTo>
                    <a:moveTo>
                      <a:pt x="23811" y="95821"/>
                    </a:moveTo>
                    <a:lnTo>
                      <a:pt x="23811" y="95821"/>
                    </a:lnTo>
                    <a:moveTo>
                      <a:pt x="23811" y="95821"/>
                    </a:moveTo>
                    <a:lnTo>
                      <a:pt x="23431" y="95821"/>
                    </a:lnTo>
                    <a:moveTo>
                      <a:pt x="23431" y="95821"/>
                    </a:moveTo>
                    <a:lnTo>
                      <a:pt x="23431" y="95821"/>
                    </a:lnTo>
                    <a:moveTo>
                      <a:pt x="23431" y="95821"/>
                    </a:moveTo>
                    <a:lnTo>
                      <a:pt x="4001" y="95821"/>
                    </a:lnTo>
                    <a:moveTo>
                      <a:pt x="4001" y="95821"/>
                    </a:moveTo>
                    <a:lnTo>
                      <a:pt x="4001" y="95821"/>
                    </a:lnTo>
                    <a:moveTo>
                      <a:pt x="4001" y="95821"/>
                    </a:moveTo>
                    <a:lnTo>
                      <a:pt x="3620" y="95821"/>
                    </a:lnTo>
                    <a:moveTo>
                      <a:pt x="3620" y="95821"/>
                    </a:moveTo>
                    <a:lnTo>
                      <a:pt x="3620" y="95821"/>
                    </a:lnTo>
                    <a:moveTo>
                      <a:pt x="3620" y="95821"/>
                    </a:moveTo>
                    <a:lnTo>
                      <a:pt x="3239" y="95821"/>
                    </a:lnTo>
                    <a:moveTo>
                      <a:pt x="3239" y="95821"/>
                    </a:moveTo>
                    <a:lnTo>
                      <a:pt x="3239" y="95821"/>
                    </a:lnTo>
                    <a:moveTo>
                      <a:pt x="3239" y="95821"/>
                    </a:moveTo>
                    <a:lnTo>
                      <a:pt x="2858" y="95821"/>
                    </a:lnTo>
                    <a:moveTo>
                      <a:pt x="2858" y="95821"/>
                    </a:moveTo>
                    <a:lnTo>
                      <a:pt x="2858" y="95821"/>
                    </a:lnTo>
                    <a:moveTo>
                      <a:pt x="2858" y="95821"/>
                    </a:moveTo>
                    <a:lnTo>
                      <a:pt x="2476" y="95821"/>
                    </a:lnTo>
                    <a:moveTo>
                      <a:pt x="2476" y="95821"/>
                    </a:moveTo>
                    <a:lnTo>
                      <a:pt x="2476" y="95440"/>
                    </a:lnTo>
                    <a:moveTo>
                      <a:pt x="2476" y="95440"/>
                    </a:moveTo>
                    <a:lnTo>
                      <a:pt x="2096" y="95440"/>
                    </a:lnTo>
                    <a:moveTo>
                      <a:pt x="2096" y="95440"/>
                    </a:moveTo>
                    <a:lnTo>
                      <a:pt x="2096" y="95440"/>
                    </a:lnTo>
                    <a:moveTo>
                      <a:pt x="2096" y="95440"/>
                    </a:moveTo>
                    <a:lnTo>
                      <a:pt x="1714" y="95440"/>
                    </a:lnTo>
                    <a:moveTo>
                      <a:pt x="1714" y="95440"/>
                    </a:moveTo>
                    <a:lnTo>
                      <a:pt x="1714" y="95059"/>
                    </a:lnTo>
                    <a:moveTo>
                      <a:pt x="1714" y="95059"/>
                    </a:moveTo>
                    <a:lnTo>
                      <a:pt x="1714" y="95059"/>
                    </a:lnTo>
                    <a:moveTo>
                      <a:pt x="1714" y="95059"/>
                    </a:moveTo>
                    <a:lnTo>
                      <a:pt x="1334" y="95059"/>
                    </a:lnTo>
                    <a:moveTo>
                      <a:pt x="1334" y="95059"/>
                    </a:moveTo>
                    <a:lnTo>
                      <a:pt x="1334" y="94679"/>
                    </a:lnTo>
                    <a:moveTo>
                      <a:pt x="1334" y="94679"/>
                    </a:moveTo>
                    <a:lnTo>
                      <a:pt x="952" y="94679"/>
                    </a:lnTo>
                    <a:moveTo>
                      <a:pt x="952" y="94679"/>
                    </a:moveTo>
                    <a:lnTo>
                      <a:pt x="952" y="94679"/>
                    </a:lnTo>
                    <a:moveTo>
                      <a:pt x="952" y="94679"/>
                    </a:moveTo>
                    <a:lnTo>
                      <a:pt x="952" y="94298"/>
                    </a:lnTo>
                    <a:moveTo>
                      <a:pt x="952" y="94298"/>
                    </a:moveTo>
                    <a:lnTo>
                      <a:pt x="952" y="94298"/>
                    </a:lnTo>
                    <a:moveTo>
                      <a:pt x="952" y="94298"/>
                    </a:moveTo>
                    <a:lnTo>
                      <a:pt x="762" y="94298"/>
                    </a:lnTo>
                    <a:moveTo>
                      <a:pt x="762" y="94298"/>
                    </a:moveTo>
                    <a:lnTo>
                      <a:pt x="762" y="93917"/>
                    </a:lnTo>
                    <a:moveTo>
                      <a:pt x="762" y="93917"/>
                    </a:moveTo>
                    <a:lnTo>
                      <a:pt x="762" y="93917"/>
                    </a:lnTo>
                    <a:moveTo>
                      <a:pt x="762" y="93917"/>
                    </a:moveTo>
                    <a:lnTo>
                      <a:pt x="381" y="93726"/>
                    </a:lnTo>
                    <a:moveTo>
                      <a:pt x="381" y="93726"/>
                    </a:moveTo>
                    <a:lnTo>
                      <a:pt x="381" y="93726"/>
                    </a:lnTo>
                    <a:moveTo>
                      <a:pt x="381" y="93726"/>
                    </a:moveTo>
                    <a:lnTo>
                      <a:pt x="381" y="93345"/>
                    </a:lnTo>
                    <a:moveTo>
                      <a:pt x="381" y="93345"/>
                    </a:moveTo>
                    <a:lnTo>
                      <a:pt x="381" y="93345"/>
                    </a:lnTo>
                    <a:moveTo>
                      <a:pt x="381" y="93345"/>
                    </a:moveTo>
                    <a:lnTo>
                      <a:pt x="381" y="92964"/>
                    </a:lnTo>
                    <a:moveTo>
                      <a:pt x="381" y="92964"/>
                    </a:moveTo>
                    <a:lnTo>
                      <a:pt x="381" y="92964"/>
                    </a:lnTo>
                    <a:moveTo>
                      <a:pt x="381" y="92964"/>
                    </a:moveTo>
                    <a:lnTo>
                      <a:pt x="381" y="92583"/>
                    </a:lnTo>
                    <a:moveTo>
                      <a:pt x="381" y="92583"/>
                    </a:moveTo>
                    <a:lnTo>
                      <a:pt x="0" y="92583"/>
                    </a:lnTo>
                    <a:moveTo>
                      <a:pt x="0" y="92583"/>
                    </a:moveTo>
                    <a:lnTo>
                      <a:pt x="0" y="92202"/>
                    </a:lnTo>
                    <a:moveTo>
                      <a:pt x="0" y="92202"/>
                    </a:moveTo>
                    <a:lnTo>
                      <a:pt x="0" y="92202"/>
                    </a:lnTo>
                    <a:moveTo>
                      <a:pt x="0" y="92202"/>
                    </a:moveTo>
                    <a:lnTo>
                      <a:pt x="0" y="91821"/>
                    </a:lnTo>
                    <a:moveTo>
                      <a:pt x="0" y="91821"/>
                    </a:moveTo>
                    <a:lnTo>
                      <a:pt x="0" y="91821"/>
                    </a:lnTo>
                    <a:moveTo>
                      <a:pt x="0" y="91821"/>
                    </a:moveTo>
                    <a:lnTo>
                      <a:pt x="0" y="91440"/>
                    </a:lnTo>
                    <a:moveTo>
                      <a:pt x="0" y="91440"/>
                    </a:moveTo>
                    <a:lnTo>
                      <a:pt x="381" y="91440"/>
                    </a:lnTo>
                    <a:moveTo>
                      <a:pt x="381" y="91440"/>
                    </a:moveTo>
                    <a:lnTo>
                      <a:pt x="381" y="91059"/>
                    </a:lnTo>
                    <a:moveTo>
                      <a:pt x="381" y="91059"/>
                    </a:moveTo>
                    <a:lnTo>
                      <a:pt x="381" y="91059"/>
                    </a:lnTo>
                    <a:moveTo>
                      <a:pt x="381" y="91059"/>
                    </a:moveTo>
                    <a:lnTo>
                      <a:pt x="381" y="90678"/>
                    </a:lnTo>
                    <a:moveTo>
                      <a:pt x="381" y="90678"/>
                    </a:moveTo>
                    <a:lnTo>
                      <a:pt x="381" y="90678"/>
                    </a:lnTo>
                    <a:moveTo>
                      <a:pt x="381" y="90678"/>
                    </a:moveTo>
                    <a:lnTo>
                      <a:pt x="381" y="90488"/>
                    </a:lnTo>
                    <a:moveTo>
                      <a:pt x="381" y="90488"/>
                    </a:moveTo>
                    <a:lnTo>
                      <a:pt x="381" y="90488"/>
                    </a:lnTo>
                    <a:moveTo>
                      <a:pt x="381" y="90488"/>
                    </a:moveTo>
                    <a:lnTo>
                      <a:pt x="762" y="90488"/>
                    </a:lnTo>
                    <a:moveTo>
                      <a:pt x="762" y="90488"/>
                    </a:moveTo>
                    <a:lnTo>
                      <a:pt x="762" y="90106"/>
                    </a:lnTo>
                    <a:moveTo>
                      <a:pt x="762" y="90106"/>
                    </a:moveTo>
                    <a:lnTo>
                      <a:pt x="762" y="90106"/>
                    </a:lnTo>
                    <a:moveTo>
                      <a:pt x="762" y="90106"/>
                    </a:moveTo>
                    <a:lnTo>
                      <a:pt x="952" y="89725"/>
                    </a:lnTo>
                    <a:moveTo>
                      <a:pt x="952" y="89725"/>
                    </a:moveTo>
                    <a:lnTo>
                      <a:pt x="952" y="89725"/>
                    </a:lnTo>
                    <a:moveTo>
                      <a:pt x="952" y="89725"/>
                    </a:moveTo>
                    <a:lnTo>
                      <a:pt x="952" y="89344"/>
                    </a:lnTo>
                    <a:moveTo>
                      <a:pt x="952" y="89344"/>
                    </a:moveTo>
                    <a:lnTo>
                      <a:pt x="952" y="89344"/>
                    </a:lnTo>
                    <a:moveTo>
                      <a:pt x="952" y="89344"/>
                    </a:moveTo>
                    <a:lnTo>
                      <a:pt x="1334" y="89344"/>
                    </a:lnTo>
                    <a:moveTo>
                      <a:pt x="1334" y="89344"/>
                    </a:moveTo>
                    <a:lnTo>
                      <a:pt x="1334" y="88963"/>
                    </a:lnTo>
                    <a:moveTo>
                      <a:pt x="1334" y="88963"/>
                    </a:moveTo>
                    <a:lnTo>
                      <a:pt x="1714" y="88963"/>
                    </a:lnTo>
                    <a:moveTo>
                      <a:pt x="1714" y="88963"/>
                    </a:moveTo>
                    <a:lnTo>
                      <a:pt x="1714" y="88963"/>
                    </a:lnTo>
                    <a:moveTo>
                      <a:pt x="1714" y="88963"/>
                    </a:moveTo>
                    <a:lnTo>
                      <a:pt x="1714" y="88963"/>
                    </a:lnTo>
                    <a:moveTo>
                      <a:pt x="1714" y="88963"/>
                    </a:moveTo>
                    <a:lnTo>
                      <a:pt x="2096" y="88582"/>
                    </a:lnTo>
                    <a:moveTo>
                      <a:pt x="2096" y="88582"/>
                    </a:moveTo>
                    <a:lnTo>
                      <a:pt x="2096" y="88582"/>
                    </a:lnTo>
                    <a:moveTo>
                      <a:pt x="2096" y="88582"/>
                    </a:moveTo>
                    <a:lnTo>
                      <a:pt x="2476" y="88582"/>
                    </a:lnTo>
                    <a:moveTo>
                      <a:pt x="2476" y="88582"/>
                    </a:moveTo>
                    <a:lnTo>
                      <a:pt x="2476" y="88582"/>
                    </a:lnTo>
                    <a:moveTo>
                      <a:pt x="2476" y="88582"/>
                    </a:moveTo>
                    <a:lnTo>
                      <a:pt x="2858" y="88582"/>
                    </a:lnTo>
                    <a:moveTo>
                      <a:pt x="2858" y="88582"/>
                    </a:moveTo>
                    <a:lnTo>
                      <a:pt x="2858" y="88202"/>
                    </a:lnTo>
                    <a:moveTo>
                      <a:pt x="2858" y="88202"/>
                    </a:moveTo>
                    <a:lnTo>
                      <a:pt x="3239" y="88202"/>
                    </a:lnTo>
                    <a:moveTo>
                      <a:pt x="3239" y="88202"/>
                    </a:moveTo>
                    <a:lnTo>
                      <a:pt x="3239" y="88202"/>
                    </a:lnTo>
                    <a:moveTo>
                      <a:pt x="3239" y="88202"/>
                    </a:moveTo>
                    <a:lnTo>
                      <a:pt x="3620" y="88202"/>
                    </a:lnTo>
                    <a:moveTo>
                      <a:pt x="3620" y="88202"/>
                    </a:moveTo>
                    <a:lnTo>
                      <a:pt x="3620" y="88202"/>
                    </a:lnTo>
                    <a:moveTo>
                      <a:pt x="3620" y="88202"/>
                    </a:moveTo>
                    <a:lnTo>
                      <a:pt x="4001" y="88202"/>
                    </a:lnTo>
                    <a:moveTo>
                      <a:pt x="4001" y="88202"/>
                    </a:moveTo>
                    <a:lnTo>
                      <a:pt x="4001" y="88202"/>
                    </a:lnTo>
                    <a:moveTo>
                      <a:pt x="4001" y="88202"/>
                    </a:moveTo>
                    <a:lnTo>
                      <a:pt x="23431" y="88202"/>
                    </a:lnTo>
                    <a:moveTo>
                      <a:pt x="23431" y="88202"/>
                    </a:moveTo>
                    <a:lnTo>
                      <a:pt x="23431" y="88202"/>
                    </a:lnTo>
                    <a:moveTo>
                      <a:pt x="23431" y="88202"/>
                    </a:moveTo>
                    <a:lnTo>
                      <a:pt x="23811" y="88202"/>
                    </a:lnTo>
                    <a:moveTo>
                      <a:pt x="23811" y="88202"/>
                    </a:moveTo>
                    <a:lnTo>
                      <a:pt x="23811" y="88202"/>
                    </a:lnTo>
                    <a:moveTo>
                      <a:pt x="23811" y="88202"/>
                    </a:moveTo>
                    <a:lnTo>
                      <a:pt x="24002" y="88202"/>
                    </a:lnTo>
                    <a:moveTo>
                      <a:pt x="24002" y="88202"/>
                    </a:moveTo>
                    <a:lnTo>
                      <a:pt x="24002" y="88202"/>
                    </a:lnTo>
                    <a:moveTo>
                      <a:pt x="24002" y="88202"/>
                    </a:moveTo>
                    <a:lnTo>
                      <a:pt x="24002" y="88202"/>
                    </a:lnTo>
                    <a:moveTo>
                      <a:pt x="24002" y="88202"/>
                    </a:moveTo>
                    <a:lnTo>
                      <a:pt x="24383" y="87821"/>
                    </a:lnTo>
                    <a:moveTo>
                      <a:pt x="24383" y="87821"/>
                    </a:moveTo>
                    <a:lnTo>
                      <a:pt x="24383" y="87821"/>
                    </a:lnTo>
                    <a:moveTo>
                      <a:pt x="24383" y="87821"/>
                    </a:moveTo>
                    <a:lnTo>
                      <a:pt x="24383" y="87821"/>
                    </a:lnTo>
                    <a:moveTo>
                      <a:pt x="24383" y="87821"/>
                    </a:moveTo>
                    <a:lnTo>
                      <a:pt x="24764" y="87821"/>
                    </a:lnTo>
                    <a:moveTo>
                      <a:pt x="24764" y="87821"/>
                    </a:moveTo>
                    <a:lnTo>
                      <a:pt x="24764" y="87821"/>
                    </a:lnTo>
                    <a:moveTo>
                      <a:pt x="24764" y="87821"/>
                    </a:moveTo>
                    <a:lnTo>
                      <a:pt x="24764" y="87821"/>
                    </a:lnTo>
                    <a:moveTo>
                      <a:pt x="24764" y="87821"/>
                    </a:moveTo>
                    <a:lnTo>
                      <a:pt x="25145" y="87440"/>
                    </a:lnTo>
                    <a:moveTo>
                      <a:pt x="25145" y="87440"/>
                    </a:moveTo>
                    <a:lnTo>
                      <a:pt x="25145" y="87440"/>
                    </a:lnTo>
                    <a:moveTo>
                      <a:pt x="25145" y="87440"/>
                    </a:moveTo>
                    <a:lnTo>
                      <a:pt x="25145" y="87440"/>
                    </a:lnTo>
                    <a:moveTo>
                      <a:pt x="25145" y="87440"/>
                    </a:moveTo>
                    <a:lnTo>
                      <a:pt x="25526" y="87440"/>
                    </a:lnTo>
                    <a:moveTo>
                      <a:pt x="25526" y="87440"/>
                    </a:moveTo>
                    <a:lnTo>
                      <a:pt x="25526" y="87249"/>
                    </a:lnTo>
                    <a:moveTo>
                      <a:pt x="25526" y="87249"/>
                    </a:moveTo>
                    <a:lnTo>
                      <a:pt x="25526" y="87249"/>
                    </a:lnTo>
                    <a:moveTo>
                      <a:pt x="25526" y="87249"/>
                    </a:moveTo>
                    <a:lnTo>
                      <a:pt x="25526" y="87249"/>
                    </a:lnTo>
                    <a:moveTo>
                      <a:pt x="25526" y="87249"/>
                    </a:moveTo>
                    <a:lnTo>
                      <a:pt x="25526" y="86868"/>
                    </a:lnTo>
                    <a:moveTo>
                      <a:pt x="25526" y="86868"/>
                    </a:moveTo>
                    <a:lnTo>
                      <a:pt x="25907" y="86868"/>
                    </a:lnTo>
                    <a:moveTo>
                      <a:pt x="25907" y="86868"/>
                    </a:moveTo>
                    <a:lnTo>
                      <a:pt x="25907" y="86868"/>
                    </a:lnTo>
                    <a:moveTo>
                      <a:pt x="25907" y="86868"/>
                    </a:moveTo>
                    <a:lnTo>
                      <a:pt x="25907" y="86487"/>
                    </a:lnTo>
                    <a:moveTo>
                      <a:pt x="25907" y="86487"/>
                    </a:moveTo>
                    <a:lnTo>
                      <a:pt x="25907" y="86487"/>
                    </a:lnTo>
                    <a:moveTo>
                      <a:pt x="25907" y="86487"/>
                    </a:moveTo>
                    <a:lnTo>
                      <a:pt x="25907" y="86487"/>
                    </a:lnTo>
                    <a:moveTo>
                      <a:pt x="25907" y="86487"/>
                    </a:moveTo>
                    <a:lnTo>
                      <a:pt x="25907" y="86106"/>
                    </a:lnTo>
                    <a:moveTo>
                      <a:pt x="25907" y="86106"/>
                    </a:moveTo>
                    <a:lnTo>
                      <a:pt x="25907" y="86106"/>
                    </a:lnTo>
                    <a:moveTo>
                      <a:pt x="25907" y="86106"/>
                    </a:moveTo>
                    <a:lnTo>
                      <a:pt x="25907" y="85725"/>
                    </a:lnTo>
                    <a:moveTo>
                      <a:pt x="25907" y="85725"/>
                    </a:moveTo>
                    <a:lnTo>
                      <a:pt x="25907" y="85725"/>
                    </a:lnTo>
                    <a:moveTo>
                      <a:pt x="25907" y="85725"/>
                    </a:moveTo>
                    <a:lnTo>
                      <a:pt x="25907" y="85725"/>
                    </a:lnTo>
                    <a:moveTo>
                      <a:pt x="25907" y="85725"/>
                    </a:moveTo>
                    <a:lnTo>
                      <a:pt x="25907" y="85344"/>
                    </a:lnTo>
                    <a:moveTo>
                      <a:pt x="25907" y="85344"/>
                    </a:moveTo>
                    <a:lnTo>
                      <a:pt x="25907" y="85344"/>
                    </a:lnTo>
                    <a:moveTo>
                      <a:pt x="25907" y="85344"/>
                    </a:moveTo>
                    <a:lnTo>
                      <a:pt x="25907" y="84963"/>
                    </a:lnTo>
                    <a:moveTo>
                      <a:pt x="25907" y="84963"/>
                    </a:moveTo>
                    <a:lnTo>
                      <a:pt x="25907" y="84963"/>
                    </a:lnTo>
                    <a:moveTo>
                      <a:pt x="25907" y="84963"/>
                    </a:moveTo>
                    <a:lnTo>
                      <a:pt x="25907" y="84963"/>
                    </a:lnTo>
                    <a:moveTo>
                      <a:pt x="25907" y="84963"/>
                    </a:moveTo>
                    <a:lnTo>
                      <a:pt x="25907" y="84582"/>
                    </a:lnTo>
                    <a:moveTo>
                      <a:pt x="25907" y="84582"/>
                    </a:moveTo>
                    <a:lnTo>
                      <a:pt x="25907" y="84582"/>
                    </a:lnTo>
                    <a:moveTo>
                      <a:pt x="25907" y="84582"/>
                    </a:moveTo>
                    <a:lnTo>
                      <a:pt x="25907" y="84582"/>
                    </a:lnTo>
                    <a:moveTo>
                      <a:pt x="25907" y="84582"/>
                    </a:moveTo>
                    <a:lnTo>
                      <a:pt x="25526" y="84201"/>
                    </a:lnTo>
                    <a:moveTo>
                      <a:pt x="25526" y="84201"/>
                    </a:moveTo>
                    <a:lnTo>
                      <a:pt x="25526" y="84201"/>
                    </a:lnTo>
                    <a:moveTo>
                      <a:pt x="25526" y="84201"/>
                    </a:moveTo>
                    <a:lnTo>
                      <a:pt x="25526" y="84201"/>
                    </a:lnTo>
                    <a:moveTo>
                      <a:pt x="25526" y="84201"/>
                    </a:moveTo>
                    <a:lnTo>
                      <a:pt x="25526" y="84011"/>
                    </a:lnTo>
                    <a:moveTo>
                      <a:pt x="25526" y="84011"/>
                    </a:moveTo>
                    <a:lnTo>
                      <a:pt x="25526" y="84011"/>
                    </a:lnTo>
                    <a:moveTo>
                      <a:pt x="25526" y="84011"/>
                    </a:moveTo>
                    <a:lnTo>
                      <a:pt x="25145" y="84011"/>
                    </a:lnTo>
                    <a:moveTo>
                      <a:pt x="25145" y="84011"/>
                    </a:moveTo>
                    <a:lnTo>
                      <a:pt x="25145" y="84011"/>
                    </a:lnTo>
                    <a:moveTo>
                      <a:pt x="25145" y="84011"/>
                    </a:moveTo>
                    <a:lnTo>
                      <a:pt x="25145" y="83629"/>
                    </a:lnTo>
                    <a:moveTo>
                      <a:pt x="25145" y="83629"/>
                    </a:moveTo>
                    <a:lnTo>
                      <a:pt x="24764" y="83629"/>
                    </a:lnTo>
                    <a:moveTo>
                      <a:pt x="24764" y="83629"/>
                    </a:moveTo>
                    <a:lnTo>
                      <a:pt x="24764" y="83629"/>
                    </a:lnTo>
                    <a:moveTo>
                      <a:pt x="24764" y="83629"/>
                    </a:moveTo>
                    <a:lnTo>
                      <a:pt x="24764" y="83629"/>
                    </a:lnTo>
                    <a:moveTo>
                      <a:pt x="24764" y="83629"/>
                    </a:moveTo>
                    <a:lnTo>
                      <a:pt x="24383" y="83629"/>
                    </a:lnTo>
                    <a:moveTo>
                      <a:pt x="24383" y="83629"/>
                    </a:moveTo>
                    <a:lnTo>
                      <a:pt x="24383" y="83248"/>
                    </a:lnTo>
                    <a:moveTo>
                      <a:pt x="24383" y="83248"/>
                    </a:moveTo>
                    <a:lnTo>
                      <a:pt x="24383" y="83248"/>
                    </a:lnTo>
                    <a:moveTo>
                      <a:pt x="24383" y="83248"/>
                    </a:moveTo>
                    <a:lnTo>
                      <a:pt x="24002" y="83248"/>
                    </a:lnTo>
                    <a:moveTo>
                      <a:pt x="24002" y="83248"/>
                    </a:moveTo>
                    <a:lnTo>
                      <a:pt x="24002" y="83248"/>
                    </a:lnTo>
                    <a:moveTo>
                      <a:pt x="24002" y="83248"/>
                    </a:moveTo>
                    <a:lnTo>
                      <a:pt x="24002" y="83248"/>
                    </a:lnTo>
                    <a:moveTo>
                      <a:pt x="24002" y="83248"/>
                    </a:moveTo>
                    <a:lnTo>
                      <a:pt x="23811" y="83248"/>
                    </a:lnTo>
                    <a:moveTo>
                      <a:pt x="23811" y="83248"/>
                    </a:moveTo>
                    <a:lnTo>
                      <a:pt x="23811" y="83248"/>
                    </a:lnTo>
                    <a:moveTo>
                      <a:pt x="23811" y="83248"/>
                    </a:moveTo>
                    <a:lnTo>
                      <a:pt x="23431" y="83248"/>
                    </a:lnTo>
                    <a:moveTo>
                      <a:pt x="23431" y="83248"/>
                    </a:moveTo>
                    <a:lnTo>
                      <a:pt x="23431" y="83248"/>
                    </a:lnTo>
                    <a:moveTo>
                      <a:pt x="23431" y="83248"/>
                    </a:moveTo>
                    <a:lnTo>
                      <a:pt x="4001" y="83248"/>
                    </a:lnTo>
                    <a:moveTo>
                      <a:pt x="4001" y="83248"/>
                    </a:moveTo>
                    <a:lnTo>
                      <a:pt x="4001" y="83248"/>
                    </a:lnTo>
                    <a:moveTo>
                      <a:pt x="4001" y="83248"/>
                    </a:moveTo>
                    <a:lnTo>
                      <a:pt x="3620" y="83248"/>
                    </a:lnTo>
                    <a:moveTo>
                      <a:pt x="3620" y="83248"/>
                    </a:moveTo>
                    <a:lnTo>
                      <a:pt x="3620" y="83248"/>
                    </a:lnTo>
                    <a:moveTo>
                      <a:pt x="3620" y="83248"/>
                    </a:moveTo>
                    <a:lnTo>
                      <a:pt x="3239" y="83248"/>
                    </a:lnTo>
                    <a:moveTo>
                      <a:pt x="3239" y="83248"/>
                    </a:moveTo>
                    <a:lnTo>
                      <a:pt x="3239" y="82867"/>
                    </a:lnTo>
                    <a:moveTo>
                      <a:pt x="3239" y="82867"/>
                    </a:moveTo>
                    <a:lnTo>
                      <a:pt x="2858" y="82867"/>
                    </a:lnTo>
                    <a:moveTo>
                      <a:pt x="2858" y="82867"/>
                    </a:moveTo>
                    <a:lnTo>
                      <a:pt x="2858" y="82867"/>
                    </a:lnTo>
                    <a:moveTo>
                      <a:pt x="2858" y="82867"/>
                    </a:moveTo>
                    <a:lnTo>
                      <a:pt x="2476" y="82867"/>
                    </a:lnTo>
                    <a:moveTo>
                      <a:pt x="2476" y="82867"/>
                    </a:moveTo>
                    <a:lnTo>
                      <a:pt x="2476" y="82867"/>
                    </a:lnTo>
                    <a:moveTo>
                      <a:pt x="2476" y="82867"/>
                    </a:moveTo>
                    <a:lnTo>
                      <a:pt x="2096" y="82867"/>
                    </a:lnTo>
                    <a:moveTo>
                      <a:pt x="2096" y="82867"/>
                    </a:moveTo>
                    <a:lnTo>
                      <a:pt x="2096" y="82486"/>
                    </a:lnTo>
                    <a:moveTo>
                      <a:pt x="2096" y="82486"/>
                    </a:moveTo>
                    <a:lnTo>
                      <a:pt x="1714" y="82486"/>
                    </a:lnTo>
                    <a:moveTo>
                      <a:pt x="1714" y="82486"/>
                    </a:moveTo>
                    <a:lnTo>
                      <a:pt x="1714" y="82486"/>
                    </a:lnTo>
                    <a:moveTo>
                      <a:pt x="1714" y="82486"/>
                    </a:moveTo>
                    <a:lnTo>
                      <a:pt x="1714" y="82486"/>
                    </a:lnTo>
                    <a:moveTo>
                      <a:pt x="1714" y="82486"/>
                    </a:moveTo>
                    <a:lnTo>
                      <a:pt x="1334" y="82106"/>
                    </a:lnTo>
                    <a:moveTo>
                      <a:pt x="1334" y="82106"/>
                    </a:moveTo>
                    <a:lnTo>
                      <a:pt x="1334" y="82106"/>
                    </a:lnTo>
                    <a:moveTo>
                      <a:pt x="1334" y="82106"/>
                    </a:moveTo>
                    <a:lnTo>
                      <a:pt x="952" y="82106"/>
                    </a:lnTo>
                    <a:moveTo>
                      <a:pt x="952" y="82106"/>
                    </a:moveTo>
                    <a:lnTo>
                      <a:pt x="952" y="81725"/>
                    </a:lnTo>
                    <a:moveTo>
                      <a:pt x="952" y="81725"/>
                    </a:moveTo>
                    <a:lnTo>
                      <a:pt x="952" y="81725"/>
                    </a:lnTo>
                    <a:moveTo>
                      <a:pt x="952" y="81725"/>
                    </a:moveTo>
                    <a:lnTo>
                      <a:pt x="952" y="81344"/>
                    </a:lnTo>
                    <a:moveTo>
                      <a:pt x="952" y="81344"/>
                    </a:moveTo>
                    <a:lnTo>
                      <a:pt x="762" y="81344"/>
                    </a:lnTo>
                    <a:moveTo>
                      <a:pt x="762" y="81344"/>
                    </a:moveTo>
                    <a:lnTo>
                      <a:pt x="762" y="81344"/>
                    </a:lnTo>
                    <a:moveTo>
                      <a:pt x="762" y="81344"/>
                    </a:moveTo>
                    <a:lnTo>
                      <a:pt x="762" y="80963"/>
                    </a:lnTo>
                    <a:moveTo>
                      <a:pt x="762" y="80963"/>
                    </a:moveTo>
                    <a:lnTo>
                      <a:pt x="381" y="80963"/>
                    </a:lnTo>
                    <a:moveTo>
                      <a:pt x="381" y="80963"/>
                    </a:moveTo>
                    <a:lnTo>
                      <a:pt x="381" y="80772"/>
                    </a:lnTo>
                    <a:moveTo>
                      <a:pt x="381" y="80772"/>
                    </a:moveTo>
                    <a:lnTo>
                      <a:pt x="381" y="80772"/>
                    </a:lnTo>
                    <a:moveTo>
                      <a:pt x="381" y="80772"/>
                    </a:moveTo>
                    <a:lnTo>
                      <a:pt x="381" y="80391"/>
                    </a:lnTo>
                    <a:moveTo>
                      <a:pt x="381" y="80391"/>
                    </a:moveTo>
                    <a:lnTo>
                      <a:pt x="381" y="80391"/>
                    </a:lnTo>
                    <a:moveTo>
                      <a:pt x="381" y="80391"/>
                    </a:moveTo>
                    <a:lnTo>
                      <a:pt x="381" y="80010"/>
                    </a:lnTo>
                    <a:moveTo>
                      <a:pt x="381" y="80010"/>
                    </a:moveTo>
                    <a:lnTo>
                      <a:pt x="381" y="80010"/>
                    </a:lnTo>
                    <a:moveTo>
                      <a:pt x="381" y="80010"/>
                    </a:moveTo>
                    <a:lnTo>
                      <a:pt x="0" y="79629"/>
                    </a:lnTo>
                    <a:moveTo>
                      <a:pt x="0" y="79629"/>
                    </a:moveTo>
                    <a:lnTo>
                      <a:pt x="0" y="79629"/>
                    </a:lnTo>
                    <a:moveTo>
                      <a:pt x="0" y="79629"/>
                    </a:moveTo>
                    <a:lnTo>
                      <a:pt x="0" y="79248"/>
                    </a:lnTo>
                    <a:moveTo>
                      <a:pt x="0" y="79248"/>
                    </a:moveTo>
                    <a:lnTo>
                      <a:pt x="0" y="79248"/>
                    </a:lnTo>
                    <a:moveTo>
                      <a:pt x="0" y="79248"/>
                    </a:moveTo>
                    <a:lnTo>
                      <a:pt x="0" y="78867"/>
                    </a:lnTo>
                    <a:moveTo>
                      <a:pt x="0" y="78867"/>
                    </a:moveTo>
                    <a:lnTo>
                      <a:pt x="0" y="78867"/>
                    </a:lnTo>
                    <a:moveTo>
                      <a:pt x="0" y="78867"/>
                    </a:moveTo>
                    <a:lnTo>
                      <a:pt x="381" y="78486"/>
                    </a:lnTo>
                    <a:moveTo>
                      <a:pt x="381" y="78486"/>
                    </a:moveTo>
                    <a:lnTo>
                      <a:pt x="381" y="78486"/>
                    </a:lnTo>
                    <a:moveTo>
                      <a:pt x="381" y="78486"/>
                    </a:moveTo>
                    <a:lnTo>
                      <a:pt x="381" y="78105"/>
                    </a:lnTo>
                    <a:moveTo>
                      <a:pt x="381" y="78105"/>
                    </a:moveTo>
                    <a:lnTo>
                      <a:pt x="381" y="78105"/>
                    </a:lnTo>
                    <a:moveTo>
                      <a:pt x="381" y="78105"/>
                    </a:moveTo>
                    <a:lnTo>
                      <a:pt x="381" y="77724"/>
                    </a:lnTo>
                    <a:moveTo>
                      <a:pt x="381" y="77724"/>
                    </a:moveTo>
                    <a:lnTo>
                      <a:pt x="381" y="77724"/>
                    </a:lnTo>
                    <a:moveTo>
                      <a:pt x="381" y="77724"/>
                    </a:moveTo>
                    <a:lnTo>
                      <a:pt x="381" y="77534"/>
                    </a:lnTo>
                    <a:moveTo>
                      <a:pt x="381" y="77534"/>
                    </a:moveTo>
                    <a:lnTo>
                      <a:pt x="762" y="77534"/>
                    </a:lnTo>
                    <a:moveTo>
                      <a:pt x="762" y="77534"/>
                    </a:moveTo>
                    <a:lnTo>
                      <a:pt x="762" y="77534"/>
                    </a:lnTo>
                    <a:moveTo>
                      <a:pt x="762" y="77534"/>
                    </a:moveTo>
                    <a:lnTo>
                      <a:pt x="762" y="77152"/>
                    </a:lnTo>
                    <a:moveTo>
                      <a:pt x="762" y="77152"/>
                    </a:moveTo>
                    <a:lnTo>
                      <a:pt x="952" y="77152"/>
                    </a:lnTo>
                    <a:moveTo>
                      <a:pt x="952" y="77152"/>
                    </a:moveTo>
                    <a:lnTo>
                      <a:pt x="952" y="76771"/>
                    </a:lnTo>
                    <a:moveTo>
                      <a:pt x="952" y="76771"/>
                    </a:moveTo>
                    <a:lnTo>
                      <a:pt x="952" y="76771"/>
                    </a:lnTo>
                    <a:moveTo>
                      <a:pt x="952" y="76771"/>
                    </a:moveTo>
                    <a:lnTo>
                      <a:pt x="952" y="76771"/>
                    </a:lnTo>
                    <a:moveTo>
                      <a:pt x="952" y="76771"/>
                    </a:moveTo>
                    <a:lnTo>
                      <a:pt x="1334" y="76390"/>
                    </a:lnTo>
                    <a:moveTo>
                      <a:pt x="1334" y="76390"/>
                    </a:moveTo>
                    <a:lnTo>
                      <a:pt x="1334" y="76390"/>
                    </a:lnTo>
                    <a:moveTo>
                      <a:pt x="1334" y="76390"/>
                    </a:moveTo>
                    <a:lnTo>
                      <a:pt x="1714" y="76390"/>
                    </a:lnTo>
                    <a:moveTo>
                      <a:pt x="1714" y="76390"/>
                    </a:moveTo>
                    <a:lnTo>
                      <a:pt x="1714" y="76009"/>
                    </a:lnTo>
                    <a:moveTo>
                      <a:pt x="1714" y="76009"/>
                    </a:moveTo>
                    <a:lnTo>
                      <a:pt x="1714" y="76009"/>
                    </a:lnTo>
                    <a:moveTo>
                      <a:pt x="1714" y="76009"/>
                    </a:moveTo>
                    <a:lnTo>
                      <a:pt x="2096" y="76009"/>
                    </a:lnTo>
                    <a:moveTo>
                      <a:pt x="2096" y="76009"/>
                    </a:moveTo>
                    <a:lnTo>
                      <a:pt x="2096" y="76009"/>
                    </a:lnTo>
                    <a:moveTo>
                      <a:pt x="2096" y="76009"/>
                    </a:moveTo>
                    <a:lnTo>
                      <a:pt x="2476" y="75629"/>
                    </a:lnTo>
                    <a:moveTo>
                      <a:pt x="2476" y="75629"/>
                    </a:moveTo>
                    <a:lnTo>
                      <a:pt x="2476" y="75629"/>
                    </a:lnTo>
                    <a:moveTo>
                      <a:pt x="2476" y="75629"/>
                    </a:moveTo>
                    <a:lnTo>
                      <a:pt x="2858" y="75629"/>
                    </a:lnTo>
                    <a:moveTo>
                      <a:pt x="2858" y="75629"/>
                    </a:moveTo>
                    <a:lnTo>
                      <a:pt x="2858" y="75629"/>
                    </a:lnTo>
                    <a:moveTo>
                      <a:pt x="2858" y="75629"/>
                    </a:moveTo>
                    <a:lnTo>
                      <a:pt x="3239" y="75629"/>
                    </a:lnTo>
                    <a:moveTo>
                      <a:pt x="3239" y="75629"/>
                    </a:moveTo>
                    <a:lnTo>
                      <a:pt x="3239" y="75629"/>
                    </a:lnTo>
                    <a:moveTo>
                      <a:pt x="3239" y="75629"/>
                    </a:moveTo>
                    <a:lnTo>
                      <a:pt x="3620" y="75247"/>
                    </a:lnTo>
                    <a:moveTo>
                      <a:pt x="3620" y="75247"/>
                    </a:moveTo>
                    <a:lnTo>
                      <a:pt x="3620" y="75247"/>
                    </a:lnTo>
                    <a:moveTo>
                      <a:pt x="3620" y="75247"/>
                    </a:moveTo>
                    <a:lnTo>
                      <a:pt x="4001" y="75247"/>
                    </a:lnTo>
                    <a:moveTo>
                      <a:pt x="4001" y="75247"/>
                    </a:moveTo>
                    <a:lnTo>
                      <a:pt x="4001" y="75247"/>
                    </a:lnTo>
                    <a:moveTo>
                      <a:pt x="4001" y="75247"/>
                    </a:moveTo>
                    <a:lnTo>
                      <a:pt x="23431" y="75247"/>
                    </a:lnTo>
                    <a:moveTo>
                      <a:pt x="23431" y="75247"/>
                    </a:moveTo>
                    <a:lnTo>
                      <a:pt x="23431" y="75247"/>
                    </a:lnTo>
                    <a:moveTo>
                      <a:pt x="23431" y="75247"/>
                    </a:moveTo>
                    <a:lnTo>
                      <a:pt x="23811" y="75247"/>
                    </a:lnTo>
                    <a:moveTo>
                      <a:pt x="23811" y="75247"/>
                    </a:moveTo>
                    <a:lnTo>
                      <a:pt x="23811" y="75247"/>
                    </a:lnTo>
                    <a:moveTo>
                      <a:pt x="23811" y="75247"/>
                    </a:moveTo>
                    <a:lnTo>
                      <a:pt x="23811" y="75247"/>
                    </a:lnTo>
                    <a:moveTo>
                      <a:pt x="23811" y="75247"/>
                    </a:moveTo>
                    <a:lnTo>
                      <a:pt x="24002" y="75247"/>
                    </a:lnTo>
                    <a:moveTo>
                      <a:pt x="24002" y="75247"/>
                    </a:moveTo>
                    <a:lnTo>
                      <a:pt x="24002" y="75247"/>
                    </a:lnTo>
                    <a:moveTo>
                      <a:pt x="24002" y="75247"/>
                    </a:moveTo>
                    <a:lnTo>
                      <a:pt x="24383" y="75247"/>
                    </a:lnTo>
                    <a:moveTo>
                      <a:pt x="24383" y="75247"/>
                    </a:moveTo>
                    <a:lnTo>
                      <a:pt x="24383" y="75247"/>
                    </a:lnTo>
                    <a:moveTo>
                      <a:pt x="24383" y="75247"/>
                    </a:moveTo>
                    <a:lnTo>
                      <a:pt x="24383" y="75247"/>
                    </a:lnTo>
                    <a:moveTo>
                      <a:pt x="24383" y="75247"/>
                    </a:moveTo>
                    <a:lnTo>
                      <a:pt x="24764" y="75247"/>
                    </a:lnTo>
                    <a:moveTo>
                      <a:pt x="24764" y="75247"/>
                    </a:moveTo>
                    <a:lnTo>
                      <a:pt x="24764" y="74867"/>
                    </a:lnTo>
                    <a:moveTo>
                      <a:pt x="24764" y="74867"/>
                    </a:moveTo>
                    <a:lnTo>
                      <a:pt x="24764" y="74867"/>
                    </a:lnTo>
                    <a:moveTo>
                      <a:pt x="24764" y="74867"/>
                    </a:moveTo>
                    <a:lnTo>
                      <a:pt x="24764" y="74867"/>
                    </a:lnTo>
                    <a:moveTo>
                      <a:pt x="24764" y="74867"/>
                    </a:moveTo>
                    <a:lnTo>
                      <a:pt x="25145" y="74867"/>
                    </a:lnTo>
                    <a:moveTo>
                      <a:pt x="25145" y="74867"/>
                    </a:moveTo>
                    <a:lnTo>
                      <a:pt x="25145" y="74485"/>
                    </a:lnTo>
                    <a:moveTo>
                      <a:pt x="25145" y="74485"/>
                    </a:moveTo>
                    <a:lnTo>
                      <a:pt x="25145" y="74485"/>
                    </a:lnTo>
                    <a:moveTo>
                      <a:pt x="25145" y="74485"/>
                    </a:moveTo>
                    <a:lnTo>
                      <a:pt x="25526" y="74485"/>
                    </a:lnTo>
                    <a:moveTo>
                      <a:pt x="25526" y="74485"/>
                    </a:moveTo>
                    <a:lnTo>
                      <a:pt x="25526" y="74485"/>
                    </a:lnTo>
                    <a:moveTo>
                      <a:pt x="25526" y="74485"/>
                    </a:moveTo>
                    <a:lnTo>
                      <a:pt x="25526" y="74105"/>
                    </a:lnTo>
                    <a:moveTo>
                      <a:pt x="25526" y="74105"/>
                    </a:moveTo>
                    <a:lnTo>
                      <a:pt x="25526" y="74105"/>
                    </a:lnTo>
                    <a:moveTo>
                      <a:pt x="25526" y="74105"/>
                    </a:moveTo>
                    <a:lnTo>
                      <a:pt x="25526" y="74105"/>
                    </a:lnTo>
                    <a:moveTo>
                      <a:pt x="25526" y="74105"/>
                    </a:moveTo>
                    <a:lnTo>
                      <a:pt x="25907" y="73914"/>
                    </a:lnTo>
                    <a:moveTo>
                      <a:pt x="25907" y="73914"/>
                    </a:moveTo>
                    <a:lnTo>
                      <a:pt x="25907" y="73914"/>
                    </a:lnTo>
                    <a:moveTo>
                      <a:pt x="25907" y="73914"/>
                    </a:moveTo>
                    <a:lnTo>
                      <a:pt x="25907" y="73914"/>
                    </a:lnTo>
                    <a:moveTo>
                      <a:pt x="25907" y="73914"/>
                    </a:moveTo>
                    <a:lnTo>
                      <a:pt x="25907" y="73533"/>
                    </a:lnTo>
                    <a:moveTo>
                      <a:pt x="25907" y="73533"/>
                    </a:moveTo>
                    <a:lnTo>
                      <a:pt x="25907" y="73533"/>
                    </a:lnTo>
                    <a:moveTo>
                      <a:pt x="25907" y="73533"/>
                    </a:moveTo>
                    <a:lnTo>
                      <a:pt x="25907" y="73533"/>
                    </a:lnTo>
                    <a:moveTo>
                      <a:pt x="25907" y="73533"/>
                    </a:moveTo>
                    <a:lnTo>
                      <a:pt x="25907" y="73152"/>
                    </a:lnTo>
                    <a:moveTo>
                      <a:pt x="25907" y="73152"/>
                    </a:moveTo>
                    <a:lnTo>
                      <a:pt x="25907" y="73152"/>
                    </a:lnTo>
                    <a:moveTo>
                      <a:pt x="25907" y="73152"/>
                    </a:moveTo>
                    <a:lnTo>
                      <a:pt x="25907" y="73152"/>
                    </a:lnTo>
                    <a:moveTo>
                      <a:pt x="25907" y="73152"/>
                    </a:moveTo>
                    <a:lnTo>
                      <a:pt x="25907" y="72771"/>
                    </a:lnTo>
                    <a:moveTo>
                      <a:pt x="25907" y="72771"/>
                    </a:moveTo>
                    <a:lnTo>
                      <a:pt x="25907" y="72771"/>
                    </a:lnTo>
                    <a:moveTo>
                      <a:pt x="25907" y="72771"/>
                    </a:moveTo>
                    <a:lnTo>
                      <a:pt x="25907" y="72771"/>
                    </a:lnTo>
                    <a:moveTo>
                      <a:pt x="25907" y="72771"/>
                    </a:moveTo>
                    <a:lnTo>
                      <a:pt x="25907" y="72390"/>
                    </a:lnTo>
                    <a:moveTo>
                      <a:pt x="25907" y="72390"/>
                    </a:moveTo>
                    <a:lnTo>
                      <a:pt x="25907" y="72390"/>
                    </a:lnTo>
                    <a:moveTo>
                      <a:pt x="25907" y="72390"/>
                    </a:moveTo>
                    <a:lnTo>
                      <a:pt x="25907" y="72009"/>
                    </a:lnTo>
                    <a:moveTo>
                      <a:pt x="25907" y="72009"/>
                    </a:moveTo>
                    <a:lnTo>
                      <a:pt x="25907" y="72009"/>
                    </a:lnTo>
                    <a:moveTo>
                      <a:pt x="25907" y="72009"/>
                    </a:moveTo>
                    <a:lnTo>
                      <a:pt x="25907" y="72009"/>
                    </a:lnTo>
                    <a:moveTo>
                      <a:pt x="25907" y="72009"/>
                    </a:moveTo>
                    <a:lnTo>
                      <a:pt x="25907" y="71628"/>
                    </a:lnTo>
                    <a:moveTo>
                      <a:pt x="25907" y="71628"/>
                    </a:moveTo>
                    <a:lnTo>
                      <a:pt x="25907" y="71628"/>
                    </a:lnTo>
                    <a:moveTo>
                      <a:pt x="25907" y="71628"/>
                    </a:moveTo>
                    <a:lnTo>
                      <a:pt x="25526" y="71628"/>
                    </a:lnTo>
                    <a:moveTo>
                      <a:pt x="25526" y="71628"/>
                    </a:moveTo>
                    <a:lnTo>
                      <a:pt x="25526" y="71247"/>
                    </a:lnTo>
                    <a:moveTo>
                      <a:pt x="25526" y="71247"/>
                    </a:moveTo>
                    <a:lnTo>
                      <a:pt x="25526" y="71247"/>
                    </a:lnTo>
                    <a:moveTo>
                      <a:pt x="25526" y="71247"/>
                    </a:moveTo>
                    <a:lnTo>
                      <a:pt x="25526" y="71247"/>
                    </a:lnTo>
                    <a:moveTo>
                      <a:pt x="25526" y="71247"/>
                    </a:moveTo>
                    <a:lnTo>
                      <a:pt x="25526" y="71247"/>
                    </a:lnTo>
                    <a:moveTo>
                      <a:pt x="25526" y="71247"/>
                    </a:moveTo>
                    <a:lnTo>
                      <a:pt x="25145" y="70866"/>
                    </a:lnTo>
                    <a:moveTo>
                      <a:pt x="25145" y="70866"/>
                    </a:moveTo>
                    <a:lnTo>
                      <a:pt x="25145" y="70866"/>
                    </a:lnTo>
                    <a:moveTo>
                      <a:pt x="25145" y="70866"/>
                    </a:moveTo>
                    <a:lnTo>
                      <a:pt x="25145" y="70866"/>
                    </a:lnTo>
                    <a:moveTo>
                      <a:pt x="25145" y="70866"/>
                    </a:moveTo>
                    <a:lnTo>
                      <a:pt x="24764" y="70866"/>
                    </a:lnTo>
                    <a:moveTo>
                      <a:pt x="24764" y="70866"/>
                    </a:moveTo>
                    <a:lnTo>
                      <a:pt x="24764" y="70676"/>
                    </a:lnTo>
                    <a:moveTo>
                      <a:pt x="24764" y="70676"/>
                    </a:moveTo>
                    <a:lnTo>
                      <a:pt x="24764" y="70676"/>
                    </a:lnTo>
                    <a:moveTo>
                      <a:pt x="24764" y="70676"/>
                    </a:moveTo>
                    <a:lnTo>
                      <a:pt x="24764" y="70676"/>
                    </a:lnTo>
                    <a:moveTo>
                      <a:pt x="24764" y="70676"/>
                    </a:moveTo>
                    <a:lnTo>
                      <a:pt x="24383" y="70676"/>
                    </a:lnTo>
                    <a:moveTo>
                      <a:pt x="24383" y="70676"/>
                    </a:moveTo>
                    <a:lnTo>
                      <a:pt x="24383" y="70676"/>
                    </a:lnTo>
                    <a:moveTo>
                      <a:pt x="24383" y="70676"/>
                    </a:moveTo>
                    <a:lnTo>
                      <a:pt x="24383" y="70676"/>
                    </a:lnTo>
                    <a:moveTo>
                      <a:pt x="24383" y="70676"/>
                    </a:moveTo>
                    <a:lnTo>
                      <a:pt x="24002" y="70294"/>
                    </a:lnTo>
                    <a:moveTo>
                      <a:pt x="24002" y="70294"/>
                    </a:moveTo>
                    <a:lnTo>
                      <a:pt x="24002" y="70294"/>
                    </a:lnTo>
                    <a:moveTo>
                      <a:pt x="24002" y="70294"/>
                    </a:moveTo>
                    <a:lnTo>
                      <a:pt x="23811" y="70294"/>
                    </a:lnTo>
                    <a:moveTo>
                      <a:pt x="23811" y="70294"/>
                    </a:moveTo>
                    <a:lnTo>
                      <a:pt x="23811" y="70294"/>
                    </a:lnTo>
                    <a:moveTo>
                      <a:pt x="23811" y="70294"/>
                    </a:moveTo>
                    <a:lnTo>
                      <a:pt x="23811" y="70294"/>
                    </a:lnTo>
                    <a:moveTo>
                      <a:pt x="23811" y="70294"/>
                    </a:moveTo>
                    <a:lnTo>
                      <a:pt x="23431" y="70294"/>
                    </a:lnTo>
                    <a:moveTo>
                      <a:pt x="23431" y="70294"/>
                    </a:moveTo>
                    <a:lnTo>
                      <a:pt x="23431" y="70294"/>
                    </a:lnTo>
                    <a:moveTo>
                      <a:pt x="23431" y="70294"/>
                    </a:moveTo>
                    <a:lnTo>
                      <a:pt x="4001" y="70294"/>
                    </a:lnTo>
                    <a:moveTo>
                      <a:pt x="4001" y="70294"/>
                    </a:moveTo>
                    <a:lnTo>
                      <a:pt x="4001" y="70294"/>
                    </a:lnTo>
                    <a:moveTo>
                      <a:pt x="4001" y="70294"/>
                    </a:moveTo>
                    <a:lnTo>
                      <a:pt x="3620" y="70294"/>
                    </a:lnTo>
                    <a:moveTo>
                      <a:pt x="3620" y="70294"/>
                    </a:moveTo>
                    <a:lnTo>
                      <a:pt x="3620" y="70294"/>
                    </a:lnTo>
                    <a:moveTo>
                      <a:pt x="3620" y="70294"/>
                    </a:moveTo>
                    <a:lnTo>
                      <a:pt x="3239" y="70294"/>
                    </a:lnTo>
                    <a:moveTo>
                      <a:pt x="3239" y="70294"/>
                    </a:moveTo>
                    <a:lnTo>
                      <a:pt x="3239" y="70294"/>
                    </a:lnTo>
                    <a:moveTo>
                      <a:pt x="3239" y="70294"/>
                    </a:moveTo>
                    <a:lnTo>
                      <a:pt x="2858" y="70294"/>
                    </a:lnTo>
                    <a:moveTo>
                      <a:pt x="2858" y="70294"/>
                    </a:moveTo>
                    <a:lnTo>
                      <a:pt x="2858" y="70294"/>
                    </a:lnTo>
                    <a:moveTo>
                      <a:pt x="2858" y="70294"/>
                    </a:moveTo>
                    <a:lnTo>
                      <a:pt x="2476" y="69914"/>
                    </a:lnTo>
                    <a:moveTo>
                      <a:pt x="2476" y="69914"/>
                    </a:moveTo>
                    <a:lnTo>
                      <a:pt x="2476" y="69914"/>
                    </a:lnTo>
                    <a:moveTo>
                      <a:pt x="2476" y="69914"/>
                    </a:moveTo>
                    <a:lnTo>
                      <a:pt x="2096" y="69914"/>
                    </a:lnTo>
                    <a:moveTo>
                      <a:pt x="2096" y="69914"/>
                    </a:moveTo>
                    <a:lnTo>
                      <a:pt x="2096" y="69914"/>
                    </a:lnTo>
                    <a:moveTo>
                      <a:pt x="2096" y="69914"/>
                    </a:moveTo>
                    <a:lnTo>
                      <a:pt x="1714" y="69914"/>
                    </a:lnTo>
                    <a:moveTo>
                      <a:pt x="1714" y="69914"/>
                    </a:moveTo>
                    <a:lnTo>
                      <a:pt x="1714" y="69532"/>
                    </a:lnTo>
                    <a:moveTo>
                      <a:pt x="1714" y="69532"/>
                    </a:moveTo>
                    <a:lnTo>
                      <a:pt x="1714" y="69532"/>
                    </a:lnTo>
                    <a:moveTo>
                      <a:pt x="1714" y="69532"/>
                    </a:moveTo>
                    <a:lnTo>
                      <a:pt x="1334" y="69532"/>
                    </a:lnTo>
                    <a:moveTo>
                      <a:pt x="1334" y="69532"/>
                    </a:moveTo>
                    <a:lnTo>
                      <a:pt x="1334" y="69151"/>
                    </a:lnTo>
                    <a:moveTo>
                      <a:pt x="1334" y="69151"/>
                    </a:moveTo>
                    <a:lnTo>
                      <a:pt x="952" y="69151"/>
                    </a:lnTo>
                    <a:moveTo>
                      <a:pt x="952" y="69151"/>
                    </a:moveTo>
                    <a:lnTo>
                      <a:pt x="952" y="69151"/>
                    </a:lnTo>
                    <a:moveTo>
                      <a:pt x="952" y="69151"/>
                    </a:moveTo>
                    <a:lnTo>
                      <a:pt x="952" y="68771"/>
                    </a:lnTo>
                    <a:moveTo>
                      <a:pt x="952" y="68771"/>
                    </a:moveTo>
                    <a:lnTo>
                      <a:pt x="952" y="68771"/>
                    </a:lnTo>
                    <a:moveTo>
                      <a:pt x="952" y="68771"/>
                    </a:moveTo>
                    <a:lnTo>
                      <a:pt x="762" y="68389"/>
                    </a:lnTo>
                    <a:moveTo>
                      <a:pt x="762" y="68389"/>
                    </a:moveTo>
                    <a:lnTo>
                      <a:pt x="762" y="68389"/>
                    </a:lnTo>
                    <a:moveTo>
                      <a:pt x="762" y="68389"/>
                    </a:moveTo>
                    <a:lnTo>
                      <a:pt x="762" y="68389"/>
                    </a:lnTo>
                    <a:moveTo>
                      <a:pt x="762" y="68389"/>
                    </a:moveTo>
                    <a:lnTo>
                      <a:pt x="381" y="68009"/>
                    </a:lnTo>
                    <a:moveTo>
                      <a:pt x="381" y="68009"/>
                    </a:moveTo>
                    <a:lnTo>
                      <a:pt x="381" y="68009"/>
                    </a:lnTo>
                    <a:moveTo>
                      <a:pt x="381" y="68009"/>
                    </a:moveTo>
                    <a:lnTo>
                      <a:pt x="381" y="67627"/>
                    </a:lnTo>
                    <a:moveTo>
                      <a:pt x="381" y="67627"/>
                    </a:moveTo>
                    <a:lnTo>
                      <a:pt x="381" y="67627"/>
                    </a:lnTo>
                    <a:moveTo>
                      <a:pt x="381" y="67627"/>
                    </a:moveTo>
                    <a:lnTo>
                      <a:pt x="381" y="67437"/>
                    </a:lnTo>
                    <a:moveTo>
                      <a:pt x="381" y="67437"/>
                    </a:moveTo>
                    <a:lnTo>
                      <a:pt x="381" y="67437"/>
                    </a:lnTo>
                    <a:moveTo>
                      <a:pt x="381" y="67437"/>
                    </a:moveTo>
                    <a:lnTo>
                      <a:pt x="381" y="67056"/>
                    </a:lnTo>
                    <a:moveTo>
                      <a:pt x="381" y="67056"/>
                    </a:moveTo>
                    <a:lnTo>
                      <a:pt x="0" y="67056"/>
                    </a:lnTo>
                    <a:moveTo>
                      <a:pt x="0" y="67056"/>
                    </a:moveTo>
                    <a:lnTo>
                      <a:pt x="0" y="66675"/>
                    </a:lnTo>
                    <a:moveTo>
                      <a:pt x="0" y="66675"/>
                    </a:moveTo>
                    <a:lnTo>
                      <a:pt x="0" y="66675"/>
                    </a:lnTo>
                    <a:moveTo>
                      <a:pt x="0" y="66675"/>
                    </a:moveTo>
                    <a:lnTo>
                      <a:pt x="0" y="66294"/>
                    </a:lnTo>
                    <a:moveTo>
                      <a:pt x="0" y="66294"/>
                    </a:moveTo>
                    <a:lnTo>
                      <a:pt x="0" y="66294"/>
                    </a:lnTo>
                    <a:moveTo>
                      <a:pt x="0" y="66294"/>
                    </a:moveTo>
                    <a:lnTo>
                      <a:pt x="0" y="65913"/>
                    </a:lnTo>
                    <a:moveTo>
                      <a:pt x="0" y="65913"/>
                    </a:moveTo>
                    <a:lnTo>
                      <a:pt x="381" y="65913"/>
                    </a:lnTo>
                    <a:moveTo>
                      <a:pt x="381" y="65913"/>
                    </a:moveTo>
                    <a:lnTo>
                      <a:pt x="381" y="65532"/>
                    </a:lnTo>
                    <a:moveTo>
                      <a:pt x="381" y="65532"/>
                    </a:moveTo>
                    <a:lnTo>
                      <a:pt x="381" y="65532"/>
                    </a:lnTo>
                    <a:moveTo>
                      <a:pt x="381" y="65532"/>
                    </a:moveTo>
                    <a:lnTo>
                      <a:pt x="381" y="65151"/>
                    </a:lnTo>
                    <a:moveTo>
                      <a:pt x="381" y="65151"/>
                    </a:moveTo>
                    <a:lnTo>
                      <a:pt x="381" y="65151"/>
                    </a:lnTo>
                    <a:moveTo>
                      <a:pt x="381" y="65151"/>
                    </a:moveTo>
                    <a:lnTo>
                      <a:pt x="381" y="64770"/>
                    </a:lnTo>
                    <a:moveTo>
                      <a:pt x="381" y="64770"/>
                    </a:moveTo>
                    <a:lnTo>
                      <a:pt x="381" y="64770"/>
                    </a:lnTo>
                    <a:moveTo>
                      <a:pt x="381" y="64770"/>
                    </a:moveTo>
                    <a:lnTo>
                      <a:pt x="762" y="64389"/>
                    </a:lnTo>
                    <a:moveTo>
                      <a:pt x="762" y="64389"/>
                    </a:moveTo>
                    <a:lnTo>
                      <a:pt x="762" y="64389"/>
                    </a:lnTo>
                    <a:moveTo>
                      <a:pt x="762" y="64389"/>
                    </a:moveTo>
                    <a:lnTo>
                      <a:pt x="762" y="64389"/>
                    </a:lnTo>
                    <a:moveTo>
                      <a:pt x="762" y="64389"/>
                    </a:moveTo>
                    <a:lnTo>
                      <a:pt x="952" y="64198"/>
                    </a:lnTo>
                    <a:moveTo>
                      <a:pt x="952" y="64198"/>
                    </a:moveTo>
                    <a:lnTo>
                      <a:pt x="952" y="64198"/>
                    </a:lnTo>
                    <a:moveTo>
                      <a:pt x="952" y="64198"/>
                    </a:moveTo>
                    <a:lnTo>
                      <a:pt x="952" y="63818"/>
                    </a:lnTo>
                    <a:moveTo>
                      <a:pt x="952" y="63818"/>
                    </a:moveTo>
                    <a:lnTo>
                      <a:pt x="952" y="63818"/>
                    </a:lnTo>
                    <a:moveTo>
                      <a:pt x="952" y="63818"/>
                    </a:moveTo>
                    <a:lnTo>
                      <a:pt x="1334" y="63818"/>
                    </a:lnTo>
                    <a:moveTo>
                      <a:pt x="1334" y="63818"/>
                    </a:moveTo>
                    <a:lnTo>
                      <a:pt x="1334" y="63436"/>
                    </a:lnTo>
                    <a:moveTo>
                      <a:pt x="1334" y="63436"/>
                    </a:moveTo>
                    <a:lnTo>
                      <a:pt x="1714" y="63436"/>
                    </a:lnTo>
                    <a:moveTo>
                      <a:pt x="1714" y="63436"/>
                    </a:moveTo>
                    <a:lnTo>
                      <a:pt x="1714" y="63436"/>
                    </a:lnTo>
                    <a:moveTo>
                      <a:pt x="1714" y="63436"/>
                    </a:moveTo>
                    <a:lnTo>
                      <a:pt x="1714" y="63055"/>
                    </a:lnTo>
                    <a:moveTo>
                      <a:pt x="1714" y="63055"/>
                    </a:moveTo>
                    <a:lnTo>
                      <a:pt x="2096" y="63055"/>
                    </a:lnTo>
                    <a:moveTo>
                      <a:pt x="2096" y="63055"/>
                    </a:moveTo>
                    <a:lnTo>
                      <a:pt x="2096" y="63055"/>
                    </a:lnTo>
                    <a:moveTo>
                      <a:pt x="2096" y="63055"/>
                    </a:moveTo>
                    <a:lnTo>
                      <a:pt x="2476" y="63055"/>
                    </a:lnTo>
                    <a:moveTo>
                      <a:pt x="2476" y="63055"/>
                    </a:moveTo>
                    <a:lnTo>
                      <a:pt x="2476" y="63055"/>
                    </a:lnTo>
                    <a:moveTo>
                      <a:pt x="2476" y="63055"/>
                    </a:moveTo>
                    <a:lnTo>
                      <a:pt x="2858" y="62675"/>
                    </a:lnTo>
                    <a:moveTo>
                      <a:pt x="2858" y="62675"/>
                    </a:moveTo>
                    <a:lnTo>
                      <a:pt x="2858" y="62675"/>
                    </a:lnTo>
                    <a:moveTo>
                      <a:pt x="2858" y="62675"/>
                    </a:moveTo>
                    <a:lnTo>
                      <a:pt x="3239" y="62675"/>
                    </a:lnTo>
                    <a:moveTo>
                      <a:pt x="3239" y="62675"/>
                    </a:moveTo>
                    <a:lnTo>
                      <a:pt x="3239" y="62675"/>
                    </a:lnTo>
                    <a:moveTo>
                      <a:pt x="3239" y="62675"/>
                    </a:moveTo>
                    <a:lnTo>
                      <a:pt x="3620" y="62675"/>
                    </a:lnTo>
                    <a:moveTo>
                      <a:pt x="3620" y="62675"/>
                    </a:moveTo>
                    <a:lnTo>
                      <a:pt x="3620" y="62675"/>
                    </a:lnTo>
                    <a:moveTo>
                      <a:pt x="3620" y="62675"/>
                    </a:moveTo>
                    <a:lnTo>
                      <a:pt x="4001" y="62675"/>
                    </a:lnTo>
                    <a:moveTo>
                      <a:pt x="4001" y="62675"/>
                    </a:moveTo>
                    <a:lnTo>
                      <a:pt x="4001" y="62675"/>
                    </a:lnTo>
                    <a:moveTo>
                      <a:pt x="4001" y="62675"/>
                    </a:moveTo>
                    <a:lnTo>
                      <a:pt x="23431" y="62675"/>
                    </a:lnTo>
                    <a:moveTo>
                      <a:pt x="23431" y="62675"/>
                    </a:moveTo>
                    <a:lnTo>
                      <a:pt x="23431" y="62675"/>
                    </a:lnTo>
                    <a:moveTo>
                      <a:pt x="23431" y="62675"/>
                    </a:moveTo>
                    <a:lnTo>
                      <a:pt x="23811" y="62675"/>
                    </a:lnTo>
                    <a:moveTo>
                      <a:pt x="23811" y="62675"/>
                    </a:moveTo>
                    <a:lnTo>
                      <a:pt x="23811" y="62675"/>
                    </a:lnTo>
                    <a:moveTo>
                      <a:pt x="23811" y="62675"/>
                    </a:moveTo>
                    <a:lnTo>
                      <a:pt x="24002" y="62675"/>
                    </a:lnTo>
                    <a:moveTo>
                      <a:pt x="24002" y="62675"/>
                    </a:moveTo>
                    <a:lnTo>
                      <a:pt x="24002" y="62675"/>
                    </a:lnTo>
                    <a:moveTo>
                      <a:pt x="24002" y="62675"/>
                    </a:moveTo>
                    <a:lnTo>
                      <a:pt x="24002" y="62675"/>
                    </a:lnTo>
                    <a:moveTo>
                      <a:pt x="24002" y="62675"/>
                    </a:moveTo>
                    <a:lnTo>
                      <a:pt x="24383" y="62293"/>
                    </a:lnTo>
                    <a:moveTo>
                      <a:pt x="24383" y="62293"/>
                    </a:moveTo>
                    <a:lnTo>
                      <a:pt x="24383" y="62293"/>
                    </a:lnTo>
                    <a:moveTo>
                      <a:pt x="24383" y="62293"/>
                    </a:moveTo>
                    <a:lnTo>
                      <a:pt x="24383" y="62293"/>
                    </a:lnTo>
                    <a:moveTo>
                      <a:pt x="24383" y="62293"/>
                    </a:moveTo>
                    <a:lnTo>
                      <a:pt x="24764" y="62293"/>
                    </a:lnTo>
                    <a:moveTo>
                      <a:pt x="24764" y="62293"/>
                    </a:moveTo>
                    <a:lnTo>
                      <a:pt x="24764" y="62293"/>
                    </a:lnTo>
                    <a:moveTo>
                      <a:pt x="24764" y="62293"/>
                    </a:moveTo>
                    <a:lnTo>
                      <a:pt x="24764" y="61913"/>
                    </a:lnTo>
                    <a:moveTo>
                      <a:pt x="24764" y="61913"/>
                    </a:moveTo>
                    <a:lnTo>
                      <a:pt x="25145" y="61913"/>
                    </a:lnTo>
                    <a:moveTo>
                      <a:pt x="25145" y="61913"/>
                    </a:moveTo>
                    <a:lnTo>
                      <a:pt x="25145" y="61913"/>
                    </a:lnTo>
                    <a:moveTo>
                      <a:pt x="25145" y="61913"/>
                    </a:moveTo>
                    <a:lnTo>
                      <a:pt x="25145" y="61913"/>
                    </a:lnTo>
                    <a:moveTo>
                      <a:pt x="25145" y="61913"/>
                    </a:moveTo>
                    <a:lnTo>
                      <a:pt x="25526" y="61531"/>
                    </a:lnTo>
                    <a:moveTo>
                      <a:pt x="25526" y="61531"/>
                    </a:moveTo>
                    <a:lnTo>
                      <a:pt x="25526" y="61531"/>
                    </a:lnTo>
                    <a:moveTo>
                      <a:pt x="25526" y="61531"/>
                    </a:moveTo>
                    <a:lnTo>
                      <a:pt x="25526" y="61531"/>
                    </a:lnTo>
                    <a:moveTo>
                      <a:pt x="25526" y="61531"/>
                    </a:moveTo>
                    <a:lnTo>
                      <a:pt x="25526" y="61531"/>
                    </a:lnTo>
                    <a:moveTo>
                      <a:pt x="25526" y="61531"/>
                    </a:moveTo>
                    <a:lnTo>
                      <a:pt x="25526" y="61151"/>
                    </a:lnTo>
                    <a:moveTo>
                      <a:pt x="25526" y="61151"/>
                    </a:moveTo>
                    <a:lnTo>
                      <a:pt x="25907" y="61151"/>
                    </a:lnTo>
                    <a:moveTo>
                      <a:pt x="25907" y="61151"/>
                    </a:moveTo>
                    <a:lnTo>
                      <a:pt x="25907" y="61151"/>
                    </a:lnTo>
                    <a:moveTo>
                      <a:pt x="25907" y="61151"/>
                    </a:moveTo>
                    <a:lnTo>
                      <a:pt x="25907" y="60960"/>
                    </a:lnTo>
                    <a:moveTo>
                      <a:pt x="25907" y="60960"/>
                    </a:moveTo>
                    <a:lnTo>
                      <a:pt x="25907" y="60960"/>
                    </a:lnTo>
                    <a:moveTo>
                      <a:pt x="25907" y="60960"/>
                    </a:moveTo>
                    <a:lnTo>
                      <a:pt x="25907" y="60579"/>
                    </a:lnTo>
                    <a:moveTo>
                      <a:pt x="25907" y="60579"/>
                    </a:moveTo>
                    <a:lnTo>
                      <a:pt x="25907" y="60579"/>
                    </a:lnTo>
                    <a:moveTo>
                      <a:pt x="25907" y="60579"/>
                    </a:moveTo>
                    <a:lnTo>
                      <a:pt x="25907" y="60579"/>
                    </a:lnTo>
                    <a:moveTo>
                      <a:pt x="25907" y="60579"/>
                    </a:moveTo>
                    <a:lnTo>
                      <a:pt x="25907" y="60198"/>
                    </a:lnTo>
                    <a:moveTo>
                      <a:pt x="25907" y="60198"/>
                    </a:moveTo>
                    <a:lnTo>
                      <a:pt x="25907" y="60198"/>
                    </a:lnTo>
                    <a:moveTo>
                      <a:pt x="25907" y="60198"/>
                    </a:moveTo>
                    <a:lnTo>
                      <a:pt x="25907" y="60198"/>
                    </a:lnTo>
                    <a:moveTo>
                      <a:pt x="25907" y="60198"/>
                    </a:moveTo>
                    <a:lnTo>
                      <a:pt x="25907" y="59817"/>
                    </a:lnTo>
                    <a:moveTo>
                      <a:pt x="25907" y="59817"/>
                    </a:moveTo>
                    <a:lnTo>
                      <a:pt x="25907" y="59817"/>
                    </a:lnTo>
                    <a:moveTo>
                      <a:pt x="25907" y="59817"/>
                    </a:moveTo>
                    <a:lnTo>
                      <a:pt x="25907" y="59436"/>
                    </a:lnTo>
                    <a:moveTo>
                      <a:pt x="25907" y="59436"/>
                    </a:moveTo>
                    <a:lnTo>
                      <a:pt x="25907" y="59436"/>
                    </a:lnTo>
                    <a:moveTo>
                      <a:pt x="25907" y="59436"/>
                    </a:moveTo>
                    <a:lnTo>
                      <a:pt x="25907" y="59436"/>
                    </a:lnTo>
                    <a:moveTo>
                      <a:pt x="25907" y="59436"/>
                    </a:moveTo>
                    <a:lnTo>
                      <a:pt x="25907" y="59055"/>
                    </a:lnTo>
                    <a:moveTo>
                      <a:pt x="25907" y="59055"/>
                    </a:moveTo>
                    <a:lnTo>
                      <a:pt x="25907" y="59055"/>
                    </a:lnTo>
                    <a:moveTo>
                      <a:pt x="25907" y="59055"/>
                    </a:moveTo>
                    <a:lnTo>
                      <a:pt x="25907" y="59055"/>
                    </a:lnTo>
                    <a:moveTo>
                      <a:pt x="25907" y="59055"/>
                    </a:moveTo>
                    <a:lnTo>
                      <a:pt x="25526" y="58674"/>
                    </a:lnTo>
                    <a:moveTo>
                      <a:pt x="25526" y="58674"/>
                    </a:moveTo>
                    <a:lnTo>
                      <a:pt x="25526" y="58674"/>
                    </a:lnTo>
                    <a:moveTo>
                      <a:pt x="25526" y="58674"/>
                    </a:moveTo>
                    <a:lnTo>
                      <a:pt x="25526" y="58674"/>
                    </a:lnTo>
                    <a:moveTo>
                      <a:pt x="25526" y="58674"/>
                    </a:moveTo>
                    <a:lnTo>
                      <a:pt x="25526" y="58293"/>
                    </a:lnTo>
                    <a:moveTo>
                      <a:pt x="25526" y="58293"/>
                    </a:moveTo>
                    <a:lnTo>
                      <a:pt x="25526" y="58293"/>
                    </a:lnTo>
                    <a:moveTo>
                      <a:pt x="25526" y="58293"/>
                    </a:moveTo>
                    <a:lnTo>
                      <a:pt x="25145" y="58293"/>
                    </a:lnTo>
                    <a:moveTo>
                      <a:pt x="25145" y="58293"/>
                    </a:moveTo>
                    <a:lnTo>
                      <a:pt x="25145" y="57912"/>
                    </a:lnTo>
                    <a:moveTo>
                      <a:pt x="25145" y="57912"/>
                    </a:moveTo>
                    <a:lnTo>
                      <a:pt x="25145" y="57912"/>
                    </a:lnTo>
                    <a:moveTo>
                      <a:pt x="25145" y="57912"/>
                    </a:moveTo>
                    <a:lnTo>
                      <a:pt x="24764" y="57912"/>
                    </a:lnTo>
                    <a:moveTo>
                      <a:pt x="24764" y="57912"/>
                    </a:moveTo>
                    <a:lnTo>
                      <a:pt x="24764" y="57912"/>
                    </a:lnTo>
                    <a:moveTo>
                      <a:pt x="24764" y="57912"/>
                    </a:moveTo>
                    <a:lnTo>
                      <a:pt x="24764" y="57912"/>
                    </a:lnTo>
                    <a:moveTo>
                      <a:pt x="24764" y="57912"/>
                    </a:moveTo>
                    <a:lnTo>
                      <a:pt x="24383" y="57722"/>
                    </a:lnTo>
                    <a:moveTo>
                      <a:pt x="24383" y="57722"/>
                    </a:moveTo>
                    <a:lnTo>
                      <a:pt x="24383" y="57722"/>
                    </a:lnTo>
                    <a:moveTo>
                      <a:pt x="24383" y="57722"/>
                    </a:moveTo>
                    <a:lnTo>
                      <a:pt x="24383" y="57722"/>
                    </a:lnTo>
                    <a:moveTo>
                      <a:pt x="24383" y="57722"/>
                    </a:moveTo>
                    <a:lnTo>
                      <a:pt x="24002" y="57722"/>
                    </a:lnTo>
                    <a:moveTo>
                      <a:pt x="24002" y="57722"/>
                    </a:moveTo>
                    <a:lnTo>
                      <a:pt x="24002" y="57722"/>
                    </a:lnTo>
                    <a:moveTo>
                      <a:pt x="24002" y="57722"/>
                    </a:moveTo>
                    <a:lnTo>
                      <a:pt x="24002" y="57722"/>
                    </a:lnTo>
                    <a:moveTo>
                      <a:pt x="24002" y="57722"/>
                    </a:moveTo>
                    <a:lnTo>
                      <a:pt x="23811" y="57722"/>
                    </a:lnTo>
                    <a:moveTo>
                      <a:pt x="23811" y="57722"/>
                    </a:moveTo>
                    <a:lnTo>
                      <a:pt x="23811" y="57722"/>
                    </a:lnTo>
                    <a:moveTo>
                      <a:pt x="23811" y="57722"/>
                    </a:moveTo>
                    <a:lnTo>
                      <a:pt x="23431" y="57722"/>
                    </a:lnTo>
                    <a:moveTo>
                      <a:pt x="23431" y="57722"/>
                    </a:moveTo>
                    <a:lnTo>
                      <a:pt x="23431" y="57722"/>
                    </a:lnTo>
                    <a:moveTo>
                      <a:pt x="23431" y="57722"/>
                    </a:moveTo>
                    <a:lnTo>
                      <a:pt x="4001" y="57722"/>
                    </a:lnTo>
                    <a:moveTo>
                      <a:pt x="4001" y="57722"/>
                    </a:moveTo>
                    <a:lnTo>
                      <a:pt x="4001" y="57722"/>
                    </a:lnTo>
                    <a:moveTo>
                      <a:pt x="4001" y="57722"/>
                    </a:moveTo>
                    <a:lnTo>
                      <a:pt x="3620" y="57722"/>
                    </a:lnTo>
                    <a:moveTo>
                      <a:pt x="3620" y="57722"/>
                    </a:moveTo>
                    <a:lnTo>
                      <a:pt x="3620" y="57722"/>
                    </a:lnTo>
                    <a:moveTo>
                      <a:pt x="3620" y="57722"/>
                    </a:moveTo>
                    <a:lnTo>
                      <a:pt x="3239" y="57340"/>
                    </a:lnTo>
                    <a:moveTo>
                      <a:pt x="3239" y="57340"/>
                    </a:moveTo>
                    <a:lnTo>
                      <a:pt x="3239" y="57340"/>
                    </a:lnTo>
                    <a:moveTo>
                      <a:pt x="3239" y="57340"/>
                    </a:moveTo>
                    <a:lnTo>
                      <a:pt x="2858" y="57340"/>
                    </a:lnTo>
                    <a:moveTo>
                      <a:pt x="2858" y="57340"/>
                    </a:moveTo>
                    <a:lnTo>
                      <a:pt x="2858" y="57340"/>
                    </a:lnTo>
                    <a:moveTo>
                      <a:pt x="2858" y="57340"/>
                    </a:moveTo>
                    <a:lnTo>
                      <a:pt x="2476" y="57340"/>
                    </a:lnTo>
                    <a:moveTo>
                      <a:pt x="2476" y="57340"/>
                    </a:moveTo>
                    <a:lnTo>
                      <a:pt x="2476" y="57340"/>
                    </a:lnTo>
                    <a:moveTo>
                      <a:pt x="2476" y="57340"/>
                    </a:moveTo>
                    <a:lnTo>
                      <a:pt x="2096" y="56960"/>
                    </a:lnTo>
                    <a:moveTo>
                      <a:pt x="2096" y="56960"/>
                    </a:moveTo>
                    <a:lnTo>
                      <a:pt x="2096" y="56960"/>
                    </a:lnTo>
                    <a:moveTo>
                      <a:pt x="2096" y="56960"/>
                    </a:moveTo>
                    <a:lnTo>
                      <a:pt x="1714" y="56960"/>
                    </a:lnTo>
                    <a:moveTo>
                      <a:pt x="1714" y="56960"/>
                    </a:moveTo>
                    <a:lnTo>
                      <a:pt x="1714" y="56960"/>
                    </a:lnTo>
                    <a:moveTo>
                      <a:pt x="1714" y="56960"/>
                    </a:moveTo>
                    <a:lnTo>
                      <a:pt x="1714" y="56579"/>
                    </a:lnTo>
                    <a:moveTo>
                      <a:pt x="1714" y="56579"/>
                    </a:moveTo>
                    <a:lnTo>
                      <a:pt x="1334" y="56579"/>
                    </a:lnTo>
                    <a:moveTo>
                      <a:pt x="1334" y="56579"/>
                    </a:moveTo>
                    <a:lnTo>
                      <a:pt x="1334" y="56579"/>
                    </a:lnTo>
                    <a:moveTo>
                      <a:pt x="1334" y="56579"/>
                    </a:moveTo>
                    <a:lnTo>
                      <a:pt x="952" y="56197"/>
                    </a:lnTo>
                    <a:moveTo>
                      <a:pt x="952" y="56197"/>
                    </a:moveTo>
                    <a:lnTo>
                      <a:pt x="952" y="56197"/>
                    </a:lnTo>
                    <a:moveTo>
                      <a:pt x="952" y="56197"/>
                    </a:moveTo>
                    <a:lnTo>
                      <a:pt x="952" y="56197"/>
                    </a:lnTo>
                    <a:moveTo>
                      <a:pt x="952" y="56197"/>
                    </a:moveTo>
                    <a:lnTo>
                      <a:pt x="952" y="55817"/>
                    </a:lnTo>
                    <a:moveTo>
                      <a:pt x="952" y="55817"/>
                    </a:moveTo>
                    <a:lnTo>
                      <a:pt x="762" y="55817"/>
                    </a:lnTo>
                    <a:moveTo>
                      <a:pt x="762" y="55817"/>
                    </a:moveTo>
                    <a:lnTo>
                      <a:pt x="762" y="55435"/>
                    </a:lnTo>
                    <a:moveTo>
                      <a:pt x="762" y="55435"/>
                    </a:moveTo>
                    <a:lnTo>
                      <a:pt x="762" y="55435"/>
                    </a:lnTo>
                    <a:moveTo>
                      <a:pt x="762" y="55435"/>
                    </a:moveTo>
                    <a:lnTo>
                      <a:pt x="381" y="55435"/>
                    </a:lnTo>
                    <a:moveTo>
                      <a:pt x="381" y="55435"/>
                    </a:moveTo>
                    <a:lnTo>
                      <a:pt x="381" y="55055"/>
                    </a:lnTo>
                    <a:moveTo>
                      <a:pt x="381" y="55055"/>
                    </a:moveTo>
                    <a:lnTo>
                      <a:pt x="381" y="55055"/>
                    </a:lnTo>
                    <a:moveTo>
                      <a:pt x="381" y="55055"/>
                    </a:moveTo>
                    <a:lnTo>
                      <a:pt x="381" y="54673"/>
                    </a:lnTo>
                    <a:moveTo>
                      <a:pt x="381" y="54673"/>
                    </a:moveTo>
                    <a:lnTo>
                      <a:pt x="381" y="54673"/>
                    </a:lnTo>
                    <a:moveTo>
                      <a:pt x="381" y="54673"/>
                    </a:moveTo>
                    <a:lnTo>
                      <a:pt x="381" y="54483"/>
                    </a:lnTo>
                    <a:moveTo>
                      <a:pt x="381" y="54483"/>
                    </a:moveTo>
                    <a:lnTo>
                      <a:pt x="381" y="54483"/>
                    </a:lnTo>
                    <a:moveTo>
                      <a:pt x="381" y="54483"/>
                    </a:moveTo>
                    <a:lnTo>
                      <a:pt x="0" y="54102"/>
                    </a:lnTo>
                    <a:moveTo>
                      <a:pt x="0" y="54102"/>
                    </a:moveTo>
                    <a:lnTo>
                      <a:pt x="0" y="54102"/>
                    </a:lnTo>
                    <a:moveTo>
                      <a:pt x="0" y="54102"/>
                    </a:moveTo>
                    <a:lnTo>
                      <a:pt x="0" y="53721"/>
                    </a:lnTo>
                    <a:moveTo>
                      <a:pt x="0" y="53721"/>
                    </a:moveTo>
                    <a:lnTo>
                      <a:pt x="0" y="53721"/>
                    </a:lnTo>
                    <a:moveTo>
                      <a:pt x="0" y="53721"/>
                    </a:moveTo>
                    <a:lnTo>
                      <a:pt x="0" y="53340"/>
                    </a:lnTo>
                    <a:moveTo>
                      <a:pt x="0" y="53340"/>
                    </a:moveTo>
                    <a:lnTo>
                      <a:pt x="0" y="53340"/>
                    </a:lnTo>
                    <a:moveTo>
                      <a:pt x="0" y="53340"/>
                    </a:moveTo>
                    <a:lnTo>
                      <a:pt x="381" y="52959"/>
                    </a:lnTo>
                    <a:moveTo>
                      <a:pt x="381" y="52959"/>
                    </a:moveTo>
                    <a:lnTo>
                      <a:pt x="381" y="52959"/>
                    </a:lnTo>
                    <a:moveTo>
                      <a:pt x="381" y="52959"/>
                    </a:moveTo>
                    <a:lnTo>
                      <a:pt x="381" y="52578"/>
                    </a:lnTo>
                    <a:moveTo>
                      <a:pt x="381" y="52578"/>
                    </a:moveTo>
                    <a:lnTo>
                      <a:pt x="381" y="52578"/>
                    </a:lnTo>
                    <a:moveTo>
                      <a:pt x="381" y="52578"/>
                    </a:moveTo>
                    <a:lnTo>
                      <a:pt x="381" y="52197"/>
                    </a:lnTo>
                    <a:moveTo>
                      <a:pt x="381" y="52197"/>
                    </a:moveTo>
                    <a:lnTo>
                      <a:pt x="381" y="52197"/>
                    </a:lnTo>
                    <a:moveTo>
                      <a:pt x="381" y="52197"/>
                    </a:moveTo>
                    <a:lnTo>
                      <a:pt x="381" y="51816"/>
                    </a:lnTo>
                    <a:moveTo>
                      <a:pt x="381" y="51816"/>
                    </a:moveTo>
                    <a:lnTo>
                      <a:pt x="762" y="51816"/>
                    </a:lnTo>
                    <a:moveTo>
                      <a:pt x="762" y="51816"/>
                    </a:moveTo>
                    <a:lnTo>
                      <a:pt x="762" y="51435"/>
                    </a:lnTo>
                    <a:moveTo>
                      <a:pt x="762" y="51435"/>
                    </a:moveTo>
                    <a:lnTo>
                      <a:pt x="762" y="51435"/>
                    </a:lnTo>
                    <a:moveTo>
                      <a:pt x="762" y="51435"/>
                    </a:moveTo>
                    <a:lnTo>
                      <a:pt x="952" y="51435"/>
                    </a:lnTo>
                    <a:moveTo>
                      <a:pt x="952" y="51435"/>
                    </a:moveTo>
                    <a:lnTo>
                      <a:pt x="952" y="51244"/>
                    </a:lnTo>
                    <a:moveTo>
                      <a:pt x="952" y="51244"/>
                    </a:moveTo>
                    <a:lnTo>
                      <a:pt x="952" y="51244"/>
                    </a:lnTo>
                    <a:moveTo>
                      <a:pt x="952" y="51244"/>
                    </a:moveTo>
                    <a:lnTo>
                      <a:pt x="952" y="50864"/>
                    </a:lnTo>
                    <a:moveTo>
                      <a:pt x="952" y="50864"/>
                    </a:moveTo>
                    <a:lnTo>
                      <a:pt x="1334" y="50864"/>
                    </a:lnTo>
                    <a:moveTo>
                      <a:pt x="1334" y="50864"/>
                    </a:moveTo>
                    <a:lnTo>
                      <a:pt x="1334" y="50864"/>
                    </a:lnTo>
                    <a:moveTo>
                      <a:pt x="1334" y="50864"/>
                    </a:moveTo>
                    <a:lnTo>
                      <a:pt x="1714" y="50864"/>
                    </a:lnTo>
                    <a:moveTo>
                      <a:pt x="1714" y="50864"/>
                    </a:moveTo>
                    <a:lnTo>
                      <a:pt x="1714" y="50482"/>
                    </a:lnTo>
                    <a:moveTo>
                      <a:pt x="1714" y="50482"/>
                    </a:moveTo>
                    <a:lnTo>
                      <a:pt x="1714" y="50482"/>
                    </a:lnTo>
                    <a:moveTo>
                      <a:pt x="1714" y="50482"/>
                    </a:moveTo>
                    <a:lnTo>
                      <a:pt x="2096" y="50482"/>
                    </a:lnTo>
                    <a:moveTo>
                      <a:pt x="2096" y="50482"/>
                    </a:moveTo>
                    <a:lnTo>
                      <a:pt x="2096" y="50101"/>
                    </a:lnTo>
                    <a:moveTo>
                      <a:pt x="2096" y="50101"/>
                    </a:moveTo>
                    <a:lnTo>
                      <a:pt x="2476" y="50101"/>
                    </a:lnTo>
                    <a:moveTo>
                      <a:pt x="2476" y="50101"/>
                    </a:moveTo>
                    <a:lnTo>
                      <a:pt x="2476" y="50101"/>
                    </a:lnTo>
                    <a:moveTo>
                      <a:pt x="2476" y="50101"/>
                    </a:moveTo>
                    <a:lnTo>
                      <a:pt x="2858" y="50101"/>
                    </a:lnTo>
                    <a:moveTo>
                      <a:pt x="2858" y="50101"/>
                    </a:moveTo>
                    <a:lnTo>
                      <a:pt x="2858" y="50101"/>
                    </a:lnTo>
                    <a:moveTo>
                      <a:pt x="2858" y="50101"/>
                    </a:moveTo>
                    <a:lnTo>
                      <a:pt x="3239" y="50101"/>
                    </a:lnTo>
                    <a:moveTo>
                      <a:pt x="3239" y="50101"/>
                    </a:moveTo>
                    <a:lnTo>
                      <a:pt x="3239" y="49721"/>
                    </a:lnTo>
                    <a:moveTo>
                      <a:pt x="3239" y="49721"/>
                    </a:moveTo>
                    <a:lnTo>
                      <a:pt x="3620" y="49721"/>
                    </a:lnTo>
                    <a:moveTo>
                      <a:pt x="3620" y="49721"/>
                    </a:moveTo>
                    <a:lnTo>
                      <a:pt x="3620" y="49721"/>
                    </a:lnTo>
                    <a:moveTo>
                      <a:pt x="3620" y="49721"/>
                    </a:moveTo>
                    <a:lnTo>
                      <a:pt x="4001" y="49721"/>
                    </a:lnTo>
                    <a:moveTo>
                      <a:pt x="4001" y="49721"/>
                    </a:moveTo>
                    <a:lnTo>
                      <a:pt x="4001" y="49721"/>
                    </a:lnTo>
                    <a:moveTo>
                      <a:pt x="4001" y="49721"/>
                    </a:moveTo>
                    <a:lnTo>
                      <a:pt x="23431" y="49721"/>
                    </a:lnTo>
                    <a:moveTo>
                      <a:pt x="23431" y="49721"/>
                    </a:moveTo>
                    <a:lnTo>
                      <a:pt x="23431" y="49721"/>
                    </a:lnTo>
                    <a:moveTo>
                      <a:pt x="23431" y="49721"/>
                    </a:moveTo>
                    <a:lnTo>
                      <a:pt x="23811" y="49721"/>
                    </a:lnTo>
                    <a:moveTo>
                      <a:pt x="23811" y="49721"/>
                    </a:moveTo>
                    <a:lnTo>
                      <a:pt x="23811" y="49721"/>
                    </a:lnTo>
                    <a:moveTo>
                      <a:pt x="23811" y="49721"/>
                    </a:moveTo>
                    <a:lnTo>
                      <a:pt x="24002" y="49721"/>
                    </a:lnTo>
                    <a:moveTo>
                      <a:pt x="24002" y="49721"/>
                    </a:moveTo>
                    <a:lnTo>
                      <a:pt x="24002" y="49721"/>
                    </a:lnTo>
                    <a:moveTo>
                      <a:pt x="24002" y="49721"/>
                    </a:moveTo>
                    <a:lnTo>
                      <a:pt x="24002" y="49721"/>
                    </a:lnTo>
                    <a:moveTo>
                      <a:pt x="24002" y="49721"/>
                    </a:moveTo>
                    <a:lnTo>
                      <a:pt x="24383" y="49721"/>
                    </a:lnTo>
                    <a:moveTo>
                      <a:pt x="24383" y="49721"/>
                    </a:moveTo>
                    <a:lnTo>
                      <a:pt x="24383" y="49721"/>
                    </a:lnTo>
                    <a:moveTo>
                      <a:pt x="24383" y="49721"/>
                    </a:moveTo>
                    <a:lnTo>
                      <a:pt x="24383" y="49721"/>
                    </a:lnTo>
                    <a:moveTo>
                      <a:pt x="24383" y="49721"/>
                    </a:moveTo>
                    <a:lnTo>
                      <a:pt x="24764" y="49339"/>
                    </a:lnTo>
                    <a:moveTo>
                      <a:pt x="24764" y="49339"/>
                    </a:moveTo>
                    <a:lnTo>
                      <a:pt x="24764" y="49339"/>
                    </a:lnTo>
                    <a:moveTo>
                      <a:pt x="24764" y="49339"/>
                    </a:moveTo>
                    <a:lnTo>
                      <a:pt x="24764" y="49339"/>
                    </a:lnTo>
                    <a:moveTo>
                      <a:pt x="24764" y="49339"/>
                    </a:moveTo>
                    <a:lnTo>
                      <a:pt x="25145" y="49339"/>
                    </a:lnTo>
                    <a:moveTo>
                      <a:pt x="25145" y="49339"/>
                    </a:moveTo>
                    <a:lnTo>
                      <a:pt x="25145" y="48959"/>
                    </a:lnTo>
                    <a:moveTo>
                      <a:pt x="25145" y="48959"/>
                    </a:moveTo>
                    <a:lnTo>
                      <a:pt x="25145" y="48959"/>
                    </a:lnTo>
                    <a:moveTo>
                      <a:pt x="25145" y="48959"/>
                    </a:moveTo>
                    <a:lnTo>
                      <a:pt x="25526" y="48959"/>
                    </a:lnTo>
                    <a:moveTo>
                      <a:pt x="25526" y="48959"/>
                    </a:moveTo>
                    <a:lnTo>
                      <a:pt x="25526" y="48959"/>
                    </a:lnTo>
                    <a:moveTo>
                      <a:pt x="25526" y="48959"/>
                    </a:moveTo>
                    <a:lnTo>
                      <a:pt x="25526" y="48577"/>
                    </a:lnTo>
                    <a:moveTo>
                      <a:pt x="25526" y="48577"/>
                    </a:moveTo>
                    <a:lnTo>
                      <a:pt x="25526" y="48577"/>
                    </a:lnTo>
                    <a:moveTo>
                      <a:pt x="25526" y="48577"/>
                    </a:moveTo>
                    <a:lnTo>
                      <a:pt x="25526" y="48577"/>
                    </a:lnTo>
                    <a:moveTo>
                      <a:pt x="25526" y="48577"/>
                    </a:moveTo>
                    <a:lnTo>
                      <a:pt x="25907" y="48197"/>
                    </a:lnTo>
                    <a:moveTo>
                      <a:pt x="25907" y="48197"/>
                    </a:moveTo>
                    <a:lnTo>
                      <a:pt x="25907" y="48197"/>
                    </a:lnTo>
                    <a:moveTo>
                      <a:pt x="25907" y="48197"/>
                    </a:moveTo>
                    <a:lnTo>
                      <a:pt x="25907" y="48197"/>
                    </a:lnTo>
                    <a:moveTo>
                      <a:pt x="25907" y="48197"/>
                    </a:moveTo>
                    <a:lnTo>
                      <a:pt x="25907" y="48006"/>
                    </a:lnTo>
                    <a:moveTo>
                      <a:pt x="25907" y="48006"/>
                    </a:moveTo>
                    <a:lnTo>
                      <a:pt x="25907" y="48006"/>
                    </a:lnTo>
                    <a:moveTo>
                      <a:pt x="25907" y="48006"/>
                    </a:moveTo>
                    <a:lnTo>
                      <a:pt x="25907" y="48006"/>
                    </a:lnTo>
                    <a:moveTo>
                      <a:pt x="25907" y="48006"/>
                    </a:moveTo>
                    <a:lnTo>
                      <a:pt x="25907" y="47625"/>
                    </a:lnTo>
                    <a:moveTo>
                      <a:pt x="25907" y="47625"/>
                    </a:moveTo>
                    <a:lnTo>
                      <a:pt x="25907" y="47625"/>
                    </a:lnTo>
                    <a:moveTo>
                      <a:pt x="25907" y="47625"/>
                    </a:moveTo>
                    <a:lnTo>
                      <a:pt x="25907" y="47244"/>
                    </a:lnTo>
                    <a:moveTo>
                      <a:pt x="25907" y="47244"/>
                    </a:moveTo>
                    <a:lnTo>
                      <a:pt x="25907" y="47244"/>
                    </a:lnTo>
                    <a:moveTo>
                      <a:pt x="25907" y="47244"/>
                    </a:moveTo>
                    <a:lnTo>
                      <a:pt x="25907" y="47244"/>
                    </a:lnTo>
                    <a:moveTo>
                      <a:pt x="25907" y="47244"/>
                    </a:moveTo>
                    <a:lnTo>
                      <a:pt x="25907" y="46863"/>
                    </a:lnTo>
                    <a:moveTo>
                      <a:pt x="25907" y="46863"/>
                    </a:moveTo>
                    <a:lnTo>
                      <a:pt x="25907" y="46863"/>
                    </a:lnTo>
                    <a:moveTo>
                      <a:pt x="25907" y="46863"/>
                    </a:moveTo>
                    <a:lnTo>
                      <a:pt x="25907" y="46482"/>
                    </a:lnTo>
                    <a:moveTo>
                      <a:pt x="25907" y="46482"/>
                    </a:moveTo>
                    <a:lnTo>
                      <a:pt x="25907" y="46482"/>
                    </a:lnTo>
                    <a:moveTo>
                      <a:pt x="25907" y="46482"/>
                    </a:moveTo>
                    <a:lnTo>
                      <a:pt x="25907" y="46482"/>
                    </a:lnTo>
                    <a:moveTo>
                      <a:pt x="25907" y="46482"/>
                    </a:moveTo>
                    <a:lnTo>
                      <a:pt x="25907" y="46101"/>
                    </a:lnTo>
                    <a:moveTo>
                      <a:pt x="25907" y="46101"/>
                    </a:moveTo>
                    <a:lnTo>
                      <a:pt x="25907" y="46101"/>
                    </a:lnTo>
                    <a:moveTo>
                      <a:pt x="25907" y="46101"/>
                    </a:moveTo>
                    <a:lnTo>
                      <a:pt x="25526" y="46101"/>
                    </a:lnTo>
                    <a:moveTo>
                      <a:pt x="25526" y="46101"/>
                    </a:moveTo>
                    <a:lnTo>
                      <a:pt x="25526" y="45720"/>
                    </a:lnTo>
                    <a:moveTo>
                      <a:pt x="25526" y="45720"/>
                    </a:moveTo>
                    <a:lnTo>
                      <a:pt x="25526" y="45720"/>
                    </a:lnTo>
                    <a:moveTo>
                      <a:pt x="25526" y="45720"/>
                    </a:moveTo>
                    <a:lnTo>
                      <a:pt x="25526" y="45720"/>
                    </a:lnTo>
                    <a:moveTo>
                      <a:pt x="25526" y="45720"/>
                    </a:moveTo>
                    <a:lnTo>
                      <a:pt x="25526" y="45339"/>
                    </a:lnTo>
                    <a:moveTo>
                      <a:pt x="25526" y="45339"/>
                    </a:moveTo>
                    <a:lnTo>
                      <a:pt x="25145" y="45339"/>
                    </a:lnTo>
                    <a:moveTo>
                      <a:pt x="25145" y="45339"/>
                    </a:moveTo>
                    <a:lnTo>
                      <a:pt x="25145" y="45339"/>
                    </a:lnTo>
                    <a:moveTo>
                      <a:pt x="25145" y="45339"/>
                    </a:moveTo>
                    <a:lnTo>
                      <a:pt x="25145" y="45339"/>
                    </a:lnTo>
                    <a:moveTo>
                      <a:pt x="25145" y="45339"/>
                    </a:moveTo>
                    <a:lnTo>
                      <a:pt x="24764" y="44958"/>
                    </a:lnTo>
                    <a:moveTo>
                      <a:pt x="24764" y="44958"/>
                    </a:moveTo>
                    <a:lnTo>
                      <a:pt x="24764" y="44958"/>
                    </a:lnTo>
                    <a:moveTo>
                      <a:pt x="24764" y="44958"/>
                    </a:moveTo>
                    <a:lnTo>
                      <a:pt x="24764" y="44958"/>
                    </a:lnTo>
                    <a:moveTo>
                      <a:pt x="24764" y="44958"/>
                    </a:moveTo>
                    <a:lnTo>
                      <a:pt x="24383" y="44958"/>
                    </a:lnTo>
                    <a:moveTo>
                      <a:pt x="24383" y="44958"/>
                    </a:moveTo>
                    <a:lnTo>
                      <a:pt x="24383" y="44958"/>
                    </a:lnTo>
                    <a:moveTo>
                      <a:pt x="24383" y="44958"/>
                    </a:moveTo>
                    <a:lnTo>
                      <a:pt x="24383" y="44958"/>
                    </a:lnTo>
                    <a:moveTo>
                      <a:pt x="24383" y="44958"/>
                    </a:moveTo>
                    <a:lnTo>
                      <a:pt x="24002" y="44768"/>
                    </a:lnTo>
                    <a:moveTo>
                      <a:pt x="24002" y="44768"/>
                    </a:moveTo>
                    <a:lnTo>
                      <a:pt x="24002" y="44768"/>
                    </a:lnTo>
                    <a:moveTo>
                      <a:pt x="24002" y="44768"/>
                    </a:moveTo>
                    <a:lnTo>
                      <a:pt x="24002" y="44768"/>
                    </a:lnTo>
                    <a:moveTo>
                      <a:pt x="24002" y="44768"/>
                    </a:moveTo>
                    <a:lnTo>
                      <a:pt x="23811" y="44768"/>
                    </a:lnTo>
                    <a:moveTo>
                      <a:pt x="23811" y="44768"/>
                    </a:moveTo>
                    <a:lnTo>
                      <a:pt x="23811" y="44768"/>
                    </a:lnTo>
                    <a:moveTo>
                      <a:pt x="23811" y="44768"/>
                    </a:moveTo>
                    <a:lnTo>
                      <a:pt x="23431" y="44768"/>
                    </a:lnTo>
                    <a:moveTo>
                      <a:pt x="23431" y="44768"/>
                    </a:moveTo>
                    <a:lnTo>
                      <a:pt x="23431" y="44768"/>
                    </a:lnTo>
                    <a:moveTo>
                      <a:pt x="23431" y="44768"/>
                    </a:moveTo>
                    <a:lnTo>
                      <a:pt x="4001" y="44768"/>
                    </a:lnTo>
                    <a:moveTo>
                      <a:pt x="4001" y="44768"/>
                    </a:moveTo>
                    <a:lnTo>
                      <a:pt x="4001" y="44768"/>
                    </a:lnTo>
                    <a:moveTo>
                      <a:pt x="4001" y="44768"/>
                    </a:moveTo>
                    <a:lnTo>
                      <a:pt x="3620" y="44768"/>
                    </a:lnTo>
                    <a:moveTo>
                      <a:pt x="3620" y="44768"/>
                    </a:moveTo>
                    <a:lnTo>
                      <a:pt x="3620" y="44768"/>
                    </a:lnTo>
                    <a:moveTo>
                      <a:pt x="3620" y="44768"/>
                    </a:moveTo>
                    <a:lnTo>
                      <a:pt x="3239" y="44768"/>
                    </a:lnTo>
                    <a:moveTo>
                      <a:pt x="3239" y="44768"/>
                    </a:moveTo>
                    <a:lnTo>
                      <a:pt x="3239" y="44768"/>
                    </a:lnTo>
                    <a:moveTo>
                      <a:pt x="3239" y="44768"/>
                    </a:moveTo>
                    <a:lnTo>
                      <a:pt x="2858" y="44768"/>
                    </a:lnTo>
                    <a:moveTo>
                      <a:pt x="2858" y="44768"/>
                    </a:moveTo>
                    <a:lnTo>
                      <a:pt x="2858" y="44768"/>
                    </a:lnTo>
                    <a:moveTo>
                      <a:pt x="2858" y="44768"/>
                    </a:moveTo>
                    <a:lnTo>
                      <a:pt x="2476" y="44386"/>
                    </a:lnTo>
                    <a:moveTo>
                      <a:pt x="2476" y="44386"/>
                    </a:moveTo>
                    <a:lnTo>
                      <a:pt x="2476" y="44386"/>
                    </a:lnTo>
                    <a:moveTo>
                      <a:pt x="2476" y="44386"/>
                    </a:moveTo>
                    <a:lnTo>
                      <a:pt x="2096" y="44386"/>
                    </a:lnTo>
                    <a:moveTo>
                      <a:pt x="2096" y="44386"/>
                    </a:moveTo>
                    <a:lnTo>
                      <a:pt x="2096" y="44386"/>
                    </a:lnTo>
                    <a:moveTo>
                      <a:pt x="2096" y="44386"/>
                    </a:moveTo>
                    <a:lnTo>
                      <a:pt x="1714" y="44005"/>
                    </a:lnTo>
                    <a:moveTo>
                      <a:pt x="1714" y="44005"/>
                    </a:moveTo>
                    <a:lnTo>
                      <a:pt x="1714" y="44005"/>
                    </a:lnTo>
                    <a:moveTo>
                      <a:pt x="1714" y="44005"/>
                    </a:moveTo>
                    <a:lnTo>
                      <a:pt x="1714" y="44005"/>
                    </a:lnTo>
                    <a:moveTo>
                      <a:pt x="1714" y="44005"/>
                    </a:moveTo>
                    <a:lnTo>
                      <a:pt x="1334" y="44005"/>
                    </a:lnTo>
                    <a:moveTo>
                      <a:pt x="1334" y="44005"/>
                    </a:moveTo>
                    <a:lnTo>
                      <a:pt x="1334" y="43625"/>
                    </a:lnTo>
                    <a:moveTo>
                      <a:pt x="1334" y="43625"/>
                    </a:moveTo>
                    <a:lnTo>
                      <a:pt x="952" y="43625"/>
                    </a:lnTo>
                    <a:moveTo>
                      <a:pt x="952" y="43625"/>
                    </a:moveTo>
                    <a:lnTo>
                      <a:pt x="952" y="43625"/>
                    </a:lnTo>
                    <a:moveTo>
                      <a:pt x="952" y="43625"/>
                    </a:moveTo>
                    <a:lnTo>
                      <a:pt x="952" y="43243"/>
                    </a:lnTo>
                    <a:moveTo>
                      <a:pt x="952" y="43243"/>
                    </a:moveTo>
                    <a:lnTo>
                      <a:pt x="952" y="43243"/>
                    </a:lnTo>
                    <a:moveTo>
                      <a:pt x="952" y="43243"/>
                    </a:moveTo>
                    <a:lnTo>
                      <a:pt x="762" y="42863"/>
                    </a:lnTo>
                    <a:moveTo>
                      <a:pt x="762" y="42863"/>
                    </a:moveTo>
                    <a:lnTo>
                      <a:pt x="762" y="42863"/>
                    </a:lnTo>
                    <a:moveTo>
                      <a:pt x="762" y="42863"/>
                    </a:moveTo>
                    <a:lnTo>
                      <a:pt x="762" y="42481"/>
                    </a:lnTo>
                    <a:moveTo>
                      <a:pt x="762" y="42481"/>
                    </a:moveTo>
                    <a:lnTo>
                      <a:pt x="381" y="42481"/>
                    </a:lnTo>
                    <a:moveTo>
                      <a:pt x="381" y="42481"/>
                    </a:moveTo>
                    <a:lnTo>
                      <a:pt x="381" y="42481"/>
                    </a:lnTo>
                    <a:moveTo>
                      <a:pt x="381" y="42481"/>
                    </a:moveTo>
                    <a:lnTo>
                      <a:pt x="381" y="42101"/>
                    </a:lnTo>
                    <a:moveTo>
                      <a:pt x="381" y="42101"/>
                    </a:moveTo>
                    <a:lnTo>
                      <a:pt x="381" y="42101"/>
                    </a:lnTo>
                    <a:moveTo>
                      <a:pt x="381" y="42101"/>
                    </a:moveTo>
                    <a:lnTo>
                      <a:pt x="381" y="41719"/>
                    </a:lnTo>
                    <a:moveTo>
                      <a:pt x="381" y="41719"/>
                    </a:moveTo>
                    <a:lnTo>
                      <a:pt x="381" y="41719"/>
                    </a:lnTo>
                    <a:moveTo>
                      <a:pt x="381" y="41719"/>
                    </a:moveTo>
                    <a:lnTo>
                      <a:pt x="381" y="41529"/>
                    </a:lnTo>
                    <a:moveTo>
                      <a:pt x="381" y="41529"/>
                    </a:moveTo>
                    <a:lnTo>
                      <a:pt x="0" y="41529"/>
                    </a:lnTo>
                    <a:moveTo>
                      <a:pt x="0" y="41529"/>
                    </a:moveTo>
                    <a:lnTo>
                      <a:pt x="0" y="41148"/>
                    </a:lnTo>
                    <a:moveTo>
                      <a:pt x="0" y="41148"/>
                    </a:moveTo>
                    <a:lnTo>
                      <a:pt x="0" y="41148"/>
                    </a:lnTo>
                    <a:moveTo>
                      <a:pt x="0" y="41148"/>
                    </a:moveTo>
                    <a:lnTo>
                      <a:pt x="0" y="40767"/>
                    </a:lnTo>
                    <a:moveTo>
                      <a:pt x="0" y="40767"/>
                    </a:moveTo>
                    <a:lnTo>
                      <a:pt x="0" y="40767"/>
                    </a:lnTo>
                    <a:moveTo>
                      <a:pt x="0" y="40767"/>
                    </a:moveTo>
                    <a:lnTo>
                      <a:pt x="0" y="40386"/>
                    </a:lnTo>
                    <a:moveTo>
                      <a:pt x="0" y="40386"/>
                    </a:moveTo>
                    <a:lnTo>
                      <a:pt x="381" y="40386"/>
                    </a:lnTo>
                    <a:moveTo>
                      <a:pt x="381" y="40386"/>
                    </a:moveTo>
                    <a:lnTo>
                      <a:pt x="381" y="40005"/>
                    </a:lnTo>
                    <a:moveTo>
                      <a:pt x="381" y="40005"/>
                    </a:moveTo>
                    <a:lnTo>
                      <a:pt x="381" y="40005"/>
                    </a:lnTo>
                    <a:moveTo>
                      <a:pt x="381" y="40005"/>
                    </a:moveTo>
                    <a:lnTo>
                      <a:pt x="381" y="39624"/>
                    </a:lnTo>
                    <a:moveTo>
                      <a:pt x="381" y="39624"/>
                    </a:moveTo>
                    <a:lnTo>
                      <a:pt x="381" y="39624"/>
                    </a:lnTo>
                    <a:moveTo>
                      <a:pt x="381" y="39624"/>
                    </a:moveTo>
                    <a:lnTo>
                      <a:pt x="381" y="39243"/>
                    </a:lnTo>
                    <a:moveTo>
                      <a:pt x="381" y="39243"/>
                    </a:moveTo>
                    <a:lnTo>
                      <a:pt x="381" y="39243"/>
                    </a:lnTo>
                    <a:moveTo>
                      <a:pt x="381" y="39243"/>
                    </a:moveTo>
                    <a:lnTo>
                      <a:pt x="762" y="38862"/>
                    </a:lnTo>
                    <a:moveTo>
                      <a:pt x="762" y="38862"/>
                    </a:moveTo>
                    <a:lnTo>
                      <a:pt x="762" y="38862"/>
                    </a:lnTo>
                    <a:moveTo>
                      <a:pt x="762" y="38862"/>
                    </a:moveTo>
                    <a:lnTo>
                      <a:pt x="762" y="38481"/>
                    </a:lnTo>
                    <a:moveTo>
                      <a:pt x="762" y="38481"/>
                    </a:moveTo>
                    <a:lnTo>
                      <a:pt x="952" y="38481"/>
                    </a:lnTo>
                    <a:moveTo>
                      <a:pt x="952" y="38481"/>
                    </a:moveTo>
                    <a:lnTo>
                      <a:pt x="952" y="38481"/>
                    </a:lnTo>
                    <a:moveTo>
                      <a:pt x="952" y="38481"/>
                    </a:moveTo>
                    <a:lnTo>
                      <a:pt x="952" y="38290"/>
                    </a:lnTo>
                    <a:moveTo>
                      <a:pt x="952" y="38290"/>
                    </a:moveTo>
                    <a:lnTo>
                      <a:pt x="952" y="38290"/>
                    </a:lnTo>
                    <a:moveTo>
                      <a:pt x="952" y="38290"/>
                    </a:moveTo>
                    <a:lnTo>
                      <a:pt x="1334" y="38290"/>
                    </a:lnTo>
                    <a:moveTo>
                      <a:pt x="1334" y="38290"/>
                    </a:moveTo>
                    <a:lnTo>
                      <a:pt x="1334" y="37910"/>
                    </a:lnTo>
                    <a:moveTo>
                      <a:pt x="1334" y="37910"/>
                    </a:moveTo>
                    <a:lnTo>
                      <a:pt x="1714" y="37910"/>
                    </a:lnTo>
                    <a:moveTo>
                      <a:pt x="1714" y="37910"/>
                    </a:moveTo>
                    <a:lnTo>
                      <a:pt x="1714" y="37910"/>
                    </a:lnTo>
                    <a:moveTo>
                      <a:pt x="1714" y="37910"/>
                    </a:moveTo>
                    <a:lnTo>
                      <a:pt x="1714" y="37529"/>
                    </a:lnTo>
                    <a:moveTo>
                      <a:pt x="1714" y="37529"/>
                    </a:moveTo>
                    <a:lnTo>
                      <a:pt x="2096" y="37529"/>
                    </a:lnTo>
                    <a:moveTo>
                      <a:pt x="2096" y="37529"/>
                    </a:moveTo>
                    <a:lnTo>
                      <a:pt x="2096" y="37529"/>
                    </a:lnTo>
                    <a:moveTo>
                      <a:pt x="2096" y="37529"/>
                    </a:moveTo>
                    <a:lnTo>
                      <a:pt x="2476" y="37529"/>
                    </a:lnTo>
                    <a:moveTo>
                      <a:pt x="2476" y="37529"/>
                    </a:moveTo>
                    <a:lnTo>
                      <a:pt x="2476" y="37147"/>
                    </a:lnTo>
                    <a:moveTo>
                      <a:pt x="2476" y="37147"/>
                    </a:moveTo>
                    <a:lnTo>
                      <a:pt x="2858" y="37147"/>
                    </a:lnTo>
                    <a:moveTo>
                      <a:pt x="2858" y="37147"/>
                    </a:moveTo>
                    <a:lnTo>
                      <a:pt x="2858" y="37147"/>
                    </a:lnTo>
                    <a:moveTo>
                      <a:pt x="2858" y="37147"/>
                    </a:moveTo>
                    <a:lnTo>
                      <a:pt x="3239" y="37147"/>
                    </a:lnTo>
                    <a:moveTo>
                      <a:pt x="3239" y="37147"/>
                    </a:moveTo>
                    <a:lnTo>
                      <a:pt x="3239" y="37147"/>
                    </a:lnTo>
                    <a:moveTo>
                      <a:pt x="3239" y="37147"/>
                    </a:moveTo>
                    <a:lnTo>
                      <a:pt x="3620" y="37147"/>
                    </a:lnTo>
                    <a:moveTo>
                      <a:pt x="3620" y="37147"/>
                    </a:moveTo>
                    <a:lnTo>
                      <a:pt x="3620" y="37147"/>
                    </a:lnTo>
                    <a:moveTo>
                      <a:pt x="3620" y="37147"/>
                    </a:moveTo>
                    <a:lnTo>
                      <a:pt x="4001" y="37147"/>
                    </a:lnTo>
                    <a:moveTo>
                      <a:pt x="4001" y="37147"/>
                    </a:moveTo>
                    <a:lnTo>
                      <a:pt x="4001" y="37147"/>
                    </a:lnTo>
                    <a:moveTo>
                      <a:pt x="4001" y="37147"/>
                    </a:moveTo>
                    <a:lnTo>
                      <a:pt x="23431" y="37147"/>
                    </a:lnTo>
                    <a:moveTo>
                      <a:pt x="23431" y="37147"/>
                    </a:moveTo>
                    <a:lnTo>
                      <a:pt x="23431" y="37147"/>
                    </a:lnTo>
                    <a:moveTo>
                      <a:pt x="23431" y="37147"/>
                    </a:moveTo>
                    <a:lnTo>
                      <a:pt x="23811" y="37147"/>
                    </a:lnTo>
                    <a:moveTo>
                      <a:pt x="23811" y="37147"/>
                    </a:moveTo>
                    <a:lnTo>
                      <a:pt x="23811" y="37147"/>
                    </a:lnTo>
                    <a:moveTo>
                      <a:pt x="23811" y="37147"/>
                    </a:moveTo>
                    <a:lnTo>
                      <a:pt x="24002" y="37147"/>
                    </a:lnTo>
                    <a:moveTo>
                      <a:pt x="24002" y="37147"/>
                    </a:moveTo>
                    <a:lnTo>
                      <a:pt x="24002" y="37147"/>
                    </a:lnTo>
                    <a:moveTo>
                      <a:pt x="24002" y="37147"/>
                    </a:moveTo>
                    <a:lnTo>
                      <a:pt x="24002" y="36767"/>
                    </a:lnTo>
                    <a:moveTo>
                      <a:pt x="24002" y="36767"/>
                    </a:moveTo>
                    <a:lnTo>
                      <a:pt x="24383" y="36767"/>
                    </a:lnTo>
                    <a:moveTo>
                      <a:pt x="24383" y="36767"/>
                    </a:moveTo>
                    <a:lnTo>
                      <a:pt x="24383" y="36767"/>
                    </a:lnTo>
                    <a:moveTo>
                      <a:pt x="24383" y="36767"/>
                    </a:moveTo>
                    <a:lnTo>
                      <a:pt x="24383" y="36767"/>
                    </a:lnTo>
                    <a:moveTo>
                      <a:pt x="24383" y="36767"/>
                    </a:moveTo>
                    <a:lnTo>
                      <a:pt x="24764" y="36767"/>
                    </a:lnTo>
                    <a:moveTo>
                      <a:pt x="24764" y="36767"/>
                    </a:moveTo>
                    <a:lnTo>
                      <a:pt x="24764" y="36767"/>
                    </a:lnTo>
                    <a:moveTo>
                      <a:pt x="24764" y="36767"/>
                    </a:moveTo>
                    <a:lnTo>
                      <a:pt x="24764" y="36385"/>
                    </a:lnTo>
                    <a:moveTo>
                      <a:pt x="24764" y="36385"/>
                    </a:moveTo>
                    <a:lnTo>
                      <a:pt x="25145" y="36385"/>
                    </a:lnTo>
                    <a:moveTo>
                      <a:pt x="25145" y="36385"/>
                    </a:moveTo>
                    <a:lnTo>
                      <a:pt x="25145" y="36385"/>
                    </a:lnTo>
                    <a:moveTo>
                      <a:pt x="25145" y="36385"/>
                    </a:moveTo>
                    <a:lnTo>
                      <a:pt x="25145" y="36385"/>
                    </a:lnTo>
                    <a:moveTo>
                      <a:pt x="25145" y="36385"/>
                    </a:moveTo>
                    <a:lnTo>
                      <a:pt x="25526" y="36005"/>
                    </a:lnTo>
                    <a:moveTo>
                      <a:pt x="25526" y="36005"/>
                    </a:moveTo>
                    <a:lnTo>
                      <a:pt x="25526" y="36005"/>
                    </a:lnTo>
                    <a:moveTo>
                      <a:pt x="25526" y="36005"/>
                    </a:moveTo>
                    <a:lnTo>
                      <a:pt x="25526" y="36005"/>
                    </a:lnTo>
                    <a:moveTo>
                      <a:pt x="25526" y="36005"/>
                    </a:moveTo>
                    <a:lnTo>
                      <a:pt x="25526" y="35623"/>
                    </a:lnTo>
                    <a:moveTo>
                      <a:pt x="25526" y="35623"/>
                    </a:moveTo>
                    <a:lnTo>
                      <a:pt x="25526" y="35623"/>
                    </a:lnTo>
                    <a:moveTo>
                      <a:pt x="25526" y="35623"/>
                    </a:moveTo>
                    <a:lnTo>
                      <a:pt x="25907" y="35623"/>
                    </a:lnTo>
                    <a:moveTo>
                      <a:pt x="25907" y="35623"/>
                    </a:moveTo>
                    <a:lnTo>
                      <a:pt x="25907" y="35243"/>
                    </a:lnTo>
                    <a:moveTo>
                      <a:pt x="25907" y="35243"/>
                    </a:moveTo>
                    <a:lnTo>
                      <a:pt x="25907" y="35243"/>
                    </a:lnTo>
                    <a:moveTo>
                      <a:pt x="25907" y="35243"/>
                    </a:moveTo>
                    <a:lnTo>
                      <a:pt x="25907" y="35243"/>
                    </a:lnTo>
                    <a:moveTo>
                      <a:pt x="25907" y="35243"/>
                    </a:moveTo>
                    <a:lnTo>
                      <a:pt x="25907" y="34861"/>
                    </a:lnTo>
                    <a:moveTo>
                      <a:pt x="25907" y="34861"/>
                    </a:moveTo>
                    <a:lnTo>
                      <a:pt x="25907" y="34861"/>
                    </a:lnTo>
                    <a:moveTo>
                      <a:pt x="25907" y="34861"/>
                    </a:moveTo>
                    <a:lnTo>
                      <a:pt x="25907" y="34861"/>
                    </a:lnTo>
                    <a:moveTo>
                      <a:pt x="25907" y="34861"/>
                    </a:moveTo>
                    <a:lnTo>
                      <a:pt x="25907" y="34671"/>
                    </a:lnTo>
                    <a:moveTo>
                      <a:pt x="25907" y="34671"/>
                    </a:moveTo>
                    <a:lnTo>
                      <a:pt x="25907" y="34671"/>
                    </a:lnTo>
                    <a:moveTo>
                      <a:pt x="25907" y="34671"/>
                    </a:moveTo>
                    <a:lnTo>
                      <a:pt x="25907" y="34290"/>
                    </a:lnTo>
                    <a:moveTo>
                      <a:pt x="25907" y="34290"/>
                    </a:moveTo>
                    <a:lnTo>
                      <a:pt x="25907" y="34290"/>
                    </a:lnTo>
                    <a:moveTo>
                      <a:pt x="25907" y="34290"/>
                    </a:moveTo>
                    <a:lnTo>
                      <a:pt x="25907" y="34290"/>
                    </a:lnTo>
                    <a:moveTo>
                      <a:pt x="25907" y="34290"/>
                    </a:moveTo>
                    <a:lnTo>
                      <a:pt x="25907" y="33909"/>
                    </a:lnTo>
                    <a:moveTo>
                      <a:pt x="25907" y="33909"/>
                    </a:moveTo>
                    <a:lnTo>
                      <a:pt x="25907" y="33909"/>
                    </a:lnTo>
                    <a:moveTo>
                      <a:pt x="25907" y="33909"/>
                    </a:moveTo>
                    <a:lnTo>
                      <a:pt x="25907" y="33909"/>
                    </a:lnTo>
                    <a:moveTo>
                      <a:pt x="25907" y="33909"/>
                    </a:moveTo>
                    <a:lnTo>
                      <a:pt x="25907" y="33528"/>
                    </a:lnTo>
                    <a:moveTo>
                      <a:pt x="25907" y="33528"/>
                    </a:moveTo>
                    <a:lnTo>
                      <a:pt x="25907" y="33528"/>
                    </a:lnTo>
                    <a:moveTo>
                      <a:pt x="25907" y="33528"/>
                    </a:moveTo>
                    <a:lnTo>
                      <a:pt x="25907" y="33528"/>
                    </a:lnTo>
                    <a:moveTo>
                      <a:pt x="25907" y="33528"/>
                    </a:moveTo>
                    <a:lnTo>
                      <a:pt x="25526" y="33147"/>
                    </a:lnTo>
                    <a:moveTo>
                      <a:pt x="25526" y="33147"/>
                    </a:moveTo>
                    <a:lnTo>
                      <a:pt x="25526" y="33147"/>
                    </a:lnTo>
                    <a:moveTo>
                      <a:pt x="25526" y="33147"/>
                    </a:moveTo>
                    <a:lnTo>
                      <a:pt x="25526" y="33147"/>
                    </a:lnTo>
                    <a:moveTo>
                      <a:pt x="25526" y="33147"/>
                    </a:moveTo>
                    <a:lnTo>
                      <a:pt x="25526" y="32766"/>
                    </a:lnTo>
                    <a:moveTo>
                      <a:pt x="25526" y="32766"/>
                    </a:moveTo>
                    <a:lnTo>
                      <a:pt x="25526" y="32766"/>
                    </a:lnTo>
                    <a:moveTo>
                      <a:pt x="25526" y="32766"/>
                    </a:moveTo>
                    <a:lnTo>
                      <a:pt x="25145" y="32766"/>
                    </a:lnTo>
                    <a:moveTo>
                      <a:pt x="25145" y="32766"/>
                    </a:moveTo>
                    <a:lnTo>
                      <a:pt x="25145" y="32385"/>
                    </a:lnTo>
                    <a:moveTo>
                      <a:pt x="25145" y="32385"/>
                    </a:moveTo>
                    <a:lnTo>
                      <a:pt x="25145" y="32385"/>
                    </a:lnTo>
                    <a:moveTo>
                      <a:pt x="25145" y="32385"/>
                    </a:moveTo>
                    <a:lnTo>
                      <a:pt x="24764" y="32385"/>
                    </a:lnTo>
                    <a:moveTo>
                      <a:pt x="24764" y="32385"/>
                    </a:moveTo>
                    <a:lnTo>
                      <a:pt x="24764" y="32385"/>
                    </a:lnTo>
                    <a:moveTo>
                      <a:pt x="24764" y="32385"/>
                    </a:moveTo>
                    <a:lnTo>
                      <a:pt x="24764" y="32385"/>
                    </a:lnTo>
                    <a:moveTo>
                      <a:pt x="24764" y="32385"/>
                    </a:moveTo>
                    <a:lnTo>
                      <a:pt x="24383" y="32004"/>
                    </a:lnTo>
                    <a:moveTo>
                      <a:pt x="24383" y="32004"/>
                    </a:moveTo>
                    <a:lnTo>
                      <a:pt x="24383" y="32004"/>
                    </a:lnTo>
                    <a:moveTo>
                      <a:pt x="24383" y="32004"/>
                    </a:moveTo>
                    <a:lnTo>
                      <a:pt x="24383" y="32004"/>
                    </a:lnTo>
                    <a:moveTo>
                      <a:pt x="24383" y="32004"/>
                    </a:moveTo>
                    <a:lnTo>
                      <a:pt x="24002" y="32004"/>
                    </a:lnTo>
                    <a:moveTo>
                      <a:pt x="24002" y="32004"/>
                    </a:moveTo>
                    <a:lnTo>
                      <a:pt x="24002" y="32004"/>
                    </a:lnTo>
                    <a:moveTo>
                      <a:pt x="24002" y="32004"/>
                    </a:moveTo>
                    <a:lnTo>
                      <a:pt x="24002" y="32004"/>
                    </a:lnTo>
                    <a:moveTo>
                      <a:pt x="24002" y="32004"/>
                    </a:moveTo>
                    <a:lnTo>
                      <a:pt x="23811" y="32004"/>
                    </a:lnTo>
                    <a:moveTo>
                      <a:pt x="23811" y="32004"/>
                    </a:moveTo>
                    <a:lnTo>
                      <a:pt x="23811" y="32004"/>
                    </a:lnTo>
                    <a:moveTo>
                      <a:pt x="23811" y="32004"/>
                    </a:moveTo>
                    <a:lnTo>
                      <a:pt x="23431" y="32004"/>
                    </a:lnTo>
                    <a:moveTo>
                      <a:pt x="23431" y="32004"/>
                    </a:moveTo>
                    <a:lnTo>
                      <a:pt x="23431" y="32004"/>
                    </a:lnTo>
                    <a:moveTo>
                      <a:pt x="23431" y="32004"/>
                    </a:moveTo>
                    <a:lnTo>
                      <a:pt x="4001" y="32004"/>
                    </a:lnTo>
                    <a:moveTo>
                      <a:pt x="4001" y="32004"/>
                    </a:moveTo>
                    <a:lnTo>
                      <a:pt x="4001" y="32004"/>
                    </a:lnTo>
                    <a:moveTo>
                      <a:pt x="4001" y="32004"/>
                    </a:moveTo>
                    <a:lnTo>
                      <a:pt x="3620" y="32004"/>
                    </a:lnTo>
                    <a:moveTo>
                      <a:pt x="3620" y="32004"/>
                    </a:moveTo>
                    <a:lnTo>
                      <a:pt x="3620" y="31623"/>
                    </a:lnTo>
                    <a:moveTo>
                      <a:pt x="3620" y="31623"/>
                    </a:moveTo>
                    <a:lnTo>
                      <a:pt x="3239" y="31623"/>
                    </a:lnTo>
                    <a:moveTo>
                      <a:pt x="3239" y="31623"/>
                    </a:moveTo>
                    <a:lnTo>
                      <a:pt x="3239" y="31623"/>
                    </a:lnTo>
                    <a:moveTo>
                      <a:pt x="3239" y="31623"/>
                    </a:moveTo>
                    <a:lnTo>
                      <a:pt x="2858" y="31623"/>
                    </a:lnTo>
                    <a:moveTo>
                      <a:pt x="2858" y="31623"/>
                    </a:moveTo>
                    <a:lnTo>
                      <a:pt x="2858" y="31623"/>
                    </a:lnTo>
                    <a:moveTo>
                      <a:pt x="2858" y="31623"/>
                    </a:moveTo>
                    <a:lnTo>
                      <a:pt x="2476" y="31623"/>
                    </a:lnTo>
                    <a:moveTo>
                      <a:pt x="2476" y="31623"/>
                    </a:moveTo>
                    <a:lnTo>
                      <a:pt x="2476" y="31623"/>
                    </a:lnTo>
                    <a:moveTo>
                      <a:pt x="2476" y="31623"/>
                    </a:moveTo>
                    <a:lnTo>
                      <a:pt x="2096" y="31432"/>
                    </a:lnTo>
                    <a:moveTo>
                      <a:pt x="2096" y="31432"/>
                    </a:moveTo>
                    <a:lnTo>
                      <a:pt x="2096" y="31432"/>
                    </a:lnTo>
                    <a:moveTo>
                      <a:pt x="2096" y="31432"/>
                    </a:moveTo>
                    <a:lnTo>
                      <a:pt x="1714" y="31432"/>
                    </a:lnTo>
                    <a:moveTo>
                      <a:pt x="1714" y="31432"/>
                    </a:moveTo>
                    <a:lnTo>
                      <a:pt x="1714" y="31432"/>
                    </a:lnTo>
                    <a:moveTo>
                      <a:pt x="1714" y="31432"/>
                    </a:moveTo>
                    <a:lnTo>
                      <a:pt x="1714" y="31051"/>
                    </a:lnTo>
                    <a:moveTo>
                      <a:pt x="1714" y="31051"/>
                    </a:moveTo>
                    <a:lnTo>
                      <a:pt x="1334" y="31051"/>
                    </a:lnTo>
                    <a:moveTo>
                      <a:pt x="1334" y="31051"/>
                    </a:moveTo>
                    <a:lnTo>
                      <a:pt x="1334" y="31051"/>
                    </a:lnTo>
                    <a:moveTo>
                      <a:pt x="1334" y="31051"/>
                    </a:moveTo>
                    <a:lnTo>
                      <a:pt x="952" y="30671"/>
                    </a:lnTo>
                    <a:moveTo>
                      <a:pt x="952" y="30671"/>
                    </a:moveTo>
                    <a:lnTo>
                      <a:pt x="952" y="30671"/>
                    </a:lnTo>
                    <a:moveTo>
                      <a:pt x="952" y="30671"/>
                    </a:moveTo>
                    <a:lnTo>
                      <a:pt x="952" y="30671"/>
                    </a:lnTo>
                    <a:moveTo>
                      <a:pt x="952" y="30671"/>
                    </a:moveTo>
                    <a:lnTo>
                      <a:pt x="952" y="30289"/>
                    </a:lnTo>
                    <a:moveTo>
                      <a:pt x="952" y="30289"/>
                    </a:moveTo>
                    <a:lnTo>
                      <a:pt x="762" y="30289"/>
                    </a:lnTo>
                    <a:moveTo>
                      <a:pt x="762" y="30289"/>
                    </a:moveTo>
                    <a:lnTo>
                      <a:pt x="762" y="29909"/>
                    </a:lnTo>
                    <a:moveTo>
                      <a:pt x="762" y="29909"/>
                    </a:moveTo>
                    <a:lnTo>
                      <a:pt x="762" y="29909"/>
                    </a:lnTo>
                    <a:moveTo>
                      <a:pt x="762" y="29909"/>
                    </a:moveTo>
                    <a:lnTo>
                      <a:pt x="381" y="29909"/>
                    </a:lnTo>
                    <a:moveTo>
                      <a:pt x="381" y="29909"/>
                    </a:moveTo>
                    <a:lnTo>
                      <a:pt x="381" y="29527"/>
                    </a:lnTo>
                    <a:moveTo>
                      <a:pt x="381" y="29527"/>
                    </a:moveTo>
                    <a:lnTo>
                      <a:pt x="381" y="29527"/>
                    </a:lnTo>
                    <a:moveTo>
                      <a:pt x="381" y="29527"/>
                    </a:moveTo>
                    <a:lnTo>
                      <a:pt x="381" y="29147"/>
                    </a:lnTo>
                    <a:moveTo>
                      <a:pt x="381" y="29147"/>
                    </a:moveTo>
                    <a:lnTo>
                      <a:pt x="381" y="29147"/>
                    </a:lnTo>
                    <a:moveTo>
                      <a:pt x="381" y="29147"/>
                    </a:moveTo>
                    <a:lnTo>
                      <a:pt x="381" y="28765"/>
                    </a:lnTo>
                    <a:moveTo>
                      <a:pt x="381" y="28765"/>
                    </a:moveTo>
                    <a:lnTo>
                      <a:pt x="381" y="28765"/>
                    </a:lnTo>
                    <a:moveTo>
                      <a:pt x="381" y="28765"/>
                    </a:moveTo>
                    <a:lnTo>
                      <a:pt x="0" y="28385"/>
                    </a:lnTo>
                    <a:moveTo>
                      <a:pt x="0" y="28385"/>
                    </a:moveTo>
                    <a:lnTo>
                      <a:pt x="0" y="28385"/>
                    </a:lnTo>
                    <a:moveTo>
                      <a:pt x="0" y="28385"/>
                    </a:moveTo>
                    <a:lnTo>
                      <a:pt x="0" y="28194"/>
                    </a:lnTo>
                    <a:moveTo>
                      <a:pt x="0" y="28194"/>
                    </a:moveTo>
                    <a:lnTo>
                      <a:pt x="0" y="28194"/>
                    </a:lnTo>
                    <a:moveTo>
                      <a:pt x="0" y="28194"/>
                    </a:moveTo>
                    <a:lnTo>
                      <a:pt x="0" y="27813"/>
                    </a:lnTo>
                    <a:moveTo>
                      <a:pt x="0" y="27813"/>
                    </a:moveTo>
                    <a:lnTo>
                      <a:pt x="0" y="27813"/>
                    </a:lnTo>
                    <a:moveTo>
                      <a:pt x="0" y="27813"/>
                    </a:moveTo>
                    <a:lnTo>
                      <a:pt x="381" y="27432"/>
                    </a:lnTo>
                    <a:moveTo>
                      <a:pt x="381" y="27432"/>
                    </a:moveTo>
                    <a:lnTo>
                      <a:pt x="381" y="27432"/>
                    </a:lnTo>
                    <a:moveTo>
                      <a:pt x="381" y="27432"/>
                    </a:moveTo>
                    <a:lnTo>
                      <a:pt x="381" y="27051"/>
                    </a:lnTo>
                    <a:moveTo>
                      <a:pt x="381" y="27051"/>
                    </a:moveTo>
                    <a:lnTo>
                      <a:pt x="381" y="27051"/>
                    </a:lnTo>
                    <a:moveTo>
                      <a:pt x="381" y="27051"/>
                    </a:moveTo>
                    <a:lnTo>
                      <a:pt x="381" y="26670"/>
                    </a:lnTo>
                    <a:moveTo>
                      <a:pt x="381" y="26670"/>
                    </a:moveTo>
                    <a:lnTo>
                      <a:pt x="381" y="26670"/>
                    </a:lnTo>
                    <a:moveTo>
                      <a:pt x="381" y="26670"/>
                    </a:moveTo>
                    <a:lnTo>
                      <a:pt x="381" y="26289"/>
                    </a:lnTo>
                    <a:moveTo>
                      <a:pt x="381" y="26289"/>
                    </a:moveTo>
                    <a:lnTo>
                      <a:pt x="762" y="26289"/>
                    </a:lnTo>
                    <a:moveTo>
                      <a:pt x="762" y="26289"/>
                    </a:moveTo>
                    <a:lnTo>
                      <a:pt x="762" y="25908"/>
                    </a:lnTo>
                    <a:moveTo>
                      <a:pt x="762" y="25908"/>
                    </a:moveTo>
                    <a:lnTo>
                      <a:pt x="762" y="25908"/>
                    </a:lnTo>
                    <a:moveTo>
                      <a:pt x="762" y="25908"/>
                    </a:moveTo>
                    <a:lnTo>
                      <a:pt x="952" y="25908"/>
                    </a:lnTo>
                    <a:moveTo>
                      <a:pt x="952" y="25908"/>
                    </a:moveTo>
                    <a:lnTo>
                      <a:pt x="952" y="25527"/>
                    </a:lnTo>
                    <a:moveTo>
                      <a:pt x="952" y="25527"/>
                    </a:moveTo>
                    <a:lnTo>
                      <a:pt x="952" y="25527"/>
                    </a:lnTo>
                    <a:moveTo>
                      <a:pt x="952" y="25527"/>
                    </a:moveTo>
                    <a:lnTo>
                      <a:pt x="952" y="25146"/>
                    </a:lnTo>
                    <a:moveTo>
                      <a:pt x="952" y="25146"/>
                    </a:moveTo>
                    <a:lnTo>
                      <a:pt x="1334" y="25146"/>
                    </a:lnTo>
                    <a:moveTo>
                      <a:pt x="1334" y="25146"/>
                    </a:moveTo>
                    <a:lnTo>
                      <a:pt x="1334" y="25146"/>
                    </a:lnTo>
                    <a:moveTo>
                      <a:pt x="1334" y="25146"/>
                    </a:moveTo>
                    <a:lnTo>
                      <a:pt x="1714" y="24955"/>
                    </a:lnTo>
                    <a:moveTo>
                      <a:pt x="1714" y="24955"/>
                    </a:moveTo>
                    <a:lnTo>
                      <a:pt x="1714" y="24955"/>
                    </a:lnTo>
                    <a:moveTo>
                      <a:pt x="1714" y="24955"/>
                    </a:moveTo>
                    <a:lnTo>
                      <a:pt x="1714" y="24955"/>
                    </a:lnTo>
                    <a:moveTo>
                      <a:pt x="1714" y="24955"/>
                    </a:moveTo>
                    <a:lnTo>
                      <a:pt x="2096" y="24955"/>
                    </a:lnTo>
                    <a:moveTo>
                      <a:pt x="2096" y="24955"/>
                    </a:moveTo>
                    <a:lnTo>
                      <a:pt x="2096" y="24575"/>
                    </a:lnTo>
                    <a:moveTo>
                      <a:pt x="2096" y="24575"/>
                    </a:moveTo>
                    <a:lnTo>
                      <a:pt x="2476" y="24575"/>
                    </a:lnTo>
                    <a:moveTo>
                      <a:pt x="2476" y="24575"/>
                    </a:moveTo>
                    <a:lnTo>
                      <a:pt x="2476" y="24575"/>
                    </a:lnTo>
                    <a:moveTo>
                      <a:pt x="2476" y="24575"/>
                    </a:moveTo>
                    <a:lnTo>
                      <a:pt x="2858" y="24575"/>
                    </a:lnTo>
                    <a:moveTo>
                      <a:pt x="2858" y="24575"/>
                    </a:moveTo>
                    <a:lnTo>
                      <a:pt x="2858" y="24575"/>
                    </a:lnTo>
                    <a:moveTo>
                      <a:pt x="2858" y="24575"/>
                    </a:moveTo>
                    <a:lnTo>
                      <a:pt x="3239" y="24575"/>
                    </a:lnTo>
                    <a:moveTo>
                      <a:pt x="3239" y="24575"/>
                    </a:moveTo>
                    <a:lnTo>
                      <a:pt x="3239" y="24194"/>
                    </a:lnTo>
                    <a:moveTo>
                      <a:pt x="3239" y="24194"/>
                    </a:moveTo>
                    <a:lnTo>
                      <a:pt x="3620" y="24194"/>
                    </a:lnTo>
                    <a:moveTo>
                      <a:pt x="3620" y="24194"/>
                    </a:moveTo>
                    <a:lnTo>
                      <a:pt x="3620" y="24194"/>
                    </a:lnTo>
                    <a:moveTo>
                      <a:pt x="3620" y="24194"/>
                    </a:moveTo>
                    <a:lnTo>
                      <a:pt x="4001" y="24194"/>
                    </a:lnTo>
                    <a:moveTo>
                      <a:pt x="4001" y="24194"/>
                    </a:moveTo>
                    <a:lnTo>
                      <a:pt x="4001" y="24194"/>
                    </a:lnTo>
                    <a:moveTo>
                      <a:pt x="4001" y="24194"/>
                    </a:moveTo>
                    <a:lnTo>
                      <a:pt x="24002" y="24194"/>
                    </a:lnTo>
                    <a:moveTo>
                      <a:pt x="24002" y="24194"/>
                    </a:moveTo>
                    <a:lnTo>
                      <a:pt x="24002" y="24194"/>
                    </a:lnTo>
                    <a:moveTo>
                      <a:pt x="24002" y="24194"/>
                    </a:moveTo>
                    <a:lnTo>
                      <a:pt x="24002" y="24194"/>
                    </a:lnTo>
                    <a:moveTo>
                      <a:pt x="24002" y="24194"/>
                    </a:moveTo>
                    <a:lnTo>
                      <a:pt x="24383" y="24194"/>
                    </a:lnTo>
                    <a:moveTo>
                      <a:pt x="24383" y="24194"/>
                    </a:moveTo>
                    <a:lnTo>
                      <a:pt x="24383" y="24194"/>
                    </a:lnTo>
                    <a:moveTo>
                      <a:pt x="24383" y="24194"/>
                    </a:moveTo>
                    <a:lnTo>
                      <a:pt x="24383" y="24194"/>
                    </a:lnTo>
                    <a:moveTo>
                      <a:pt x="24383" y="24194"/>
                    </a:moveTo>
                    <a:lnTo>
                      <a:pt x="24764" y="24194"/>
                    </a:lnTo>
                    <a:moveTo>
                      <a:pt x="24764" y="24194"/>
                    </a:moveTo>
                    <a:lnTo>
                      <a:pt x="24764" y="24194"/>
                    </a:lnTo>
                    <a:moveTo>
                      <a:pt x="24764" y="24194"/>
                    </a:moveTo>
                    <a:lnTo>
                      <a:pt x="24764" y="24194"/>
                    </a:lnTo>
                    <a:moveTo>
                      <a:pt x="24764" y="24194"/>
                    </a:moveTo>
                    <a:lnTo>
                      <a:pt x="24764" y="24194"/>
                    </a:lnTo>
                    <a:moveTo>
                      <a:pt x="24764" y="24194"/>
                    </a:moveTo>
                    <a:lnTo>
                      <a:pt x="25145" y="24194"/>
                    </a:lnTo>
                    <a:moveTo>
                      <a:pt x="25145" y="24194"/>
                    </a:moveTo>
                    <a:lnTo>
                      <a:pt x="25145" y="23812"/>
                    </a:lnTo>
                    <a:moveTo>
                      <a:pt x="25145" y="23812"/>
                    </a:moveTo>
                    <a:lnTo>
                      <a:pt x="25145" y="23812"/>
                    </a:lnTo>
                    <a:moveTo>
                      <a:pt x="25145" y="23812"/>
                    </a:moveTo>
                    <a:lnTo>
                      <a:pt x="25145" y="23812"/>
                    </a:lnTo>
                    <a:moveTo>
                      <a:pt x="25145" y="23812"/>
                    </a:moveTo>
                    <a:lnTo>
                      <a:pt x="25526" y="23812"/>
                    </a:lnTo>
                    <a:moveTo>
                      <a:pt x="25526" y="23812"/>
                    </a:moveTo>
                    <a:lnTo>
                      <a:pt x="25526" y="23812"/>
                    </a:lnTo>
                    <a:moveTo>
                      <a:pt x="25526" y="23812"/>
                    </a:moveTo>
                    <a:lnTo>
                      <a:pt x="25526" y="23431"/>
                    </a:lnTo>
                    <a:moveTo>
                      <a:pt x="25526" y="23431"/>
                    </a:moveTo>
                    <a:lnTo>
                      <a:pt x="25526" y="23431"/>
                    </a:lnTo>
                    <a:moveTo>
                      <a:pt x="25526" y="23431"/>
                    </a:moveTo>
                    <a:lnTo>
                      <a:pt x="25526" y="23431"/>
                    </a:lnTo>
                    <a:moveTo>
                      <a:pt x="25526" y="23431"/>
                    </a:moveTo>
                    <a:lnTo>
                      <a:pt x="25907" y="23431"/>
                    </a:lnTo>
                    <a:moveTo>
                      <a:pt x="25907" y="23431"/>
                    </a:moveTo>
                    <a:lnTo>
                      <a:pt x="25907" y="23431"/>
                    </a:lnTo>
                    <a:moveTo>
                      <a:pt x="25907" y="23431"/>
                    </a:moveTo>
                    <a:lnTo>
                      <a:pt x="25907" y="23051"/>
                    </a:lnTo>
                    <a:moveTo>
                      <a:pt x="25907" y="23051"/>
                    </a:moveTo>
                    <a:lnTo>
                      <a:pt x="25907" y="23051"/>
                    </a:lnTo>
                    <a:moveTo>
                      <a:pt x="25907" y="23051"/>
                    </a:moveTo>
                    <a:lnTo>
                      <a:pt x="25907" y="23051"/>
                    </a:lnTo>
                    <a:moveTo>
                      <a:pt x="25907" y="23051"/>
                    </a:moveTo>
                    <a:lnTo>
                      <a:pt x="25907" y="22670"/>
                    </a:lnTo>
                    <a:moveTo>
                      <a:pt x="25907" y="22670"/>
                    </a:moveTo>
                    <a:lnTo>
                      <a:pt x="25907" y="22670"/>
                    </a:lnTo>
                    <a:moveTo>
                      <a:pt x="25907" y="22670"/>
                    </a:moveTo>
                    <a:lnTo>
                      <a:pt x="25907" y="22670"/>
                    </a:lnTo>
                    <a:moveTo>
                      <a:pt x="25907" y="22670"/>
                    </a:moveTo>
                    <a:lnTo>
                      <a:pt x="25907" y="22670"/>
                    </a:lnTo>
                    <a:moveTo>
                      <a:pt x="25907" y="22670"/>
                    </a:moveTo>
                    <a:lnTo>
                      <a:pt x="25907" y="22288"/>
                    </a:lnTo>
                    <a:moveTo>
                      <a:pt x="25907" y="22288"/>
                    </a:moveTo>
                    <a:lnTo>
                      <a:pt x="25907" y="22288"/>
                    </a:lnTo>
                    <a:moveTo>
                      <a:pt x="25907" y="22288"/>
                    </a:moveTo>
                    <a:lnTo>
                      <a:pt x="25907" y="22288"/>
                    </a:lnTo>
                    <a:moveTo>
                      <a:pt x="25907" y="22288"/>
                    </a:moveTo>
                    <a:lnTo>
                      <a:pt x="25907" y="21907"/>
                    </a:lnTo>
                    <a:moveTo>
                      <a:pt x="25907" y="21907"/>
                    </a:moveTo>
                    <a:lnTo>
                      <a:pt x="25907" y="21907"/>
                    </a:lnTo>
                    <a:moveTo>
                      <a:pt x="25907" y="21907"/>
                    </a:moveTo>
                    <a:lnTo>
                      <a:pt x="25907" y="21907"/>
                    </a:lnTo>
                    <a:moveTo>
                      <a:pt x="25907" y="21907"/>
                    </a:moveTo>
                    <a:lnTo>
                      <a:pt x="25907" y="21907"/>
                    </a:lnTo>
                    <a:moveTo>
                      <a:pt x="25907" y="21907"/>
                    </a:moveTo>
                    <a:lnTo>
                      <a:pt x="25907" y="21717"/>
                    </a:lnTo>
                    <a:moveTo>
                      <a:pt x="25907" y="21717"/>
                    </a:moveTo>
                    <a:lnTo>
                      <a:pt x="25907" y="21717"/>
                    </a:lnTo>
                    <a:moveTo>
                      <a:pt x="25907" y="21717"/>
                    </a:moveTo>
                    <a:lnTo>
                      <a:pt x="25907" y="21717"/>
                    </a:lnTo>
                    <a:moveTo>
                      <a:pt x="25907" y="21717"/>
                    </a:moveTo>
                    <a:lnTo>
                      <a:pt x="25907" y="21717"/>
                    </a:lnTo>
                    <a:moveTo>
                      <a:pt x="25907" y="21717"/>
                    </a:moveTo>
                    <a:lnTo>
                      <a:pt x="25907" y="21336"/>
                    </a:lnTo>
                    <a:moveTo>
                      <a:pt x="25907" y="21336"/>
                    </a:moveTo>
                    <a:lnTo>
                      <a:pt x="25907" y="21336"/>
                    </a:lnTo>
                    <a:moveTo>
                      <a:pt x="25907" y="21336"/>
                    </a:moveTo>
                    <a:lnTo>
                      <a:pt x="25526" y="21336"/>
                    </a:lnTo>
                    <a:moveTo>
                      <a:pt x="25526" y="21336"/>
                    </a:moveTo>
                    <a:lnTo>
                      <a:pt x="25526" y="21336"/>
                    </a:lnTo>
                    <a:moveTo>
                      <a:pt x="25526" y="21336"/>
                    </a:moveTo>
                    <a:lnTo>
                      <a:pt x="25526" y="20955"/>
                    </a:lnTo>
                    <a:moveTo>
                      <a:pt x="25526" y="20955"/>
                    </a:moveTo>
                    <a:lnTo>
                      <a:pt x="25526" y="20955"/>
                    </a:lnTo>
                    <a:moveTo>
                      <a:pt x="25526" y="20955"/>
                    </a:moveTo>
                    <a:lnTo>
                      <a:pt x="25526" y="20955"/>
                    </a:lnTo>
                    <a:moveTo>
                      <a:pt x="25526" y="20955"/>
                    </a:moveTo>
                    <a:lnTo>
                      <a:pt x="25145" y="20955"/>
                    </a:lnTo>
                    <a:moveTo>
                      <a:pt x="25145" y="20955"/>
                    </a:moveTo>
                    <a:lnTo>
                      <a:pt x="25145" y="20955"/>
                    </a:lnTo>
                    <a:moveTo>
                      <a:pt x="25145" y="20955"/>
                    </a:moveTo>
                    <a:lnTo>
                      <a:pt x="25145" y="20574"/>
                    </a:lnTo>
                    <a:moveTo>
                      <a:pt x="25145" y="20574"/>
                    </a:moveTo>
                    <a:lnTo>
                      <a:pt x="25145" y="20574"/>
                    </a:lnTo>
                    <a:moveTo>
                      <a:pt x="25145" y="20574"/>
                    </a:moveTo>
                    <a:lnTo>
                      <a:pt x="24764" y="20574"/>
                    </a:lnTo>
                    <a:moveTo>
                      <a:pt x="24764" y="20574"/>
                    </a:moveTo>
                    <a:lnTo>
                      <a:pt x="24764" y="20574"/>
                    </a:lnTo>
                    <a:moveTo>
                      <a:pt x="24764" y="20574"/>
                    </a:moveTo>
                    <a:lnTo>
                      <a:pt x="24764" y="20574"/>
                    </a:lnTo>
                    <a:moveTo>
                      <a:pt x="24764" y="20574"/>
                    </a:moveTo>
                    <a:lnTo>
                      <a:pt x="24764" y="20574"/>
                    </a:lnTo>
                    <a:moveTo>
                      <a:pt x="24764" y="20574"/>
                    </a:moveTo>
                    <a:lnTo>
                      <a:pt x="24383" y="20574"/>
                    </a:lnTo>
                    <a:moveTo>
                      <a:pt x="24383" y="20574"/>
                    </a:moveTo>
                    <a:lnTo>
                      <a:pt x="24383" y="20574"/>
                    </a:lnTo>
                    <a:moveTo>
                      <a:pt x="24383" y="20574"/>
                    </a:moveTo>
                    <a:lnTo>
                      <a:pt x="24383" y="20574"/>
                    </a:lnTo>
                    <a:moveTo>
                      <a:pt x="24383" y="20574"/>
                    </a:moveTo>
                    <a:lnTo>
                      <a:pt x="24002" y="20574"/>
                    </a:lnTo>
                    <a:moveTo>
                      <a:pt x="24002" y="20574"/>
                    </a:moveTo>
                    <a:lnTo>
                      <a:pt x="24002" y="20574"/>
                    </a:lnTo>
                    <a:moveTo>
                      <a:pt x="24002" y="20574"/>
                    </a:moveTo>
                    <a:lnTo>
                      <a:pt x="24002" y="20574"/>
                    </a:lnTo>
                    <a:moveTo>
                      <a:pt x="24002" y="20574"/>
                    </a:moveTo>
                    <a:lnTo>
                      <a:pt x="7429" y="20574"/>
                    </a:lnTo>
                    <a:moveTo>
                      <a:pt x="7429" y="20574"/>
                    </a:moveTo>
                    <a:lnTo>
                      <a:pt x="7429" y="0"/>
                    </a:lnTo>
                    <a:moveTo>
                      <a:pt x="7429" y="0"/>
                    </a:moveTo>
                    <a:lnTo>
                      <a:pt x="9334" y="0"/>
                    </a:lnTo>
                    <a:moveTo>
                      <a:pt x="9334" y="0"/>
                    </a:moveTo>
                    <a:lnTo>
                      <a:pt x="9334" y="18669"/>
                    </a:lnTo>
                    <a:moveTo>
                      <a:pt x="9334" y="18669"/>
                    </a:moveTo>
                    <a:lnTo>
                      <a:pt x="24002" y="18669"/>
                    </a:lnTo>
                    <a:moveTo>
                      <a:pt x="24002" y="18669"/>
                    </a:moveTo>
                    <a:lnTo>
                      <a:pt x="24002" y="18669"/>
                    </a:lnTo>
                    <a:moveTo>
                      <a:pt x="24002" y="18669"/>
                    </a:moveTo>
                    <a:lnTo>
                      <a:pt x="24383" y="18669"/>
                    </a:lnTo>
                    <a:moveTo>
                      <a:pt x="24383" y="18669"/>
                    </a:moveTo>
                    <a:lnTo>
                      <a:pt x="24764" y="18669"/>
                    </a:lnTo>
                    <a:moveTo>
                      <a:pt x="24764" y="18669"/>
                    </a:moveTo>
                    <a:lnTo>
                      <a:pt x="24764" y="19050"/>
                    </a:lnTo>
                    <a:moveTo>
                      <a:pt x="24764" y="19050"/>
                    </a:moveTo>
                    <a:lnTo>
                      <a:pt x="25145" y="19050"/>
                    </a:lnTo>
                    <a:moveTo>
                      <a:pt x="25145" y="19050"/>
                    </a:moveTo>
                    <a:lnTo>
                      <a:pt x="25145" y="19050"/>
                    </a:lnTo>
                    <a:moveTo>
                      <a:pt x="25145" y="19050"/>
                    </a:moveTo>
                    <a:lnTo>
                      <a:pt x="25526" y="19050"/>
                    </a:lnTo>
                    <a:moveTo>
                      <a:pt x="25526" y="19050"/>
                    </a:moveTo>
                    <a:lnTo>
                      <a:pt x="25526" y="19050"/>
                    </a:lnTo>
                    <a:moveTo>
                      <a:pt x="25526" y="19050"/>
                    </a:moveTo>
                    <a:lnTo>
                      <a:pt x="25907" y="19050"/>
                    </a:lnTo>
                    <a:moveTo>
                      <a:pt x="25907" y="19050"/>
                    </a:moveTo>
                    <a:lnTo>
                      <a:pt x="25907" y="19431"/>
                    </a:lnTo>
                    <a:moveTo>
                      <a:pt x="25907" y="19431"/>
                    </a:moveTo>
                    <a:lnTo>
                      <a:pt x="26288" y="19431"/>
                    </a:lnTo>
                    <a:moveTo>
                      <a:pt x="26288" y="19431"/>
                    </a:moveTo>
                    <a:lnTo>
                      <a:pt x="26288" y="19431"/>
                    </a:lnTo>
                    <a:moveTo>
                      <a:pt x="26288" y="19431"/>
                    </a:moveTo>
                    <a:lnTo>
                      <a:pt x="26669" y="19812"/>
                    </a:lnTo>
                    <a:moveTo>
                      <a:pt x="26669" y="19812"/>
                    </a:moveTo>
                    <a:lnTo>
                      <a:pt x="26669" y="19812"/>
                    </a:lnTo>
                    <a:moveTo>
                      <a:pt x="26669" y="19812"/>
                    </a:moveTo>
                    <a:lnTo>
                      <a:pt x="26669" y="20193"/>
                    </a:lnTo>
                    <a:moveTo>
                      <a:pt x="26669" y="20193"/>
                    </a:moveTo>
                    <a:lnTo>
                      <a:pt x="27050" y="20193"/>
                    </a:lnTo>
                    <a:moveTo>
                      <a:pt x="27050" y="20193"/>
                    </a:moveTo>
                    <a:lnTo>
                      <a:pt x="27050" y="20193"/>
                    </a:lnTo>
                    <a:moveTo>
                      <a:pt x="27050" y="20193"/>
                    </a:moveTo>
                    <a:lnTo>
                      <a:pt x="27050" y="20574"/>
                    </a:lnTo>
                    <a:moveTo>
                      <a:pt x="27050" y="20574"/>
                    </a:moveTo>
                    <a:lnTo>
                      <a:pt x="27240" y="20574"/>
                    </a:lnTo>
                    <a:moveTo>
                      <a:pt x="27240" y="20574"/>
                    </a:moveTo>
                    <a:lnTo>
                      <a:pt x="27240" y="20955"/>
                    </a:lnTo>
                    <a:moveTo>
                      <a:pt x="27240" y="20955"/>
                    </a:moveTo>
                    <a:lnTo>
                      <a:pt x="27240" y="20955"/>
                    </a:lnTo>
                    <a:moveTo>
                      <a:pt x="27240" y="20955"/>
                    </a:moveTo>
                    <a:lnTo>
                      <a:pt x="27240" y="21336"/>
                    </a:lnTo>
                    <a:moveTo>
                      <a:pt x="27240" y="21336"/>
                    </a:moveTo>
                    <a:lnTo>
                      <a:pt x="27240" y="21336"/>
                    </a:lnTo>
                    <a:moveTo>
                      <a:pt x="27240" y="21336"/>
                    </a:moveTo>
                    <a:lnTo>
                      <a:pt x="27622" y="21717"/>
                    </a:lnTo>
                    <a:moveTo>
                      <a:pt x="27622" y="21717"/>
                    </a:moveTo>
                    <a:lnTo>
                      <a:pt x="27622" y="21717"/>
                    </a:lnTo>
                    <a:moveTo>
                      <a:pt x="27622" y="21717"/>
                    </a:moveTo>
                    <a:lnTo>
                      <a:pt x="27622" y="21907"/>
                    </a:lnTo>
                    <a:moveTo>
                      <a:pt x="27622" y="21907"/>
                    </a:moveTo>
                    <a:lnTo>
                      <a:pt x="27622" y="22288"/>
                    </a:lnTo>
                    <a:moveTo>
                      <a:pt x="27622" y="22288"/>
                    </a:moveTo>
                    <a:lnTo>
                      <a:pt x="27622" y="22288"/>
                    </a:lnTo>
                    <a:moveTo>
                      <a:pt x="27622" y="22288"/>
                    </a:moveTo>
                    <a:lnTo>
                      <a:pt x="27622" y="22670"/>
                    </a:lnTo>
                    <a:moveTo>
                      <a:pt x="27622" y="22670"/>
                    </a:moveTo>
                    <a:lnTo>
                      <a:pt x="27622" y="22670"/>
                    </a:lnTo>
                    <a:moveTo>
                      <a:pt x="27622" y="22670"/>
                    </a:moveTo>
                    <a:lnTo>
                      <a:pt x="27622" y="23051"/>
                    </a:lnTo>
                    <a:moveTo>
                      <a:pt x="27622" y="23051"/>
                    </a:moveTo>
                    <a:lnTo>
                      <a:pt x="27240" y="23051"/>
                    </a:lnTo>
                    <a:moveTo>
                      <a:pt x="27240" y="23051"/>
                    </a:moveTo>
                    <a:lnTo>
                      <a:pt x="27240" y="23431"/>
                    </a:lnTo>
                    <a:moveTo>
                      <a:pt x="27240" y="23431"/>
                    </a:moveTo>
                    <a:lnTo>
                      <a:pt x="27240" y="23431"/>
                    </a:lnTo>
                    <a:moveTo>
                      <a:pt x="27240" y="23431"/>
                    </a:moveTo>
                    <a:lnTo>
                      <a:pt x="27240" y="23812"/>
                    </a:lnTo>
                    <a:moveTo>
                      <a:pt x="27240" y="23812"/>
                    </a:moveTo>
                    <a:lnTo>
                      <a:pt x="27240" y="23812"/>
                    </a:lnTo>
                    <a:moveTo>
                      <a:pt x="27240" y="23812"/>
                    </a:moveTo>
                    <a:lnTo>
                      <a:pt x="27050" y="24194"/>
                    </a:lnTo>
                    <a:moveTo>
                      <a:pt x="27050" y="24194"/>
                    </a:moveTo>
                    <a:lnTo>
                      <a:pt x="27050" y="24194"/>
                    </a:lnTo>
                    <a:moveTo>
                      <a:pt x="27050" y="24194"/>
                    </a:moveTo>
                    <a:lnTo>
                      <a:pt x="27050" y="24575"/>
                    </a:lnTo>
                    <a:moveTo>
                      <a:pt x="27050" y="24575"/>
                    </a:moveTo>
                    <a:lnTo>
                      <a:pt x="26669" y="24575"/>
                    </a:lnTo>
                    <a:moveTo>
                      <a:pt x="26669" y="24575"/>
                    </a:moveTo>
                    <a:lnTo>
                      <a:pt x="26669" y="24955"/>
                    </a:lnTo>
                    <a:moveTo>
                      <a:pt x="26669" y="24955"/>
                    </a:moveTo>
                    <a:lnTo>
                      <a:pt x="26669" y="24955"/>
                    </a:lnTo>
                    <a:moveTo>
                      <a:pt x="26669" y="24955"/>
                    </a:moveTo>
                    <a:lnTo>
                      <a:pt x="26288" y="24955"/>
                    </a:lnTo>
                    <a:moveTo>
                      <a:pt x="26288" y="24955"/>
                    </a:moveTo>
                    <a:lnTo>
                      <a:pt x="26288" y="25146"/>
                    </a:lnTo>
                    <a:moveTo>
                      <a:pt x="26288" y="25146"/>
                    </a:moveTo>
                    <a:lnTo>
                      <a:pt x="25907" y="25146"/>
                    </a:lnTo>
                    <a:moveTo>
                      <a:pt x="25907" y="25146"/>
                    </a:moveTo>
                    <a:lnTo>
                      <a:pt x="25907" y="25146"/>
                    </a:lnTo>
                    <a:moveTo>
                      <a:pt x="25907" y="25146"/>
                    </a:moveTo>
                    <a:lnTo>
                      <a:pt x="25526" y="25527"/>
                    </a:lnTo>
                    <a:moveTo>
                      <a:pt x="25526" y="25527"/>
                    </a:moveTo>
                    <a:lnTo>
                      <a:pt x="25526" y="25527"/>
                    </a:lnTo>
                    <a:moveTo>
                      <a:pt x="25526" y="25527"/>
                    </a:moveTo>
                    <a:lnTo>
                      <a:pt x="25145" y="25527"/>
                    </a:lnTo>
                    <a:moveTo>
                      <a:pt x="25145" y="25527"/>
                    </a:moveTo>
                    <a:lnTo>
                      <a:pt x="25145" y="25527"/>
                    </a:lnTo>
                    <a:moveTo>
                      <a:pt x="25145" y="25527"/>
                    </a:moveTo>
                    <a:lnTo>
                      <a:pt x="24764" y="25527"/>
                    </a:lnTo>
                    <a:moveTo>
                      <a:pt x="24764" y="25527"/>
                    </a:moveTo>
                    <a:lnTo>
                      <a:pt x="24764" y="25527"/>
                    </a:lnTo>
                    <a:moveTo>
                      <a:pt x="24764" y="25527"/>
                    </a:moveTo>
                    <a:lnTo>
                      <a:pt x="24383" y="25527"/>
                    </a:lnTo>
                    <a:moveTo>
                      <a:pt x="24383" y="25527"/>
                    </a:moveTo>
                    <a:lnTo>
                      <a:pt x="24002" y="25527"/>
                    </a:lnTo>
                    <a:moveTo>
                      <a:pt x="24002" y="25527"/>
                    </a:moveTo>
                    <a:lnTo>
                      <a:pt x="24002" y="25527"/>
                    </a:lnTo>
                    <a:moveTo>
                      <a:pt x="24002" y="25527"/>
                    </a:moveTo>
                    <a:lnTo>
                      <a:pt x="4001" y="25527"/>
                    </a:lnTo>
                    <a:moveTo>
                      <a:pt x="4001" y="25527"/>
                    </a:moveTo>
                    <a:lnTo>
                      <a:pt x="4001" y="25527"/>
                    </a:lnTo>
                    <a:moveTo>
                      <a:pt x="4001" y="25527"/>
                    </a:moveTo>
                    <a:lnTo>
                      <a:pt x="4001" y="25908"/>
                    </a:lnTo>
                    <a:moveTo>
                      <a:pt x="4001" y="25908"/>
                    </a:moveTo>
                    <a:lnTo>
                      <a:pt x="3620" y="25908"/>
                    </a:lnTo>
                    <a:moveTo>
                      <a:pt x="3620" y="25908"/>
                    </a:moveTo>
                    <a:lnTo>
                      <a:pt x="3620" y="25908"/>
                    </a:lnTo>
                    <a:moveTo>
                      <a:pt x="3620" y="25908"/>
                    </a:moveTo>
                    <a:lnTo>
                      <a:pt x="3620" y="25908"/>
                    </a:lnTo>
                    <a:moveTo>
                      <a:pt x="3620" y="25908"/>
                    </a:moveTo>
                    <a:lnTo>
                      <a:pt x="3239" y="25908"/>
                    </a:lnTo>
                    <a:moveTo>
                      <a:pt x="3239" y="25908"/>
                    </a:moveTo>
                    <a:lnTo>
                      <a:pt x="3239" y="25908"/>
                    </a:lnTo>
                    <a:moveTo>
                      <a:pt x="3239" y="25908"/>
                    </a:moveTo>
                    <a:lnTo>
                      <a:pt x="3239" y="25908"/>
                    </a:lnTo>
                    <a:moveTo>
                      <a:pt x="3239" y="25908"/>
                    </a:moveTo>
                    <a:lnTo>
                      <a:pt x="3239" y="25908"/>
                    </a:lnTo>
                    <a:moveTo>
                      <a:pt x="3239" y="25908"/>
                    </a:moveTo>
                    <a:lnTo>
                      <a:pt x="2858" y="25908"/>
                    </a:lnTo>
                    <a:moveTo>
                      <a:pt x="2858" y="25908"/>
                    </a:moveTo>
                    <a:lnTo>
                      <a:pt x="2858" y="25908"/>
                    </a:lnTo>
                    <a:moveTo>
                      <a:pt x="2858" y="25908"/>
                    </a:moveTo>
                    <a:lnTo>
                      <a:pt x="2858" y="25908"/>
                    </a:lnTo>
                    <a:moveTo>
                      <a:pt x="2858" y="25908"/>
                    </a:moveTo>
                    <a:lnTo>
                      <a:pt x="2476" y="26289"/>
                    </a:lnTo>
                    <a:moveTo>
                      <a:pt x="2476" y="26289"/>
                    </a:moveTo>
                    <a:lnTo>
                      <a:pt x="2476" y="26289"/>
                    </a:lnTo>
                    <a:moveTo>
                      <a:pt x="2476" y="26289"/>
                    </a:moveTo>
                    <a:lnTo>
                      <a:pt x="2476" y="26289"/>
                    </a:lnTo>
                    <a:moveTo>
                      <a:pt x="2476" y="26289"/>
                    </a:moveTo>
                    <a:lnTo>
                      <a:pt x="2476" y="26289"/>
                    </a:lnTo>
                    <a:moveTo>
                      <a:pt x="2476" y="26289"/>
                    </a:moveTo>
                    <a:lnTo>
                      <a:pt x="2476" y="26289"/>
                    </a:lnTo>
                    <a:moveTo>
                      <a:pt x="2476" y="26289"/>
                    </a:moveTo>
                    <a:lnTo>
                      <a:pt x="2096" y="26670"/>
                    </a:lnTo>
                    <a:moveTo>
                      <a:pt x="2096" y="26670"/>
                    </a:moveTo>
                    <a:lnTo>
                      <a:pt x="2096" y="26670"/>
                    </a:lnTo>
                    <a:moveTo>
                      <a:pt x="2096" y="26670"/>
                    </a:moveTo>
                    <a:lnTo>
                      <a:pt x="2096" y="26670"/>
                    </a:lnTo>
                    <a:moveTo>
                      <a:pt x="2096" y="26670"/>
                    </a:moveTo>
                    <a:lnTo>
                      <a:pt x="2096" y="26670"/>
                    </a:lnTo>
                    <a:moveTo>
                      <a:pt x="2096" y="26670"/>
                    </a:moveTo>
                    <a:lnTo>
                      <a:pt x="2096" y="27051"/>
                    </a:lnTo>
                    <a:moveTo>
                      <a:pt x="2096" y="27051"/>
                    </a:moveTo>
                    <a:lnTo>
                      <a:pt x="1714" y="27051"/>
                    </a:lnTo>
                    <a:moveTo>
                      <a:pt x="1714" y="27051"/>
                    </a:moveTo>
                    <a:lnTo>
                      <a:pt x="1714" y="27051"/>
                    </a:lnTo>
                    <a:moveTo>
                      <a:pt x="1714" y="27051"/>
                    </a:moveTo>
                    <a:lnTo>
                      <a:pt x="1714" y="27051"/>
                    </a:lnTo>
                    <a:moveTo>
                      <a:pt x="1714" y="27051"/>
                    </a:moveTo>
                    <a:lnTo>
                      <a:pt x="1714" y="27432"/>
                    </a:lnTo>
                    <a:moveTo>
                      <a:pt x="1714" y="27432"/>
                    </a:moveTo>
                    <a:lnTo>
                      <a:pt x="1714" y="27432"/>
                    </a:lnTo>
                    <a:moveTo>
                      <a:pt x="1714" y="27432"/>
                    </a:moveTo>
                    <a:lnTo>
                      <a:pt x="1714" y="27432"/>
                    </a:lnTo>
                    <a:moveTo>
                      <a:pt x="1714" y="27432"/>
                    </a:moveTo>
                    <a:lnTo>
                      <a:pt x="1714" y="27813"/>
                    </a:lnTo>
                    <a:moveTo>
                      <a:pt x="1714" y="27813"/>
                    </a:moveTo>
                    <a:lnTo>
                      <a:pt x="1714" y="27813"/>
                    </a:lnTo>
                    <a:moveTo>
                      <a:pt x="1714" y="27813"/>
                    </a:moveTo>
                    <a:lnTo>
                      <a:pt x="1714" y="27813"/>
                    </a:lnTo>
                    <a:moveTo>
                      <a:pt x="1714" y="27813"/>
                    </a:moveTo>
                    <a:lnTo>
                      <a:pt x="1714" y="27813"/>
                    </a:lnTo>
                    <a:moveTo>
                      <a:pt x="1714" y="27813"/>
                    </a:moveTo>
                    <a:lnTo>
                      <a:pt x="1714" y="28194"/>
                    </a:lnTo>
                    <a:moveTo>
                      <a:pt x="1714" y="28194"/>
                    </a:moveTo>
                    <a:lnTo>
                      <a:pt x="1714" y="28194"/>
                    </a:lnTo>
                    <a:moveTo>
                      <a:pt x="1714" y="28194"/>
                    </a:moveTo>
                    <a:lnTo>
                      <a:pt x="1714" y="28194"/>
                    </a:lnTo>
                    <a:moveTo>
                      <a:pt x="1714" y="28194"/>
                    </a:moveTo>
                    <a:lnTo>
                      <a:pt x="1714" y="28385"/>
                    </a:lnTo>
                    <a:moveTo>
                      <a:pt x="1714" y="28385"/>
                    </a:moveTo>
                    <a:lnTo>
                      <a:pt x="1714" y="28385"/>
                    </a:lnTo>
                    <a:moveTo>
                      <a:pt x="1714" y="28385"/>
                    </a:moveTo>
                    <a:lnTo>
                      <a:pt x="1714" y="28385"/>
                    </a:lnTo>
                    <a:moveTo>
                      <a:pt x="1714" y="28385"/>
                    </a:moveTo>
                    <a:lnTo>
                      <a:pt x="1714" y="28765"/>
                    </a:lnTo>
                    <a:moveTo>
                      <a:pt x="1714" y="28765"/>
                    </a:moveTo>
                    <a:lnTo>
                      <a:pt x="1714" y="28765"/>
                    </a:lnTo>
                    <a:moveTo>
                      <a:pt x="1714" y="28765"/>
                    </a:moveTo>
                    <a:lnTo>
                      <a:pt x="1714" y="28765"/>
                    </a:lnTo>
                    <a:moveTo>
                      <a:pt x="1714" y="28765"/>
                    </a:moveTo>
                    <a:lnTo>
                      <a:pt x="1714" y="28765"/>
                    </a:lnTo>
                    <a:moveTo>
                      <a:pt x="1714" y="28765"/>
                    </a:moveTo>
                    <a:lnTo>
                      <a:pt x="1714" y="29147"/>
                    </a:lnTo>
                    <a:moveTo>
                      <a:pt x="1714" y="29147"/>
                    </a:moveTo>
                    <a:lnTo>
                      <a:pt x="1714" y="29147"/>
                    </a:lnTo>
                    <a:moveTo>
                      <a:pt x="1714" y="29147"/>
                    </a:moveTo>
                    <a:lnTo>
                      <a:pt x="2096" y="29147"/>
                    </a:lnTo>
                    <a:moveTo>
                      <a:pt x="2096" y="29147"/>
                    </a:moveTo>
                    <a:lnTo>
                      <a:pt x="2096" y="29147"/>
                    </a:lnTo>
                    <a:moveTo>
                      <a:pt x="2096" y="29147"/>
                    </a:moveTo>
                    <a:lnTo>
                      <a:pt x="2096" y="29527"/>
                    </a:lnTo>
                    <a:moveTo>
                      <a:pt x="2096" y="29527"/>
                    </a:moveTo>
                    <a:lnTo>
                      <a:pt x="2096" y="29527"/>
                    </a:lnTo>
                    <a:moveTo>
                      <a:pt x="2096" y="29527"/>
                    </a:moveTo>
                    <a:lnTo>
                      <a:pt x="2096" y="29527"/>
                    </a:lnTo>
                    <a:moveTo>
                      <a:pt x="2096" y="29527"/>
                    </a:moveTo>
                    <a:lnTo>
                      <a:pt x="2476" y="29527"/>
                    </a:lnTo>
                    <a:moveTo>
                      <a:pt x="2476" y="29527"/>
                    </a:moveTo>
                    <a:lnTo>
                      <a:pt x="2476" y="29909"/>
                    </a:lnTo>
                    <a:moveTo>
                      <a:pt x="2476" y="29909"/>
                    </a:moveTo>
                    <a:lnTo>
                      <a:pt x="2476" y="29909"/>
                    </a:lnTo>
                    <a:moveTo>
                      <a:pt x="2476" y="29909"/>
                    </a:moveTo>
                    <a:lnTo>
                      <a:pt x="2476" y="29909"/>
                    </a:lnTo>
                    <a:moveTo>
                      <a:pt x="2476" y="29909"/>
                    </a:moveTo>
                    <a:lnTo>
                      <a:pt x="2476" y="29909"/>
                    </a:lnTo>
                    <a:moveTo>
                      <a:pt x="2476" y="29909"/>
                    </a:moveTo>
                    <a:lnTo>
                      <a:pt x="2858" y="29909"/>
                    </a:lnTo>
                    <a:moveTo>
                      <a:pt x="2858" y="29909"/>
                    </a:moveTo>
                    <a:lnTo>
                      <a:pt x="2858" y="29909"/>
                    </a:lnTo>
                    <a:moveTo>
                      <a:pt x="2858" y="29909"/>
                    </a:moveTo>
                    <a:lnTo>
                      <a:pt x="2858" y="30289"/>
                    </a:lnTo>
                    <a:moveTo>
                      <a:pt x="2858" y="30289"/>
                    </a:moveTo>
                    <a:lnTo>
                      <a:pt x="3239" y="30289"/>
                    </a:lnTo>
                    <a:moveTo>
                      <a:pt x="3239" y="30289"/>
                    </a:moveTo>
                    <a:lnTo>
                      <a:pt x="3239" y="30289"/>
                    </a:lnTo>
                    <a:moveTo>
                      <a:pt x="3239" y="30289"/>
                    </a:moveTo>
                    <a:lnTo>
                      <a:pt x="3239" y="30289"/>
                    </a:lnTo>
                    <a:moveTo>
                      <a:pt x="3239" y="30289"/>
                    </a:moveTo>
                    <a:lnTo>
                      <a:pt x="3239" y="30289"/>
                    </a:lnTo>
                    <a:moveTo>
                      <a:pt x="3239" y="30289"/>
                    </a:moveTo>
                    <a:lnTo>
                      <a:pt x="3620" y="30289"/>
                    </a:lnTo>
                    <a:moveTo>
                      <a:pt x="3620" y="30289"/>
                    </a:moveTo>
                    <a:lnTo>
                      <a:pt x="3620" y="30289"/>
                    </a:lnTo>
                    <a:moveTo>
                      <a:pt x="3620" y="30289"/>
                    </a:moveTo>
                    <a:lnTo>
                      <a:pt x="3620" y="30289"/>
                    </a:lnTo>
                    <a:moveTo>
                      <a:pt x="3620" y="30289"/>
                    </a:moveTo>
                    <a:lnTo>
                      <a:pt x="4001" y="30289"/>
                    </a:lnTo>
                    <a:moveTo>
                      <a:pt x="4001" y="30289"/>
                    </a:moveTo>
                    <a:lnTo>
                      <a:pt x="4001" y="30289"/>
                    </a:lnTo>
                    <a:moveTo>
                      <a:pt x="4001" y="30289"/>
                    </a:moveTo>
                    <a:lnTo>
                      <a:pt x="4001" y="30289"/>
                    </a:lnTo>
                    <a:moveTo>
                      <a:pt x="4001" y="30289"/>
                    </a:moveTo>
                    <a:lnTo>
                      <a:pt x="23431" y="30289"/>
                    </a:lnTo>
                    <a:moveTo>
                      <a:pt x="23431" y="30289"/>
                    </a:moveTo>
                    <a:lnTo>
                      <a:pt x="23811" y="30289"/>
                    </a:lnTo>
                    <a:moveTo>
                      <a:pt x="23811" y="30289"/>
                    </a:moveTo>
                    <a:lnTo>
                      <a:pt x="23811" y="30289"/>
                    </a:lnTo>
                    <a:moveTo>
                      <a:pt x="23811" y="30289"/>
                    </a:moveTo>
                    <a:lnTo>
                      <a:pt x="24002" y="30289"/>
                    </a:lnTo>
                    <a:moveTo>
                      <a:pt x="24002" y="30289"/>
                    </a:moveTo>
                    <a:lnTo>
                      <a:pt x="24383" y="30671"/>
                    </a:lnTo>
                    <a:moveTo>
                      <a:pt x="24383" y="30671"/>
                    </a:moveTo>
                    <a:lnTo>
                      <a:pt x="24383" y="30671"/>
                    </a:lnTo>
                    <a:moveTo>
                      <a:pt x="24383" y="30671"/>
                    </a:moveTo>
                    <a:lnTo>
                      <a:pt x="24764" y="30671"/>
                    </a:lnTo>
                    <a:moveTo>
                      <a:pt x="24764" y="30671"/>
                    </a:moveTo>
                    <a:lnTo>
                      <a:pt x="25145" y="30671"/>
                    </a:lnTo>
                    <a:moveTo>
                      <a:pt x="25145" y="30671"/>
                    </a:moveTo>
                    <a:lnTo>
                      <a:pt x="25145" y="30671"/>
                    </a:lnTo>
                    <a:moveTo>
                      <a:pt x="25145" y="30671"/>
                    </a:moveTo>
                    <a:lnTo>
                      <a:pt x="25526" y="31051"/>
                    </a:lnTo>
                    <a:moveTo>
                      <a:pt x="25526" y="31051"/>
                    </a:moveTo>
                    <a:lnTo>
                      <a:pt x="25526" y="31051"/>
                    </a:lnTo>
                    <a:moveTo>
                      <a:pt x="25526" y="31051"/>
                    </a:moveTo>
                    <a:lnTo>
                      <a:pt x="25907" y="31051"/>
                    </a:lnTo>
                    <a:moveTo>
                      <a:pt x="25907" y="31051"/>
                    </a:moveTo>
                    <a:lnTo>
                      <a:pt x="25907" y="31432"/>
                    </a:lnTo>
                    <a:moveTo>
                      <a:pt x="25907" y="31432"/>
                    </a:moveTo>
                    <a:lnTo>
                      <a:pt x="26288" y="31432"/>
                    </a:lnTo>
                    <a:moveTo>
                      <a:pt x="26288" y="31432"/>
                    </a:moveTo>
                    <a:lnTo>
                      <a:pt x="26288" y="31623"/>
                    </a:lnTo>
                    <a:moveTo>
                      <a:pt x="26288" y="31623"/>
                    </a:moveTo>
                    <a:lnTo>
                      <a:pt x="26669" y="31623"/>
                    </a:lnTo>
                    <a:moveTo>
                      <a:pt x="26669" y="31623"/>
                    </a:moveTo>
                    <a:lnTo>
                      <a:pt x="26669" y="32004"/>
                    </a:lnTo>
                    <a:moveTo>
                      <a:pt x="26669" y="32004"/>
                    </a:moveTo>
                    <a:lnTo>
                      <a:pt x="27050" y="32004"/>
                    </a:lnTo>
                    <a:moveTo>
                      <a:pt x="27050" y="32004"/>
                    </a:moveTo>
                    <a:lnTo>
                      <a:pt x="27050" y="32385"/>
                    </a:lnTo>
                    <a:moveTo>
                      <a:pt x="27050" y="32385"/>
                    </a:moveTo>
                    <a:lnTo>
                      <a:pt x="27050" y="32385"/>
                    </a:lnTo>
                    <a:moveTo>
                      <a:pt x="27050" y="32385"/>
                    </a:moveTo>
                    <a:lnTo>
                      <a:pt x="27240" y="32766"/>
                    </a:lnTo>
                    <a:moveTo>
                      <a:pt x="27240" y="32766"/>
                    </a:moveTo>
                    <a:lnTo>
                      <a:pt x="27240" y="32766"/>
                    </a:lnTo>
                    <a:moveTo>
                      <a:pt x="27240" y="32766"/>
                    </a:moveTo>
                    <a:lnTo>
                      <a:pt x="27240" y="33147"/>
                    </a:lnTo>
                    <a:moveTo>
                      <a:pt x="27240" y="33147"/>
                    </a:moveTo>
                    <a:lnTo>
                      <a:pt x="27240" y="33528"/>
                    </a:lnTo>
                    <a:moveTo>
                      <a:pt x="27240" y="33528"/>
                    </a:moveTo>
                    <a:lnTo>
                      <a:pt x="27622" y="33528"/>
                    </a:lnTo>
                    <a:moveTo>
                      <a:pt x="27622" y="33528"/>
                    </a:moveTo>
                    <a:lnTo>
                      <a:pt x="27622" y="33909"/>
                    </a:lnTo>
                    <a:moveTo>
                      <a:pt x="27622" y="33909"/>
                    </a:moveTo>
                    <a:lnTo>
                      <a:pt x="27622" y="34290"/>
                    </a:lnTo>
                    <a:moveTo>
                      <a:pt x="27622" y="34290"/>
                    </a:moveTo>
                    <a:lnTo>
                      <a:pt x="27622" y="34290"/>
                    </a:lnTo>
                    <a:moveTo>
                      <a:pt x="27622" y="34290"/>
                    </a:moveTo>
                    <a:lnTo>
                      <a:pt x="27622" y="34671"/>
                    </a:lnTo>
                    <a:moveTo>
                      <a:pt x="27622" y="34671"/>
                    </a:moveTo>
                    <a:lnTo>
                      <a:pt x="27622" y="34861"/>
                    </a:lnTo>
                    <a:moveTo>
                      <a:pt x="27622" y="34861"/>
                    </a:moveTo>
                    <a:lnTo>
                      <a:pt x="27622" y="34861"/>
                    </a:lnTo>
                    <a:moveTo>
                      <a:pt x="27622" y="34861"/>
                    </a:moveTo>
                    <a:lnTo>
                      <a:pt x="27622" y="35243"/>
                    </a:lnTo>
                    <a:moveTo>
                      <a:pt x="27622" y="35243"/>
                    </a:moveTo>
                    <a:lnTo>
                      <a:pt x="27240" y="35623"/>
                    </a:lnTo>
                    <a:moveTo>
                      <a:pt x="27240" y="35623"/>
                    </a:moveTo>
                    <a:lnTo>
                      <a:pt x="27240" y="35623"/>
                    </a:lnTo>
                    <a:moveTo>
                      <a:pt x="27240" y="35623"/>
                    </a:moveTo>
                    <a:lnTo>
                      <a:pt x="27240" y="36005"/>
                    </a:lnTo>
                    <a:moveTo>
                      <a:pt x="27240" y="36005"/>
                    </a:moveTo>
                    <a:lnTo>
                      <a:pt x="27240" y="36005"/>
                    </a:lnTo>
                    <a:moveTo>
                      <a:pt x="27240" y="36005"/>
                    </a:moveTo>
                    <a:lnTo>
                      <a:pt x="27050" y="36385"/>
                    </a:lnTo>
                    <a:moveTo>
                      <a:pt x="27050" y="36385"/>
                    </a:moveTo>
                    <a:lnTo>
                      <a:pt x="27050" y="36767"/>
                    </a:lnTo>
                    <a:moveTo>
                      <a:pt x="27050" y="36767"/>
                    </a:moveTo>
                    <a:lnTo>
                      <a:pt x="27050" y="36767"/>
                    </a:lnTo>
                    <a:moveTo>
                      <a:pt x="27050" y="36767"/>
                    </a:moveTo>
                    <a:lnTo>
                      <a:pt x="26669" y="37147"/>
                    </a:lnTo>
                    <a:moveTo>
                      <a:pt x="26669" y="37147"/>
                    </a:moveTo>
                    <a:lnTo>
                      <a:pt x="26669" y="37147"/>
                    </a:lnTo>
                    <a:moveTo>
                      <a:pt x="26669" y="37147"/>
                    </a:moveTo>
                    <a:lnTo>
                      <a:pt x="26288" y="37529"/>
                    </a:lnTo>
                    <a:moveTo>
                      <a:pt x="26288" y="37529"/>
                    </a:moveTo>
                    <a:lnTo>
                      <a:pt x="26288" y="37529"/>
                    </a:lnTo>
                    <a:moveTo>
                      <a:pt x="26288" y="37529"/>
                    </a:moveTo>
                    <a:lnTo>
                      <a:pt x="25907" y="37910"/>
                    </a:lnTo>
                    <a:moveTo>
                      <a:pt x="25907" y="37910"/>
                    </a:moveTo>
                    <a:lnTo>
                      <a:pt x="25907" y="37910"/>
                    </a:lnTo>
                    <a:moveTo>
                      <a:pt x="25907" y="37910"/>
                    </a:moveTo>
                    <a:lnTo>
                      <a:pt x="25526" y="37910"/>
                    </a:lnTo>
                    <a:moveTo>
                      <a:pt x="25526" y="37910"/>
                    </a:moveTo>
                    <a:lnTo>
                      <a:pt x="25526" y="38290"/>
                    </a:lnTo>
                    <a:moveTo>
                      <a:pt x="25526" y="38290"/>
                    </a:moveTo>
                    <a:lnTo>
                      <a:pt x="25145" y="38290"/>
                    </a:lnTo>
                    <a:moveTo>
                      <a:pt x="25145" y="38290"/>
                    </a:moveTo>
                    <a:lnTo>
                      <a:pt x="25145" y="38290"/>
                    </a:lnTo>
                    <a:moveTo>
                      <a:pt x="25145" y="38290"/>
                    </a:moveTo>
                    <a:lnTo>
                      <a:pt x="24764" y="38290"/>
                    </a:lnTo>
                    <a:moveTo>
                      <a:pt x="24764" y="38290"/>
                    </a:moveTo>
                    <a:lnTo>
                      <a:pt x="24383" y="38481"/>
                    </a:lnTo>
                    <a:moveTo>
                      <a:pt x="24383" y="38481"/>
                    </a:moveTo>
                    <a:lnTo>
                      <a:pt x="24383" y="38481"/>
                    </a:lnTo>
                    <a:moveTo>
                      <a:pt x="24383" y="38481"/>
                    </a:moveTo>
                    <a:lnTo>
                      <a:pt x="24002" y="38481"/>
                    </a:lnTo>
                    <a:moveTo>
                      <a:pt x="24002" y="38481"/>
                    </a:moveTo>
                    <a:lnTo>
                      <a:pt x="23811" y="38481"/>
                    </a:lnTo>
                    <a:moveTo>
                      <a:pt x="23811" y="38481"/>
                    </a:moveTo>
                    <a:lnTo>
                      <a:pt x="23811" y="38481"/>
                    </a:lnTo>
                    <a:moveTo>
                      <a:pt x="23811" y="38481"/>
                    </a:moveTo>
                    <a:lnTo>
                      <a:pt x="23431" y="38481"/>
                    </a:lnTo>
                    <a:moveTo>
                      <a:pt x="23431" y="38481"/>
                    </a:moveTo>
                    <a:lnTo>
                      <a:pt x="4001" y="38481"/>
                    </a:lnTo>
                    <a:moveTo>
                      <a:pt x="4001" y="38481"/>
                    </a:moveTo>
                    <a:lnTo>
                      <a:pt x="4001" y="38481"/>
                    </a:lnTo>
                    <a:moveTo>
                      <a:pt x="4001" y="38481"/>
                    </a:moveTo>
                    <a:lnTo>
                      <a:pt x="4001" y="38481"/>
                    </a:lnTo>
                    <a:moveTo>
                      <a:pt x="4001" y="38481"/>
                    </a:moveTo>
                    <a:lnTo>
                      <a:pt x="3620" y="38481"/>
                    </a:lnTo>
                    <a:moveTo>
                      <a:pt x="3620" y="38481"/>
                    </a:moveTo>
                    <a:lnTo>
                      <a:pt x="3620" y="38481"/>
                    </a:lnTo>
                    <a:moveTo>
                      <a:pt x="3620" y="38481"/>
                    </a:moveTo>
                    <a:lnTo>
                      <a:pt x="3620" y="38481"/>
                    </a:lnTo>
                    <a:moveTo>
                      <a:pt x="3620" y="38481"/>
                    </a:moveTo>
                    <a:lnTo>
                      <a:pt x="3239" y="38481"/>
                    </a:lnTo>
                    <a:moveTo>
                      <a:pt x="3239" y="38481"/>
                    </a:moveTo>
                    <a:lnTo>
                      <a:pt x="3239" y="38481"/>
                    </a:lnTo>
                    <a:moveTo>
                      <a:pt x="3239" y="38481"/>
                    </a:moveTo>
                    <a:lnTo>
                      <a:pt x="3239" y="38481"/>
                    </a:lnTo>
                    <a:moveTo>
                      <a:pt x="3239" y="38481"/>
                    </a:moveTo>
                    <a:lnTo>
                      <a:pt x="3239" y="38862"/>
                    </a:lnTo>
                    <a:moveTo>
                      <a:pt x="3239" y="38862"/>
                    </a:moveTo>
                    <a:lnTo>
                      <a:pt x="2858" y="38862"/>
                    </a:lnTo>
                    <a:moveTo>
                      <a:pt x="2858" y="38862"/>
                    </a:moveTo>
                    <a:lnTo>
                      <a:pt x="2858" y="38862"/>
                    </a:lnTo>
                    <a:moveTo>
                      <a:pt x="2858" y="38862"/>
                    </a:moveTo>
                    <a:lnTo>
                      <a:pt x="2858" y="38862"/>
                    </a:lnTo>
                    <a:moveTo>
                      <a:pt x="2858" y="38862"/>
                    </a:moveTo>
                    <a:lnTo>
                      <a:pt x="2476" y="38862"/>
                    </a:lnTo>
                    <a:moveTo>
                      <a:pt x="2476" y="38862"/>
                    </a:moveTo>
                    <a:lnTo>
                      <a:pt x="2476" y="38862"/>
                    </a:lnTo>
                    <a:moveTo>
                      <a:pt x="2476" y="38862"/>
                    </a:moveTo>
                    <a:lnTo>
                      <a:pt x="2476" y="39243"/>
                    </a:lnTo>
                    <a:moveTo>
                      <a:pt x="2476" y="39243"/>
                    </a:moveTo>
                    <a:lnTo>
                      <a:pt x="2476" y="39243"/>
                    </a:lnTo>
                    <a:moveTo>
                      <a:pt x="2476" y="39243"/>
                    </a:moveTo>
                    <a:lnTo>
                      <a:pt x="2476" y="39243"/>
                    </a:lnTo>
                    <a:moveTo>
                      <a:pt x="2476" y="39243"/>
                    </a:moveTo>
                    <a:lnTo>
                      <a:pt x="2096" y="39243"/>
                    </a:lnTo>
                    <a:moveTo>
                      <a:pt x="2096" y="39243"/>
                    </a:moveTo>
                    <a:lnTo>
                      <a:pt x="2096" y="39243"/>
                    </a:lnTo>
                    <a:moveTo>
                      <a:pt x="2096" y="39243"/>
                    </a:moveTo>
                    <a:lnTo>
                      <a:pt x="2096" y="39624"/>
                    </a:lnTo>
                    <a:moveTo>
                      <a:pt x="2096" y="39624"/>
                    </a:moveTo>
                    <a:lnTo>
                      <a:pt x="2096" y="39624"/>
                    </a:lnTo>
                    <a:moveTo>
                      <a:pt x="2096" y="39624"/>
                    </a:moveTo>
                    <a:lnTo>
                      <a:pt x="2096" y="39624"/>
                    </a:lnTo>
                    <a:moveTo>
                      <a:pt x="2096" y="39624"/>
                    </a:moveTo>
                    <a:lnTo>
                      <a:pt x="1714" y="39624"/>
                    </a:lnTo>
                    <a:moveTo>
                      <a:pt x="1714" y="39624"/>
                    </a:moveTo>
                    <a:lnTo>
                      <a:pt x="1714" y="40005"/>
                    </a:lnTo>
                    <a:moveTo>
                      <a:pt x="1714" y="40005"/>
                    </a:moveTo>
                    <a:lnTo>
                      <a:pt x="1714" y="40005"/>
                    </a:lnTo>
                    <a:moveTo>
                      <a:pt x="1714" y="40005"/>
                    </a:moveTo>
                    <a:lnTo>
                      <a:pt x="1714" y="40005"/>
                    </a:lnTo>
                    <a:moveTo>
                      <a:pt x="1714" y="40005"/>
                    </a:moveTo>
                    <a:lnTo>
                      <a:pt x="1714" y="40386"/>
                    </a:lnTo>
                    <a:moveTo>
                      <a:pt x="1714" y="40386"/>
                    </a:moveTo>
                    <a:lnTo>
                      <a:pt x="1714" y="40386"/>
                    </a:lnTo>
                    <a:moveTo>
                      <a:pt x="1714" y="40386"/>
                    </a:moveTo>
                    <a:lnTo>
                      <a:pt x="1714" y="40386"/>
                    </a:lnTo>
                    <a:moveTo>
                      <a:pt x="1714" y="40386"/>
                    </a:moveTo>
                    <a:lnTo>
                      <a:pt x="1714" y="40386"/>
                    </a:lnTo>
                    <a:moveTo>
                      <a:pt x="1714" y="40386"/>
                    </a:moveTo>
                    <a:lnTo>
                      <a:pt x="1714" y="40767"/>
                    </a:lnTo>
                    <a:moveTo>
                      <a:pt x="1714" y="40767"/>
                    </a:moveTo>
                    <a:lnTo>
                      <a:pt x="1714" y="40767"/>
                    </a:lnTo>
                    <a:moveTo>
                      <a:pt x="1714" y="40767"/>
                    </a:moveTo>
                    <a:lnTo>
                      <a:pt x="1714" y="40767"/>
                    </a:lnTo>
                    <a:moveTo>
                      <a:pt x="1714" y="40767"/>
                    </a:moveTo>
                    <a:lnTo>
                      <a:pt x="1714" y="41148"/>
                    </a:lnTo>
                    <a:moveTo>
                      <a:pt x="1714" y="41148"/>
                    </a:moveTo>
                    <a:lnTo>
                      <a:pt x="1714" y="41148"/>
                    </a:lnTo>
                    <a:moveTo>
                      <a:pt x="1714" y="41148"/>
                    </a:moveTo>
                    <a:lnTo>
                      <a:pt x="1714" y="41148"/>
                    </a:lnTo>
                    <a:moveTo>
                      <a:pt x="1714" y="41148"/>
                    </a:moveTo>
                    <a:lnTo>
                      <a:pt x="1714" y="41148"/>
                    </a:lnTo>
                    <a:moveTo>
                      <a:pt x="1714" y="41148"/>
                    </a:moveTo>
                    <a:lnTo>
                      <a:pt x="1714" y="41529"/>
                    </a:lnTo>
                    <a:moveTo>
                      <a:pt x="1714" y="41529"/>
                    </a:moveTo>
                    <a:lnTo>
                      <a:pt x="1714" y="41529"/>
                    </a:lnTo>
                    <a:moveTo>
                      <a:pt x="1714" y="41529"/>
                    </a:moveTo>
                    <a:lnTo>
                      <a:pt x="1714" y="41529"/>
                    </a:lnTo>
                    <a:moveTo>
                      <a:pt x="1714" y="41529"/>
                    </a:moveTo>
                    <a:lnTo>
                      <a:pt x="1714" y="41719"/>
                    </a:lnTo>
                    <a:moveTo>
                      <a:pt x="1714" y="41719"/>
                    </a:moveTo>
                    <a:lnTo>
                      <a:pt x="1714" y="41719"/>
                    </a:lnTo>
                    <a:moveTo>
                      <a:pt x="1714" y="41719"/>
                    </a:moveTo>
                    <a:lnTo>
                      <a:pt x="1714" y="41719"/>
                    </a:lnTo>
                    <a:moveTo>
                      <a:pt x="1714" y="41719"/>
                    </a:moveTo>
                    <a:lnTo>
                      <a:pt x="1714" y="41719"/>
                    </a:lnTo>
                    <a:moveTo>
                      <a:pt x="1714" y="41719"/>
                    </a:moveTo>
                    <a:lnTo>
                      <a:pt x="2096" y="42101"/>
                    </a:lnTo>
                    <a:moveTo>
                      <a:pt x="2096" y="42101"/>
                    </a:moveTo>
                    <a:lnTo>
                      <a:pt x="2096" y="42101"/>
                    </a:lnTo>
                    <a:moveTo>
                      <a:pt x="2096" y="42101"/>
                    </a:moveTo>
                    <a:lnTo>
                      <a:pt x="2096" y="42101"/>
                    </a:lnTo>
                    <a:moveTo>
                      <a:pt x="2096" y="42101"/>
                    </a:moveTo>
                    <a:lnTo>
                      <a:pt x="2096" y="42101"/>
                    </a:lnTo>
                    <a:moveTo>
                      <a:pt x="2096" y="42101"/>
                    </a:moveTo>
                    <a:lnTo>
                      <a:pt x="2096" y="42481"/>
                    </a:lnTo>
                    <a:moveTo>
                      <a:pt x="2096" y="42481"/>
                    </a:moveTo>
                    <a:lnTo>
                      <a:pt x="2476" y="42481"/>
                    </a:lnTo>
                    <a:moveTo>
                      <a:pt x="2476" y="42481"/>
                    </a:moveTo>
                    <a:lnTo>
                      <a:pt x="2476" y="42481"/>
                    </a:lnTo>
                    <a:moveTo>
                      <a:pt x="2476" y="42481"/>
                    </a:moveTo>
                    <a:lnTo>
                      <a:pt x="2476" y="42481"/>
                    </a:lnTo>
                    <a:moveTo>
                      <a:pt x="2476" y="42481"/>
                    </a:moveTo>
                    <a:lnTo>
                      <a:pt x="2476" y="42863"/>
                    </a:lnTo>
                    <a:moveTo>
                      <a:pt x="2476" y="42863"/>
                    </a:moveTo>
                    <a:lnTo>
                      <a:pt x="2476" y="42863"/>
                    </a:lnTo>
                    <a:moveTo>
                      <a:pt x="2476" y="42863"/>
                    </a:moveTo>
                    <a:lnTo>
                      <a:pt x="2858" y="42863"/>
                    </a:lnTo>
                    <a:moveTo>
                      <a:pt x="2858" y="42863"/>
                    </a:moveTo>
                    <a:lnTo>
                      <a:pt x="2858" y="42863"/>
                    </a:lnTo>
                    <a:moveTo>
                      <a:pt x="2858" y="42863"/>
                    </a:moveTo>
                    <a:lnTo>
                      <a:pt x="2858" y="42863"/>
                    </a:lnTo>
                    <a:moveTo>
                      <a:pt x="2858" y="42863"/>
                    </a:moveTo>
                    <a:lnTo>
                      <a:pt x="3239" y="42863"/>
                    </a:lnTo>
                    <a:moveTo>
                      <a:pt x="3239" y="42863"/>
                    </a:moveTo>
                    <a:lnTo>
                      <a:pt x="3239" y="42863"/>
                    </a:lnTo>
                    <a:moveTo>
                      <a:pt x="3239" y="42863"/>
                    </a:moveTo>
                    <a:lnTo>
                      <a:pt x="3239" y="42863"/>
                    </a:lnTo>
                    <a:moveTo>
                      <a:pt x="3239" y="42863"/>
                    </a:moveTo>
                    <a:lnTo>
                      <a:pt x="3239" y="43243"/>
                    </a:lnTo>
                    <a:moveTo>
                      <a:pt x="3239" y="43243"/>
                    </a:moveTo>
                    <a:lnTo>
                      <a:pt x="3620" y="43243"/>
                    </a:lnTo>
                    <a:moveTo>
                      <a:pt x="3620" y="43243"/>
                    </a:moveTo>
                    <a:lnTo>
                      <a:pt x="3620" y="43243"/>
                    </a:lnTo>
                    <a:moveTo>
                      <a:pt x="3620" y="43243"/>
                    </a:moveTo>
                    <a:lnTo>
                      <a:pt x="3620" y="43243"/>
                    </a:lnTo>
                    <a:moveTo>
                      <a:pt x="3620" y="43243"/>
                    </a:moveTo>
                    <a:lnTo>
                      <a:pt x="4001" y="43243"/>
                    </a:lnTo>
                    <a:moveTo>
                      <a:pt x="4001" y="43243"/>
                    </a:moveTo>
                    <a:lnTo>
                      <a:pt x="4001" y="43243"/>
                    </a:lnTo>
                    <a:moveTo>
                      <a:pt x="4001" y="43243"/>
                    </a:moveTo>
                    <a:lnTo>
                      <a:pt x="4001" y="43243"/>
                    </a:lnTo>
                    <a:moveTo>
                      <a:pt x="4001" y="43243"/>
                    </a:moveTo>
                    <a:lnTo>
                      <a:pt x="23431" y="43243"/>
                    </a:lnTo>
                    <a:moveTo>
                      <a:pt x="23431" y="43243"/>
                    </a:moveTo>
                    <a:lnTo>
                      <a:pt x="23811" y="43243"/>
                    </a:lnTo>
                    <a:moveTo>
                      <a:pt x="23811" y="43243"/>
                    </a:moveTo>
                    <a:lnTo>
                      <a:pt x="23811" y="43243"/>
                    </a:lnTo>
                    <a:moveTo>
                      <a:pt x="23811" y="43243"/>
                    </a:moveTo>
                    <a:lnTo>
                      <a:pt x="24002" y="43243"/>
                    </a:lnTo>
                    <a:moveTo>
                      <a:pt x="24002" y="43243"/>
                    </a:moveTo>
                    <a:lnTo>
                      <a:pt x="24383" y="43243"/>
                    </a:lnTo>
                    <a:moveTo>
                      <a:pt x="24383" y="43243"/>
                    </a:moveTo>
                    <a:lnTo>
                      <a:pt x="24383" y="43243"/>
                    </a:lnTo>
                    <a:moveTo>
                      <a:pt x="24383" y="43243"/>
                    </a:moveTo>
                    <a:lnTo>
                      <a:pt x="24764" y="43243"/>
                    </a:lnTo>
                    <a:moveTo>
                      <a:pt x="24764" y="43243"/>
                    </a:moveTo>
                    <a:lnTo>
                      <a:pt x="25145" y="43625"/>
                    </a:lnTo>
                    <a:moveTo>
                      <a:pt x="25145" y="43625"/>
                    </a:moveTo>
                    <a:lnTo>
                      <a:pt x="25145" y="43625"/>
                    </a:lnTo>
                    <a:moveTo>
                      <a:pt x="25145" y="43625"/>
                    </a:moveTo>
                    <a:lnTo>
                      <a:pt x="25526" y="43625"/>
                    </a:lnTo>
                    <a:moveTo>
                      <a:pt x="25526" y="43625"/>
                    </a:moveTo>
                    <a:lnTo>
                      <a:pt x="25526" y="44005"/>
                    </a:lnTo>
                    <a:moveTo>
                      <a:pt x="25526" y="44005"/>
                    </a:moveTo>
                    <a:lnTo>
                      <a:pt x="25907" y="44005"/>
                    </a:lnTo>
                    <a:moveTo>
                      <a:pt x="25907" y="44005"/>
                    </a:moveTo>
                    <a:lnTo>
                      <a:pt x="25907" y="44005"/>
                    </a:lnTo>
                    <a:moveTo>
                      <a:pt x="25907" y="44005"/>
                    </a:moveTo>
                    <a:lnTo>
                      <a:pt x="26288" y="44386"/>
                    </a:lnTo>
                    <a:moveTo>
                      <a:pt x="26288" y="44386"/>
                    </a:moveTo>
                    <a:lnTo>
                      <a:pt x="26288" y="44386"/>
                    </a:lnTo>
                    <a:moveTo>
                      <a:pt x="26288" y="44386"/>
                    </a:moveTo>
                    <a:lnTo>
                      <a:pt x="26669" y="44768"/>
                    </a:lnTo>
                    <a:moveTo>
                      <a:pt x="26669" y="44768"/>
                    </a:moveTo>
                    <a:lnTo>
                      <a:pt x="26669" y="44768"/>
                    </a:lnTo>
                    <a:moveTo>
                      <a:pt x="26669" y="44768"/>
                    </a:moveTo>
                    <a:lnTo>
                      <a:pt x="27050" y="44958"/>
                    </a:lnTo>
                    <a:moveTo>
                      <a:pt x="27050" y="44958"/>
                    </a:moveTo>
                    <a:lnTo>
                      <a:pt x="27050" y="44958"/>
                    </a:lnTo>
                    <a:moveTo>
                      <a:pt x="27050" y="44958"/>
                    </a:moveTo>
                    <a:lnTo>
                      <a:pt x="27050" y="45339"/>
                    </a:lnTo>
                    <a:moveTo>
                      <a:pt x="27050" y="45339"/>
                    </a:moveTo>
                    <a:lnTo>
                      <a:pt x="27240" y="45339"/>
                    </a:lnTo>
                    <a:moveTo>
                      <a:pt x="27240" y="45339"/>
                    </a:moveTo>
                    <a:lnTo>
                      <a:pt x="27240" y="45720"/>
                    </a:lnTo>
                    <a:moveTo>
                      <a:pt x="27240" y="45720"/>
                    </a:moveTo>
                    <a:lnTo>
                      <a:pt x="27240" y="46101"/>
                    </a:lnTo>
                    <a:moveTo>
                      <a:pt x="27240" y="46101"/>
                    </a:moveTo>
                    <a:lnTo>
                      <a:pt x="27240" y="46101"/>
                    </a:lnTo>
                    <a:moveTo>
                      <a:pt x="27240" y="46101"/>
                    </a:moveTo>
                    <a:lnTo>
                      <a:pt x="27622" y="46482"/>
                    </a:lnTo>
                    <a:moveTo>
                      <a:pt x="27622" y="46482"/>
                    </a:moveTo>
                    <a:lnTo>
                      <a:pt x="27622" y="46863"/>
                    </a:lnTo>
                    <a:moveTo>
                      <a:pt x="27622" y="46863"/>
                    </a:moveTo>
                    <a:lnTo>
                      <a:pt x="27622" y="46863"/>
                    </a:lnTo>
                    <a:moveTo>
                      <a:pt x="27622" y="46863"/>
                    </a:moveTo>
                    <a:lnTo>
                      <a:pt x="27622" y="47244"/>
                    </a:lnTo>
                    <a:moveTo>
                      <a:pt x="27622" y="47244"/>
                    </a:moveTo>
                    <a:lnTo>
                      <a:pt x="27622" y="47625"/>
                    </a:lnTo>
                    <a:moveTo>
                      <a:pt x="27622" y="47625"/>
                    </a:moveTo>
                    <a:lnTo>
                      <a:pt x="27622" y="47625"/>
                    </a:lnTo>
                    <a:moveTo>
                      <a:pt x="27622" y="47625"/>
                    </a:moveTo>
                    <a:lnTo>
                      <a:pt x="27622" y="48006"/>
                    </a:lnTo>
                    <a:moveTo>
                      <a:pt x="27622" y="48006"/>
                    </a:moveTo>
                    <a:lnTo>
                      <a:pt x="27622" y="48197"/>
                    </a:lnTo>
                    <a:moveTo>
                      <a:pt x="27622" y="48197"/>
                    </a:moveTo>
                    <a:lnTo>
                      <a:pt x="27240" y="48197"/>
                    </a:lnTo>
                    <a:moveTo>
                      <a:pt x="27240" y="48197"/>
                    </a:moveTo>
                    <a:lnTo>
                      <a:pt x="27240" y="48577"/>
                    </a:lnTo>
                    <a:moveTo>
                      <a:pt x="27240" y="48577"/>
                    </a:moveTo>
                    <a:lnTo>
                      <a:pt x="27240" y="48577"/>
                    </a:lnTo>
                    <a:moveTo>
                      <a:pt x="27240" y="48577"/>
                    </a:moveTo>
                    <a:lnTo>
                      <a:pt x="27240" y="48959"/>
                    </a:lnTo>
                    <a:moveTo>
                      <a:pt x="27240" y="48959"/>
                    </a:moveTo>
                    <a:lnTo>
                      <a:pt x="27050" y="49339"/>
                    </a:lnTo>
                    <a:moveTo>
                      <a:pt x="27050" y="49339"/>
                    </a:moveTo>
                    <a:lnTo>
                      <a:pt x="27050" y="49339"/>
                    </a:lnTo>
                    <a:moveTo>
                      <a:pt x="27050" y="49339"/>
                    </a:moveTo>
                    <a:lnTo>
                      <a:pt x="27050" y="49721"/>
                    </a:lnTo>
                    <a:moveTo>
                      <a:pt x="27050" y="49721"/>
                    </a:moveTo>
                    <a:lnTo>
                      <a:pt x="26669" y="49721"/>
                    </a:lnTo>
                    <a:moveTo>
                      <a:pt x="26669" y="49721"/>
                    </a:moveTo>
                    <a:lnTo>
                      <a:pt x="26669" y="50101"/>
                    </a:lnTo>
                    <a:moveTo>
                      <a:pt x="26669" y="50101"/>
                    </a:moveTo>
                    <a:lnTo>
                      <a:pt x="26288" y="50101"/>
                    </a:lnTo>
                    <a:moveTo>
                      <a:pt x="26288" y="50101"/>
                    </a:moveTo>
                    <a:lnTo>
                      <a:pt x="26288" y="50482"/>
                    </a:lnTo>
                    <a:moveTo>
                      <a:pt x="26288" y="50482"/>
                    </a:moveTo>
                    <a:lnTo>
                      <a:pt x="25907" y="50482"/>
                    </a:lnTo>
                    <a:moveTo>
                      <a:pt x="25907" y="50482"/>
                    </a:moveTo>
                    <a:lnTo>
                      <a:pt x="25907" y="50482"/>
                    </a:lnTo>
                    <a:moveTo>
                      <a:pt x="25907" y="50482"/>
                    </a:moveTo>
                    <a:lnTo>
                      <a:pt x="25526" y="50864"/>
                    </a:lnTo>
                    <a:moveTo>
                      <a:pt x="25526" y="50864"/>
                    </a:moveTo>
                    <a:lnTo>
                      <a:pt x="25526" y="50864"/>
                    </a:lnTo>
                    <a:moveTo>
                      <a:pt x="25526" y="50864"/>
                    </a:moveTo>
                    <a:lnTo>
                      <a:pt x="25145" y="50864"/>
                    </a:lnTo>
                    <a:moveTo>
                      <a:pt x="25145" y="50864"/>
                    </a:moveTo>
                    <a:lnTo>
                      <a:pt x="25145" y="51244"/>
                    </a:lnTo>
                    <a:moveTo>
                      <a:pt x="25145" y="51244"/>
                    </a:moveTo>
                    <a:lnTo>
                      <a:pt x="24764" y="51244"/>
                    </a:lnTo>
                    <a:moveTo>
                      <a:pt x="24764" y="51244"/>
                    </a:moveTo>
                    <a:lnTo>
                      <a:pt x="24383" y="51244"/>
                    </a:lnTo>
                    <a:moveTo>
                      <a:pt x="24383" y="51244"/>
                    </a:moveTo>
                    <a:lnTo>
                      <a:pt x="24383" y="51244"/>
                    </a:lnTo>
                    <a:moveTo>
                      <a:pt x="24383" y="51244"/>
                    </a:moveTo>
                    <a:lnTo>
                      <a:pt x="24002" y="51244"/>
                    </a:lnTo>
                    <a:moveTo>
                      <a:pt x="24002" y="51244"/>
                    </a:moveTo>
                    <a:lnTo>
                      <a:pt x="23811" y="51435"/>
                    </a:lnTo>
                    <a:moveTo>
                      <a:pt x="23811" y="51435"/>
                    </a:moveTo>
                    <a:lnTo>
                      <a:pt x="23811" y="51435"/>
                    </a:lnTo>
                    <a:moveTo>
                      <a:pt x="23811" y="51435"/>
                    </a:moveTo>
                    <a:lnTo>
                      <a:pt x="23431" y="51435"/>
                    </a:lnTo>
                    <a:moveTo>
                      <a:pt x="23431" y="51435"/>
                    </a:moveTo>
                    <a:lnTo>
                      <a:pt x="4001" y="51435"/>
                    </a:lnTo>
                    <a:moveTo>
                      <a:pt x="4001" y="51435"/>
                    </a:moveTo>
                    <a:lnTo>
                      <a:pt x="4001" y="51435"/>
                    </a:lnTo>
                    <a:moveTo>
                      <a:pt x="4001" y="51435"/>
                    </a:moveTo>
                    <a:lnTo>
                      <a:pt x="4001" y="51435"/>
                    </a:lnTo>
                    <a:moveTo>
                      <a:pt x="4001" y="51435"/>
                    </a:moveTo>
                    <a:lnTo>
                      <a:pt x="3620" y="51435"/>
                    </a:lnTo>
                    <a:moveTo>
                      <a:pt x="3620" y="51435"/>
                    </a:moveTo>
                    <a:lnTo>
                      <a:pt x="3620" y="51435"/>
                    </a:lnTo>
                    <a:moveTo>
                      <a:pt x="3620" y="51435"/>
                    </a:moveTo>
                    <a:lnTo>
                      <a:pt x="3620" y="51435"/>
                    </a:lnTo>
                    <a:moveTo>
                      <a:pt x="3620" y="51435"/>
                    </a:moveTo>
                    <a:lnTo>
                      <a:pt x="3239" y="51435"/>
                    </a:lnTo>
                    <a:moveTo>
                      <a:pt x="3239" y="51435"/>
                    </a:moveTo>
                    <a:lnTo>
                      <a:pt x="3239" y="51435"/>
                    </a:lnTo>
                    <a:moveTo>
                      <a:pt x="3239" y="51435"/>
                    </a:moveTo>
                    <a:lnTo>
                      <a:pt x="3239" y="51435"/>
                    </a:lnTo>
                    <a:moveTo>
                      <a:pt x="3239" y="51435"/>
                    </a:moveTo>
                    <a:lnTo>
                      <a:pt x="3239" y="51435"/>
                    </a:lnTo>
                    <a:moveTo>
                      <a:pt x="3239" y="51435"/>
                    </a:moveTo>
                    <a:lnTo>
                      <a:pt x="2858" y="51435"/>
                    </a:lnTo>
                    <a:moveTo>
                      <a:pt x="2858" y="51435"/>
                    </a:moveTo>
                    <a:lnTo>
                      <a:pt x="2858" y="51435"/>
                    </a:lnTo>
                    <a:moveTo>
                      <a:pt x="2858" y="51435"/>
                    </a:moveTo>
                    <a:lnTo>
                      <a:pt x="2858" y="51816"/>
                    </a:lnTo>
                    <a:moveTo>
                      <a:pt x="2858" y="51816"/>
                    </a:moveTo>
                    <a:lnTo>
                      <a:pt x="2476" y="51816"/>
                    </a:lnTo>
                    <a:moveTo>
                      <a:pt x="2476" y="51816"/>
                    </a:moveTo>
                    <a:lnTo>
                      <a:pt x="2476" y="51816"/>
                    </a:lnTo>
                    <a:moveTo>
                      <a:pt x="2476" y="51816"/>
                    </a:moveTo>
                    <a:lnTo>
                      <a:pt x="2476" y="51816"/>
                    </a:lnTo>
                    <a:moveTo>
                      <a:pt x="2476" y="51816"/>
                    </a:moveTo>
                    <a:lnTo>
                      <a:pt x="2476" y="51816"/>
                    </a:lnTo>
                    <a:moveTo>
                      <a:pt x="2476" y="51816"/>
                    </a:moveTo>
                    <a:lnTo>
                      <a:pt x="2476" y="51816"/>
                    </a:lnTo>
                    <a:moveTo>
                      <a:pt x="2476" y="51816"/>
                    </a:moveTo>
                    <a:lnTo>
                      <a:pt x="2096" y="52197"/>
                    </a:lnTo>
                    <a:moveTo>
                      <a:pt x="2096" y="52197"/>
                    </a:moveTo>
                    <a:lnTo>
                      <a:pt x="2096" y="52197"/>
                    </a:lnTo>
                    <a:moveTo>
                      <a:pt x="2096" y="52197"/>
                    </a:moveTo>
                    <a:lnTo>
                      <a:pt x="2096" y="52197"/>
                    </a:lnTo>
                    <a:moveTo>
                      <a:pt x="2096" y="52197"/>
                    </a:moveTo>
                    <a:lnTo>
                      <a:pt x="2096" y="52197"/>
                    </a:lnTo>
                    <a:moveTo>
                      <a:pt x="2096" y="52197"/>
                    </a:moveTo>
                    <a:lnTo>
                      <a:pt x="2096" y="52578"/>
                    </a:lnTo>
                    <a:moveTo>
                      <a:pt x="2096" y="52578"/>
                    </a:moveTo>
                    <a:lnTo>
                      <a:pt x="1714" y="52578"/>
                    </a:lnTo>
                    <a:moveTo>
                      <a:pt x="1714" y="52578"/>
                    </a:moveTo>
                    <a:lnTo>
                      <a:pt x="1714" y="52578"/>
                    </a:lnTo>
                    <a:moveTo>
                      <a:pt x="1714" y="52578"/>
                    </a:moveTo>
                    <a:lnTo>
                      <a:pt x="1714" y="52578"/>
                    </a:lnTo>
                    <a:moveTo>
                      <a:pt x="1714" y="52578"/>
                    </a:moveTo>
                    <a:lnTo>
                      <a:pt x="1714" y="52959"/>
                    </a:lnTo>
                    <a:moveTo>
                      <a:pt x="1714" y="52959"/>
                    </a:moveTo>
                    <a:lnTo>
                      <a:pt x="1714" y="52959"/>
                    </a:lnTo>
                    <a:moveTo>
                      <a:pt x="1714" y="52959"/>
                    </a:moveTo>
                    <a:lnTo>
                      <a:pt x="1714" y="52959"/>
                    </a:lnTo>
                    <a:moveTo>
                      <a:pt x="1714" y="52959"/>
                    </a:moveTo>
                    <a:lnTo>
                      <a:pt x="1714" y="53340"/>
                    </a:lnTo>
                    <a:moveTo>
                      <a:pt x="1714" y="53340"/>
                    </a:moveTo>
                    <a:lnTo>
                      <a:pt x="1714" y="53340"/>
                    </a:lnTo>
                    <a:moveTo>
                      <a:pt x="1714" y="53340"/>
                    </a:moveTo>
                    <a:lnTo>
                      <a:pt x="1714" y="53340"/>
                    </a:lnTo>
                    <a:moveTo>
                      <a:pt x="1714" y="53340"/>
                    </a:moveTo>
                    <a:lnTo>
                      <a:pt x="1714" y="53721"/>
                    </a:lnTo>
                    <a:moveTo>
                      <a:pt x="1714" y="53721"/>
                    </a:moveTo>
                    <a:lnTo>
                      <a:pt x="1714" y="53721"/>
                    </a:lnTo>
                    <a:moveTo>
                      <a:pt x="1714" y="53721"/>
                    </a:moveTo>
                    <a:lnTo>
                      <a:pt x="1714" y="53721"/>
                    </a:lnTo>
                    <a:moveTo>
                      <a:pt x="1714" y="53721"/>
                    </a:moveTo>
                    <a:lnTo>
                      <a:pt x="1714" y="53721"/>
                    </a:lnTo>
                    <a:moveTo>
                      <a:pt x="1714" y="53721"/>
                    </a:moveTo>
                    <a:lnTo>
                      <a:pt x="1714" y="54102"/>
                    </a:lnTo>
                    <a:moveTo>
                      <a:pt x="1714" y="54102"/>
                    </a:moveTo>
                    <a:lnTo>
                      <a:pt x="1714" y="54102"/>
                    </a:lnTo>
                    <a:moveTo>
                      <a:pt x="1714" y="54102"/>
                    </a:moveTo>
                    <a:lnTo>
                      <a:pt x="1714" y="54102"/>
                    </a:lnTo>
                    <a:moveTo>
                      <a:pt x="1714" y="54102"/>
                    </a:moveTo>
                    <a:lnTo>
                      <a:pt x="1714" y="54483"/>
                    </a:lnTo>
                    <a:moveTo>
                      <a:pt x="1714" y="54483"/>
                    </a:moveTo>
                    <a:lnTo>
                      <a:pt x="1714" y="54483"/>
                    </a:lnTo>
                    <a:moveTo>
                      <a:pt x="1714" y="54483"/>
                    </a:moveTo>
                    <a:lnTo>
                      <a:pt x="1714" y="54483"/>
                    </a:lnTo>
                    <a:moveTo>
                      <a:pt x="1714" y="54483"/>
                    </a:moveTo>
                    <a:lnTo>
                      <a:pt x="1714" y="54483"/>
                    </a:lnTo>
                    <a:moveTo>
                      <a:pt x="1714" y="54483"/>
                    </a:moveTo>
                    <a:lnTo>
                      <a:pt x="1714" y="54673"/>
                    </a:lnTo>
                    <a:moveTo>
                      <a:pt x="1714" y="54673"/>
                    </a:moveTo>
                    <a:lnTo>
                      <a:pt x="1714" y="54673"/>
                    </a:lnTo>
                    <a:moveTo>
                      <a:pt x="1714" y="54673"/>
                    </a:moveTo>
                    <a:lnTo>
                      <a:pt x="2096" y="54673"/>
                    </a:lnTo>
                    <a:moveTo>
                      <a:pt x="2096" y="54673"/>
                    </a:moveTo>
                    <a:lnTo>
                      <a:pt x="2096" y="55055"/>
                    </a:lnTo>
                    <a:moveTo>
                      <a:pt x="2096" y="55055"/>
                    </a:moveTo>
                    <a:lnTo>
                      <a:pt x="2096" y="55055"/>
                    </a:lnTo>
                    <a:moveTo>
                      <a:pt x="2096" y="55055"/>
                    </a:moveTo>
                    <a:lnTo>
                      <a:pt x="2096" y="55055"/>
                    </a:lnTo>
                    <a:moveTo>
                      <a:pt x="2096" y="55055"/>
                    </a:moveTo>
                    <a:lnTo>
                      <a:pt x="2096" y="55055"/>
                    </a:lnTo>
                    <a:moveTo>
                      <a:pt x="2096" y="55055"/>
                    </a:moveTo>
                    <a:lnTo>
                      <a:pt x="2476" y="55055"/>
                    </a:lnTo>
                    <a:moveTo>
                      <a:pt x="2476" y="55055"/>
                    </a:moveTo>
                    <a:lnTo>
                      <a:pt x="2476" y="55435"/>
                    </a:lnTo>
                    <a:moveTo>
                      <a:pt x="2476" y="55435"/>
                    </a:moveTo>
                    <a:lnTo>
                      <a:pt x="2476" y="55435"/>
                    </a:lnTo>
                    <a:moveTo>
                      <a:pt x="2476" y="55435"/>
                    </a:moveTo>
                    <a:lnTo>
                      <a:pt x="2476" y="55435"/>
                    </a:lnTo>
                    <a:moveTo>
                      <a:pt x="2476" y="55435"/>
                    </a:moveTo>
                    <a:lnTo>
                      <a:pt x="2476" y="55435"/>
                    </a:lnTo>
                    <a:moveTo>
                      <a:pt x="2476" y="55435"/>
                    </a:moveTo>
                    <a:lnTo>
                      <a:pt x="2858" y="55435"/>
                    </a:lnTo>
                    <a:moveTo>
                      <a:pt x="2858" y="55435"/>
                    </a:moveTo>
                    <a:lnTo>
                      <a:pt x="2858" y="55817"/>
                    </a:lnTo>
                    <a:moveTo>
                      <a:pt x="2858" y="55817"/>
                    </a:moveTo>
                    <a:lnTo>
                      <a:pt x="2858" y="55817"/>
                    </a:lnTo>
                    <a:moveTo>
                      <a:pt x="2858" y="55817"/>
                    </a:moveTo>
                    <a:lnTo>
                      <a:pt x="3239" y="55817"/>
                    </a:lnTo>
                    <a:moveTo>
                      <a:pt x="3239" y="55817"/>
                    </a:moveTo>
                    <a:lnTo>
                      <a:pt x="3239" y="55817"/>
                    </a:lnTo>
                    <a:moveTo>
                      <a:pt x="3239" y="55817"/>
                    </a:moveTo>
                    <a:lnTo>
                      <a:pt x="3239" y="55817"/>
                    </a:lnTo>
                    <a:moveTo>
                      <a:pt x="3239" y="55817"/>
                    </a:moveTo>
                    <a:lnTo>
                      <a:pt x="3239" y="55817"/>
                    </a:lnTo>
                    <a:moveTo>
                      <a:pt x="3239" y="55817"/>
                    </a:moveTo>
                    <a:lnTo>
                      <a:pt x="3620" y="55817"/>
                    </a:lnTo>
                    <a:moveTo>
                      <a:pt x="3620" y="55817"/>
                    </a:moveTo>
                    <a:lnTo>
                      <a:pt x="3620" y="55817"/>
                    </a:lnTo>
                    <a:moveTo>
                      <a:pt x="3620" y="55817"/>
                    </a:moveTo>
                    <a:lnTo>
                      <a:pt x="3620" y="55817"/>
                    </a:lnTo>
                    <a:moveTo>
                      <a:pt x="3620" y="55817"/>
                    </a:moveTo>
                    <a:lnTo>
                      <a:pt x="4001" y="55817"/>
                    </a:lnTo>
                    <a:moveTo>
                      <a:pt x="4001" y="55817"/>
                    </a:moveTo>
                    <a:lnTo>
                      <a:pt x="4001" y="55817"/>
                    </a:lnTo>
                    <a:moveTo>
                      <a:pt x="4001" y="55817"/>
                    </a:moveTo>
                    <a:lnTo>
                      <a:pt x="4001" y="55817"/>
                    </a:lnTo>
                    <a:moveTo>
                      <a:pt x="4001" y="55817"/>
                    </a:moveTo>
                    <a:lnTo>
                      <a:pt x="23431" y="55817"/>
                    </a:lnTo>
                    <a:moveTo>
                      <a:pt x="23431" y="55817"/>
                    </a:moveTo>
                    <a:lnTo>
                      <a:pt x="23811" y="55817"/>
                    </a:lnTo>
                    <a:moveTo>
                      <a:pt x="23811" y="55817"/>
                    </a:moveTo>
                    <a:lnTo>
                      <a:pt x="23811" y="55817"/>
                    </a:lnTo>
                    <a:moveTo>
                      <a:pt x="23811" y="55817"/>
                    </a:moveTo>
                    <a:lnTo>
                      <a:pt x="24002" y="56197"/>
                    </a:lnTo>
                    <a:moveTo>
                      <a:pt x="24002" y="56197"/>
                    </a:moveTo>
                    <a:lnTo>
                      <a:pt x="24383" y="56197"/>
                    </a:lnTo>
                    <a:moveTo>
                      <a:pt x="24383" y="56197"/>
                    </a:moveTo>
                    <a:lnTo>
                      <a:pt x="24383" y="56197"/>
                    </a:lnTo>
                    <a:moveTo>
                      <a:pt x="24383" y="56197"/>
                    </a:moveTo>
                    <a:lnTo>
                      <a:pt x="24764" y="56197"/>
                    </a:lnTo>
                    <a:moveTo>
                      <a:pt x="24764" y="56197"/>
                    </a:moveTo>
                    <a:lnTo>
                      <a:pt x="25145" y="56197"/>
                    </a:lnTo>
                    <a:moveTo>
                      <a:pt x="25145" y="56197"/>
                    </a:moveTo>
                    <a:lnTo>
                      <a:pt x="25145" y="56197"/>
                    </a:lnTo>
                    <a:moveTo>
                      <a:pt x="25145" y="56197"/>
                    </a:moveTo>
                    <a:lnTo>
                      <a:pt x="25526" y="56579"/>
                    </a:lnTo>
                    <a:moveTo>
                      <a:pt x="25526" y="56579"/>
                    </a:moveTo>
                    <a:lnTo>
                      <a:pt x="25526" y="56579"/>
                    </a:lnTo>
                    <a:moveTo>
                      <a:pt x="25526" y="56579"/>
                    </a:moveTo>
                    <a:lnTo>
                      <a:pt x="25907" y="56579"/>
                    </a:lnTo>
                    <a:moveTo>
                      <a:pt x="25907" y="56579"/>
                    </a:moveTo>
                    <a:lnTo>
                      <a:pt x="25907" y="56960"/>
                    </a:lnTo>
                    <a:moveTo>
                      <a:pt x="25907" y="56960"/>
                    </a:moveTo>
                    <a:lnTo>
                      <a:pt x="26288" y="56960"/>
                    </a:lnTo>
                    <a:moveTo>
                      <a:pt x="26288" y="56960"/>
                    </a:moveTo>
                    <a:lnTo>
                      <a:pt x="26288" y="57340"/>
                    </a:lnTo>
                    <a:moveTo>
                      <a:pt x="26288" y="57340"/>
                    </a:moveTo>
                    <a:lnTo>
                      <a:pt x="26669" y="57340"/>
                    </a:lnTo>
                    <a:moveTo>
                      <a:pt x="26669" y="57340"/>
                    </a:moveTo>
                    <a:lnTo>
                      <a:pt x="26669" y="57722"/>
                    </a:lnTo>
                    <a:moveTo>
                      <a:pt x="26669" y="57722"/>
                    </a:moveTo>
                    <a:lnTo>
                      <a:pt x="27050" y="57722"/>
                    </a:lnTo>
                    <a:moveTo>
                      <a:pt x="27050" y="57722"/>
                    </a:moveTo>
                    <a:lnTo>
                      <a:pt x="27050" y="57912"/>
                    </a:lnTo>
                    <a:moveTo>
                      <a:pt x="27050" y="57912"/>
                    </a:moveTo>
                    <a:lnTo>
                      <a:pt x="27050" y="57912"/>
                    </a:lnTo>
                    <a:moveTo>
                      <a:pt x="27050" y="57912"/>
                    </a:moveTo>
                    <a:lnTo>
                      <a:pt x="27240" y="58293"/>
                    </a:lnTo>
                    <a:moveTo>
                      <a:pt x="27240" y="58293"/>
                    </a:moveTo>
                    <a:lnTo>
                      <a:pt x="27240" y="58674"/>
                    </a:lnTo>
                    <a:moveTo>
                      <a:pt x="27240" y="58674"/>
                    </a:moveTo>
                    <a:lnTo>
                      <a:pt x="27240" y="58674"/>
                    </a:lnTo>
                    <a:moveTo>
                      <a:pt x="27240" y="58674"/>
                    </a:moveTo>
                    <a:lnTo>
                      <a:pt x="27240" y="59055"/>
                    </a:lnTo>
                    <a:moveTo>
                      <a:pt x="27240" y="59055"/>
                    </a:moveTo>
                    <a:lnTo>
                      <a:pt x="27622" y="59055"/>
                    </a:lnTo>
                    <a:moveTo>
                      <a:pt x="27622" y="59055"/>
                    </a:moveTo>
                    <a:lnTo>
                      <a:pt x="27622" y="59436"/>
                    </a:lnTo>
                    <a:moveTo>
                      <a:pt x="27622" y="59436"/>
                    </a:moveTo>
                    <a:lnTo>
                      <a:pt x="27622" y="59817"/>
                    </a:lnTo>
                    <a:moveTo>
                      <a:pt x="27622" y="59817"/>
                    </a:moveTo>
                    <a:lnTo>
                      <a:pt x="27622" y="59817"/>
                    </a:lnTo>
                    <a:moveTo>
                      <a:pt x="27622" y="59817"/>
                    </a:moveTo>
                    <a:lnTo>
                      <a:pt x="27622" y="60198"/>
                    </a:lnTo>
                    <a:moveTo>
                      <a:pt x="27622" y="60198"/>
                    </a:moveTo>
                    <a:lnTo>
                      <a:pt x="27622" y="60579"/>
                    </a:lnTo>
                    <a:moveTo>
                      <a:pt x="27622" y="60579"/>
                    </a:moveTo>
                    <a:lnTo>
                      <a:pt x="27622" y="60579"/>
                    </a:lnTo>
                    <a:moveTo>
                      <a:pt x="27622" y="60579"/>
                    </a:moveTo>
                    <a:lnTo>
                      <a:pt x="27622" y="60960"/>
                    </a:lnTo>
                    <a:moveTo>
                      <a:pt x="27622" y="60960"/>
                    </a:moveTo>
                    <a:lnTo>
                      <a:pt x="27240" y="61151"/>
                    </a:lnTo>
                    <a:moveTo>
                      <a:pt x="27240" y="61151"/>
                    </a:moveTo>
                    <a:lnTo>
                      <a:pt x="27240" y="61151"/>
                    </a:lnTo>
                    <a:moveTo>
                      <a:pt x="27240" y="61151"/>
                    </a:moveTo>
                    <a:lnTo>
                      <a:pt x="27240" y="61531"/>
                    </a:lnTo>
                    <a:moveTo>
                      <a:pt x="27240" y="61531"/>
                    </a:moveTo>
                    <a:lnTo>
                      <a:pt x="27240" y="61913"/>
                    </a:lnTo>
                    <a:moveTo>
                      <a:pt x="27240" y="61913"/>
                    </a:moveTo>
                    <a:lnTo>
                      <a:pt x="27050" y="61913"/>
                    </a:lnTo>
                    <a:moveTo>
                      <a:pt x="27050" y="61913"/>
                    </a:moveTo>
                    <a:lnTo>
                      <a:pt x="27050" y="62293"/>
                    </a:lnTo>
                    <a:moveTo>
                      <a:pt x="27050" y="62293"/>
                    </a:moveTo>
                    <a:lnTo>
                      <a:pt x="27050" y="62293"/>
                    </a:lnTo>
                    <a:moveTo>
                      <a:pt x="27050" y="62293"/>
                    </a:moveTo>
                    <a:lnTo>
                      <a:pt x="26669" y="62675"/>
                    </a:lnTo>
                    <a:moveTo>
                      <a:pt x="26669" y="62675"/>
                    </a:moveTo>
                    <a:lnTo>
                      <a:pt x="26669" y="62675"/>
                    </a:lnTo>
                    <a:moveTo>
                      <a:pt x="26669" y="62675"/>
                    </a:moveTo>
                    <a:lnTo>
                      <a:pt x="26288" y="63055"/>
                    </a:lnTo>
                    <a:moveTo>
                      <a:pt x="26288" y="63055"/>
                    </a:moveTo>
                    <a:lnTo>
                      <a:pt x="26288" y="63055"/>
                    </a:lnTo>
                    <a:moveTo>
                      <a:pt x="26288" y="63055"/>
                    </a:moveTo>
                    <a:lnTo>
                      <a:pt x="25907" y="63436"/>
                    </a:lnTo>
                    <a:moveTo>
                      <a:pt x="25907" y="63436"/>
                    </a:moveTo>
                    <a:lnTo>
                      <a:pt x="25907" y="63436"/>
                    </a:lnTo>
                    <a:moveTo>
                      <a:pt x="25907" y="63436"/>
                    </a:moveTo>
                    <a:lnTo>
                      <a:pt x="25526" y="63436"/>
                    </a:lnTo>
                    <a:moveTo>
                      <a:pt x="25526" y="63436"/>
                    </a:moveTo>
                    <a:lnTo>
                      <a:pt x="25526" y="63818"/>
                    </a:lnTo>
                    <a:moveTo>
                      <a:pt x="25526" y="63818"/>
                    </a:moveTo>
                    <a:lnTo>
                      <a:pt x="25145" y="63818"/>
                    </a:lnTo>
                    <a:moveTo>
                      <a:pt x="25145" y="63818"/>
                    </a:moveTo>
                    <a:lnTo>
                      <a:pt x="25145" y="63818"/>
                    </a:lnTo>
                    <a:moveTo>
                      <a:pt x="25145" y="63818"/>
                    </a:moveTo>
                    <a:lnTo>
                      <a:pt x="24764" y="63818"/>
                    </a:lnTo>
                    <a:moveTo>
                      <a:pt x="24764" y="63818"/>
                    </a:moveTo>
                    <a:lnTo>
                      <a:pt x="24383" y="64198"/>
                    </a:lnTo>
                    <a:moveTo>
                      <a:pt x="24383" y="64198"/>
                    </a:moveTo>
                    <a:lnTo>
                      <a:pt x="24383" y="64198"/>
                    </a:lnTo>
                    <a:moveTo>
                      <a:pt x="24383" y="64198"/>
                    </a:moveTo>
                    <a:lnTo>
                      <a:pt x="24002" y="64198"/>
                    </a:lnTo>
                    <a:moveTo>
                      <a:pt x="24002" y="64198"/>
                    </a:moveTo>
                    <a:lnTo>
                      <a:pt x="23811" y="64198"/>
                    </a:lnTo>
                    <a:moveTo>
                      <a:pt x="23811" y="64198"/>
                    </a:moveTo>
                    <a:lnTo>
                      <a:pt x="23811" y="64198"/>
                    </a:lnTo>
                    <a:moveTo>
                      <a:pt x="23811" y="64198"/>
                    </a:moveTo>
                    <a:lnTo>
                      <a:pt x="23431" y="64198"/>
                    </a:lnTo>
                    <a:moveTo>
                      <a:pt x="23431" y="64198"/>
                    </a:moveTo>
                    <a:lnTo>
                      <a:pt x="4001" y="64198"/>
                    </a:lnTo>
                    <a:moveTo>
                      <a:pt x="4001" y="64198"/>
                    </a:moveTo>
                    <a:lnTo>
                      <a:pt x="4001" y="64198"/>
                    </a:lnTo>
                    <a:moveTo>
                      <a:pt x="4001" y="64198"/>
                    </a:moveTo>
                    <a:lnTo>
                      <a:pt x="4001" y="64198"/>
                    </a:lnTo>
                    <a:moveTo>
                      <a:pt x="4001" y="64198"/>
                    </a:moveTo>
                    <a:lnTo>
                      <a:pt x="3620" y="64198"/>
                    </a:lnTo>
                    <a:moveTo>
                      <a:pt x="3620" y="64198"/>
                    </a:moveTo>
                    <a:lnTo>
                      <a:pt x="3620" y="64198"/>
                    </a:lnTo>
                    <a:moveTo>
                      <a:pt x="3620" y="64198"/>
                    </a:moveTo>
                    <a:lnTo>
                      <a:pt x="3620" y="64198"/>
                    </a:lnTo>
                    <a:moveTo>
                      <a:pt x="3620" y="64198"/>
                    </a:moveTo>
                    <a:lnTo>
                      <a:pt x="3239" y="64198"/>
                    </a:lnTo>
                    <a:moveTo>
                      <a:pt x="3239" y="64198"/>
                    </a:moveTo>
                    <a:lnTo>
                      <a:pt x="3239" y="64198"/>
                    </a:lnTo>
                    <a:moveTo>
                      <a:pt x="3239" y="64198"/>
                    </a:moveTo>
                    <a:lnTo>
                      <a:pt x="3239" y="64389"/>
                    </a:lnTo>
                    <a:moveTo>
                      <a:pt x="3239" y="64389"/>
                    </a:moveTo>
                    <a:lnTo>
                      <a:pt x="3239" y="64389"/>
                    </a:lnTo>
                    <a:moveTo>
                      <a:pt x="3239" y="64389"/>
                    </a:moveTo>
                    <a:lnTo>
                      <a:pt x="2858" y="64389"/>
                    </a:lnTo>
                    <a:moveTo>
                      <a:pt x="2858" y="64389"/>
                    </a:moveTo>
                    <a:lnTo>
                      <a:pt x="2858" y="64389"/>
                    </a:lnTo>
                    <a:moveTo>
                      <a:pt x="2858" y="64389"/>
                    </a:moveTo>
                    <a:lnTo>
                      <a:pt x="2858" y="64389"/>
                    </a:lnTo>
                    <a:moveTo>
                      <a:pt x="2858" y="64389"/>
                    </a:moveTo>
                    <a:lnTo>
                      <a:pt x="2476" y="64389"/>
                    </a:lnTo>
                    <a:moveTo>
                      <a:pt x="2476" y="64389"/>
                    </a:moveTo>
                    <a:lnTo>
                      <a:pt x="2476" y="64389"/>
                    </a:lnTo>
                    <a:moveTo>
                      <a:pt x="2476" y="64389"/>
                    </a:moveTo>
                    <a:lnTo>
                      <a:pt x="2476" y="64770"/>
                    </a:lnTo>
                    <a:moveTo>
                      <a:pt x="2476" y="64770"/>
                    </a:moveTo>
                    <a:lnTo>
                      <a:pt x="2476" y="64770"/>
                    </a:lnTo>
                    <a:moveTo>
                      <a:pt x="2476" y="64770"/>
                    </a:moveTo>
                    <a:lnTo>
                      <a:pt x="2476" y="64770"/>
                    </a:lnTo>
                    <a:moveTo>
                      <a:pt x="2476" y="64770"/>
                    </a:moveTo>
                    <a:lnTo>
                      <a:pt x="2096" y="64770"/>
                    </a:lnTo>
                    <a:moveTo>
                      <a:pt x="2096" y="64770"/>
                    </a:moveTo>
                    <a:lnTo>
                      <a:pt x="2096" y="64770"/>
                    </a:lnTo>
                    <a:moveTo>
                      <a:pt x="2096" y="64770"/>
                    </a:moveTo>
                    <a:lnTo>
                      <a:pt x="2096" y="65151"/>
                    </a:lnTo>
                    <a:moveTo>
                      <a:pt x="2096" y="65151"/>
                    </a:moveTo>
                    <a:lnTo>
                      <a:pt x="2096" y="65151"/>
                    </a:lnTo>
                    <a:moveTo>
                      <a:pt x="2096" y="65151"/>
                    </a:moveTo>
                    <a:lnTo>
                      <a:pt x="2096" y="65151"/>
                    </a:lnTo>
                    <a:moveTo>
                      <a:pt x="2096" y="65151"/>
                    </a:moveTo>
                    <a:lnTo>
                      <a:pt x="1714" y="65151"/>
                    </a:lnTo>
                    <a:moveTo>
                      <a:pt x="1714" y="65151"/>
                    </a:moveTo>
                    <a:lnTo>
                      <a:pt x="1714" y="65532"/>
                    </a:lnTo>
                    <a:moveTo>
                      <a:pt x="1714" y="65532"/>
                    </a:moveTo>
                    <a:lnTo>
                      <a:pt x="1714" y="65532"/>
                    </a:lnTo>
                    <a:moveTo>
                      <a:pt x="1714" y="65532"/>
                    </a:moveTo>
                    <a:lnTo>
                      <a:pt x="1714" y="65532"/>
                    </a:lnTo>
                    <a:moveTo>
                      <a:pt x="1714" y="65532"/>
                    </a:moveTo>
                    <a:lnTo>
                      <a:pt x="1714" y="65913"/>
                    </a:lnTo>
                    <a:moveTo>
                      <a:pt x="1714" y="65913"/>
                    </a:moveTo>
                    <a:lnTo>
                      <a:pt x="1714" y="65913"/>
                    </a:lnTo>
                    <a:moveTo>
                      <a:pt x="1714" y="65913"/>
                    </a:moveTo>
                    <a:lnTo>
                      <a:pt x="1714" y="65913"/>
                    </a:lnTo>
                    <a:moveTo>
                      <a:pt x="1714" y="65913"/>
                    </a:moveTo>
                    <a:lnTo>
                      <a:pt x="1714" y="65913"/>
                    </a:lnTo>
                    <a:moveTo>
                      <a:pt x="1714" y="65913"/>
                    </a:moveTo>
                    <a:lnTo>
                      <a:pt x="1714" y="66294"/>
                    </a:lnTo>
                    <a:moveTo>
                      <a:pt x="1714" y="66294"/>
                    </a:moveTo>
                    <a:lnTo>
                      <a:pt x="1714" y="66294"/>
                    </a:lnTo>
                    <a:moveTo>
                      <a:pt x="1714" y="66294"/>
                    </a:moveTo>
                    <a:lnTo>
                      <a:pt x="1714" y="66294"/>
                    </a:lnTo>
                    <a:moveTo>
                      <a:pt x="1714" y="66294"/>
                    </a:moveTo>
                    <a:lnTo>
                      <a:pt x="1714" y="66675"/>
                    </a:lnTo>
                    <a:moveTo>
                      <a:pt x="1714" y="66675"/>
                    </a:moveTo>
                    <a:lnTo>
                      <a:pt x="1714" y="66675"/>
                    </a:lnTo>
                    <a:moveTo>
                      <a:pt x="1714" y="66675"/>
                    </a:moveTo>
                    <a:lnTo>
                      <a:pt x="1714" y="66675"/>
                    </a:lnTo>
                    <a:moveTo>
                      <a:pt x="1714" y="66675"/>
                    </a:moveTo>
                    <a:lnTo>
                      <a:pt x="1714" y="67056"/>
                    </a:lnTo>
                    <a:moveTo>
                      <a:pt x="1714" y="67056"/>
                    </a:moveTo>
                    <a:lnTo>
                      <a:pt x="1714" y="67056"/>
                    </a:lnTo>
                    <a:moveTo>
                      <a:pt x="1714" y="67056"/>
                    </a:moveTo>
                    <a:lnTo>
                      <a:pt x="1714" y="67056"/>
                    </a:lnTo>
                    <a:moveTo>
                      <a:pt x="1714" y="67056"/>
                    </a:moveTo>
                    <a:lnTo>
                      <a:pt x="1714" y="67056"/>
                    </a:lnTo>
                    <a:moveTo>
                      <a:pt x="1714" y="67056"/>
                    </a:moveTo>
                    <a:lnTo>
                      <a:pt x="1714" y="67437"/>
                    </a:lnTo>
                    <a:moveTo>
                      <a:pt x="1714" y="67437"/>
                    </a:moveTo>
                    <a:lnTo>
                      <a:pt x="1714" y="67437"/>
                    </a:lnTo>
                    <a:moveTo>
                      <a:pt x="1714" y="67437"/>
                    </a:moveTo>
                    <a:lnTo>
                      <a:pt x="1714" y="67437"/>
                    </a:lnTo>
                    <a:moveTo>
                      <a:pt x="1714" y="67437"/>
                    </a:moveTo>
                    <a:lnTo>
                      <a:pt x="1714" y="67627"/>
                    </a:lnTo>
                    <a:moveTo>
                      <a:pt x="1714" y="67627"/>
                    </a:moveTo>
                    <a:lnTo>
                      <a:pt x="2096" y="67627"/>
                    </a:lnTo>
                    <a:moveTo>
                      <a:pt x="2096" y="67627"/>
                    </a:moveTo>
                    <a:lnTo>
                      <a:pt x="2096" y="67627"/>
                    </a:lnTo>
                    <a:moveTo>
                      <a:pt x="2096" y="67627"/>
                    </a:moveTo>
                    <a:lnTo>
                      <a:pt x="2096" y="67627"/>
                    </a:lnTo>
                    <a:moveTo>
                      <a:pt x="2096" y="67627"/>
                    </a:moveTo>
                    <a:lnTo>
                      <a:pt x="2096" y="68009"/>
                    </a:lnTo>
                    <a:moveTo>
                      <a:pt x="2096" y="68009"/>
                    </a:moveTo>
                    <a:lnTo>
                      <a:pt x="2096" y="68009"/>
                    </a:lnTo>
                    <a:moveTo>
                      <a:pt x="2096" y="68009"/>
                    </a:moveTo>
                    <a:lnTo>
                      <a:pt x="2476" y="68009"/>
                    </a:lnTo>
                    <a:moveTo>
                      <a:pt x="2476" y="68009"/>
                    </a:moveTo>
                    <a:lnTo>
                      <a:pt x="2476" y="68009"/>
                    </a:lnTo>
                    <a:moveTo>
                      <a:pt x="2476" y="68009"/>
                    </a:moveTo>
                    <a:lnTo>
                      <a:pt x="2476" y="68009"/>
                    </a:lnTo>
                    <a:moveTo>
                      <a:pt x="2476" y="68009"/>
                    </a:moveTo>
                    <a:lnTo>
                      <a:pt x="2476" y="68389"/>
                    </a:lnTo>
                    <a:moveTo>
                      <a:pt x="2476" y="68389"/>
                    </a:moveTo>
                    <a:lnTo>
                      <a:pt x="2476" y="68389"/>
                    </a:lnTo>
                    <a:moveTo>
                      <a:pt x="2476" y="68389"/>
                    </a:moveTo>
                    <a:lnTo>
                      <a:pt x="2858" y="68389"/>
                    </a:lnTo>
                    <a:moveTo>
                      <a:pt x="2858" y="68389"/>
                    </a:moveTo>
                    <a:lnTo>
                      <a:pt x="2858" y="68389"/>
                    </a:lnTo>
                    <a:moveTo>
                      <a:pt x="2858" y="68389"/>
                    </a:moveTo>
                    <a:lnTo>
                      <a:pt x="2858" y="68389"/>
                    </a:lnTo>
                    <a:moveTo>
                      <a:pt x="2858" y="68389"/>
                    </a:moveTo>
                    <a:lnTo>
                      <a:pt x="3239" y="68389"/>
                    </a:lnTo>
                    <a:moveTo>
                      <a:pt x="3239" y="68389"/>
                    </a:moveTo>
                    <a:lnTo>
                      <a:pt x="3239" y="68389"/>
                    </a:lnTo>
                    <a:moveTo>
                      <a:pt x="3239" y="68389"/>
                    </a:moveTo>
                    <a:lnTo>
                      <a:pt x="3239" y="68771"/>
                    </a:lnTo>
                    <a:moveTo>
                      <a:pt x="3239" y="68771"/>
                    </a:moveTo>
                    <a:lnTo>
                      <a:pt x="3239" y="68771"/>
                    </a:lnTo>
                    <a:moveTo>
                      <a:pt x="3239" y="68771"/>
                    </a:moveTo>
                    <a:lnTo>
                      <a:pt x="3620" y="68771"/>
                    </a:lnTo>
                    <a:moveTo>
                      <a:pt x="3620" y="68771"/>
                    </a:moveTo>
                    <a:lnTo>
                      <a:pt x="3620" y="68771"/>
                    </a:lnTo>
                    <a:moveTo>
                      <a:pt x="3620" y="68771"/>
                    </a:moveTo>
                    <a:lnTo>
                      <a:pt x="3620" y="68771"/>
                    </a:lnTo>
                    <a:moveTo>
                      <a:pt x="3620" y="68771"/>
                    </a:moveTo>
                    <a:lnTo>
                      <a:pt x="4001" y="68771"/>
                    </a:lnTo>
                    <a:moveTo>
                      <a:pt x="4001" y="68771"/>
                    </a:moveTo>
                    <a:lnTo>
                      <a:pt x="4001" y="68771"/>
                    </a:lnTo>
                    <a:moveTo>
                      <a:pt x="4001" y="68771"/>
                    </a:moveTo>
                    <a:lnTo>
                      <a:pt x="4001" y="68771"/>
                    </a:lnTo>
                    <a:moveTo>
                      <a:pt x="4001" y="68771"/>
                    </a:moveTo>
                    <a:lnTo>
                      <a:pt x="23431" y="68771"/>
                    </a:lnTo>
                    <a:moveTo>
                      <a:pt x="23431" y="68771"/>
                    </a:moveTo>
                    <a:lnTo>
                      <a:pt x="23811" y="68771"/>
                    </a:lnTo>
                    <a:moveTo>
                      <a:pt x="23811" y="68771"/>
                    </a:moveTo>
                    <a:lnTo>
                      <a:pt x="23811" y="68771"/>
                    </a:lnTo>
                    <a:moveTo>
                      <a:pt x="23811" y="68771"/>
                    </a:moveTo>
                    <a:lnTo>
                      <a:pt x="24002" y="68771"/>
                    </a:lnTo>
                    <a:moveTo>
                      <a:pt x="24002" y="68771"/>
                    </a:moveTo>
                    <a:lnTo>
                      <a:pt x="24002" y="68771"/>
                    </a:lnTo>
                    <a:moveTo>
                      <a:pt x="24002" y="68771"/>
                    </a:moveTo>
                    <a:lnTo>
                      <a:pt x="24383" y="68771"/>
                    </a:lnTo>
                    <a:moveTo>
                      <a:pt x="24383" y="68771"/>
                    </a:moveTo>
                    <a:lnTo>
                      <a:pt x="24383" y="68771"/>
                    </a:lnTo>
                    <a:moveTo>
                      <a:pt x="24383" y="68771"/>
                    </a:moveTo>
                    <a:lnTo>
                      <a:pt x="24764" y="69151"/>
                    </a:lnTo>
                    <a:moveTo>
                      <a:pt x="24764" y="69151"/>
                    </a:moveTo>
                    <a:lnTo>
                      <a:pt x="25145" y="69151"/>
                    </a:lnTo>
                    <a:moveTo>
                      <a:pt x="25145" y="69151"/>
                    </a:moveTo>
                    <a:lnTo>
                      <a:pt x="25145" y="69151"/>
                    </a:lnTo>
                    <a:moveTo>
                      <a:pt x="25145" y="69151"/>
                    </a:moveTo>
                    <a:lnTo>
                      <a:pt x="25526" y="69151"/>
                    </a:lnTo>
                    <a:moveTo>
                      <a:pt x="25526" y="69151"/>
                    </a:moveTo>
                    <a:lnTo>
                      <a:pt x="25526" y="69532"/>
                    </a:lnTo>
                    <a:moveTo>
                      <a:pt x="25526" y="69532"/>
                    </a:moveTo>
                    <a:lnTo>
                      <a:pt x="25907" y="69532"/>
                    </a:lnTo>
                    <a:moveTo>
                      <a:pt x="25907" y="69532"/>
                    </a:moveTo>
                    <a:lnTo>
                      <a:pt x="25907" y="69532"/>
                    </a:lnTo>
                    <a:moveTo>
                      <a:pt x="25907" y="69532"/>
                    </a:moveTo>
                    <a:lnTo>
                      <a:pt x="26288" y="69914"/>
                    </a:lnTo>
                    <a:moveTo>
                      <a:pt x="26288" y="69914"/>
                    </a:moveTo>
                    <a:lnTo>
                      <a:pt x="26288" y="69914"/>
                    </a:lnTo>
                    <a:moveTo>
                      <a:pt x="26288" y="69914"/>
                    </a:moveTo>
                    <a:lnTo>
                      <a:pt x="26288" y="69914"/>
                    </a:lnTo>
                    <a:moveTo>
                      <a:pt x="26288" y="69914"/>
                    </a:moveTo>
                    <a:lnTo>
                      <a:pt x="26669" y="70294"/>
                    </a:lnTo>
                    <a:moveTo>
                      <a:pt x="26669" y="70294"/>
                    </a:moveTo>
                    <a:lnTo>
                      <a:pt x="26669" y="70294"/>
                    </a:lnTo>
                    <a:moveTo>
                      <a:pt x="26669" y="70294"/>
                    </a:moveTo>
                    <a:lnTo>
                      <a:pt x="27050" y="70676"/>
                    </a:lnTo>
                    <a:moveTo>
                      <a:pt x="27050" y="70676"/>
                    </a:moveTo>
                    <a:lnTo>
                      <a:pt x="27050" y="70676"/>
                    </a:lnTo>
                    <a:moveTo>
                      <a:pt x="27050" y="70676"/>
                    </a:moveTo>
                    <a:lnTo>
                      <a:pt x="27050" y="70866"/>
                    </a:lnTo>
                    <a:moveTo>
                      <a:pt x="27050" y="70866"/>
                    </a:moveTo>
                    <a:lnTo>
                      <a:pt x="27240" y="70866"/>
                    </a:lnTo>
                    <a:moveTo>
                      <a:pt x="27240" y="70866"/>
                    </a:moveTo>
                    <a:lnTo>
                      <a:pt x="27240" y="71247"/>
                    </a:lnTo>
                    <a:moveTo>
                      <a:pt x="27240" y="71247"/>
                    </a:moveTo>
                    <a:lnTo>
                      <a:pt x="27240" y="71247"/>
                    </a:lnTo>
                    <a:moveTo>
                      <a:pt x="27240" y="71247"/>
                    </a:moveTo>
                    <a:lnTo>
                      <a:pt x="27240" y="71628"/>
                    </a:lnTo>
                    <a:moveTo>
                      <a:pt x="27240" y="71628"/>
                    </a:moveTo>
                    <a:lnTo>
                      <a:pt x="27240" y="71628"/>
                    </a:lnTo>
                    <a:moveTo>
                      <a:pt x="27240" y="71628"/>
                    </a:moveTo>
                    <a:lnTo>
                      <a:pt x="27622" y="72009"/>
                    </a:lnTo>
                    <a:moveTo>
                      <a:pt x="27622" y="72009"/>
                    </a:moveTo>
                    <a:lnTo>
                      <a:pt x="27622" y="72390"/>
                    </a:lnTo>
                    <a:moveTo>
                      <a:pt x="27622" y="72390"/>
                    </a:moveTo>
                    <a:lnTo>
                      <a:pt x="27622" y="72390"/>
                    </a:lnTo>
                    <a:moveTo>
                      <a:pt x="27622" y="72390"/>
                    </a:moveTo>
                    <a:lnTo>
                      <a:pt x="27622" y="72771"/>
                    </a:lnTo>
                    <a:moveTo>
                      <a:pt x="27622" y="72771"/>
                    </a:moveTo>
                    <a:lnTo>
                      <a:pt x="27622" y="72771"/>
                    </a:lnTo>
                    <a:moveTo>
                      <a:pt x="27622" y="72771"/>
                    </a:moveTo>
                    <a:lnTo>
                      <a:pt x="27622" y="73152"/>
                    </a:lnTo>
                    <a:moveTo>
                      <a:pt x="27622" y="73152"/>
                    </a:moveTo>
                    <a:lnTo>
                      <a:pt x="27622" y="73152"/>
                    </a:lnTo>
                    <a:moveTo>
                      <a:pt x="27622" y="73152"/>
                    </a:moveTo>
                    <a:lnTo>
                      <a:pt x="27622" y="73533"/>
                    </a:lnTo>
                    <a:moveTo>
                      <a:pt x="27622" y="73533"/>
                    </a:moveTo>
                    <a:lnTo>
                      <a:pt x="27622" y="73914"/>
                    </a:lnTo>
                    <a:moveTo>
                      <a:pt x="27622" y="73914"/>
                    </a:moveTo>
                    <a:lnTo>
                      <a:pt x="27240" y="73914"/>
                    </a:lnTo>
                    <a:moveTo>
                      <a:pt x="27240" y="73914"/>
                    </a:moveTo>
                    <a:lnTo>
                      <a:pt x="27240" y="74105"/>
                    </a:lnTo>
                    <a:moveTo>
                      <a:pt x="27240" y="74105"/>
                    </a:moveTo>
                    <a:lnTo>
                      <a:pt x="27240" y="74105"/>
                    </a:lnTo>
                    <a:moveTo>
                      <a:pt x="27240" y="74105"/>
                    </a:moveTo>
                    <a:lnTo>
                      <a:pt x="27240" y="74485"/>
                    </a:lnTo>
                    <a:moveTo>
                      <a:pt x="27240" y="74485"/>
                    </a:moveTo>
                    <a:lnTo>
                      <a:pt x="27240" y="74485"/>
                    </a:lnTo>
                    <a:moveTo>
                      <a:pt x="27240" y="74485"/>
                    </a:moveTo>
                    <a:lnTo>
                      <a:pt x="27050" y="74867"/>
                    </a:lnTo>
                    <a:moveTo>
                      <a:pt x="27050" y="74867"/>
                    </a:moveTo>
                    <a:lnTo>
                      <a:pt x="27050" y="74867"/>
                    </a:lnTo>
                    <a:moveTo>
                      <a:pt x="27050" y="74867"/>
                    </a:moveTo>
                    <a:lnTo>
                      <a:pt x="27050" y="75247"/>
                    </a:lnTo>
                    <a:moveTo>
                      <a:pt x="27050" y="75247"/>
                    </a:moveTo>
                    <a:lnTo>
                      <a:pt x="26669" y="75247"/>
                    </a:lnTo>
                    <a:moveTo>
                      <a:pt x="26669" y="75247"/>
                    </a:moveTo>
                    <a:lnTo>
                      <a:pt x="26669" y="75629"/>
                    </a:lnTo>
                    <a:moveTo>
                      <a:pt x="26669" y="75629"/>
                    </a:moveTo>
                    <a:lnTo>
                      <a:pt x="26288" y="75629"/>
                    </a:lnTo>
                    <a:moveTo>
                      <a:pt x="26288" y="75629"/>
                    </a:moveTo>
                    <a:lnTo>
                      <a:pt x="26288" y="76009"/>
                    </a:lnTo>
                    <a:moveTo>
                      <a:pt x="26288" y="76009"/>
                    </a:moveTo>
                    <a:lnTo>
                      <a:pt x="26288" y="76009"/>
                    </a:lnTo>
                    <a:moveTo>
                      <a:pt x="26288" y="76009"/>
                    </a:moveTo>
                    <a:lnTo>
                      <a:pt x="25907" y="76009"/>
                    </a:lnTo>
                    <a:moveTo>
                      <a:pt x="25907" y="76009"/>
                    </a:moveTo>
                    <a:lnTo>
                      <a:pt x="25907" y="76390"/>
                    </a:lnTo>
                    <a:moveTo>
                      <a:pt x="25907" y="76390"/>
                    </a:moveTo>
                    <a:lnTo>
                      <a:pt x="25526" y="76390"/>
                    </a:lnTo>
                    <a:moveTo>
                      <a:pt x="25526" y="76390"/>
                    </a:moveTo>
                    <a:lnTo>
                      <a:pt x="25526" y="76390"/>
                    </a:lnTo>
                    <a:moveTo>
                      <a:pt x="25526" y="76390"/>
                    </a:moveTo>
                    <a:lnTo>
                      <a:pt x="25145" y="76771"/>
                    </a:lnTo>
                    <a:moveTo>
                      <a:pt x="25145" y="76771"/>
                    </a:moveTo>
                    <a:lnTo>
                      <a:pt x="25145" y="76771"/>
                    </a:lnTo>
                    <a:moveTo>
                      <a:pt x="25145" y="76771"/>
                    </a:moveTo>
                    <a:lnTo>
                      <a:pt x="24764" y="76771"/>
                    </a:lnTo>
                    <a:moveTo>
                      <a:pt x="24764" y="76771"/>
                    </a:moveTo>
                    <a:lnTo>
                      <a:pt x="24383" y="76771"/>
                    </a:lnTo>
                    <a:moveTo>
                      <a:pt x="24383" y="76771"/>
                    </a:moveTo>
                    <a:lnTo>
                      <a:pt x="24383" y="76771"/>
                    </a:lnTo>
                    <a:moveTo>
                      <a:pt x="24383" y="76771"/>
                    </a:moveTo>
                    <a:lnTo>
                      <a:pt x="24002" y="76771"/>
                    </a:lnTo>
                    <a:moveTo>
                      <a:pt x="24002" y="76771"/>
                    </a:moveTo>
                    <a:lnTo>
                      <a:pt x="24002" y="77152"/>
                    </a:lnTo>
                    <a:moveTo>
                      <a:pt x="24002" y="77152"/>
                    </a:moveTo>
                    <a:lnTo>
                      <a:pt x="23811" y="77152"/>
                    </a:lnTo>
                    <a:moveTo>
                      <a:pt x="23811" y="77152"/>
                    </a:moveTo>
                    <a:lnTo>
                      <a:pt x="23811" y="77152"/>
                    </a:lnTo>
                    <a:moveTo>
                      <a:pt x="23811" y="77152"/>
                    </a:moveTo>
                    <a:lnTo>
                      <a:pt x="23431" y="77152"/>
                    </a:lnTo>
                    <a:moveTo>
                      <a:pt x="23431" y="77152"/>
                    </a:moveTo>
                    <a:lnTo>
                      <a:pt x="4001" y="77152"/>
                    </a:lnTo>
                    <a:moveTo>
                      <a:pt x="4001" y="77152"/>
                    </a:moveTo>
                    <a:lnTo>
                      <a:pt x="4001" y="77152"/>
                    </a:lnTo>
                    <a:moveTo>
                      <a:pt x="4001" y="77152"/>
                    </a:moveTo>
                    <a:lnTo>
                      <a:pt x="4001" y="77152"/>
                    </a:lnTo>
                    <a:moveTo>
                      <a:pt x="4001" y="77152"/>
                    </a:moveTo>
                    <a:lnTo>
                      <a:pt x="3620" y="77152"/>
                    </a:lnTo>
                    <a:moveTo>
                      <a:pt x="3620" y="77152"/>
                    </a:moveTo>
                    <a:lnTo>
                      <a:pt x="3620" y="77152"/>
                    </a:lnTo>
                    <a:moveTo>
                      <a:pt x="3620" y="77152"/>
                    </a:moveTo>
                    <a:lnTo>
                      <a:pt x="3620" y="77152"/>
                    </a:lnTo>
                    <a:moveTo>
                      <a:pt x="3620" y="77152"/>
                    </a:moveTo>
                    <a:lnTo>
                      <a:pt x="3239" y="77152"/>
                    </a:lnTo>
                    <a:moveTo>
                      <a:pt x="3239" y="77152"/>
                    </a:moveTo>
                    <a:lnTo>
                      <a:pt x="3239" y="77152"/>
                    </a:lnTo>
                    <a:moveTo>
                      <a:pt x="3239" y="77152"/>
                    </a:moveTo>
                    <a:lnTo>
                      <a:pt x="3239" y="77152"/>
                    </a:lnTo>
                    <a:moveTo>
                      <a:pt x="3239" y="77152"/>
                    </a:moveTo>
                    <a:lnTo>
                      <a:pt x="3239" y="77152"/>
                    </a:lnTo>
                    <a:moveTo>
                      <a:pt x="3239" y="77152"/>
                    </a:moveTo>
                    <a:lnTo>
                      <a:pt x="2858" y="77152"/>
                    </a:lnTo>
                    <a:moveTo>
                      <a:pt x="2858" y="77152"/>
                    </a:moveTo>
                    <a:lnTo>
                      <a:pt x="2858" y="77152"/>
                    </a:lnTo>
                    <a:moveTo>
                      <a:pt x="2858" y="77152"/>
                    </a:moveTo>
                    <a:lnTo>
                      <a:pt x="2858" y="77534"/>
                    </a:lnTo>
                    <a:moveTo>
                      <a:pt x="2858" y="77534"/>
                    </a:moveTo>
                    <a:lnTo>
                      <a:pt x="2476" y="77534"/>
                    </a:lnTo>
                    <a:moveTo>
                      <a:pt x="2476" y="77534"/>
                    </a:moveTo>
                    <a:lnTo>
                      <a:pt x="2476" y="77534"/>
                    </a:lnTo>
                    <a:moveTo>
                      <a:pt x="2476" y="77534"/>
                    </a:moveTo>
                    <a:lnTo>
                      <a:pt x="2476" y="77534"/>
                    </a:lnTo>
                    <a:moveTo>
                      <a:pt x="2476" y="77534"/>
                    </a:moveTo>
                    <a:lnTo>
                      <a:pt x="2476" y="77534"/>
                    </a:lnTo>
                    <a:moveTo>
                      <a:pt x="2476" y="77534"/>
                    </a:moveTo>
                    <a:lnTo>
                      <a:pt x="2476" y="77724"/>
                    </a:lnTo>
                    <a:moveTo>
                      <a:pt x="2476" y="77724"/>
                    </a:moveTo>
                    <a:lnTo>
                      <a:pt x="2096" y="77724"/>
                    </a:lnTo>
                    <a:moveTo>
                      <a:pt x="2096" y="77724"/>
                    </a:moveTo>
                    <a:lnTo>
                      <a:pt x="2096" y="77724"/>
                    </a:lnTo>
                    <a:moveTo>
                      <a:pt x="2096" y="77724"/>
                    </a:moveTo>
                    <a:lnTo>
                      <a:pt x="2096" y="77724"/>
                    </a:lnTo>
                    <a:moveTo>
                      <a:pt x="2096" y="77724"/>
                    </a:moveTo>
                    <a:lnTo>
                      <a:pt x="2096" y="78105"/>
                    </a:lnTo>
                    <a:moveTo>
                      <a:pt x="2096" y="78105"/>
                    </a:moveTo>
                    <a:lnTo>
                      <a:pt x="2096" y="78105"/>
                    </a:lnTo>
                    <a:moveTo>
                      <a:pt x="2096" y="78105"/>
                    </a:moveTo>
                    <a:lnTo>
                      <a:pt x="1714" y="78105"/>
                    </a:lnTo>
                    <a:moveTo>
                      <a:pt x="1714" y="78105"/>
                    </a:moveTo>
                    <a:lnTo>
                      <a:pt x="1714" y="78105"/>
                    </a:lnTo>
                    <a:moveTo>
                      <a:pt x="1714" y="78105"/>
                    </a:moveTo>
                    <a:lnTo>
                      <a:pt x="1714" y="78486"/>
                    </a:lnTo>
                    <a:moveTo>
                      <a:pt x="1714" y="78486"/>
                    </a:moveTo>
                    <a:lnTo>
                      <a:pt x="1714" y="78486"/>
                    </a:lnTo>
                    <a:moveTo>
                      <a:pt x="1714" y="78486"/>
                    </a:moveTo>
                    <a:lnTo>
                      <a:pt x="1714" y="78486"/>
                    </a:lnTo>
                    <a:moveTo>
                      <a:pt x="1714" y="78486"/>
                    </a:moveTo>
                    <a:lnTo>
                      <a:pt x="1714" y="78486"/>
                    </a:lnTo>
                    <a:moveTo>
                      <a:pt x="1714" y="78486"/>
                    </a:moveTo>
                    <a:lnTo>
                      <a:pt x="1714" y="78867"/>
                    </a:lnTo>
                    <a:moveTo>
                      <a:pt x="1714" y="78867"/>
                    </a:moveTo>
                    <a:lnTo>
                      <a:pt x="1714" y="78867"/>
                    </a:lnTo>
                    <a:moveTo>
                      <a:pt x="1714" y="78867"/>
                    </a:moveTo>
                    <a:lnTo>
                      <a:pt x="1714" y="78867"/>
                    </a:lnTo>
                    <a:moveTo>
                      <a:pt x="1714" y="78867"/>
                    </a:moveTo>
                    <a:lnTo>
                      <a:pt x="1714" y="79248"/>
                    </a:lnTo>
                    <a:moveTo>
                      <a:pt x="1714" y="79248"/>
                    </a:moveTo>
                    <a:lnTo>
                      <a:pt x="1714" y="79248"/>
                    </a:lnTo>
                    <a:moveTo>
                      <a:pt x="1714" y="79248"/>
                    </a:moveTo>
                    <a:lnTo>
                      <a:pt x="1714" y="79248"/>
                    </a:lnTo>
                    <a:moveTo>
                      <a:pt x="1714" y="79248"/>
                    </a:moveTo>
                    <a:lnTo>
                      <a:pt x="1714" y="79629"/>
                    </a:lnTo>
                    <a:moveTo>
                      <a:pt x="1714" y="79629"/>
                    </a:moveTo>
                    <a:lnTo>
                      <a:pt x="1714" y="79629"/>
                    </a:lnTo>
                    <a:moveTo>
                      <a:pt x="1714" y="79629"/>
                    </a:moveTo>
                    <a:lnTo>
                      <a:pt x="1714" y="79629"/>
                    </a:lnTo>
                    <a:moveTo>
                      <a:pt x="1714" y="79629"/>
                    </a:moveTo>
                    <a:lnTo>
                      <a:pt x="1714" y="79629"/>
                    </a:lnTo>
                    <a:moveTo>
                      <a:pt x="1714" y="79629"/>
                    </a:moveTo>
                    <a:lnTo>
                      <a:pt x="1714" y="80010"/>
                    </a:lnTo>
                    <a:moveTo>
                      <a:pt x="1714" y="80010"/>
                    </a:moveTo>
                    <a:lnTo>
                      <a:pt x="1714" y="80010"/>
                    </a:lnTo>
                    <a:moveTo>
                      <a:pt x="1714" y="80010"/>
                    </a:moveTo>
                    <a:lnTo>
                      <a:pt x="1714" y="80010"/>
                    </a:lnTo>
                    <a:moveTo>
                      <a:pt x="1714" y="80010"/>
                    </a:moveTo>
                    <a:lnTo>
                      <a:pt x="1714" y="80391"/>
                    </a:lnTo>
                    <a:moveTo>
                      <a:pt x="1714" y="80391"/>
                    </a:moveTo>
                    <a:lnTo>
                      <a:pt x="1714" y="80391"/>
                    </a:lnTo>
                    <a:moveTo>
                      <a:pt x="1714" y="80391"/>
                    </a:moveTo>
                    <a:lnTo>
                      <a:pt x="1714" y="80391"/>
                    </a:lnTo>
                    <a:moveTo>
                      <a:pt x="1714" y="80391"/>
                    </a:moveTo>
                    <a:lnTo>
                      <a:pt x="2096" y="80391"/>
                    </a:lnTo>
                    <a:moveTo>
                      <a:pt x="2096" y="80391"/>
                    </a:moveTo>
                    <a:lnTo>
                      <a:pt x="2096" y="80772"/>
                    </a:lnTo>
                    <a:moveTo>
                      <a:pt x="2096" y="80772"/>
                    </a:moveTo>
                    <a:lnTo>
                      <a:pt x="2096" y="80772"/>
                    </a:lnTo>
                    <a:moveTo>
                      <a:pt x="2096" y="80772"/>
                    </a:moveTo>
                    <a:lnTo>
                      <a:pt x="2096" y="80772"/>
                    </a:lnTo>
                    <a:moveTo>
                      <a:pt x="2096" y="80772"/>
                    </a:moveTo>
                    <a:lnTo>
                      <a:pt x="2096" y="80772"/>
                    </a:lnTo>
                    <a:moveTo>
                      <a:pt x="2096" y="80772"/>
                    </a:moveTo>
                    <a:lnTo>
                      <a:pt x="2476" y="80963"/>
                    </a:lnTo>
                    <a:moveTo>
                      <a:pt x="2476" y="80963"/>
                    </a:moveTo>
                    <a:lnTo>
                      <a:pt x="2476" y="80963"/>
                    </a:lnTo>
                    <a:moveTo>
                      <a:pt x="2476" y="80963"/>
                    </a:moveTo>
                    <a:lnTo>
                      <a:pt x="2476" y="80963"/>
                    </a:lnTo>
                    <a:moveTo>
                      <a:pt x="2476" y="80963"/>
                    </a:moveTo>
                    <a:lnTo>
                      <a:pt x="2476" y="80963"/>
                    </a:lnTo>
                    <a:moveTo>
                      <a:pt x="2476" y="80963"/>
                    </a:moveTo>
                    <a:lnTo>
                      <a:pt x="2476" y="80963"/>
                    </a:lnTo>
                    <a:moveTo>
                      <a:pt x="2476" y="80963"/>
                    </a:moveTo>
                    <a:lnTo>
                      <a:pt x="2858" y="80963"/>
                    </a:lnTo>
                    <a:moveTo>
                      <a:pt x="2858" y="80963"/>
                    </a:moveTo>
                    <a:lnTo>
                      <a:pt x="2858" y="81344"/>
                    </a:lnTo>
                    <a:moveTo>
                      <a:pt x="2858" y="81344"/>
                    </a:moveTo>
                    <a:lnTo>
                      <a:pt x="2858" y="81344"/>
                    </a:lnTo>
                    <a:moveTo>
                      <a:pt x="2858" y="81344"/>
                    </a:moveTo>
                    <a:lnTo>
                      <a:pt x="3239" y="81344"/>
                    </a:lnTo>
                    <a:moveTo>
                      <a:pt x="3239" y="81344"/>
                    </a:moveTo>
                    <a:lnTo>
                      <a:pt x="3239" y="81344"/>
                    </a:lnTo>
                    <a:moveTo>
                      <a:pt x="3239" y="81344"/>
                    </a:moveTo>
                    <a:lnTo>
                      <a:pt x="3239" y="81344"/>
                    </a:lnTo>
                    <a:moveTo>
                      <a:pt x="3239" y="81344"/>
                    </a:moveTo>
                    <a:lnTo>
                      <a:pt x="3239" y="81344"/>
                    </a:lnTo>
                    <a:moveTo>
                      <a:pt x="3239" y="81344"/>
                    </a:moveTo>
                    <a:lnTo>
                      <a:pt x="3620" y="81344"/>
                    </a:lnTo>
                    <a:moveTo>
                      <a:pt x="3620" y="81344"/>
                    </a:moveTo>
                    <a:lnTo>
                      <a:pt x="3620" y="81344"/>
                    </a:lnTo>
                    <a:moveTo>
                      <a:pt x="3620" y="81344"/>
                    </a:moveTo>
                    <a:lnTo>
                      <a:pt x="3620" y="81344"/>
                    </a:lnTo>
                    <a:moveTo>
                      <a:pt x="3620" y="81344"/>
                    </a:moveTo>
                    <a:lnTo>
                      <a:pt x="4001" y="81344"/>
                    </a:lnTo>
                    <a:moveTo>
                      <a:pt x="4001" y="81344"/>
                    </a:moveTo>
                    <a:lnTo>
                      <a:pt x="4001" y="81344"/>
                    </a:lnTo>
                    <a:moveTo>
                      <a:pt x="4001" y="81344"/>
                    </a:moveTo>
                    <a:lnTo>
                      <a:pt x="4001" y="81344"/>
                    </a:lnTo>
                    <a:moveTo>
                      <a:pt x="4001" y="81344"/>
                    </a:moveTo>
                    <a:lnTo>
                      <a:pt x="23431" y="81344"/>
                    </a:lnTo>
                    <a:moveTo>
                      <a:pt x="23431" y="81344"/>
                    </a:moveTo>
                    <a:lnTo>
                      <a:pt x="23811" y="81344"/>
                    </a:lnTo>
                    <a:moveTo>
                      <a:pt x="23811" y="81344"/>
                    </a:moveTo>
                    <a:lnTo>
                      <a:pt x="23811" y="81725"/>
                    </a:lnTo>
                    <a:moveTo>
                      <a:pt x="23811" y="81725"/>
                    </a:moveTo>
                    <a:lnTo>
                      <a:pt x="24002" y="81725"/>
                    </a:lnTo>
                    <a:moveTo>
                      <a:pt x="24002" y="81725"/>
                    </a:moveTo>
                    <a:lnTo>
                      <a:pt x="24383" y="81725"/>
                    </a:lnTo>
                    <a:moveTo>
                      <a:pt x="24383" y="81725"/>
                    </a:moveTo>
                    <a:lnTo>
                      <a:pt x="24383" y="81725"/>
                    </a:lnTo>
                    <a:moveTo>
                      <a:pt x="24383" y="81725"/>
                    </a:moveTo>
                    <a:lnTo>
                      <a:pt x="24764" y="81725"/>
                    </a:lnTo>
                    <a:moveTo>
                      <a:pt x="24764" y="81725"/>
                    </a:moveTo>
                    <a:lnTo>
                      <a:pt x="25145" y="81725"/>
                    </a:lnTo>
                    <a:moveTo>
                      <a:pt x="25145" y="81725"/>
                    </a:moveTo>
                    <a:lnTo>
                      <a:pt x="25145" y="82106"/>
                    </a:lnTo>
                    <a:moveTo>
                      <a:pt x="25145" y="82106"/>
                    </a:moveTo>
                    <a:lnTo>
                      <a:pt x="25526" y="82106"/>
                    </a:lnTo>
                    <a:moveTo>
                      <a:pt x="25526" y="82106"/>
                    </a:moveTo>
                    <a:lnTo>
                      <a:pt x="25526" y="82106"/>
                    </a:lnTo>
                    <a:moveTo>
                      <a:pt x="25526" y="82106"/>
                    </a:moveTo>
                    <a:lnTo>
                      <a:pt x="25907" y="82486"/>
                    </a:lnTo>
                    <a:moveTo>
                      <a:pt x="25907" y="82486"/>
                    </a:moveTo>
                    <a:lnTo>
                      <a:pt x="25907" y="82486"/>
                    </a:lnTo>
                    <a:moveTo>
                      <a:pt x="25907" y="82486"/>
                    </a:moveTo>
                    <a:lnTo>
                      <a:pt x="26288" y="82486"/>
                    </a:lnTo>
                    <a:moveTo>
                      <a:pt x="26288" y="82486"/>
                    </a:moveTo>
                    <a:lnTo>
                      <a:pt x="26288" y="82867"/>
                    </a:lnTo>
                    <a:moveTo>
                      <a:pt x="26288" y="82867"/>
                    </a:moveTo>
                    <a:lnTo>
                      <a:pt x="26669" y="82867"/>
                    </a:lnTo>
                    <a:moveTo>
                      <a:pt x="26669" y="82867"/>
                    </a:moveTo>
                    <a:lnTo>
                      <a:pt x="26669" y="83248"/>
                    </a:lnTo>
                    <a:moveTo>
                      <a:pt x="26669" y="83248"/>
                    </a:moveTo>
                    <a:lnTo>
                      <a:pt x="27050" y="83248"/>
                    </a:lnTo>
                    <a:moveTo>
                      <a:pt x="27050" y="83248"/>
                    </a:moveTo>
                    <a:lnTo>
                      <a:pt x="27050" y="83629"/>
                    </a:lnTo>
                    <a:moveTo>
                      <a:pt x="27050" y="83629"/>
                    </a:moveTo>
                    <a:lnTo>
                      <a:pt x="27050" y="83629"/>
                    </a:lnTo>
                    <a:moveTo>
                      <a:pt x="27050" y="83629"/>
                    </a:moveTo>
                    <a:lnTo>
                      <a:pt x="27240" y="84011"/>
                    </a:lnTo>
                    <a:moveTo>
                      <a:pt x="27240" y="84011"/>
                    </a:moveTo>
                    <a:lnTo>
                      <a:pt x="27240" y="84201"/>
                    </a:lnTo>
                    <a:moveTo>
                      <a:pt x="27240" y="84201"/>
                    </a:moveTo>
                    <a:lnTo>
                      <a:pt x="27240" y="84201"/>
                    </a:lnTo>
                    <a:moveTo>
                      <a:pt x="27240" y="84201"/>
                    </a:moveTo>
                    <a:lnTo>
                      <a:pt x="27240" y="84582"/>
                    </a:lnTo>
                    <a:moveTo>
                      <a:pt x="27240" y="84582"/>
                    </a:moveTo>
                    <a:lnTo>
                      <a:pt x="27622" y="84963"/>
                    </a:lnTo>
                    <a:moveTo>
                      <a:pt x="27622" y="84963"/>
                    </a:moveTo>
                    <a:lnTo>
                      <a:pt x="27622" y="84963"/>
                    </a:lnTo>
                    <a:moveTo>
                      <a:pt x="27622" y="84963"/>
                    </a:moveTo>
                    <a:lnTo>
                      <a:pt x="27622" y="85344"/>
                    </a:lnTo>
                    <a:moveTo>
                      <a:pt x="27622" y="85344"/>
                    </a:moveTo>
                    <a:lnTo>
                      <a:pt x="27622" y="85725"/>
                    </a:lnTo>
                    <a:moveTo>
                      <a:pt x="27622" y="85725"/>
                    </a:moveTo>
                    <a:lnTo>
                      <a:pt x="27622" y="85725"/>
                    </a:lnTo>
                    <a:moveTo>
                      <a:pt x="27622" y="85725"/>
                    </a:moveTo>
                    <a:lnTo>
                      <a:pt x="27622" y="86106"/>
                    </a:lnTo>
                    <a:moveTo>
                      <a:pt x="27622" y="86106"/>
                    </a:moveTo>
                    <a:lnTo>
                      <a:pt x="27622" y="86106"/>
                    </a:lnTo>
                    <a:moveTo>
                      <a:pt x="27622" y="86106"/>
                    </a:moveTo>
                    <a:lnTo>
                      <a:pt x="27622" y="86487"/>
                    </a:lnTo>
                    <a:moveTo>
                      <a:pt x="27622" y="86487"/>
                    </a:moveTo>
                    <a:lnTo>
                      <a:pt x="27240" y="86868"/>
                    </a:lnTo>
                    <a:moveTo>
                      <a:pt x="27240" y="86868"/>
                    </a:moveTo>
                    <a:lnTo>
                      <a:pt x="27240" y="86868"/>
                    </a:lnTo>
                    <a:moveTo>
                      <a:pt x="27240" y="86868"/>
                    </a:moveTo>
                    <a:lnTo>
                      <a:pt x="27240" y="87249"/>
                    </a:lnTo>
                    <a:moveTo>
                      <a:pt x="27240" y="87249"/>
                    </a:moveTo>
                    <a:lnTo>
                      <a:pt x="27240" y="87440"/>
                    </a:lnTo>
                    <a:moveTo>
                      <a:pt x="27240" y="87440"/>
                    </a:moveTo>
                    <a:lnTo>
                      <a:pt x="27050" y="87440"/>
                    </a:lnTo>
                    <a:moveTo>
                      <a:pt x="27050" y="87440"/>
                    </a:moveTo>
                    <a:lnTo>
                      <a:pt x="27050" y="87821"/>
                    </a:lnTo>
                    <a:moveTo>
                      <a:pt x="27050" y="87821"/>
                    </a:moveTo>
                    <a:lnTo>
                      <a:pt x="27050" y="87821"/>
                    </a:lnTo>
                    <a:moveTo>
                      <a:pt x="27050" y="87821"/>
                    </a:moveTo>
                    <a:lnTo>
                      <a:pt x="26669" y="88202"/>
                    </a:lnTo>
                    <a:moveTo>
                      <a:pt x="26669" y="88202"/>
                    </a:moveTo>
                    <a:lnTo>
                      <a:pt x="26669" y="88202"/>
                    </a:lnTo>
                    <a:moveTo>
                      <a:pt x="26669" y="88202"/>
                    </a:moveTo>
                    <a:lnTo>
                      <a:pt x="26288" y="88582"/>
                    </a:lnTo>
                    <a:moveTo>
                      <a:pt x="26288" y="88582"/>
                    </a:moveTo>
                    <a:lnTo>
                      <a:pt x="26288" y="88582"/>
                    </a:lnTo>
                    <a:moveTo>
                      <a:pt x="26288" y="88582"/>
                    </a:moveTo>
                    <a:lnTo>
                      <a:pt x="25907" y="88963"/>
                    </a:lnTo>
                    <a:moveTo>
                      <a:pt x="25907" y="88963"/>
                    </a:moveTo>
                    <a:lnTo>
                      <a:pt x="25907" y="88963"/>
                    </a:lnTo>
                    <a:moveTo>
                      <a:pt x="25907" y="88963"/>
                    </a:moveTo>
                    <a:lnTo>
                      <a:pt x="25526" y="88963"/>
                    </a:lnTo>
                    <a:moveTo>
                      <a:pt x="25526" y="88963"/>
                    </a:moveTo>
                    <a:lnTo>
                      <a:pt x="25526" y="89344"/>
                    </a:lnTo>
                    <a:moveTo>
                      <a:pt x="25526" y="89344"/>
                    </a:moveTo>
                    <a:lnTo>
                      <a:pt x="25145" y="89344"/>
                    </a:lnTo>
                    <a:moveTo>
                      <a:pt x="25145" y="89344"/>
                    </a:moveTo>
                    <a:lnTo>
                      <a:pt x="25145" y="89344"/>
                    </a:lnTo>
                    <a:moveTo>
                      <a:pt x="25145" y="89344"/>
                    </a:moveTo>
                    <a:lnTo>
                      <a:pt x="24764" y="89725"/>
                    </a:lnTo>
                    <a:moveTo>
                      <a:pt x="24764" y="89725"/>
                    </a:moveTo>
                    <a:lnTo>
                      <a:pt x="24383" y="89725"/>
                    </a:lnTo>
                    <a:moveTo>
                      <a:pt x="24383" y="89725"/>
                    </a:moveTo>
                    <a:lnTo>
                      <a:pt x="24383" y="89725"/>
                    </a:lnTo>
                    <a:moveTo>
                      <a:pt x="24383" y="89725"/>
                    </a:moveTo>
                    <a:lnTo>
                      <a:pt x="24002" y="89725"/>
                    </a:lnTo>
                    <a:moveTo>
                      <a:pt x="24002" y="89725"/>
                    </a:moveTo>
                    <a:lnTo>
                      <a:pt x="23811" y="89725"/>
                    </a:lnTo>
                    <a:moveTo>
                      <a:pt x="23811" y="89725"/>
                    </a:moveTo>
                    <a:lnTo>
                      <a:pt x="23811" y="89725"/>
                    </a:lnTo>
                    <a:moveTo>
                      <a:pt x="23811" y="89725"/>
                    </a:moveTo>
                    <a:lnTo>
                      <a:pt x="23431" y="89725"/>
                    </a:lnTo>
                    <a:moveTo>
                      <a:pt x="23431" y="89725"/>
                    </a:moveTo>
                    <a:lnTo>
                      <a:pt x="4001" y="89725"/>
                    </a:lnTo>
                    <a:moveTo>
                      <a:pt x="4001" y="89725"/>
                    </a:moveTo>
                    <a:lnTo>
                      <a:pt x="4001" y="89725"/>
                    </a:lnTo>
                    <a:moveTo>
                      <a:pt x="4001" y="89725"/>
                    </a:moveTo>
                    <a:lnTo>
                      <a:pt x="4001" y="89725"/>
                    </a:lnTo>
                    <a:moveTo>
                      <a:pt x="4001" y="89725"/>
                    </a:moveTo>
                    <a:lnTo>
                      <a:pt x="3620" y="89725"/>
                    </a:lnTo>
                    <a:moveTo>
                      <a:pt x="3620" y="89725"/>
                    </a:moveTo>
                    <a:lnTo>
                      <a:pt x="3620" y="89725"/>
                    </a:lnTo>
                    <a:moveTo>
                      <a:pt x="3620" y="89725"/>
                    </a:moveTo>
                    <a:lnTo>
                      <a:pt x="3620" y="89725"/>
                    </a:lnTo>
                    <a:moveTo>
                      <a:pt x="3620" y="89725"/>
                    </a:moveTo>
                    <a:lnTo>
                      <a:pt x="3239" y="89725"/>
                    </a:lnTo>
                    <a:moveTo>
                      <a:pt x="3239" y="89725"/>
                    </a:moveTo>
                    <a:lnTo>
                      <a:pt x="3239" y="90106"/>
                    </a:lnTo>
                    <a:moveTo>
                      <a:pt x="3239" y="90106"/>
                    </a:moveTo>
                    <a:lnTo>
                      <a:pt x="3239" y="90106"/>
                    </a:lnTo>
                    <a:moveTo>
                      <a:pt x="3239" y="90106"/>
                    </a:moveTo>
                    <a:lnTo>
                      <a:pt x="3239" y="90106"/>
                    </a:lnTo>
                    <a:moveTo>
                      <a:pt x="3239" y="90106"/>
                    </a:moveTo>
                    <a:lnTo>
                      <a:pt x="2858" y="90106"/>
                    </a:lnTo>
                    <a:moveTo>
                      <a:pt x="2858" y="90106"/>
                    </a:moveTo>
                    <a:lnTo>
                      <a:pt x="2858" y="90106"/>
                    </a:lnTo>
                    <a:moveTo>
                      <a:pt x="2858" y="90106"/>
                    </a:moveTo>
                    <a:lnTo>
                      <a:pt x="2858" y="90106"/>
                    </a:lnTo>
                    <a:moveTo>
                      <a:pt x="2858" y="90106"/>
                    </a:moveTo>
                    <a:lnTo>
                      <a:pt x="2476" y="90106"/>
                    </a:lnTo>
                    <a:moveTo>
                      <a:pt x="2476" y="90106"/>
                    </a:moveTo>
                    <a:lnTo>
                      <a:pt x="2476" y="90488"/>
                    </a:lnTo>
                    <a:moveTo>
                      <a:pt x="2476" y="90488"/>
                    </a:moveTo>
                    <a:lnTo>
                      <a:pt x="2476" y="90488"/>
                    </a:lnTo>
                    <a:moveTo>
                      <a:pt x="2476" y="90488"/>
                    </a:moveTo>
                    <a:lnTo>
                      <a:pt x="2476" y="90488"/>
                    </a:lnTo>
                    <a:moveTo>
                      <a:pt x="2476" y="90488"/>
                    </a:moveTo>
                    <a:lnTo>
                      <a:pt x="2476" y="90488"/>
                    </a:lnTo>
                    <a:moveTo>
                      <a:pt x="2476" y="90488"/>
                    </a:moveTo>
                    <a:lnTo>
                      <a:pt x="2096" y="90488"/>
                    </a:lnTo>
                    <a:moveTo>
                      <a:pt x="2096" y="90488"/>
                    </a:moveTo>
                    <a:lnTo>
                      <a:pt x="2096" y="90678"/>
                    </a:lnTo>
                    <a:moveTo>
                      <a:pt x="2096" y="90678"/>
                    </a:moveTo>
                    <a:lnTo>
                      <a:pt x="2096" y="90678"/>
                    </a:lnTo>
                    <a:moveTo>
                      <a:pt x="2096" y="90678"/>
                    </a:moveTo>
                    <a:lnTo>
                      <a:pt x="2096" y="90678"/>
                    </a:lnTo>
                    <a:moveTo>
                      <a:pt x="2096" y="90678"/>
                    </a:moveTo>
                    <a:lnTo>
                      <a:pt x="2096" y="90678"/>
                    </a:lnTo>
                    <a:moveTo>
                      <a:pt x="2096" y="90678"/>
                    </a:moveTo>
                    <a:lnTo>
                      <a:pt x="1714" y="91059"/>
                    </a:lnTo>
                    <a:moveTo>
                      <a:pt x="1714" y="91059"/>
                    </a:moveTo>
                    <a:lnTo>
                      <a:pt x="1714" y="91059"/>
                    </a:lnTo>
                    <a:moveTo>
                      <a:pt x="1714" y="91059"/>
                    </a:moveTo>
                    <a:lnTo>
                      <a:pt x="1714" y="91059"/>
                    </a:lnTo>
                    <a:moveTo>
                      <a:pt x="1714" y="91059"/>
                    </a:moveTo>
                    <a:lnTo>
                      <a:pt x="1714" y="91059"/>
                    </a:lnTo>
                    <a:moveTo>
                      <a:pt x="1714" y="91059"/>
                    </a:moveTo>
                    <a:lnTo>
                      <a:pt x="1714" y="91440"/>
                    </a:lnTo>
                    <a:moveTo>
                      <a:pt x="1714" y="91440"/>
                    </a:moveTo>
                    <a:lnTo>
                      <a:pt x="1714" y="91440"/>
                    </a:lnTo>
                    <a:moveTo>
                      <a:pt x="1714" y="91440"/>
                    </a:moveTo>
                    <a:lnTo>
                      <a:pt x="1714" y="91440"/>
                    </a:lnTo>
                    <a:moveTo>
                      <a:pt x="1714" y="91440"/>
                    </a:moveTo>
                    <a:lnTo>
                      <a:pt x="1714" y="91821"/>
                    </a:lnTo>
                    <a:moveTo>
                      <a:pt x="1714" y="91821"/>
                    </a:moveTo>
                    <a:lnTo>
                      <a:pt x="1714" y="91821"/>
                    </a:lnTo>
                    <a:moveTo>
                      <a:pt x="1714" y="91821"/>
                    </a:moveTo>
                    <a:lnTo>
                      <a:pt x="1714" y="91821"/>
                    </a:lnTo>
                    <a:moveTo>
                      <a:pt x="1714" y="91821"/>
                    </a:moveTo>
                    <a:lnTo>
                      <a:pt x="1714" y="91821"/>
                    </a:lnTo>
                    <a:moveTo>
                      <a:pt x="1714" y="91821"/>
                    </a:moveTo>
                    <a:lnTo>
                      <a:pt x="1714" y="92202"/>
                    </a:lnTo>
                    <a:moveTo>
                      <a:pt x="1714" y="92202"/>
                    </a:moveTo>
                    <a:lnTo>
                      <a:pt x="1714" y="92202"/>
                    </a:lnTo>
                    <a:moveTo>
                      <a:pt x="1714" y="92202"/>
                    </a:moveTo>
                    <a:lnTo>
                      <a:pt x="1714" y="92202"/>
                    </a:lnTo>
                    <a:moveTo>
                      <a:pt x="1714" y="92202"/>
                    </a:moveTo>
                    <a:lnTo>
                      <a:pt x="1714" y="92583"/>
                    </a:lnTo>
                    <a:moveTo>
                      <a:pt x="1714" y="92583"/>
                    </a:moveTo>
                    <a:lnTo>
                      <a:pt x="1714" y="92583"/>
                    </a:lnTo>
                    <a:moveTo>
                      <a:pt x="1714" y="92583"/>
                    </a:moveTo>
                    <a:lnTo>
                      <a:pt x="1714" y="92583"/>
                    </a:lnTo>
                    <a:moveTo>
                      <a:pt x="1714" y="92583"/>
                    </a:moveTo>
                    <a:lnTo>
                      <a:pt x="1714" y="92964"/>
                    </a:lnTo>
                    <a:moveTo>
                      <a:pt x="1714" y="92964"/>
                    </a:moveTo>
                    <a:lnTo>
                      <a:pt x="1714" y="92964"/>
                    </a:lnTo>
                    <a:moveTo>
                      <a:pt x="1714" y="92964"/>
                    </a:moveTo>
                    <a:lnTo>
                      <a:pt x="1714" y="92964"/>
                    </a:lnTo>
                    <a:moveTo>
                      <a:pt x="1714" y="92964"/>
                    </a:moveTo>
                    <a:lnTo>
                      <a:pt x="1714" y="92964"/>
                    </a:lnTo>
                    <a:moveTo>
                      <a:pt x="1714" y="92964"/>
                    </a:moveTo>
                    <a:lnTo>
                      <a:pt x="1714" y="93345"/>
                    </a:lnTo>
                    <a:moveTo>
                      <a:pt x="1714" y="93345"/>
                    </a:moveTo>
                    <a:lnTo>
                      <a:pt x="2096" y="93345"/>
                    </a:lnTo>
                    <a:moveTo>
                      <a:pt x="2096" y="93345"/>
                    </a:moveTo>
                    <a:lnTo>
                      <a:pt x="2096" y="93345"/>
                    </a:lnTo>
                    <a:moveTo>
                      <a:pt x="2096" y="93345"/>
                    </a:moveTo>
                    <a:lnTo>
                      <a:pt x="2096" y="93345"/>
                    </a:lnTo>
                    <a:moveTo>
                      <a:pt x="2096" y="93345"/>
                    </a:moveTo>
                    <a:lnTo>
                      <a:pt x="2096" y="93726"/>
                    </a:lnTo>
                    <a:moveTo>
                      <a:pt x="2096" y="93726"/>
                    </a:moveTo>
                    <a:lnTo>
                      <a:pt x="2096" y="93726"/>
                    </a:lnTo>
                    <a:moveTo>
                      <a:pt x="2096" y="93726"/>
                    </a:moveTo>
                    <a:lnTo>
                      <a:pt x="2476" y="93726"/>
                    </a:lnTo>
                    <a:moveTo>
                      <a:pt x="2476" y="93726"/>
                    </a:moveTo>
                    <a:lnTo>
                      <a:pt x="2476" y="93726"/>
                    </a:lnTo>
                    <a:moveTo>
                      <a:pt x="2476" y="93726"/>
                    </a:moveTo>
                    <a:lnTo>
                      <a:pt x="2476" y="93726"/>
                    </a:lnTo>
                    <a:moveTo>
                      <a:pt x="2476" y="93726"/>
                    </a:moveTo>
                    <a:lnTo>
                      <a:pt x="2476" y="93917"/>
                    </a:lnTo>
                    <a:moveTo>
                      <a:pt x="2476" y="93917"/>
                    </a:moveTo>
                    <a:lnTo>
                      <a:pt x="2476" y="93917"/>
                    </a:lnTo>
                    <a:moveTo>
                      <a:pt x="2476" y="93917"/>
                    </a:moveTo>
                    <a:lnTo>
                      <a:pt x="2858" y="93917"/>
                    </a:lnTo>
                    <a:moveTo>
                      <a:pt x="2858" y="93917"/>
                    </a:moveTo>
                    <a:lnTo>
                      <a:pt x="2858" y="93917"/>
                    </a:lnTo>
                    <a:moveTo>
                      <a:pt x="2858" y="93917"/>
                    </a:moveTo>
                    <a:lnTo>
                      <a:pt x="2858" y="93917"/>
                    </a:lnTo>
                    <a:moveTo>
                      <a:pt x="2858" y="93917"/>
                    </a:moveTo>
                    <a:lnTo>
                      <a:pt x="3239" y="93917"/>
                    </a:lnTo>
                    <a:moveTo>
                      <a:pt x="3239" y="93917"/>
                    </a:moveTo>
                    <a:lnTo>
                      <a:pt x="3239" y="94298"/>
                    </a:lnTo>
                    <a:moveTo>
                      <a:pt x="3239" y="94298"/>
                    </a:moveTo>
                    <a:lnTo>
                      <a:pt x="3239" y="94298"/>
                    </a:lnTo>
                    <a:moveTo>
                      <a:pt x="3239" y="94298"/>
                    </a:moveTo>
                    <a:lnTo>
                      <a:pt x="3239" y="94298"/>
                    </a:lnTo>
                    <a:moveTo>
                      <a:pt x="3239" y="94298"/>
                    </a:moveTo>
                    <a:lnTo>
                      <a:pt x="3620" y="94298"/>
                    </a:lnTo>
                    <a:moveTo>
                      <a:pt x="3620" y="94298"/>
                    </a:moveTo>
                    <a:lnTo>
                      <a:pt x="3620" y="94298"/>
                    </a:lnTo>
                    <a:moveTo>
                      <a:pt x="3620" y="94298"/>
                    </a:moveTo>
                    <a:lnTo>
                      <a:pt x="3620" y="94298"/>
                    </a:lnTo>
                    <a:moveTo>
                      <a:pt x="3620" y="94298"/>
                    </a:moveTo>
                    <a:lnTo>
                      <a:pt x="4001" y="94298"/>
                    </a:lnTo>
                    <a:moveTo>
                      <a:pt x="4001" y="94298"/>
                    </a:moveTo>
                    <a:lnTo>
                      <a:pt x="4001" y="94298"/>
                    </a:lnTo>
                    <a:moveTo>
                      <a:pt x="4001" y="94298"/>
                    </a:moveTo>
                    <a:lnTo>
                      <a:pt x="4001" y="94298"/>
                    </a:lnTo>
                    <a:moveTo>
                      <a:pt x="4001" y="94298"/>
                    </a:moveTo>
                    <a:lnTo>
                      <a:pt x="23431" y="94298"/>
                    </a:lnTo>
                    <a:moveTo>
                      <a:pt x="23431" y="94298"/>
                    </a:moveTo>
                    <a:lnTo>
                      <a:pt x="23811" y="94298"/>
                    </a:lnTo>
                    <a:moveTo>
                      <a:pt x="23811" y="94298"/>
                    </a:moveTo>
                    <a:lnTo>
                      <a:pt x="23811" y="94298"/>
                    </a:lnTo>
                    <a:moveTo>
                      <a:pt x="23811" y="94298"/>
                    </a:moveTo>
                    <a:lnTo>
                      <a:pt x="24002" y="94298"/>
                    </a:lnTo>
                    <a:moveTo>
                      <a:pt x="24002" y="94298"/>
                    </a:moveTo>
                    <a:lnTo>
                      <a:pt x="24383" y="94298"/>
                    </a:lnTo>
                    <a:moveTo>
                      <a:pt x="24383" y="94298"/>
                    </a:moveTo>
                    <a:lnTo>
                      <a:pt x="24383" y="94298"/>
                    </a:lnTo>
                    <a:moveTo>
                      <a:pt x="24383" y="94298"/>
                    </a:moveTo>
                    <a:lnTo>
                      <a:pt x="24764" y="94679"/>
                    </a:lnTo>
                    <a:moveTo>
                      <a:pt x="24764" y="94679"/>
                    </a:moveTo>
                    <a:lnTo>
                      <a:pt x="25145" y="94679"/>
                    </a:lnTo>
                    <a:moveTo>
                      <a:pt x="25145" y="94679"/>
                    </a:moveTo>
                    <a:lnTo>
                      <a:pt x="25145" y="94679"/>
                    </a:lnTo>
                    <a:moveTo>
                      <a:pt x="25145" y="94679"/>
                    </a:moveTo>
                    <a:lnTo>
                      <a:pt x="25526" y="94679"/>
                    </a:lnTo>
                    <a:moveTo>
                      <a:pt x="25526" y="94679"/>
                    </a:moveTo>
                    <a:lnTo>
                      <a:pt x="25526" y="95059"/>
                    </a:lnTo>
                    <a:moveTo>
                      <a:pt x="25526" y="95059"/>
                    </a:moveTo>
                    <a:lnTo>
                      <a:pt x="25907" y="95059"/>
                    </a:lnTo>
                    <a:moveTo>
                      <a:pt x="25907" y="95059"/>
                    </a:moveTo>
                    <a:lnTo>
                      <a:pt x="25907" y="95059"/>
                    </a:lnTo>
                    <a:moveTo>
                      <a:pt x="25907" y="95059"/>
                    </a:moveTo>
                    <a:lnTo>
                      <a:pt x="26288" y="95440"/>
                    </a:lnTo>
                    <a:moveTo>
                      <a:pt x="26288" y="95440"/>
                    </a:moveTo>
                    <a:lnTo>
                      <a:pt x="26288" y="95440"/>
                    </a:lnTo>
                    <a:moveTo>
                      <a:pt x="26288" y="95440"/>
                    </a:moveTo>
                    <a:lnTo>
                      <a:pt x="26669" y="95821"/>
                    </a:lnTo>
                    <a:moveTo>
                      <a:pt x="26669" y="95821"/>
                    </a:moveTo>
                    <a:lnTo>
                      <a:pt x="26669" y="95821"/>
                    </a:lnTo>
                    <a:moveTo>
                      <a:pt x="26669" y="95821"/>
                    </a:moveTo>
                    <a:lnTo>
                      <a:pt x="27050" y="96202"/>
                    </a:lnTo>
                    <a:moveTo>
                      <a:pt x="27050" y="96202"/>
                    </a:moveTo>
                    <a:lnTo>
                      <a:pt x="27050" y="96202"/>
                    </a:lnTo>
                    <a:moveTo>
                      <a:pt x="27050" y="96202"/>
                    </a:moveTo>
                    <a:lnTo>
                      <a:pt x="27050" y="96584"/>
                    </a:lnTo>
                    <a:moveTo>
                      <a:pt x="27050" y="96584"/>
                    </a:moveTo>
                    <a:lnTo>
                      <a:pt x="27240" y="96965"/>
                    </a:lnTo>
                    <a:moveTo>
                      <a:pt x="27240" y="96965"/>
                    </a:moveTo>
                    <a:lnTo>
                      <a:pt x="27240" y="96965"/>
                    </a:lnTo>
                    <a:moveTo>
                      <a:pt x="27240" y="96965"/>
                    </a:moveTo>
                    <a:lnTo>
                      <a:pt x="27240" y="97155"/>
                    </a:lnTo>
                    <a:moveTo>
                      <a:pt x="27240" y="97155"/>
                    </a:moveTo>
                    <a:lnTo>
                      <a:pt x="27240" y="97155"/>
                    </a:lnTo>
                    <a:moveTo>
                      <a:pt x="27240" y="97155"/>
                    </a:moveTo>
                    <a:lnTo>
                      <a:pt x="27622" y="97536"/>
                    </a:lnTo>
                    <a:moveTo>
                      <a:pt x="27622" y="97536"/>
                    </a:moveTo>
                    <a:lnTo>
                      <a:pt x="27622" y="97917"/>
                    </a:lnTo>
                    <a:moveTo>
                      <a:pt x="27622" y="97917"/>
                    </a:moveTo>
                    <a:lnTo>
                      <a:pt x="27622" y="97917"/>
                    </a:lnTo>
                    <a:moveTo>
                      <a:pt x="27622" y="97917"/>
                    </a:moveTo>
                    <a:lnTo>
                      <a:pt x="27622" y="98298"/>
                    </a:lnTo>
                    <a:moveTo>
                      <a:pt x="27622" y="98298"/>
                    </a:moveTo>
                    <a:lnTo>
                      <a:pt x="27622" y="98679"/>
                    </a:lnTo>
                    <a:moveTo>
                      <a:pt x="27622" y="98679"/>
                    </a:moveTo>
                    <a:lnTo>
                      <a:pt x="27622" y="98679"/>
                    </a:lnTo>
                    <a:moveTo>
                      <a:pt x="27622" y="98679"/>
                    </a:moveTo>
                    <a:lnTo>
                      <a:pt x="27622" y="99060"/>
                    </a:lnTo>
                    <a:moveTo>
                      <a:pt x="27622" y="99060"/>
                    </a:moveTo>
                    <a:lnTo>
                      <a:pt x="27622" y="99441"/>
                    </a:lnTo>
                    <a:moveTo>
                      <a:pt x="27622" y="99441"/>
                    </a:moveTo>
                    <a:lnTo>
                      <a:pt x="27240" y="99441"/>
                    </a:lnTo>
                    <a:moveTo>
                      <a:pt x="27240" y="99441"/>
                    </a:moveTo>
                    <a:lnTo>
                      <a:pt x="27240" y="99822"/>
                    </a:lnTo>
                    <a:moveTo>
                      <a:pt x="27240" y="99822"/>
                    </a:moveTo>
                    <a:lnTo>
                      <a:pt x="27240" y="100203"/>
                    </a:lnTo>
                    <a:moveTo>
                      <a:pt x="27240" y="100203"/>
                    </a:moveTo>
                    <a:lnTo>
                      <a:pt x="27240" y="100203"/>
                    </a:lnTo>
                    <a:moveTo>
                      <a:pt x="27240" y="100203"/>
                    </a:moveTo>
                    <a:lnTo>
                      <a:pt x="27050" y="100394"/>
                    </a:lnTo>
                    <a:moveTo>
                      <a:pt x="27050" y="100394"/>
                    </a:moveTo>
                    <a:lnTo>
                      <a:pt x="27050" y="100394"/>
                    </a:lnTo>
                    <a:moveTo>
                      <a:pt x="27050" y="100394"/>
                    </a:moveTo>
                    <a:lnTo>
                      <a:pt x="27050" y="100775"/>
                    </a:lnTo>
                    <a:moveTo>
                      <a:pt x="27050" y="100775"/>
                    </a:moveTo>
                    <a:lnTo>
                      <a:pt x="26669" y="100775"/>
                    </a:lnTo>
                    <a:moveTo>
                      <a:pt x="26669" y="100775"/>
                    </a:moveTo>
                    <a:lnTo>
                      <a:pt x="26669" y="101156"/>
                    </a:lnTo>
                    <a:moveTo>
                      <a:pt x="26669" y="101156"/>
                    </a:moveTo>
                    <a:lnTo>
                      <a:pt x="26288" y="101156"/>
                    </a:lnTo>
                    <a:moveTo>
                      <a:pt x="26288" y="101156"/>
                    </a:moveTo>
                    <a:lnTo>
                      <a:pt x="26288" y="101536"/>
                    </a:lnTo>
                    <a:moveTo>
                      <a:pt x="26288" y="101536"/>
                    </a:moveTo>
                    <a:lnTo>
                      <a:pt x="25907" y="101536"/>
                    </a:lnTo>
                    <a:moveTo>
                      <a:pt x="25907" y="101536"/>
                    </a:moveTo>
                    <a:lnTo>
                      <a:pt x="25907" y="101917"/>
                    </a:lnTo>
                    <a:moveTo>
                      <a:pt x="25907" y="101917"/>
                    </a:moveTo>
                    <a:lnTo>
                      <a:pt x="25526" y="101917"/>
                    </a:lnTo>
                    <a:moveTo>
                      <a:pt x="25526" y="101917"/>
                    </a:moveTo>
                    <a:lnTo>
                      <a:pt x="25526" y="101917"/>
                    </a:lnTo>
                    <a:moveTo>
                      <a:pt x="25526" y="101917"/>
                    </a:moveTo>
                    <a:lnTo>
                      <a:pt x="25145" y="102299"/>
                    </a:lnTo>
                    <a:moveTo>
                      <a:pt x="25145" y="102299"/>
                    </a:moveTo>
                    <a:lnTo>
                      <a:pt x="25145" y="102299"/>
                    </a:lnTo>
                    <a:moveTo>
                      <a:pt x="25145" y="102299"/>
                    </a:moveTo>
                    <a:lnTo>
                      <a:pt x="24764" y="102299"/>
                    </a:lnTo>
                    <a:moveTo>
                      <a:pt x="24764" y="102299"/>
                    </a:moveTo>
                    <a:lnTo>
                      <a:pt x="24383" y="102299"/>
                    </a:lnTo>
                    <a:moveTo>
                      <a:pt x="24383" y="102299"/>
                    </a:moveTo>
                    <a:lnTo>
                      <a:pt x="24383" y="102299"/>
                    </a:lnTo>
                    <a:moveTo>
                      <a:pt x="24383" y="102299"/>
                    </a:moveTo>
                    <a:lnTo>
                      <a:pt x="24002" y="102680"/>
                    </a:lnTo>
                    <a:moveTo>
                      <a:pt x="24002" y="102680"/>
                    </a:moveTo>
                    <a:lnTo>
                      <a:pt x="23811" y="102680"/>
                    </a:lnTo>
                    <a:moveTo>
                      <a:pt x="23811" y="102680"/>
                    </a:moveTo>
                    <a:lnTo>
                      <a:pt x="23811" y="102680"/>
                    </a:lnTo>
                    <a:moveTo>
                      <a:pt x="23811" y="102680"/>
                    </a:moveTo>
                    <a:lnTo>
                      <a:pt x="23431" y="102680"/>
                    </a:lnTo>
                    <a:moveTo>
                      <a:pt x="23431" y="102680"/>
                    </a:moveTo>
                    <a:lnTo>
                      <a:pt x="4001" y="102680"/>
                    </a:lnTo>
                    <a:moveTo>
                      <a:pt x="4001" y="102680"/>
                    </a:moveTo>
                    <a:lnTo>
                      <a:pt x="4001" y="102680"/>
                    </a:lnTo>
                    <a:moveTo>
                      <a:pt x="4001" y="102680"/>
                    </a:moveTo>
                    <a:lnTo>
                      <a:pt x="4001" y="102680"/>
                    </a:lnTo>
                    <a:moveTo>
                      <a:pt x="4001" y="102680"/>
                    </a:moveTo>
                    <a:lnTo>
                      <a:pt x="3620" y="102680"/>
                    </a:lnTo>
                    <a:moveTo>
                      <a:pt x="3620" y="102680"/>
                    </a:moveTo>
                    <a:lnTo>
                      <a:pt x="3620" y="102680"/>
                    </a:lnTo>
                    <a:moveTo>
                      <a:pt x="3620" y="102680"/>
                    </a:moveTo>
                    <a:lnTo>
                      <a:pt x="3620" y="102680"/>
                    </a:lnTo>
                    <a:moveTo>
                      <a:pt x="3620" y="102680"/>
                    </a:moveTo>
                    <a:lnTo>
                      <a:pt x="3239" y="102680"/>
                    </a:lnTo>
                    <a:moveTo>
                      <a:pt x="3239" y="102680"/>
                    </a:moveTo>
                    <a:lnTo>
                      <a:pt x="3239" y="102680"/>
                    </a:lnTo>
                    <a:moveTo>
                      <a:pt x="3239" y="102680"/>
                    </a:moveTo>
                    <a:lnTo>
                      <a:pt x="3239" y="102680"/>
                    </a:lnTo>
                    <a:moveTo>
                      <a:pt x="3239" y="102680"/>
                    </a:moveTo>
                    <a:lnTo>
                      <a:pt x="3239" y="102680"/>
                    </a:lnTo>
                    <a:moveTo>
                      <a:pt x="3239" y="102680"/>
                    </a:moveTo>
                    <a:lnTo>
                      <a:pt x="2858" y="102680"/>
                    </a:lnTo>
                    <a:moveTo>
                      <a:pt x="2858" y="102680"/>
                    </a:moveTo>
                    <a:lnTo>
                      <a:pt x="2858" y="103060"/>
                    </a:lnTo>
                    <a:moveTo>
                      <a:pt x="2858" y="103060"/>
                    </a:moveTo>
                    <a:lnTo>
                      <a:pt x="2858" y="103060"/>
                    </a:lnTo>
                    <a:moveTo>
                      <a:pt x="2858" y="103060"/>
                    </a:moveTo>
                    <a:lnTo>
                      <a:pt x="2476" y="103060"/>
                    </a:lnTo>
                    <a:moveTo>
                      <a:pt x="2476" y="103060"/>
                    </a:moveTo>
                    <a:lnTo>
                      <a:pt x="2476" y="103060"/>
                    </a:lnTo>
                    <a:moveTo>
                      <a:pt x="2476" y="103060"/>
                    </a:moveTo>
                    <a:lnTo>
                      <a:pt x="2476" y="103060"/>
                    </a:lnTo>
                    <a:moveTo>
                      <a:pt x="2476" y="103060"/>
                    </a:moveTo>
                    <a:lnTo>
                      <a:pt x="2476" y="103060"/>
                    </a:lnTo>
                    <a:moveTo>
                      <a:pt x="2476" y="103060"/>
                    </a:moveTo>
                    <a:lnTo>
                      <a:pt x="2476" y="103441"/>
                    </a:lnTo>
                    <a:moveTo>
                      <a:pt x="2476" y="103441"/>
                    </a:moveTo>
                    <a:lnTo>
                      <a:pt x="2096" y="103441"/>
                    </a:lnTo>
                    <a:moveTo>
                      <a:pt x="2096" y="103441"/>
                    </a:moveTo>
                    <a:lnTo>
                      <a:pt x="2096" y="103441"/>
                    </a:lnTo>
                    <a:moveTo>
                      <a:pt x="2096" y="103441"/>
                    </a:moveTo>
                    <a:lnTo>
                      <a:pt x="2096" y="103441"/>
                    </a:lnTo>
                    <a:moveTo>
                      <a:pt x="2096" y="103441"/>
                    </a:moveTo>
                    <a:lnTo>
                      <a:pt x="2096" y="103632"/>
                    </a:lnTo>
                    <a:moveTo>
                      <a:pt x="2096" y="103632"/>
                    </a:moveTo>
                    <a:lnTo>
                      <a:pt x="2096" y="103632"/>
                    </a:lnTo>
                    <a:moveTo>
                      <a:pt x="2096" y="103632"/>
                    </a:moveTo>
                    <a:lnTo>
                      <a:pt x="1714" y="103632"/>
                    </a:lnTo>
                    <a:moveTo>
                      <a:pt x="1714" y="103632"/>
                    </a:moveTo>
                    <a:lnTo>
                      <a:pt x="1714" y="103632"/>
                    </a:lnTo>
                    <a:moveTo>
                      <a:pt x="1714" y="103632"/>
                    </a:moveTo>
                    <a:lnTo>
                      <a:pt x="1714" y="104013"/>
                    </a:lnTo>
                    <a:moveTo>
                      <a:pt x="1714" y="104013"/>
                    </a:moveTo>
                    <a:lnTo>
                      <a:pt x="1714" y="104013"/>
                    </a:lnTo>
                    <a:moveTo>
                      <a:pt x="1714" y="104013"/>
                    </a:moveTo>
                    <a:lnTo>
                      <a:pt x="1714" y="104013"/>
                    </a:lnTo>
                    <a:moveTo>
                      <a:pt x="1714" y="104013"/>
                    </a:moveTo>
                    <a:lnTo>
                      <a:pt x="1714" y="104394"/>
                    </a:lnTo>
                    <a:moveTo>
                      <a:pt x="1714" y="104394"/>
                    </a:moveTo>
                    <a:lnTo>
                      <a:pt x="1714" y="104394"/>
                    </a:lnTo>
                    <a:moveTo>
                      <a:pt x="1714" y="104394"/>
                    </a:moveTo>
                    <a:lnTo>
                      <a:pt x="1714" y="104394"/>
                    </a:lnTo>
                    <a:moveTo>
                      <a:pt x="1714" y="104394"/>
                    </a:moveTo>
                    <a:lnTo>
                      <a:pt x="1714" y="104394"/>
                    </a:lnTo>
                    <a:moveTo>
                      <a:pt x="1714" y="104394"/>
                    </a:moveTo>
                    <a:lnTo>
                      <a:pt x="1714" y="104775"/>
                    </a:lnTo>
                    <a:moveTo>
                      <a:pt x="1714" y="104775"/>
                    </a:moveTo>
                    <a:lnTo>
                      <a:pt x="1714" y="104775"/>
                    </a:lnTo>
                    <a:moveTo>
                      <a:pt x="1714" y="104775"/>
                    </a:moveTo>
                    <a:lnTo>
                      <a:pt x="1714" y="104775"/>
                    </a:lnTo>
                    <a:moveTo>
                      <a:pt x="1714" y="104775"/>
                    </a:moveTo>
                    <a:lnTo>
                      <a:pt x="1714" y="105156"/>
                    </a:lnTo>
                    <a:moveTo>
                      <a:pt x="1714" y="105156"/>
                    </a:moveTo>
                    <a:lnTo>
                      <a:pt x="1714" y="105156"/>
                    </a:lnTo>
                    <a:moveTo>
                      <a:pt x="1714" y="105156"/>
                    </a:moveTo>
                    <a:lnTo>
                      <a:pt x="1714" y="105156"/>
                    </a:lnTo>
                    <a:moveTo>
                      <a:pt x="1714" y="105156"/>
                    </a:moveTo>
                    <a:lnTo>
                      <a:pt x="1714" y="105156"/>
                    </a:lnTo>
                    <a:moveTo>
                      <a:pt x="1714" y="105156"/>
                    </a:moveTo>
                    <a:lnTo>
                      <a:pt x="1714" y="105537"/>
                    </a:lnTo>
                    <a:moveTo>
                      <a:pt x="1714" y="105537"/>
                    </a:moveTo>
                    <a:lnTo>
                      <a:pt x="1714" y="105537"/>
                    </a:lnTo>
                    <a:moveTo>
                      <a:pt x="1714" y="105537"/>
                    </a:moveTo>
                    <a:lnTo>
                      <a:pt x="1714" y="105537"/>
                    </a:lnTo>
                    <a:moveTo>
                      <a:pt x="1714" y="105537"/>
                    </a:moveTo>
                    <a:lnTo>
                      <a:pt x="1714" y="105918"/>
                    </a:lnTo>
                    <a:moveTo>
                      <a:pt x="1714" y="105918"/>
                    </a:moveTo>
                    <a:lnTo>
                      <a:pt x="1714" y="105918"/>
                    </a:lnTo>
                    <a:moveTo>
                      <a:pt x="1714" y="105918"/>
                    </a:moveTo>
                    <a:lnTo>
                      <a:pt x="1714" y="105918"/>
                    </a:lnTo>
                    <a:moveTo>
                      <a:pt x="1714" y="105918"/>
                    </a:moveTo>
                    <a:lnTo>
                      <a:pt x="2096" y="105918"/>
                    </a:lnTo>
                    <a:moveTo>
                      <a:pt x="2096" y="105918"/>
                    </a:moveTo>
                    <a:lnTo>
                      <a:pt x="2096" y="106299"/>
                    </a:lnTo>
                    <a:moveTo>
                      <a:pt x="2096" y="106299"/>
                    </a:moveTo>
                    <a:lnTo>
                      <a:pt x="2096" y="106299"/>
                    </a:lnTo>
                    <a:moveTo>
                      <a:pt x="2096" y="106299"/>
                    </a:moveTo>
                    <a:lnTo>
                      <a:pt x="2096" y="106299"/>
                    </a:lnTo>
                    <a:moveTo>
                      <a:pt x="2096" y="106299"/>
                    </a:moveTo>
                    <a:lnTo>
                      <a:pt x="2096" y="106299"/>
                    </a:lnTo>
                    <a:moveTo>
                      <a:pt x="2096" y="106299"/>
                    </a:moveTo>
                    <a:lnTo>
                      <a:pt x="2476" y="106680"/>
                    </a:lnTo>
                    <a:moveTo>
                      <a:pt x="2476" y="106680"/>
                    </a:moveTo>
                    <a:lnTo>
                      <a:pt x="2476" y="106680"/>
                    </a:lnTo>
                    <a:moveTo>
                      <a:pt x="2476" y="106680"/>
                    </a:moveTo>
                    <a:lnTo>
                      <a:pt x="2476" y="106680"/>
                    </a:lnTo>
                    <a:moveTo>
                      <a:pt x="2476" y="106680"/>
                    </a:moveTo>
                    <a:lnTo>
                      <a:pt x="2476" y="106680"/>
                    </a:lnTo>
                    <a:moveTo>
                      <a:pt x="2476" y="106680"/>
                    </a:moveTo>
                    <a:lnTo>
                      <a:pt x="2476" y="106680"/>
                    </a:lnTo>
                    <a:moveTo>
                      <a:pt x="2476" y="106680"/>
                    </a:moveTo>
                    <a:lnTo>
                      <a:pt x="2858" y="106871"/>
                    </a:lnTo>
                    <a:moveTo>
                      <a:pt x="2858" y="106871"/>
                    </a:moveTo>
                    <a:lnTo>
                      <a:pt x="2858" y="106871"/>
                    </a:lnTo>
                    <a:moveTo>
                      <a:pt x="2858" y="106871"/>
                    </a:moveTo>
                    <a:lnTo>
                      <a:pt x="2858" y="106871"/>
                    </a:lnTo>
                    <a:moveTo>
                      <a:pt x="2858" y="106871"/>
                    </a:moveTo>
                    <a:lnTo>
                      <a:pt x="3239" y="106871"/>
                    </a:lnTo>
                    <a:moveTo>
                      <a:pt x="3239" y="106871"/>
                    </a:moveTo>
                    <a:lnTo>
                      <a:pt x="3239" y="106871"/>
                    </a:lnTo>
                    <a:moveTo>
                      <a:pt x="3239" y="106871"/>
                    </a:moveTo>
                    <a:lnTo>
                      <a:pt x="3239" y="106871"/>
                    </a:lnTo>
                    <a:moveTo>
                      <a:pt x="3239" y="106871"/>
                    </a:moveTo>
                    <a:lnTo>
                      <a:pt x="3239" y="106871"/>
                    </a:lnTo>
                    <a:moveTo>
                      <a:pt x="3239" y="106871"/>
                    </a:moveTo>
                    <a:lnTo>
                      <a:pt x="3620" y="106871"/>
                    </a:lnTo>
                    <a:moveTo>
                      <a:pt x="3620" y="106871"/>
                    </a:moveTo>
                    <a:lnTo>
                      <a:pt x="3620" y="106871"/>
                    </a:lnTo>
                    <a:moveTo>
                      <a:pt x="3620" y="106871"/>
                    </a:moveTo>
                    <a:lnTo>
                      <a:pt x="3620" y="106871"/>
                    </a:lnTo>
                    <a:moveTo>
                      <a:pt x="3620" y="106871"/>
                    </a:moveTo>
                    <a:lnTo>
                      <a:pt x="4001" y="107252"/>
                    </a:lnTo>
                    <a:moveTo>
                      <a:pt x="4001" y="107252"/>
                    </a:moveTo>
                    <a:lnTo>
                      <a:pt x="4001" y="107252"/>
                    </a:lnTo>
                    <a:moveTo>
                      <a:pt x="4001" y="107252"/>
                    </a:moveTo>
                    <a:lnTo>
                      <a:pt x="4001" y="107252"/>
                    </a:lnTo>
                    <a:moveTo>
                      <a:pt x="4001" y="107252"/>
                    </a:moveTo>
                    <a:lnTo>
                      <a:pt x="23431" y="107252"/>
                    </a:lnTo>
                    <a:moveTo>
                      <a:pt x="23431" y="107252"/>
                    </a:moveTo>
                    <a:lnTo>
                      <a:pt x="23811" y="107252"/>
                    </a:lnTo>
                    <a:moveTo>
                      <a:pt x="23811" y="107252"/>
                    </a:moveTo>
                    <a:lnTo>
                      <a:pt x="23811" y="107252"/>
                    </a:lnTo>
                    <a:moveTo>
                      <a:pt x="23811" y="107252"/>
                    </a:moveTo>
                    <a:lnTo>
                      <a:pt x="24002" y="107252"/>
                    </a:lnTo>
                    <a:moveTo>
                      <a:pt x="24002" y="107252"/>
                    </a:moveTo>
                    <a:lnTo>
                      <a:pt x="24383" y="107252"/>
                    </a:lnTo>
                    <a:moveTo>
                      <a:pt x="24383" y="107252"/>
                    </a:moveTo>
                    <a:lnTo>
                      <a:pt x="24383" y="107252"/>
                    </a:lnTo>
                    <a:moveTo>
                      <a:pt x="24383" y="107252"/>
                    </a:moveTo>
                    <a:lnTo>
                      <a:pt x="24764" y="107252"/>
                    </a:lnTo>
                    <a:moveTo>
                      <a:pt x="24764" y="107252"/>
                    </a:moveTo>
                    <a:lnTo>
                      <a:pt x="25145" y="107252"/>
                    </a:lnTo>
                    <a:moveTo>
                      <a:pt x="25145" y="107252"/>
                    </a:moveTo>
                    <a:lnTo>
                      <a:pt x="25145" y="107632"/>
                    </a:lnTo>
                    <a:moveTo>
                      <a:pt x="25145" y="107632"/>
                    </a:moveTo>
                    <a:lnTo>
                      <a:pt x="25526" y="107632"/>
                    </a:lnTo>
                    <a:moveTo>
                      <a:pt x="25526" y="107632"/>
                    </a:moveTo>
                    <a:lnTo>
                      <a:pt x="25526" y="107632"/>
                    </a:lnTo>
                    <a:moveTo>
                      <a:pt x="25526" y="107632"/>
                    </a:moveTo>
                    <a:lnTo>
                      <a:pt x="25907" y="108013"/>
                    </a:lnTo>
                    <a:moveTo>
                      <a:pt x="25907" y="108013"/>
                    </a:moveTo>
                    <a:lnTo>
                      <a:pt x="25907" y="108013"/>
                    </a:lnTo>
                    <a:moveTo>
                      <a:pt x="25907" y="108013"/>
                    </a:moveTo>
                    <a:lnTo>
                      <a:pt x="26288" y="108013"/>
                    </a:lnTo>
                    <a:moveTo>
                      <a:pt x="26288" y="108013"/>
                    </a:moveTo>
                    <a:lnTo>
                      <a:pt x="26288" y="108394"/>
                    </a:lnTo>
                    <a:moveTo>
                      <a:pt x="26288" y="108394"/>
                    </a:moveTo>
                    <a:lnTo>
                      <a:pt x="26669" y="108394"/>
                    </a:lnTo>
                    <a:moveTo>
                      <a:pt x="26669" y="108394"/>
                    </a:moveTo>
                    <a:lnTo>
                      <a:pt x="26669" y="108776"/>
                    </a:lnTo>
                    <a:moveTo>
                      <a:pt x="26669" y="108776"/>
                    </a:moveTo>
                    <a:lnTo>
                      <a:pt x="27050" y="108776"/>
                    </a:lnTo>
                    <a:moveTo>
                      <a:pt x="27050" y="108776"/>
                    </a:moveTo>
                    <a:lnTo>
                      <a:pt x="27050" y="109157"/>
                    </a:lnTo>
                    <a:moveTo>
                      <a:pt x="27050" y="109157"/>
                    </a:moveTo>
                    <a:lnTo>
                      <a:pt x="27050" y="109537"/>
                    </a:lnTo>
                    <a:moveTo>
                      <a:pt x="27050" y="109537"/>
                    </a:moveTo>
                    <a:lnTo>
                      <a:pt x="27240" y="109537"/>
                    </a:lnTo>
                    <a:moveTo>
                      <a:pt x="27240" y="109537"/>
                    </a:moveTo>
                    <a:lnTo>
                      <a:pt x="27240" y="109918"/>
                    </a:lnTo>
                    <a:moveTo>
                      <a:pt x="27240" y="109918"/>
                    </a:moveTo>
                    <a:lnTo>
                      <a:pt x="27240" y="109918"/>
                    </a:lnTo>
                    <a:moveTo>
                      <a:pt x="27240" y="109918"/>
                    </a:moveTo>
                    <a:lnTo>
                      <a:pt x="27240" y="110109"/>
                    </a:lnTo>
                    <a:moveTo>
                      <a:pt x="27240" y="110109"/>
                    </a:moveTo>
                    <a:lnTo>
                      <a:pt x="27622" y="110490"/>
                    </a:lnTo>
                    <a:moveTo>
                      <a:pt x="27622" y="110490"/>
                    </a:moveTo>
                    <a:lnTo>
                      <a:pt x="27622" y="110490"/>
                    </a:lnTo>
                    <a:moveTo>
                      <a:pt x="27622" y="110490"/>
                    </a:moveTo>
                    <a:lnTo>
                      <a:pt x="27622" y="110871"/>
                    </a:lnTo>
                    <a:moveTo>
                      <a:pt x="27622" y="110871"/>
                    </a:moveTo>
                    <a:lnTo>
                      <a:pt x="27622" y="111252"/>
                    </a:lnTo>
                    <a:moveTo>
                      <a:pt x="27622" y="111252"/>
                    </a:moveTo>
                    <a:lnTo>
                      <a:pt x="27622" y="111252"/>
                    </a:lnTo>
                    <a:moveTo>
                      <a:pt x="27622" y="111252"/>
                    </a:moveTo>
                    <a:lnTo>
                      <a:pt x="27622" y="111633"/>
                    </a:lnTo>
                    <a:moveTo>
                      <a:pt x="27622" y="111633"/>
                    </a:moveTo>
                    <a:lnTo>
                      <a:pt x="27622" y="112014"/>
                    </a:lnTo>
                    <a:moveTo>
                      <a:pt x="27622" y="112014"/>
                    </a:moveTo>
                    <a:lnTo>
                      <a:pt x="27622" y="112014"/>
                    </a:lnTo>
                    <a:moveTo>
                      <a:pt x="27622" y="112014"/>
                    </a:moveTo>
                    <a:lnTo>
                      <a:pt x="27240" y="112395"/>
                    </a:lnTo>
                    <a:moveTo>
                      <a:pt x="27240" y="112395"/>
                    </a:moveTo>
                    <a:lnTo>
                      <a:pt x="27240" y="112776"/>
                    </a:lnTo>
                    <a:moveTo>
                      <a:pt x="27240" y="112776"/>
                    </a:moveTo>
                    <a:lnTo>
                      <a:pt x="27240" y="112776"/>
                    </a:lnTo>
                    <a:moveTo>
                      <a:pt x="27240" y="112776"/>
                    </a:moveTo>
                    <a:lnTo>
                      <a:pt x="27240" y="113157"/>
                    </a:lnTo>
                    <a:moveTo>
                      <a:pt x="27240" y="113157"/>
                    </a:moveTo>
                    <a:lnTo>
                      <a:pt x="27050" y="113157"/>
                    </a:lnTo>
                    <a:moveTo>
                      <a:pt x="27050" y="113157"/>
                    </a:moveTo>
                    <a:lnTo>
                      <a:pt x="27050" y="113348"/>
                    </a:lnTo>
                    <a:moveTo>
                      <a:pt x="27050" y="113348"/>
                    </a:moveTo>
                    <a:lnTo>
                      <a:pt x="27050" y="113348"/>
                    </a:lnTo>
                    <a:moveTo>
                      <a:pt x="27050" y="113348"/>
                    </a:moveTo>
                    <a:lnTo>
                      <a:pt x="26669" y="113729"/>
                    </a:lnTo>
                    <a:moveTo>
                      <a:pt x="26669" y="113729"/>
                    </a:moveTo>
                    <a:lnTo>
                      <a:pt x="26669" y="113729"/>
                    </a:lnTo>
                    <a:moveTo>
                      <a:pt x="26669" y="113729"/>
                    </a:moveTo>
                    <a:lnTo>
                      <a:pt x="26288" y="114109"/>
                    </a:lnTo>
                    <a:moveTo>
                      <a:pt x="26288" y="114109"/>
                    </a:moveTo>
                    <a:lnTo>
                      <a:pt x="26288" y="114109"/>
                    </a:lnTo>
                    <a:moveTo>
                      <a:pt x="26288" y="114109"/>
                    </a:moveTo>
                    <a:lnTo>
                      <a:pt x="25907" y="114491"/>
                    </a:lnTo>
                    <a:moveTo>
                      <a:pt x="25907" y="114491"/>
                    </a:moveTo>
                    <a:lnTo>
                      <a:pt x="25907" y="114491"/>
                    </a:lnTo>
                    <a:moveTo>
                      <a:pt x="25907" y="114491"/>
                    </a:moveTo>
                    <a:lnTo>
                      <a:pt x="25526" y="114871"/>
                    </a:lnTo>
                    <a:moveTo>
                      <a:pt x="25526" y="114871"/>
                    </a:moveTo>
                    <a:lnTo>
                      <a:pt x="25526" y="114871"/>
                    </a:lnTo>
                    <a:moveTo>
                      <a:pt x="25526" y="114871"/>
                    </a:moveTo>
                    <a:lnTo>
                      <a:pt x="25145" y="114871"/>
                    </a:lnTo>
                    <a:moveTo>
                      <a:pt x="25145" y="114871"/>
                    </a:moveTo>
                    <a:lnTo>
                      <a:pt x="25145" y="114871"/>
                    </a:lnTo>
                    <a:moveTo>
                      <a:pt x="25145" y="114871"/>
                    </a:moveTo>
                    <a:lnTo>
                      <a:pt x="24764" y="115253"/>
                    </a:lnTo>
                    <a:moveTo>
                      <a:pt x="24764" y="115253"/>
                    </a:moveTo>
                    <a:lnTo>
                      <a:pt x="24383" y="115253"/>
                    </a:lnTo>
                    <a:moveTo>
                      <a:pt x="24383" y="115253"/>
                    </a:moveTo>
                    <a:lnTo>
                      <a:pt x="24383" y="115253"/>
                    </a:lnTo>
                    <a:moveTo>
                      <a:pt x="24383" y="115253"/>
                    </a:moveTo>
                    <a:lnTo>
                      <a:pt x="24002" y="115253"/>
                    </a:lnTo>
                    <a:moveTo>
                      <a:pt x="24002" y="115253"/>
                    </a:moveTo>
                    <a:lnTo>
                      <a:pt x="23811" y="115253"/>
                    </a:lnTo>
                    <a:moveTo>
                      <a:pt x="23811" y="115253"/>
                    </a:moveTo>
                    <a:lnTo>
                      <a:pt x="23811" y="115253"/>
                    </a:lnTo>
                    <a:moveTo>
                      <a:pt x="23811" y="115253"/>
                    </a:moveTo>
                    <a:lnTo>
                      <a:pt x="23431" y="115253"/>
                    </a:lnTo>
                    <a:moveTo>
                      <a:pt x="23431" y="115253"/>
                    </a:moveTo>
                    <a:lnTo>
                      <a:pt x="4001" y="115253"/>
                    </a:lnTo>
                    <a:moveTo>
                      <a:pt x="4001" y="115253"/>
                    </a:moveTo>
                    <a:lnTo>
                      <a:pt x="4001" y="115253"/>
                    </a:lnTo>
                    <a:moveTo>
                      <a:pt x="4001" y="115253"/>
                    </a:moveTo>
                    <a:lnTo>
                      <a:pt x="4001" y="115253"/>
                    </a:lnTo>
                    <a:moveTo>
                      <a:pt x="4001" y="115253"/>
                    </a:moveTo>
                    <a:lnTo>
                      <a:pt x="3620" y="115253"/>
                    </a:lnTo>
                    <a:moveTo>
                      <a:pt x="3620" y="115253"/>
                    </a:moveTo>
                    <a:lnTo>
                      <a:pt x="3620" y="115253"/>
                    </a:lnTo>
                    <a:moveTo>
                      <a:pt x="3620" y="115253"/>
                    </a:moveTo>
                    <a:lnTo>
                      <a:pt x="3620" y="115253"/>
                    </a:lnTo>
                    <a:moveTo>
                      <a:pt x="3620" y="115253"/>
                    </a:moveTo>
                    <a:lnTo>
                      <a:pt x="3239" y="115633"/>
                    </a:lnTo>
                    <a:moveTo>
                      <a:pt x="3239" y="115633"/>
                    </a:moveTo>
                    <a:lnTo>
                      <a:pt x="3239" y="115633"/>
                    </a:lnTo>
                    <a:moveTo>
                      <a:pt x="3239" y="115633"/>
                    </a:moveTo>
                    <a:lnTo>
                      <a:pt x="3239" y="115633"/>
                    </a:lnTo>
                    <a:moveTo>
                      <a:pt x="3239" y="115633"/>
                    </a:moveTo>
                    <a:lnTo>
                      <a:pt x="3239" y="115633"/>
                    </a:lnTo>
                    <a:moveTo>
                      <a:pt x="3239" y="115633"/>
                    </a:moveTo>
                    <a:lnTo>
                      <a:pt x="2858" y="115633"/>
                    </a:lnTo>
                    <a:moveTo>
                      <a:pt x="2858" y="115633"/>
                    </a:moveTo>
                    <a:lnTo>
                      <a:pt x="2858" y="115633"/>
                    </a:lnTo>
                    <a:moveTo>
                      <a:pt x="2858" y="115633"/>
                    </a:moveTo>
                    <a:lnTo>
                      <a:pt x="2858" y="115633"/>
                    </a:lnTo>
                    <a:moveTo>
                      <a:pt x="2858" y="115633"/>
                    </a:moveTo>
                    <a:lnTo>
                      <a:pt x="2476" y="115633"/>
                    </a:lnTo>
                    <a:moveTo>
                      <a:pt x="2476" y="115633"/>
                    </a:moveTo>
                    <a:lnTo>
                      <a:pt x="2476" y="116015"/>
                    </a:lnTo>
                    <a:moveTo>
                      <a:pt x="2476" y="116015"/>
                    </a:moveTo>
                    <a:lnTo>
                      <a:pt x="2476" y="116015"/>
                    </a:lnTo>
                    <a:moveTo>
                      <a:pt x="2476" y="116015"/>
                    </a:moveTo>
                    <a:lnTo>
                      <a:pt x="2476" y="116015"/>
                    </a:lnTo>
                    <a:moveTo>
                      <a:pt x="2476" y="116015"/>
                    </a:moveTo>
                    <a:lnTo>
                      <a:pt x="2476" y="116015"/>
                    </a:lnTo>
                    <a:moveTo>
                      <a:pt x="2476" y="116015"/>
                    </a:moveTo>
                    <a:lnTo>
                      <a:pt x="2096" y="116015"/>
                    </a:lnTo>
                    <a:moveTo>
                      <a:pt x="2096" y="116015"/>
                    </a:moveTo>
                    <a:lnTo>
                      <a:pt x="2096" y="116395"/>
                    </a:lnTo>
                    <a:moveTo>
                      <a:pt x="2096" y="116395"/>
                    </a:moveTo>
                    <a:lnTo>
                      <a:pt x="2096" y="116395"/>
                    </a:lnTo>
                    <a:moveTo>
                      <a:pt x="2096" y="116395"/>
                    </a:moveTo>
                    <a:lnTo>
                      <a:pt x="2096" y="116395"/>
                    </a:lnTo>
                    <a:moveTo>
                      <a:pt x="2096" y="116395"/>
                    </a:moveTo>
                    <a:lnTo>
                      <a:pt x="2096" y="116395"/>
                    </a:lnTo>
                    <a:moveTo>
                      <a:pt x="2096" y="116395"/>
                    </a:moveTo>
                    <a:lnTo>
                      <a:pt x="1714" y="116777"/>
                    </a:lnTo>
                    <a:moveTo>
                      <a:pt x="1714" y="116777"/>
                    </a:moveTo>
                    <a:lnTo>
                      <a:pt x="1714" y="116777"/>
                    </a:lnTo>
                    <a:moveTo>
                      <a:pt x="1714" y="116777"/>
                    </a:moveTo>
                    <a:lnTo>
                      <a:pt x="1714" y="116777"/>
                    </a:lnTo>
                    <a:moveTo>
                      <a:pt x="1714" y="116777"/>
                    </a:moveTo>
                    <a:lnTo>
                      <a:pt x="1714" y="116777"/>
                    </a:lnTo>
                    <a:moveTo>
                      <a:pt x="1714" y="116777"/>
                    </a:moveTo>
                    <a:lnTo>
                      <a:pt x="1714" y="116967"/>
                    </a:lnTo>
                    <a:moveTo>
                      <a:pt x="1714" y="116967"/>
                    </a:moveTo>
                    <a:lnTo>
                      <a:pt x="1714" y="116967"/>
                    </a:lnTo>
                    <a:moveTo>
                      <a:pt x="1714" y="116967"/>
                    </a:moveTo>
                    <a:lnTo>
                      <a:pt x="1714" y="116967"/>
                    </a:lnTo>
                    <a:moveTo>
                      <a:pt x="1714" y="116967"/>
                    </a:moveTo>
                    <a:lnTo>
                      <a:pt x="1714" y="117348"/>
                    </a:lnTo>
                    <a:moveTo>
                      <a:pt x="1714" y="117348"/>
                    </a:moveTo>
                    <a:lnTo>
                      <a:pt x="1714" y="117348"/>
                    </a:lnTo>
                    <a:moveTo>
                      <a:pt x="1714" y="117348"/>
                    </a:moveTo>
                    <a:lnTo>
                      <a:pt x="1714" y="117348"/>
                    </a:lnTo>
                    <a:moveTo>
                      <a:pt x="1714" y="117348"/>
                    </a:moveTo>
                    <a:lnTo>
                      <a:pt x="1714" y="117729"/>
                    </a:lnTo>
                    <a:moveTo>
                      <a:pt x="1714" y="117729"/>
                    </a:moveTo>
                    <a:lnTo>
                      <a:pt x="1714" y="117729"/>
                    </a:lnTo>
                    <a:moveTo>
                      <a:pt x="1714" y="117729"/>
                    </a:moveTo>
                    <a:lnTo>
                      <a:pt x="1714" y="117729"/>
                    </a:lnTo>
                    <a:moveTo>
                      <a:pt x="1714" y="117729"/>
                    </a:moveTo>
                    <a:lnTo>
                      <a:pt x="1714" y="117729"/>
                    </a:lnTo>
                    <a:moveTo>
                      <a:pt x="1714" y="117729"/>
                    </a:moveTo>
                    <a:lnTo>
                      <a:pt x="1714" y="118110"/>
                    </a:lnTo>
                    <a:moveTo>
                      <a:pt x="1714" y="118110"/>
                    </a:moveTo>
                    <a:lnTo>
                      <a:pt x="1714" y="118110"/>
                    </a:lnTo>
                    <a:moveTo>
                      <a:pt x="1714" y="118110"/>
                    </a:moveTo>
                    <a:lnTo>
                      <a:pt x="1714" y="118110"/>
                    </a:lnTo>
                    <a:moveTo>
                      <a:pt x="1714" y="118110"/>
                    </a:moveTo>
                    <a:lnTo>
                      <a:pt x="1714" y="118491"/>
                    </a:lnTo>
                    <a:moveTo>
                      <a:pt x="1714" y="118491"/>
                    </a:moveTo>
                    <a:lnTo>
                      <a:pt x="1714" y="118491"/>
                    </a:lnTo>
                    <a:moveTo>
                      <a:pt x="1714" y="118491"/>
                    </a:moveTo>
                    <a:lnTo>
                      <a:pt x="1714" y="118491"/>
                    </a:lnTo>
                    <a:moveTo>
                      <a:pt x="1714" y="118491"/>
                    </a:moveTo>
                    <a:lnTo>
                      <a:pt x="1714" y="118491"/>
                    </a:lnTo>
                    <a:moveTo>
                      <a:pt x="1714" y="118491"/>
                    </a:moveTo>
                    <a:lnTo>
                      <a:pt x="1714" y="118872"/>
                    </a:lnTo>
                    <a:moveTo>
                      <a:pt x="1714" y="118872"/>
                    </a:moveTo>
                    <a:lnTo>
                      <a:pt x="2096" y="118872"/>
                    </a:lnTo>
                    <a:moveTo>
                      <a:pt x="2096" y="118872"/>
                    </a:moveTo>
                    <a:lnTo>
                      <a:pt x="2096" y="118872"/>
                    </a:lnTo>
                    <a:moveTo>
                      <a:pt x="2096" y="118872"/>
                    </a:moveTo>
                    <a:lnTo>
                      <a:pt x="2096" y="118872"/>
                    </a:lnTo>
                    <a:moveTo>
                      <a:pt x="2096" y="118872"/>
                    </a:moveTo>
                    <a:lnTo>
                      <a:pt x="2096" y="119253"/>
                    </a:lnTo>
                    <a:moveTo>
                      <a:pt x="2096" y="119253"/>
                    </a:moveTo>
                    <a:lnTo>
                      <a:pt x="2096" y="119253"/>
                    </a:lnTo>
                    <a:moveTo>
                      <a:pt x="2096" y="119253"/>
                    </a:moveTo>
                    <a:lnTo>
                      <a:pt x="2476" y="119253"/>
                    </a:lnTo>
                    <a:moveTo>
                      <a:pt x="2476" y="119253"/>
                    </a:moveTo>
                    <a:lnTo>
                      <a:pt x="2476" y="119253"/>
                    </a:lnTo>
                    <a:moveTo>
                      <a:pt x="2476" y="119253"/>
                    </a:moveTo>
                    <a:lnTo>
                      <a:pt x="2476" y="119634"/>
                    </a:lnTo>
                    <a:moveTo>
                      <a:pt x="2476" y="119634"/>
                    </a:moveTo>
                    <a:lnTo>
                      <a:pt x="2476" y="119634"/>
                    </a:lnTo>
                    <a:moveTo>
                      <a:pt x="2476" y="119634"/>
                    </a:moveTo>
                    <a:lnTo>
                      <a:pt x="2476" y="119634"/>
                    </a:lnTo>
                    <a:moveTo>
                      <a:pt x="2476" y="119634"/>
                    </a:moveTo>
                    <a:lnTo>
                      <a:pt x="2858" y="119634"/>
                    </a:lnTo>
                    <a:moveTo>
                      <a:pt x="2858" y="119634"/>
                    </a:moveTo>
                    <a:lnTo>
                      <a:pt x="2858" y="119634"/>
                    </a:lnTo>
                    <a:moveTo>
                      <a:pt x="2858" y="119634"/>
                    </a:moveTo>
                    <a:lnTo>
                      <a:pt x="2858" y="119634"/>
                    </a:lnTo>
                    <a:moveTo>
                      <a:pt x="2858" y="119634"/>
                    </a:moveTo>
                    <a:lnTo>
                      <a:pt x="3239" y="120015"/>
                    </a:lnTo>
                    <a:moveTo>
                      <a:pt x="3239" y="120015"/>
                    </a:moveTo>
                    <a:lnTo>
                      <a:pt x="3239" y="120015"/>
                    </a:lnTo>
                    <a:moveTo>
                      <a:pt x="3239" y="120015"/>
                    </a:moveTo>
                    <a:lnTo>
                      <a:pt x="3239" y="120015"/>
                    </a:lnTo>
                    <a:moveTo>
                      <a:pt x="3239" y="120015"/>
                    </a:moveTo>
                    <a:lnTo>
                      <a:pt x="3239" y="120015"/>
                    </a:lnTo>
                    <a:moveTo>
                      <a:pt x="3239" y="120015"/>
                    </a:moveTo>
                    <a:lnTo>
                      <a:pt x="3620" y="120015"/>
                    </a:lnTo>
                    <a:moveTo>
                      <a:pt x="3620" y="120015"/>
                    </a:moveTo>
                    <a:lnTo>
                      <a:pt x="3620" y="120015"/>
                    </a:lnTo>
                    <a:moveTo>
                      <a:pt x="3620" y="120015"/>
                    </a:moveTo>
                    <a:lnTo>
                      <a:pt x="3620" y="120015"/>
                    </a:lnTo>
                    <a:moveTo>
                      <a:pt x="3620" y="120015"/>
                    </a:moveTo>
                    <a:lnTo>
                      <a:pt x="4001" y="120015"/>
                    </a:lnTo>
                    <a:moveTo>
                      <a:pt x="4001" y="120015"/>
                    </a:moveTo>
                    <a:lnTo>
                      <a:pt x="4001" y="120015"/>
                    </a:lnTo>
                    <a:moveTo>
                      <a:pt x="4001" y="120015"/>
                    </a:moveTo>
                    <a:lnTo>
                      <a:pt x="4001" y="120015"/>
                    </a:lnTo>
                    <a:moveTo>
                      <a:pt x="4001" y="120015"/>
                    </a:moveTo>
                    <a:lnTo>
                      <a:pt x="24002" y="120015"/>
                    </a:lnTo>
                    <a:moveTo>
                      <a:pt x="24002" y="120015"/>
                    </a:moveTo>
                    <a:lnTo>
                      <a:pt x="24002" y="120015"/>
                    </a:lnTo>
                    <a:moveTo>
                      <a:pt x="24002" y="120015"/>
                    </a:moveTo>
                    <a:lnTo>
                      <a:pt x="24383" y="120015"/>
                    </a:lnTo>
                    <a:moveTo>
                      <a:pt x="24383" y="120015"/>
                    </a:moveTo>
                    <a:lnTo>
                      <a:pt x="24764" y="120015"/>
                    </a:lnTo>
                    <a:moveTo>
                      <a:pt x="24764" y="120015"/>
                    </a:moveTo>
                    <a:lnTo>
                      <a:pt x="24764" y="120015"/>
                    </a:lnTo>
                    <a:moveTo>
                      <a:pt x="24764" y="120015"/>
                    </a:moveTo>
                    <a:lnTo>
                      <a:pt x="25145" y="120015"/>
                    </a:lnTo>
                    <a:moveTo>
                      <a:pt x="25145" y="120015"/>
                    </a:moveTo>
                    <a:lnTo>
                      <a:pt x="25145" y="120206"/>
                    </a:lnTo>
                    <a:moveTo>
                      <a:pt x="25145" y="120206"/>
                    </a:moveTo>
                    <a:lnTo>
                      <a:pt x="25526" y="120206"/>
                    </a:lnTo>
                    <a:moveTo>
                      <a:pt x="25526" y="120206"/>
                    </a:moveTo>
                    <a:lnTo>
                      <a:pt x="25526" y="120206"/>
                    </a:lnTo>
                    <a:moveTo>
                      <a:pt x="25526" y="120206"/>
                    </a:moveTo>
                    <a:lnTo>
                      <a:pt x="25907" y="120206"/>
                    </a:lnTo>
                    <a:moveTo>
                      <a:pt x="25907" y="120206"/>
                    </a:moveTo>
                    <a:lnTo>
                      <a:pt x="25907" y="120587"/>
                    </a:lnTo>
                    <a:moveTo>
                      <a:pt x="25907" y="120587"/>
                    </a:moveTo>
                    <a:lnTo>
                      <a:pt x="26288" y="120587"/>
                    </a:lnTo>
                    <a:moveTo>
                      <a:pt x="26288" y="120587"/>
                    </a:moveTo>
                    <a:lnTo>
                      <a:pt x="26288" y="120587"/>
                    </a:lnTo>
                    <a:moveTo>
                      <a:pt x="26288" y="120587"/>
                    </a:moveTo>
                    <a:lnTo>
                      <a:pt x="26669" y="120968"/>
                    </a:lnTo>
                    <a:moveTo>
                      <a:pt x="26669" y="120968"/>
                    </a:moveTo>
                    <a:lnTo>
                      <a:pt x="26669" y="120968"/>
                    </a:lnTo>
                    <a:moveTo>
                      <a:pt x="26669" y="120968"/>
                    </a:moveTo>
                    <a:lnTo>
                      <a:pt x="26669" y="120968"/>
                    </a:lnTo>
                    <a:moveTo>
                      <a:pt x="26669" y="120968"/>
                    </a:moveTo>
                    <a:lnTo>
                      <a:pt x="27050" y="121349"/>
                    </a:lnTo>
                    <a:moveTo>
                      <a:pt x="27050" y="121349"/>
                    </a:moveTo>
                    <a:lnTo>
                      <a:pt x="27050" y="121349"/>
                    </a:lnTo>
                    <a:moveTo>
                      <a:pt x="27050" y="121349"/>
                    </a:moveTo>
                    <a:lnTo>
                      <a:pt x="27050" y="121730"/>
                    </a:lnTo>
                    <a:moveTo>
                      <a:pt x="27050" y="121730"/>
                    </a:moveTo>
                    <a:lnTo>
                      <a:pt x="27240" y="121730"/>
                    </a:lnTo>
                    <a:moveTo>
                      <a:pt x="27240" y="121730"/>
                    </a:moveTo>
                    <a:lnTo>
                      <a:pt x="27240" y="122110"/>
                    </a:lnTo>
                    <a:moveTo>
                      <a:pt x="27240" y="122110"/>
                    </a:moveTo>
                    <a:lnTo>
                      <a:pt x="27240" y="122110"/>
                    </a:lnTo>
                    <a:moveTo>
                      <a:pt x="27240" y="122110"/>
                    </a:moveTo>
                    <a:lnTo>
                      <a:pt x="27240" y="122491"/>
                    </a:lnTo>
                    <a:moveTo>
                      <a:pt x="27240" y="122491"/>
                    </a:moveTo>
                    <a:lnTo>
                      <a:pt x="27240" y="122491"/>
                    </a:lnTo>
                    <a:moveTo>
                      <a:pt x="27240" y="122491"/>
                    </a:moveTo>
                    <a:lnTo>
                      <a:pt x="27622" y="122872"/>
                    </a:lnTo>
                    <a:moveTo>
                      <a:pt x="27622" y="122872"/>
                    </a:moveTo>
                    <a:lnTo>
                      <a:pt x="27622" y="122872"/>
                    </a:lnTo>
                    <a:moveTo>
                      <a:pt x="27622" y="122872"/>
                    </a:moveTo>
                    <a:lnTo>
                      <a:pt x="27622" y="123253"/>
                    </a:lnTo>
                    <a:moveTo>
                      <a:pt x="27622" y="123253"/>
                    </a:moveTo>
                    <a:lnTo>
                      <a:pt x="27622" y="123253"/>
                    </a:lnTo>
                    <a:moveTo>
                      <a:pt x="27622" y="123253"/>
                    </a:moveTo>
                    <a:lnTo>
                      <a:pt x="27622" y="123444"/>
                    </a:lnTo>
                    <a:moveTo>
                      <a:pt x="27622" y="123444"/>
                    </a:moveTo>
                    <a:lnTo>
                      <a:pt x="27622" y="123825"/>
                    </a:lnTo>
                    <a:moveTo>
                      <a:pt x="27622" y="123825"/>
                    </a:moveTo>
                    <a:lnTo>
                      <a:pt x="27622" y="123825"/>
                    </a:lnTo>
                    <a:moveTo>
                      <a:pt x="27622" y="123825"/>
                    </a:moveTo>
                    <a:lnTo>
                      <a:pt x="27622" y="124206"/>
                    </a:lnTo>
                    <a:moveTo>
                      <a:pt x="27622" y="124206"/>
                    </a:moveTo>
                    <a:lnTo>
                      <a:pt x="27240" y="124206"/>
                    </a:lnTo>
                    <a:moveTo>
                      <a:pt x="27240" y="124206"/>
                    </a:moveTo>
                    <a:lnTo>
                      <a:pt x="27240" y="124587"/>
                    </a:lnTo>
                    <a:moveTo>
                      <a:pt x="27240" y="124587"/>
                    </a:moveTo>
                    <a:lnTo>
                      <a:pt x="27240" y="124587"/>
                    </a:lnTo>
                    <a:moveTo>
                      <a:pt x="27240" y="124587"/>
                    </a:moveTo>
                    <a:lnTo>
                      <a:pt x="27240" y="124968"/>
                    </a:lnTo>
                    <a:moveTo>
                      <a:pt x="27240" y="124968"/>
                    </a:moveTo>
                    <a:lnTo>
                      <a:pt x="27240" y="124968"/>
                    </a:lnTo>
                    <a:moveTo>
                      <a:pt x="27240" y="124968"/>
                    </a:moveTo>
                    <a:lnTo>
                      <a:pt x="27050" y="125349"/>
                    </a:lnTo>
                    <a:moveTo>
                      <a:pt x="27050" y="125349"/>
                    </a:moveTo>
                    <a:lnTo>
                      <a:pt x="27050" y="125349"/>
                    </a:lnTo>
                    <a:moveTo>
                      <a:pt x="27050" y="125349"/>
                    </a:moveTo>
                    <a:lnTo>
                      <a:pt x="27050" y="125730"/>
                    </a:lnTo>
                    <a:moveTo>
                      <a:pt x="27050" y="125730"/>
                    </a:moveTo>
                    <a:lnTo>
                      <a:pt x="26669" y="125730"/>
                    </a:lnTo>
                    <a:moveTo>
                      <a:pt x="26669" y="125730"/>
                    </a:moveTo>
                    <a:lnTo>
                      <a:pt x="26669" y="125730"/>
                    </a:lnTo>
                    <a:moveTo>
                      <a:pt x="26669" y="125730"/>
                    </a:moveTo>
                    <a:lnTo>
                      <a:pt x="26669" y="126111"/>
                    </a:lnTo>
                    <a:moveTo>
                      <a:pt x="26669" y="126111"/>
                    </a:moveTo>
                    <a:lnTo>
                      <a:pt x="26288" y="126111"/>
                    </a:lnTo>
                    <a:moveTo>
                      <a:pt x="26288" y="126111"/>
                    </a:moveTo>
                    <a:lnTo>
                      <a:pt x="26288" y="126492"/>
                    </a:lnTo>
                    <a:moveTo>
                      <a:pt x="26288" y="126492"/>
                    </a:moveTo>
                    <a:lnTo>
                      <a:pt x="25907" y="126492"/>
                    </a:lnTo>
                    <a:moveTo>
                      <a:pt x="25907" y="126492"/>
                    </a:moveTo>
                    <a:lnTo>
                      <a:pt x="25907" y="126492"/>
                    </a:lnTo>
                    <a:moveTo>
                      <a:pt x="25907" y="126492"/>
                    </a:moveTo>
                    <a:lnTo>
                      <a:pt x="25526" y="126492"/>
                    </a:lnTo>
                    <a:moveTo>
                      <a:pt x="25526" y="126492"/>
                    </a:moveTo>
                    <a:lnTo>
                      <a:pt x="25526" y="126682"/>
                    </a:lnTo>
                    <a:moveTo>
                      <a:pt x="25526" y="126682"/>
                    </a:moveTo>
                    <a:lnTo>
                      <a:pt x="25145" y="126682"/>
                    </a:lnTo>
                    <a:moveTo>
                      <a:pt x="25145" y="126682"/>
                    </a:moveTo>
                    <a:lnTo>
                      <a:pt x="25145" y="126682"/>
                    </a:lnTo>
                    <a:moveTo>
                      <a:pt x="25145" y="126682"/>
                    </a:moveTo>
                    <a:lnTo>
                      <a:pt x="24764" y="126682"/>
                    </a:lnTo>
                    <a:moveTo>
                      <a:pt x="24764" y="126682"/>
                    </a:moveTo>
                    <a:lnTo>
                      <a:pt x="24764" y="126682"/>
                    </a:lnTo>
                    <a:moveTo>
                      <a:pt x="24764" y="126682"/>
                    </a:moveTo>
                    <a:lnTo>
                      <a:pt x="24383" y="126682"/>
                    </a:lnTo>
                    <a:moveTo>
                      <a:pt x="24383" y="126682"/>
                    </a:moveTo>
                    <a:lnTo>
                      <a:pt x="24002" y="126682"/>
                    </a:lnTo>
                    <a:moveTo>
                      <a:pt x="24002" y="126682"/>
                    </a:moveTo>
                    <a:lnTo>
                      <a:pt x="24002" y="126682"/>
                    </a:lnTo>
                    <a:moveTo>
                      <a:pt x="24002" y="126682"/>
                    </a:moveTo>
                    <a:lnTo>
                      <a:pt x="9334" y="126682"/>
                    </a:lnTo>
                    <a:moveTo>
                      <a:pt x="111251" y="207454"/>
                    </a:moveTo>
                    <a:lnTo>
                      <a:pt x="111251" y="207454"/>
                    </a:lnTo>
                    <a:moveTo>
                      <a:pt x="111251" y="207454"/>
                    </a:moveTo>
                    <a:lnTo>
                      <a:pt x="111251" y="207454"/>
                    </a:lnTo>
                    <a:moveTo>
                      <a:pt x="111251" y="207454"/>
                    </a:moveTo>
                    <a:lnTo>
                      <a:pt x="111251" y="207454"/>
                    </a:lnTo>
                    <a:moveTo>
                      <a:pt x="111251" y="207454"/>
                    </a:moveTo>
                    <a:lnTo>
                      <a:pt x="111251" y="207834"/>
                    </a:lnTo>
                    <a:moveTo>
                      <a:pt x="111251" y="207834"/>
                    </a:moveTo>
                    <a:lnTo>
                      <a:pt x="111251" y="207834"/>
                    </a:lnTo>
                    <a:moveTo>
                      <a:pt x="111251" y="207834"/>
                    </a:moveTo>
                    <a:lnTo>
                      <a:pt x="111251" y="207834"/>
                    </a:lnTo>
                    <a:moveTo>
                      <a:pt x="111251" y="207834"/>
                    </a:moveTo>
                    <a:lnTo>
                      <a:pt x="111251" y="208216"/>
                    </a:lnTo>
                    <a:moveTo>
                      <a:pt x="111251" y="208216"/>
                    </a:moveTo>
                    <a:lnTo>
                      <a:pt x="111251" y="208216"/>
                    </a:lnTo>
                    <a:moveTo>
                      <a:pt x="111251" y="208216"/>
                    </a:moveTo>
                    <a:lnTo>
                      <a:pt x="111251" y="208216"/>
                    </a:lnTo>
                    <a:moveTo>
                      <a:pt x="111251" y="208216"/>
                    </a:moveTo>
                    <a:lnTo>
                      <a:pt x="111251" y="208406"/>
                    </a:lnTo>
                    <a:moveTo>
                      <a:pt x="111251" y="208406"/>
                    </a:moveTo>
                    <a:lnTo>
                      <a:pt x="111632" y="208406"/>
                    </a:lnTo>
                    <a:moveTo>
                      <a:pt x="111632" y="208406"/>
                    </a:moveTo>
                    <a:lnTo>
                      <a:pt x="111632" y="208406"/>
                    </a:lnTo>
                    <a:moveTo>
                      <a:pt x="111632" y="208406"/>
                    </a:moveTo>
                    <a:lnTo>
                      <a:pt x="111632" y="208406"/>
                    </a:lnTo>
                    <a:moveTo>
                      <a:pt x="111632" y="208406"/>
                    </a:moveTo>
                    <a:lnTo>
                      <a:pt x="111632" y="208787"/>
                    </a:lnTo>
                    <a:moveTo>
                      <a:pt x="111632" y="208787"/>
                    </a:moveTo>
                    <a:lnTo>
                      <a:pt x="111632" y="208787"/>
                    </a:lnTo>
                    <a:moveTo>
                      <a:pt x="111632" y="208787"/>
                    </a:moveTo>
                    <a:lnTo>
                      <a:pt x="111632" y="208787"/>
                    </a:lnTo>
                    <a:moveTo>
                      <a:pt x="111632" y="208787"/>
                    </a:moveTo>
                    <a:lnTo>
                      <a:pt x="112013" y="208787"/>
                    </a:lnTo>
                    <a:moveTo>
                      <a:pt x="112013" y="208787"/>
                    </a:moveTo>
                    <a:lnTo>
                      <a:pt x="112013" y="209168"/>
                    </a:lnTo>
                    <a:moveTo>
                      <a:pt x="112013" y="209168"/>
                    </a:moveTo>
                    <a:lnTo>
                      <a:pt x="112013" y="209168"/>
                    </a:lnTo>
                    <a:moveTo>
                      <a:pt x="112013" y="209168"/>
                    </a:moveTo>
                    <a:lnTo>
                      <a:pt x="112013" y="209168"/>
                    </a:lnTo>
                    <a:moveTo>
                      <a:pt x="112013" y="209168"/>
                    </a:moveTo>
                    <a:lnTo>
                      <a:pt x="112204" y="209168"/>
                    </a:lnTo>
                    <a:moveTo>
                      <a:pt x="112204" y="209168"/>
                    </a:moveTo>
                    <a:lnTo>
                      <a:pt x="112204" y="209168"/>
                    </a:lnTo>
                    <a:moveTo>
                      <a:pt x="112204" y="209168"/>
                    </a:moveTo>
                    <a:lnTo>
                      <a:pt x="112204" y="209549"/>
                    </a:lnTo>
                    <a:moveTo>
                      <a:pt x="112204" y="209549"/>
                    </a:moveTo>
                    <a:lnTo>
                      <a:pt x="112204" y="209549"/>
                    </a:lnTo>
                    <a:moveTo>
                      <a:pt x="112204" y="209549"/>
                    </a:moveTo>
                    <a:lnTo>
                      <a:pt x="112585" y="209549"/>
                    </a:lnTo>
                    <a:moveTo>
                      <a:pt x="112585" y="209549"/>
                    </a:moveTo>
                    <a:lnTo>
                      <a:pt x="112585" y="209549"/>
                    </a:lnTo>
                    <a:moveTo>
                      <a:pt x="112585" y="209549"/>
                    </a:moveTo>
                    <a:lnTo>
                      <a:pt x="112585" y="209549"/>
                    </a:lnTo>
                    <a:moveTo>
                      <a:pt x="112585" y="209549"/>
                    </a:moveTo>
                    <a:lnTo>
                      <a:pt x="112965" y="209549"/>
                    </a:lnTo>
                    <a:moveTo>
                      <a:pt x="112965" y="209549"/>
                    </a:moveTo>
                    <a:lnTo>
                      <a:pt x="112965" y="209549"/>
                    </a:lnTo>
                    <a:moveTo>
                      <a:pt x="112965" y="209549"/>
                    </a:moveTo>
                    <a:lnTo>
                      <a:pt x="112965" y="209549"/>
                    </a:lnTo>
                    <a:moveTo>
                      <a:pt x="112965" y="209549"/>
                    </a:moveTo>
                    <a:lnTo>
                      <a:pt x="113346" y="209930"/>
                    </a:lnTo>
                    <a:moveTo>
                      <a:pt x="113346" y="209930"/>
                    </a:moveTo>
                    <a:lnTo>
                      <a:pt x="113346" y="209930"/>
                    </a:lnTo>
                    <a:moveTo>
                      <a:pt x="113346" y="209930"/>
                    </a:moveTo>
                    <a:lnTo>
                      <a:pt x="113346" y="209930"/>
                    </a:lnTo>
                    <a:moveTo>
                      <a:pt x="113346" y="209930"/>
                    </a:moveTo>
                    <a:lnTo>
                      <a:pt x="113728" y="209930"/>
                    </a:lnTo>
                    <a:moveTo>
                      <a:pt x="113728" y="209930"/>
                    </a:moveTo>
                    <a:lnTo>
                      <a:pt x="113728" y="209930"/>
                    </a:lnTo>
                    <a:moveTo>
                      <a:pt x="113728" y="209930"/>
                    </a:moveTo>
                    <a:lnTo>
                      <a:pt x="116204" y="209930"/>
                    </a:lnTo>
                    <a:moveTo>
                      <a:pt x="116204" y="209930"/>
                    </a:moveTo>
                    <a:lnTo>
                      <a:pt x="116204" y="212407"/>
                    </a:lnTo>
                    <a:moveTo>
                      <a:pt x="116204" y="212407"/>
                    </a:moveTo>
                    <a:lnTo>
                      <a:pt x="115252" y="212407"/>
                    </a:lnTo>
                    <a:moveTo>
                      <a:pt x="115252" y="212407"/>
                    </a:moveTo>
                    <a:lnTo>
                      <a:pt x="115252" y="227646"/>
                    </a:lnTo>
                    <a:moveTo>
                      <a:pt x="115252" y="227646"/>
                    </a:moveTo>
                    <a:lnTo>
                      <a:pt x="101536" y="227646"/>
                    </a:lnTo>
                    <a:moveTo>
                      <a:pt x="101536" y="227646"/>
                    </a:moveTo>
                    <a:lnTo>
                      <a:pt x="101155" y="227266"/>
                    </a:lnTo>
                    <a:moveTo>
                      <a:pt x="101155" y="227266"/>
                    </a:moveTo>
                    <a:lnTo>
                      <a:pt x="100773" y="226884"/>
                    </a:lnTo>
                    <a:moveTo>
                      <a:pt x="100773" y="226884"/>
                    </a:moveTo>
                    <a:lnTo>
                      <a:pt x="100393" y="226504"/>
                    </a:lnTo>
                    <a:moveTo>
                      <a:pt x="100393" y="226504"/>
                    </a:moveTo>
                    <a:lnTo>
                      <a:pt x="100011" y="226122"/>
                    </a:lnTo>
                    <a:moveTo>
                      <a:pt x="100011" y="226122"/>
                    </a:moveTo>
                    <a:lnTo>
                      <a:pt x="99631" y="225742"/>
                    </a:lnTo>
                    <a:moveTo>
                      <a:pt x="99631" y="225742"/>
                    </a:moveTo>
                    <a:lnTo>
                      <a:pt x="99249" y="225360"/>
                    </a:lnTo>
                    <a:moveTo>
                      <a:pt x="99249" y="225360"/>
                    </a:moveTo>
                    <a:lnTo>
                      <a:pt x="99059" y="224979"/>
                    </a:lnTo>
                    <a:moveTo>
                      <a:pt x="99059" y="224979"/>
                    </a:moveTo>
                    <a:lnTo>
                      <a:pt x="99059" y="132968"/>
                    </a:lnTo>
                    <a:moveTo>
                      <a:pt x="99059" y="132968"/>
                    </a:moveTo>
                    <a:lnTo>
                      <a:pt x="99249" y="132587"/>
                    </a:lnTo>
                    <a:moveTo>
                      <a:pt x="99249" y="132587"/>
                    </a:moveTo>
                    <a:lnTo>
                      <a:pt x="99631" y="132206"/>
                    </a:lnTo>
                    <a:moveTo>
                      <a:pt x="99631" y="132206"/>
                    </a:moveTo>
                    <a:lnTo>
                      <a:pt x="100011" y="131825"/>
                    </a:lnTo>
                    <a:moveTo>
                      <a:pt x="100011" y="131825"/>
                    </a:moveTo>
                    <a:lnTo>
                      <a:pt x="100393" y="131444"/>
                    </a:lnTo>
                    <a:moveTo>
                      <a:pt x="100393" y="131444"/>
                    </a:moveTo>
                    <a:lnTo>
                      <a:pt x="100773" y="131063"/>
                    </a:lnTo>
                    <a:moveTo>
                      <a:pt x="100773" y="131063"/>
                    </a:moveTo>
                    <a:lnTo>
                      <a:pt x="101155" y="130682"/>
                    </a:lnTo>
                    <a:moveTo>
                      <a:pt x="101155" y="130682"/>
                    </a:moveTo>
                    <a:lnTo>
                      <a:pt x="101536" y="130301"/>
                    </a:lnTo>
                    <a:moveTo>
                      <a:pt x="101536" y="130301"/>
                    </a:moveTo>
                    <a:lnTo>
                      <a:pt x="115252" y="130301"/>
                    </a:lnTo>
                    <a:moveTo>
                      <a:pt x="115252" y="130301"/>
                    </a:moveTo>
                    <a:lnTo>
                      <a:pt x="115252" y="145922"/>
                    </a:lnTo>
                    <a:moveTo>
                      <a:pt x="115252" y="145922"/>
                    </a:moveTo>
                    <a:lnTo>
                      <a:pt x="116204" y="145922"/>
                    </a:lnTo>
                    <a:moveTo>
                      <a:pt x="116204" y="145922"/>
                    </a:moveTo>
                    <a:lnTo>
                      <a:pt x="116204" y="148399"/>
                    </a:lnTo>
                    <a:moveTo>
                      <a:pt x="116204" y="148399"/>
                    </a:moveTo>
                    <a:lnTo>
                      <a:pt x="113728" y="148399"/>
                    </a:lnTo>
                    <a:moveTo>
                      <a:pt x="113728" y="148399"/>
                    </a:moveTo>
                    <a:lnTo>
                      <a:pt x="113728" y="148399"/>
                    </a:lnTo>
                    <a:moveTo>
                      <a:pt x="113728" y="148399"/>
                    </a:moveTo>
                    <a:lnTo>
                      <a:pt x="113346" y="148399"/>
                    </a:lnTo>
                    <a:moveTo>
                      <a:pt x="113346" y="148399"/>
                    </a:moveTo>
                    <a:lnTo>
                      <a:pt x="113346" y="148399"/>
                    </a:lnTo>
                    <a:moveTo>
                      <a:pt x="113346" y="148399"/>
                    </a:moveTo>
                    <a:lnTo>
                      <a:pt x="113346" y="148399"/>
                    </a:lnTo>
                    <a:moveTo>
                      <a:pt x="113346" y="148399"/>
                    </a:moveTo>
                    <a:lnTo>
                      <a:pt x="112965" y="148399"/>
                    </a:lnTo>
                    <a:moveTo>
                      <a:pt x="112965" y="148399"/>
                    </a:moveTo>
                    <a:lnTo>
                      <a:pt x="112965" y="148399"/>
                    </a:lnTo>
                    <a:moveTo>
                      <a:pt x="112965" y="148399"/>
                    </a:moveTo>
                    <a:lnTo>
                      <a:pt x="112965" y="148399"/>
                    </a:lnTo>
                    <a:moveTo>
                      <a:pt x="112965" y="148399"/>
                    </a:moveTo>
                    <a:lnTo>
                      <a:pt x="112585" y="148399"/>
                    </a:lnTo>
                    <a:moveTo>
                      <a:pt x="112585" y="148399"/>
                    </a:moveTo>
                    <a:lnTo>
                      <a:pt x="112585" y="148780"/>
                    </a:lnTo>
                    <a:moveTo>
                      <a:pt x="112585" y="148780"/>
                    </a:moveTo>
                    <a:lnTo>
                      <a:pt x="112585" y="148780"/>
                    </a:lnTo>
                    <a:moveTo>
                      <a:pt x="112585" y="148780"/>
                    </a:moveTo>
                    <a:lnTo>
                      <a:pt x="112204" y="148780"/>
                    </a:lnTo>
                    <a:moveTo>
                      <a:pt x="112204" y="148780"/>
                    </a:moveTo>
                    <a:lnTo>
                      <a:pt x="112204" y="148780"/>
                    </a:lnTo>
                    <a:moveTo>
                      <a:pt x="112204" y="148780"/>
                    </a:moveTo>
                    <a:lnTo>
                      <a:pt x="112204" y="148780"/>
                    </a:lnTo>
                    <a:moveTo>
                      <a:pt x="112204" y="148780"/>
                    </a:moveTo>
                    <a:lnTo>
                      <a:pt x="112204" y="148780"/>
                    </a:lnTo>
                    <a:moveTo>
                      <a:pt x="112204" y="148780"/>
                    </a:moveTo>
                    <a:lnTo>
                      <a:pt x="112013" y="149160"/>
                    </a:lnTo>
                    <a:moveTo>
                      <a:pt x="112013" y="149160"/>
                    </a:moveTo>
                    <a:lnTo>
                      <a:pt x="112013" y="149160"/>
                    </a:lnTo>
                    <a:moveTo>
                      <a:pt x="112013" y="149160"/>
                    </a:moveTo>
                    <a:lnTo>
                      <a:pt x="112013" y="149160"/>
                    </a:lnTo>
                    <a:moveTo>
                      <a:pt x="112013" y="149160"/>
                    </a:moveTo>
                    <a:lnTo>
                      <a:pt x="112013" y="149160"/>
                    </a:lnTo>
                    <a:moveTo>
                      <a:pt x="112013" y="149160"/>
                    </a:moveTo>
                    <a:lnTo>
                      <a:pt x="111632" y="149160"/>
                    </a:lnTo>
                    <a:moveTo>
                      <a:pt x="111632" y="149160"/>
                    </a:moveTo>
                    <a:lnTo>
                      <a:pt x="111632" y="149351"/>
                    </a:lnTo>
                    <a:moveTo>
                      <a:pt x="111632" y="149351"/>
                    </a:moveTo>
                    <a:lnTo>
                      <a:pt x="111632" y="149351"/>
                    </a:lnTo>
                    <a:moveTo>
                      <a:pt x="111632" y="149351"/>
                    </a:moveTo>
                    <a:lnTo>
                      <a:pt x="111632" y="149351"/>
                    </a:lnTo>
                    <a:moveTo>
                      <a:pt x="111632" y="149351"/>
                    </a:moveTo>
                    <a:lnTo>
                      <a:pt x="111632" y="149351"/>
                    </a:lnTo>
                    <a:moveTo>
                      <a:pt x="111632" y="149351"/>
                    </a:moveTo>
                    <a:lnTo>
                      <a:pt x="111632" y="149732"/>
                    </a:lnTo>
                    <a:moveTo>
                      <a:pt x="111632" y="149732"/>
                    </a:moveTo>
                    <a:lnTo>
                      <a:pt x="111251" y="149732"/>
                    </a:lnTo>
                    <a:moveTo>
                      <a:pt x="111251" y="149732"/>
                    </a:moveTo>
                    <a:lnTo>
                      <a:pt x="111251" y="149732"/>
                    </a:lnTo>
                    <a:moveTo>
                      <a:pt x="111251" y="149732"/>
                    </a:moveTo>
                    <a:lnTo>
                      <a:pt x="111251" y="150113"/>
                    </a:lnTo>
                    <a:moveTo>
                      <a:pt x="111251" y="150113"/>
                    </a:moveTo>
                    <a:lnTo>
                      <a:pt x="111251" y="150113"/>
                    </a:lnTo>
                    <a:moveTo>
                      <a:pt x="111251" y="150113"/>
                    </a:moveTo>
                    <a:lnTo>
                      <a:pt x="111251" y="150113"/>
                    </a:lnTo>
                    <a:moveTo>
                      <a:pt x="111251" y="150113"/>
                    </a:moveTo>
                    <a:lnTo>
                      <a:pt x="111251" y="150494"/>
                    </a:lnTo>
                    <a:moveTo>
                      <a:pt x="111251" y="150494"/>
                    </a:moveTo>
                    <a:lnTo>
                      <a:pt x="111251" y="150494"/>
                    </a:lnTo>
                    <a:moveTo>
                      <a:pt x="111251" y="150494"/>
                    </a:moveTo>
                    <a:lnTo>
                      <a:pt x="111251" y="150494"/>
                    </a:lnTo>
                    <a:moveTo>
                      <a:pt x="111251" y="150494"/>
                    </a:moveTo>
                    <a:lnTo>
                      <a:pt x="111251" y="150494"/>
                    </a:lnTo>
                    <a:moveTo>
                      <a:pt x="111251" y="150494"/>
                    </a:moveTo>
                    <a:lnTo>
                      <a:pt x="111251" y="150875"/>
                    </a:lnTo>
                    <a:moveTo>
                      <a:pt x="111251" y="150875"/>
                    </a:moveTo>
                    <a:lnTo>
                      <a:pt x="111251" y="150875"/>
                    </a:lnTo>
                    <a:moveTo>
                      <a:pt x="111251" y="150875"/>
                    </a:moveTo>
                    <a:lnTo>
                      <a:pt x="111251" y="207454"/>
                    </a:lnTo>
                    <a:moveTo>
                      <a:pt x="12953" y="207454"/>
                    </a:moveTo>
                    <a:lnTo>
                      <a:pt x="12953" y="150875"/>
                    </a:lnTo>
                    <a:moveTo>
                      <a:pt x="12953" y="150875"/>
                    </a:moveTo>
                    <a:lnTo>
                      <a:pt x="12953" y="150875"/>
                    </a:lnTo>
                    <a:moveTo>
                      <a:pt x="12953" y="150875"/>
                    </a:moveTo>
                    <a:lnTo>
                      <a:pt x="12953" y="150494"/>
                    </a:lnTo>
                    <a:moveTo>
                      <a:pt x="12953" y="150494"/>
                    </a:moveTo>
                    <a:lnTo>
                      <a:pt x="12953" y="150494"/>
                    </a:lnTo>
                    <a:moveTo>
                      <a:pt x="12953" y="150494"/>
                    </a:moveTo>
                    <a:lnTo>
                      <a:pt x="12953" y="150494"/>
                    </a:lnTo>
                    <a:moveTo>
                      <a:pt x="12953" y="150494"/>
                    </a:moveTo>
                    <a:lnTo>
                      <a:pt x="12953" y="150494"/>
                    </a:lnTo>
                    <a:moveTo>
                      <a:pt x="12953" y="150494"/>
                    </a:moveTo>
                    <a:lnTo>
                      <a:pt x="12953" y="150113"/>
                    </a:lnTo>
                    <a:moveTo>
                      <a:pt x="12953" y="150113"/>
                    </a:moveTo>
                    <a:lnTo>
                      <a:pt x="12572" y="150113"/>
                    </a:lnTo>
                    <a:moveTo>
                      <a:pt x="12572" y="150113"/>
                    </a:moveTo>
                    <a:lnTo>
                      <a:pt x="12572" y="150113"/>
                    </a:lnTo>
                    <a:moveTo>
                      <a:pt x="12572" y="150113"/>
                    </a:moveTo>
                    <a:lnTo>
                      <a:pt x="12572" y="149732"/>
                    </a:lnTo>
                    <a:moveTo>
                      <a:pt x="12572" y="149732"/>
                    </a:moveTo>
                    <a:lnTo>
                      <a:pt x="12572" y="149732"/>
                    </a:lnTo>
                    <a:moveTo>
                      <a:pt x="12572" y="149732"/>
                    </a:moveTo>
                    <a:lnTo>
                      <a:pt x="12572" y="149732"/>
                    </a:lnTo>
                    <a:moveTo>
                      <a:pt x="12572" y="149732"/>
                    </a:moveTo>
                    <a:lnTo>
                      <a:pt x="12572" y="149351"/>
                    </a:lnTo>
                    <a:moveTo>
                      <a:pt x="12572" y="149351"/>
                    </a:moveTo>
                    <a:lnTo>
                      <a:pt x="12572" y="149351"/>
                    </a:lnTo>
                    <a:moveTo>
                      <a:pt x="12572" y="149351"/>
                    </a:moveTo>
                    <a:lnTo>
                      <a:pt x="12191" y="149351"/>
                    </a:lnTo>
                    <a:moveTo>
                      <a:pt x="12191" y="149351"/>
                    </a:moveTo>
                    <a:lnTo>
                      <a:pt x="12191" y="149351"/>
                    </a:lnTo>
                    <a:moveTo>
                      <a:pt x="12191" y="149351"/>
                    </a:moveTo>
                    <a:lnTo>
                      <a:pt x="12191" y="149160"/>
                    </a:lnTo>
                    <a:moveTo>
                      <a:pt x="12191" y="149160"/>
                    </a:moveTo>
                    <a:lnTo>
                      <a:pt x="12191" y="149160"/>
                    </a:lnTo>
                    <a:moveTo>
                      <a:pt x="12191" y="149160"/>
                    </a:moveTo>
                    <a:lnTo>
                      <a:pt x="12191" y="149160"/>
                    </a:lnTo>
                    <a:moveTo>
                      <a:pt x="12191" y="149160"/>
                    </a:moveTo>
                    <a:lnTo>
                      <a:pt x="11810" y="149160"/>
                    </a:lnTo>
                    <a:moveTo>
                      <a:pt x="11810" y="149160"/>
                    </a:moveTo>
                    <a:lnTo>
                      <a:pt x="11810" y="149160"/>
                    </a:lnTo>
                    <a:moveTo>
                      <a:pt x="11810" y="149160"/>
                    </a:moveTo>
                    <a:lnTo>
                      <a:pt x="11810" y="148780"/>
                    </a:lnTo>
                    <a:moveTo>
                      <a:pt x="11810" y="148780"/>
                    </a:moveTo>
                    <a:lnTo>
                      <a:pt x="11810" y="148780"/>
                    </a:lnTo>
                    <a:moveTo>
                      <a:pt x="11810" y="148780"/>
                    </a:moveTo>
                    <a:lnTo>
                      <a:pt x="11429" y="148780"/>
                    </a:lnTo>
                    <a:moveTo>
                      <a:pt x="11429" y="148780"/>
                    </a:moveTo>
                    <a:lnTo>
                      <a:pt x="11429" y="148780"/>
                    </a:lnTo>
                    <a:moveTo>
                      <a:pt x="11429" y="148780"/>
                    </a:moveTo>
                    <a:lnTo>
                      <a:pt x="11429" y="148780"/>
                    </a:lnTo>
                    <a:moveTo>
                      <a:pt x="11429" y="148780"/>
                    </a:moveTo>
                    <a:lnTo>
                      <a:pt x="11048" y="148780"/>
                    </a:lnTo>
                    <a:moveTo>
                      <a:pt x="11048" y="148780"/>
                    </a:moveTo>
                    <a:lnTo>
                      <a:pt x="11048" y="148399"/>
                    </a:lnTo>
                    <a:moveTo>
                      <a:pt x="11048" y="148399"/>
                    </a:moveTo>
                    <a:lnTo>
                      <a:pt x="11048" y="148399"/>
                    </a:lnTo>
                    <a:moveTo>
                      <a:pt x="11048" y="148399"/>
                    </a:moveTo>
                    <a:lnTo>
                      <a:pt x="10857" y="148399"/>
                    </a:lnTo>
                    <a:moveTo>
                      <a:pt x="10857" y="148399"/>
                    </a:moveTo>
                    <a:lnTo>
                      <a:pt x="10857" y="148399"/>
                    </a:lnTo>
                    <a:moveTo>
                      <a:pt x="10857" y="148399"/>
                    </a:moveTo>
                    <a:lnTo>
                      <a:pt x="10857" y="148399"/>
                    </a:lnTo>
                    <a:moveTo>
                      <a:pt x="10857" y="148399"/>
                    </a:moveTo>
                    <a:lnTo>
                      <a:pt x="10857" y="148399"/>
                    </a:lnTo>
                    <a:moveTo>
                      <a:pt x="10857" y="148399"/>
                    </a:moveTo>
                    <a:lnTo>
                      <a:pt x="10477" y="148399"/>
                    </a:lnTo>
                    <a:moveTo>
                      <a:pt x="10477" y="148399"/>
                    </a:moveTo>
                    <a:lnTo>
                      <a:pt x="10477" y="148399"/>
                    </a:lnTo>
                    <a:moveTo>
                      <a:pt x="10477" y="148399"/>
                    </a:moveTo>
                    <a:lnTo>
                      <a:pt x="10477" y="148399"/>
                    </a:lnTo>
                    <a:moveTo>
                      <a:pt x="10477" y="148399"/>
                    </a:moveTo>
                    <a:lnTo>
                      <a:pt x="7429" y="148399"/>
                    </a:lnTo>
                    <a:moveTo>
                      <a:pt x="7429" y="148399"/>
                    </a:moveTo>
                    <a:lnTo>
                      <a:pt x="7429" y="145922"/>
                    </a:lnTo>
                    <a:moveTo>
                      <a:pt x="7429" y="145922"/>
                    </a:moveTo>
                    <a:lnTo>
                      <a:pt x="8573" y="145922"/>
                    </a:lnTo>
                    <a:moveTo>
                      <a:pt x="8573" y="145922"/>
                    </a:moveTo>
                    <a:lnTo>
                      <a:pt x="8573" y="130301"/>
                    </a:lnTo>
                    <a:moveTo>
                      <a:pt x="8573" y="130301"/>
                    </a:moveTo>
                    <a:lnTo>
                      <a:pt x="22287" y="130301"/>
                    </a:lnTo>
                    <a:moveTo>
                      <a:pt x="22287" y="130301"/>
                    </a:moveTo>
                    <a:lnTo>
                      <a:pt x="22668" y="130682"/>
                    </a:lnTo>
                    <a:moveTo>
                      <a:pt x="22668" y="130682"/>
                    </a:moveTo>
                    <a:lnTo>
                      <a:pt x="23050" y="131063"/>
                    </a:lnTo>
                    <a:moveTo>
                      <a:pt x="23050" y="131063"/>
                    </a:moveTo>
                    <a:lnTo>
                      <a:pt x="23431" y="131444"/>
                    </a:lnTo>
                    <a:moveTo>
                      <a:pt x="23431" y="131444"/>
                    </a:moveTo>
                    <a:lnTo>
                      <a:pt x="23811" y="131825"/>
                    </a:lnTo>
                    <a:moveTo>
                      <a:pt x="23811" y="131825"/>
                    </a:moveTo>
                    <a:lnTo>
                      <a:pt x="24002" y="132206"/>
                    </a:lnTo>
                    <a:moveTo>
                      <a:pt x="24002" y="132206"/>
                    </a:moveTo>
                    <a:lnTo>
                      <a:pt x="24383" y="132587"/>
                    </a:lnTo>
                    <a:moveTo>
                      <a:pt x="24383" y="132587"/>
                    </a:moveTo>
                    <a:lnTo>
                      <a:pt x="24764" y="132968"/>
                    </a:lnTo>
                    <a:moveTo>
                      <a:pt x="24764" y="132968"/>
                    </a:moveTo>
                    <a:lnTo>
                      <a:pt x="24764" y="224979"/>
                    </a:lnTo>
                    <a:moveTo>
                      <a:pt x="24764" y="224979"/>
                    </a:moveTo>
                    <a:lnTo>
                      <a:pt x="24383" y="225360"/>
                    </a:lnTo>
                    <a:moveTo>
                      <a:pt x="24383" y="225360"/>
                    </a:moveTo>
                    <a:lnTo>
                      <a:pt x="24002" y="225742"/>
                    </a:lnTo>
                    <a:moveTo>
                      <a:pt x="24002" y="225742"/>
                    </a:moveTo>
                    <a:lnTo>
                      <a:pt x="23811" y="226122"/>
                    </a:lnTo>
                    <a:moveTo>
                      <a:pt x="23811" y="226122"/>
                    </a:moveTo>
                    <a:lnTo>
                      <a:pt x="23431" y="226504"/>
                    </a:lnTo>
                    <a:moveTo>
                      <a:pt x="23431" y="226504"/>
                    </a:moveTo>
                    <a:lnTo>
                      <a:pt x="23050" y="226884"/>
                    </a:lnTo>
                    <a:moveTo>
                      <a:pt x="23050" y="226884"/>
                    </a:moveTo>
                    <a:lnTo>
                      <a:pt x="22668" y="227266"/>
                    </a:lnTo>
                    <a:moveTo>
                      <a:pt x="22668" y="227266"/>
                    </a:moveTo>
                    <a:lnTo>
                      <a:pt x="22287" y="227646"/>
                    </a:lnTo>
                    <a:moveTo>
                      <a:pt x="22287" y="227646"/>
                    </a:moveTo>
                    <a:lnTo>
                      <a:pt x="8573" y="227646"/>
                    </a:lnTo>
                    <a:moveTo>
                      <a:pt x="8573" y="227646"/>
                    </a:moveTo>
                    <a:lnTo>
                      <a:pt x="8573" y="212407"/>
                    </a:lnTo>
                    <a:moveTo>
                      <a:pt x="8573" y="212407"/>
                    </a:moveTo>
                    <a:lnTo>
                      <a:pt x="7429" y="212407"/>
                    </a:lnTo>
                    <a:moveTo>
                      <a:pt x="7429" y="212407"/>
                    </a:moveTo>
                    <a:lnTo>
                      <a:pt x="7429" y="209930"/>
                    </a:lnTo>
                    <a:moveTo>
                      <a:pt x="7429" y="209930"/>
                    </a:moveTo>
                    <a:lnTo>
                      <a:pt x="10477" y="209930"/>
                    </a:lnTo>
                    <a:moveTo>
                      <a:pt x="10477" y="209930"/>
                    </a:moveTo>
                    <a:lnTo>
                      <a:pt x="10477" y="209930"/>
                    </a:lnTo>
                    <a:moveTo>
                      <a:pt x="10477" y="209930"/>
                    </a:moveTo>
                    <a:lnTo>
                      <a:pt x="10477" y="209930"/>
                    </a:lnTo>
                    <a:moveTo>
                      <a:pt x="10477" y="209930"/>
                    </a:moveTo>
                    <a:lnTo>
                      <a:pt x="10857" y="209930"/>
                    </a:lnTo>
                    <a:moveTo>
                      <a:pt x="10857" y="209930"/>
                    </a:moveTo>
                    <a:lnTo>
                      <a:pt x="10857" y="209930"/>
                    </a:lnTo>
                    <a:moveTo>
                      <a:pt x="10857" y="209930"/>
                    </a:moveTo>
                    <a:lnTo>
                      <a:pt x="10857" y="209549"/>
                    </a:lnTo>
                    <a:moveTo>
                      <a:pt x="10857" y="209549"/>
                    </a:moveTo>
                    <a:lnTo>
                      <a:pt x="10857" y="209549"/>
                    </a:lnTo>
                    <a:moveTo>
                      <a:pt x="10857" y="209549"/>
                    </a:moveTo>
                    <a:lnTo>
                      <a:pt x="11048" y="209549"/>
                    </a:lnTo>
                    <a:moveTo>
                      <a:pt x="11048" y="209549"/>
                    </a:moveTo>
                    <a:lnTo>
                      <a:pt x="11048" y="209549"/>
                    </a:lnTo>
                    <a:moveTo>
                      <a:pt x="11048" y="209549"/>
                    </a:moveTo>
                    <a:lnTo>
                      <a:pt x="11048" y="209549"/>
                    </a:lnTo>
                    <a:moveTo>
                      <a:pt x="11048" y="209549"/>
                    </a:moveTo>
                    <a:lnTo>
                      <a:pt x="11429" y="209549"/>
                    </a:lnTo>
                    <a:moveTo>
                      <a:pt x="11429" y="209549"/>
                    </a:moveTo>
                    <a:lnTo>
                      <a:pt x="11429" y="209549"/>
                    </a:lnTo>
                    <a:moveTo>
                      <a:pt x="11429" y="209549"/>
                    </a:moveTo>
                    <a:lnTo>
                      <a:pt x="11429" y="209549"/>
                    </a:lnTo>
                    <a:moveTo>
                      <a:pt x="11429" y="209549"/>
                    </a:moveTo>
                    <a:lnTo>
                      <a:pt x="11810" y="209168"/>
                    </a:lnTo>
                    <a:moveTo>
                      <a:pt x="11810" y="209168"/>
                    </a:moveTo>
                    <a:lnTo>
                      <a:pt x="11810" y="209168"/>
                    </a:lnTo>
                    <a:moveTo>
                      <a:pt x="11810" y="209168"/>
                    </a:moveTo>
                    <a:lnTo>
                      <a:pt x="11810" y="209168"/>
                    </a:lnTo>
                    <a:moveTo>
                      <a:pt x="11810" y="209168"/>
                    </a:moveTo>
                    <a:lnTo>
                      <a:pt x="11810" y="209168"/>
                    </a:lnTo>
                    <a:moveTo>
                      <a:pt x="11810" y="209168"/>
                    </a:moveTo>
                    <a:lnTo>
                      <a:pt x="12191" y="209168"/>
                    </a:lnTo>
                    <a:moveTo>
                      <a:pt x="12191" y="209168"/>
                    </a:moveTo>
                    <a:lnTo>
                      <a:pt x="12191" y="208787"/>
                    </a:lnTo>
                    <a:moveTo>
                      <a:pt x="12191" y="208787"/>
                    </a:moveTo>
                    <a:lnTo>
                      <a:pt x="12191" y="208787"/>
                    </a:lnTo>
                    <a:moveTo>
                      <a:pt x="12191" y="208787"/>
                    </a:moveTo>
                    <a:lnTo>
                      <a:pt x="12191" y="208787"/>
                    </a:lnTo>
                    <a:moveTo>
                      <a:pt x="12191" y="208787"/>
                    </a:moveTo>
                    <a:lnTo>
                      <a:pt x="12191" y="208787"/>
                    </a:lnTo>
                    <a:moveTo>
                      <a:pt x="12191" y="208787"/>
                    </a:moveTo>
                    <a:lnTo>
                      <a:pt x="12572" y="208406"/>
                    </a:lnTo>
                    <a:moveTo>
                      <a:pt x="12572" y="208406"/>
                    </a:moveTo>
                    <a:lnTo>
                      <a:pt x="12572" y="208406"/>
                    </a:lnTo>
                    <a:moveTo>
                      <a:pt x="12572" y="208406"/>
                    </a:moveTo>
                    <a:lnTo>
                      <a:pt x="12572" y="208406"/>
                    </a:lnTo>
                    <a:moveTo>
                      <a:pt x="12572" y="208406"/>
                    </a:moveTo>
                    <a:lnTo>
                      <a:pt x="12572" y="208406"/>
                    </a:lnTo>
                    <a:moveTo>
                      <a:pt x="12572" y="208406"/>
                    </a:moveTo>
                    <a:lnTo>
                      <a:pt x="12572" y="208216"/>
                    </a:lnTo>
                    <a:moveTo>
                      <a:pt x="12572" y="208216"/>
                    </a:moveTo>
                    <a:lnTo>
                      <a:pt x="12572" y="208216"/>
                    </a:lnTo>
                    <a:moveTo>
                      <a:pt x="12572" y="208216"/>
                    </a:moveTo>
                    <a:lnTo>
                      <a:pt x="12572" y="208216"/>
                    </a:lnTo>
                    <a:moveTo>
                      <a:pt x="12572" y="208216"/>
                    </a:moveTo>
                    <a:lnTo>
                      <a:pt x="12953" y="207834"/>
                    </a:lnTo>
                    <a:moveTo>
                      <a:pt x="12953" y="207834"/>
                    </a:moveTo>
                    <a:lnTo>
                      <a:pt x="12953" y="207834"/>
                    </a:lnTo>
                    <a:moveTo>
                      <a:pt x="12953" y="207834"/>
                    </a:moveTo>
                    <a:lnTo>
                      <a:pt x="12953" y="207834"/>
                    </a:lnTo>
                    <a:moveTo>
                      <a:pt x="12953" y="207834"/>
                    </a:moveTo>
                    <a:lnTo>
                      <a:pt x="12953" y="207454"/>
                    </a:lnTo>
                    <a:moveTo>
                      <a:pt x="12953" y="207454"/>
                    </a:moveTo>
                    <a:lnTo>
                      <a:pt x="12953" y="207454"/>
                    </a:lnTo>
                    <a:moveTo>
                      <a:pt x="12953" y="207454"/>
                    </a:moveTo>
                    <a:lnTo>
                      <a:pt x="12953" y="207454"/>
                    </a:lnTo>
                    <a:moveTo>
                      <a:pt x="12953" y="207454"/>
                    </a:moveTo>
                    <a:lnTo>
                      <a:pt x="12953" y="207454"/>
                    </a:lnTo>
                  </a:path>
                </a:pathLst>
              </a:custGeom>
              <a:noFill/>
              <a:ln w="50406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7" name="Freeform 307">
                <a:extLst>
                  <a:ext uri="{FF2B5EF4-FFF2-40B4-BE49-F238E27FC236}">
                    <a16:creationId xmlns:a16="http://schemas.microsoft.com/office/drawing/2014/main" id="{C02ED7C0-E8B1-4E23-8AA3-4B4E525EC9C3}"/>
                  </a:ext>
                </a:extLst>
              </p:cNvPr>
              <p:cNvSpPr/>
              <p:nvPr/>
            </p:nvSpPr>
            <p:spPr>
              <a:xfrm>
                <a:off x="8854732" y="1302407"/>
                <a:ext cx="43629" cy="823409"/>
              </a:xfrm>
              <a:custGeom>
                <a:avLst/>
                <a:gdLst/>
                <a:ahLst/>
                <a:cxnLst/>
                <a:rect l="0" t="0" r="0" b="0"/>
                <a:pathLst>
                  <a:path w="137159" h="2330195">
                    <a:moveTo>
                      <a:pt x="49720" y="173545"/>
                    </a:moveTo>
                    <a:lnTo>
                      <a:pt x="42482" y="166497"/>
                    </a:lnTo>
                    <a:moveTo>
                      <a:pt x="49720" y="427100"/>
                    </a:moveTo>
                    <a:lnTo>
                      <a:pt x="42482" y="419861"/>
                    </a:lnTo>
                    <a:moveTo>
                      <a:pt x="49720" y="680465"/>
                    </a:moveTo>
                    <a:lnTo>
                      <a:pt x="42482" y="673036"/>
                    </a:lnTo>
                    <a:moveTo>
                      <a:pt x="49720" y="934021"/>
                    </a:moveTo>
                    <a:lnTo>
                      <a:pt x="42482" y="926400"/>
                    </a:lnTo>
                    <a:moveTo>
                      <a:pt x="49720" y="1187005"/>
                    </a:moveTo>
                    <a:lnTo>
                      <a:pt x="42100" y="1179575"/>
                    </a:lnTo>
                    <a:moveTo>
                      <a:pt x="49720" y="1440560"/>
                    </a:moveTo>
                    <a:lnTo>
                      <a:pt x="42100" y="1432940"/>
                    </a:lnTo>
                    <a:moveTo>
                      <a:pt x="49720" y="1693925"/>
                    </a:moveTo>
                    <a:lnTo>
                      <a:pt x="42100" y="1686495"/>
                    </a:lnTo>
                    <a:moveTo>
                      <a:pt x="137159" y="7620"/>
                    </a:moveTo>
                    <a:lnTo>
                      <a:pt x="129730" y="0"/>
                    </a:lnTo>
                    <a:moveTo>
                      <a:pt x="137159" y="261175"/>
                    </a:moveTo>
                    <a:lnTo>
                      <a:pt x="129730" y="253555"/>
                    </a:lnTo>
                    <a:moveTo>
                      <a:pt x="137159" y="514158"/>
                    </a:moveTo>
                    <a:lnTo>
                      <a:pt x="129730" y="506920"/>
                    </a:lnTo>
                    <a:moveTo>
                      <a:pt x="137159" y="767714"/>
                    </a:moveTo>
                    <a:lnTo>
                      <a:pt x="129730" y="760475"/>
                    </a:lnTo>
                    <a:moveTo>
                      <a:pt x="137159" y="1021460"/>
                    </a:moveTo>
                    <a:lnTo>
                      <a:pt x="129730" y="1013459"/>
                    </a:lnTo>
                    <a:moveTo>
                      <a:pt x="137159" y="1274634"/>
                    </a:moveTo>
                    <a:lnTo>
                      <a:pt x="129730" y="1267014"/>
                    </a:lnTo>
                    <a:moveTo>
                      <a:pt x="137159" y="1528000"/>
                    </a:moveTo>
                    <a:lnTo>
                      <a:pt x="129730" y="1520380"/>
                    </a:lnTo>
                    <a:moveTo>
                      <a:pt x="0" y="2330195"/>
                    </a:moveTo>
                    <a:lnTo>
                      <a:pt x="762" y="2329433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8" name="Freeform 308">
                <a:extLst>
                  <a:ext uri="{FF2B5EF4-FFF2-40B4-BE49-F238E27FC236}">
                    <a16:creationId xmlns:a16="http://schemas.microsoft.com/office/drawing/2014/main" id="{AB080B31-FB0A-4E8F-9DC7-6BA8225AE3A4}"/>
                  </a:ext>
                </a:extLst>
              </p:cNvPr>
              <p:cNvSpPr/>
              <p:nvPr/>
            </p:nvSpPr>
            <p:spPr>
              <a:xfrm>
                <a:off x="8874122" y="2098688"/>
                <a:ext cx="41569" cy="3790296"/>
              </a:xfrm>
              <a:custGeom>
                <a:avLst/>
                <a:gdLst/>
                <a:ahLst/>
                <a:cxnLst/>
                <a:rect l="0" t="0" r="0" b="0"/>
                <a:pathLst>
                  <a:path w="130682" h="10726292">
                    <a:moveTo>
                      <a:pt x="123062" y="76771"/>
                    </a:moveTo>
                    <a:lnTo>
                      <a:pt x="117729" y="76771"/>
                    </a:lnTo>
                    <a:moveTo>
                      <a:pt x="117729" y="76771"/>
                    </a:moveTo>
                    <a:lnTo>
                      <a:pt x="117729" y="0"/>
                    </a:lnTo>
                    <a:moveTo>
                      <a:pt x="117729" y="0"/>
                    </a:moveTo>
                    <a:lnTo>
                      <a:pt x="123062" y="0"/>
                    </a:lnTo>
                    <a:moveTo>
                      <a:pt x="123062" y="0"/>
                    </a:moveTo>
                    <a:lnTo>
                      <a:pt x="124585" y="4000"/>
                    </a:lnTo>
                    <a:moveTo>
                      <a:pt x="124585" y="4000"/>
                    </a:moveTo>
                    <a:lnTo>
                      <a:pt x="125919" y="7620"/>
                    </a:lnTo>
                    <a:moveTo>
                      <a:pt x="125919" y="7620"/>
                    </a:moveTo>
                    <a:lnTo>
                      <a:pt x="127062" y="11620"/>
                    </a:lnTo>
                    <a:moveTo>
                      <a:pt x="127062" y="11620"/>
                    </a:moveTo>
                    <a:lnTo>
                      <a:pt x="128014" y="15811"/>
                    </a:lnTo>
                    <a:moveTo>
                      <a:pt x="128014" y="15811"/>
                    </a:moveTo>
                    <a:lnTo>
                      <a:pt x="128776" y="19812"/>
                    </a:lnTo>
                    <a:moveTo>
                      <a:pt x="128776" y="19812"/>
                    </a:moveTo>
                    <a:lnTo>
                      <a:pt x="129538" y="23812"/>
                    </a:lnTo>
                    <a:moveTo>
                      <a:pt x="129538" y="23812"/>
                    </a:moveTo>
                    <a:lnTo>
                      <a:pt x="130300" y="28194"/>
                    </a:lnTo>
                    <a:moveTo>
                      <a:pt x="130300" y="28194"/>
                    </a:moveTo>
                    <a:lnTo>
                      <a:pt x="130682" y="32195"/>
                    </a:lnTo>
                    <a:moveTo>
                      <a:pt x="130682" y="32195"/>
                    </a:moveTo>
                    <a:lnTo>
                      <a:pt x="130682" y="36385"/>
                    </a:lnTo>
                    <a:moveTo>
                      <a:pt x="130682" y="36385"/>
                    </a:moveTo>
                    <a:lnTo>
                      <a:pt x="130682" y="40386"/>
                    </a:lnTo>
                    <a:moveTo>
                      <a:pt x="130682" y="40386"/>
                    </a:moveTo>
                    <a:lnTo>
                      <a:pt x="130682" y="44768"/>
                    </a:lnTo>
                    <a:moveTo>
                      <a:pt x="130682" y="44768"/>
                    </a:moveTo>
                    <a:lnTo>
                      <a:pt x="130300" y="48577"/>
                    </a:lnTo>
                    <a:moveTo>
                      <a:pt x="130300" y="48577"/>
                    </a:moveTo>
                    <a:lnTo>
                      <a:pt x="129538" y="52959"/>
                    </a:lnTo>
                    <a:moveTo>
                      <a:pt x="129538" y="52959"/>
                    </a:moveTo>
                    <a:lnTo>
                      <a:pt x="128776" y="56960"/>
                    </a:lnTo>
                    <a:moveTo>
                      <a:pt x="128776" y="56960"/>
                    </a:moveTo>
                    <a:lnTo>
                      <a:pt x="128014" y="60960"/>
                    </a:lnTo>
                    <a:moveTo>
                      <a:pt x="128014" y="60960"/>
                    </a:moveTo>
                    <a:lnTo>
                      <a:pt x="127062" y="64770"/>
                    </a:lnTo>
                    <a:moveTo>
                      <a:pt x="127062" y="64770"/>
                    </a:moveTo>
                    <a:lnTo>
                      <a:pt x="125919" y="68771"/>
                    </a:lnTo>
                    <a:moveTo>
                      <a:pt x="125919" y="68771"/>
                    </a:moveTo>
                    <a:lnTo>
                      <a:pt x="124585" y="72771"/>
                    </a:lnTo>
                    <a:moveTo>
                      <a:pt x="124585" y="72771"/>
                    </a:moveTo>
                    <a:lnTo>
                      <a:pt x="123062" y="76771"/>
                    </a:lnTo>
                    <a:moveTo>
                      <a:pt x="28765" y="10695812"/>
                    </a:moveTo>
                    <a:lnTo>
                      <a:pt x="38481" y="10695812"/>
                    </a:lnTo>
                    <a:moveTo>
                      <a:pt x="48196" y="10695812"/>
                    </a:moveTo>
                    <a:lnTo>
                      <a:pt x="57911" y="10695812"/>
                    </a:lnTo>
                    <a:moveTo>
                      <a:pt x="57911" y="10695812"/>
                    </a:moveTo>
                    <a:lnTo>
                      <a:pt x="57911" y="10705909"/>
                    </a:lnTo>
                    <a:moveTo>
                      <a:pt x="57911" y="10716196"/>
                    </a:moveTo>
                    <a:lnTo>
                      <a:pt x="57911" y="10726292"/>
                    </a:lnTo>
                    <a:moveTo>
                      <a:pt x="57911" y="10726292"/>
                    </a:moveTo>
                    <a:lnTo>
                      <a:pt x="56006" y="10726292"/>
                    </a:lnTo>
                    <a:moveTo>
                      <a:pt x="54292" y="10726292"/>
                    </a:moveTo>
                    <a:lnTo>
                      <a:pt x="52577" y="10726292"/>
                    </a:lnTo>
                    <a:moveTo>
                      <a:pt x="52577" y="10726292"/>
                    </a:moveTo>
                    <a:lnTo>
                      <a:pt x="52197" y="10725911"/>
                    </a:lnTo>
                    <a:moveTo>
                      <a:pt x="51815" y="10725339"/>
                    </a:moveTo>
                    <a:lnTo>
                      <a:pt x="51053" y="10724959"/>
                    </a:lnTo>
                    <a:moveTo>
                      <a:pt x="51053" y="10724959"/>
                    </a:moveTo>
                    <a:lnTo>
                      <a:pt x="50673" y="10724577"/>
                    </a:lnTo>
                    <a:moveTo>
                      <a:pt x="50291" y="10724197"/>
                    </a:moveTo>
                    <a:lnTo>
                      <a:pt x="49530" y="10723435"/>
                    </a:lnTo>
                    <a:moveTo>
                      <a:pt x="49530" y="10723435"/>
                    </a:moveTo>
                    <a:lnTo>
                      <a:pt x="49339" y="10723053"/>
                    </a:lnTo>
                    <a:moveTo>
                      <a:pt x="48577" y="10722673"/>
                    </a:moveTo>
                    <a:lnTo>
                      <a:pt x="48196" y="10722291"/>
                    </a:lnTo>
                    <a:moveTo>
                      <a:pt x="48196" y="10722291"/>
                    </a:moveTo>
                    <a:lnTo>
                      <a:pt x="47815" y="10722101"/>
                    </a:lnTo>
                    <a:moveTo>
                      <a:pt x="47053" y="10721339"/>
                    </a:moveTo>
                    <a:lnTo>
                      <a:pt x="46672" y="10720958"/>
                    </a:lnTo>
                    <a:moveTo>
                      <a:pt x="46672" y="10720958"/>
                    </a:moveTo>
                    <a:lnTo>
                      <a:pt x="46291" y="10720577"/>
                    </a:lnTo>
                    <a:moveTo>
                      <a:pt x="45719" y="10720196"/>
                    </a:moveTo>
                    <a:lnTo>
                      <a:pt x="45339" y="10719815"/>
                    </a:lnTo>
                    <a:moveTo>
                      <a:pt x="45339" y="10719815"/>
                    </a:moveTo>
                    <a:lnTo>
                      <a:pt x="44577" y="10719053"/>
                    </a:lnTo>
                    <a:moveTo>
                      <a:pt x="44195" y="10718863"/>
                    </a:moveTo>
                    <a:lnTo>
                      <a:pt x="43815" y="10718481"/>
                    </a:lnTo>
                    <a:moveTo>
                      <a:pt x="43815" y="10718481"/>
                    </a:moveTo>
                    <a:lnTo>
                      <a:pt x="43052" y="10718101"/>
                    </a:lnTo>
                    <a:moveTo>
                      <a:pt x="42862" y="10717719"/>
                    </a:moveTo>
                    <a:lnTo>
                      <a:pt x="42100" y="10717339"/>
                    </a:lnTo>
                    <a:moveTo>
                      <a:pt x="42100" y="10717339"/>
                    </a:moveTo>
                    <a:lnTo>
                      <a:pt x="41719" y="10716577"/>
                    </a:lnTo>
                    <a:moveTo>
                      <a:pt x="40957" y="10716196"/>
                    </a:moveTo>
                    <a:lnTo>
                      <a:pt x="40576" y="10715814"/>
                    </a:lnTo>
                    <a:moveTo>
                      <a:pt x="40576" y="10715814"/>
                    </a:moveTo>
                    <a:lnTo>
                      <a:pt x="40195" y="10715624"/>
                    </a:lnTo>
                    <a:moveTo>
                      <a:pt x="39623" y="10715243"/>
                    </a:moveTo>
                    <a:lnTo>
                      <a:pt x="39243" y="10714862"/>
                    </a:lnTo>
                    <a:moveTo>
                      <a:pt x="39243" y="10714862"/>
                    </a:moveTo>
                    <a:lnTo>
                      <a:pt x="38481" y="10714481"/>
                    </a:lnTo>
                    <a:moveTo>
                      <a:pt x="38099" y="10714100"/>
                    </a:moveTo>
                    <a:lnTo>
                      <a:pt x="37337" y="10713719"/>
                    </a:lnTo>
                    <a:moveTo>
                      <a:pt x="37337" y="10713719"/>
                    </a:moveTo>
                    <a:lnTo>
                      <a:pt x="36956" y="10713338"/>
                    </a:lnTo>
                    <a:moveTo>
                      <a:pt x="36576" y="10712957"/>
                    </a:moveTo>
                    <a:lnTo>
                      <a:pt x="36004" y="10712957"/>
                    </a:lnTo>
                    <a:moveTo>
                      <a:pt x="36004" y="10712957"/>
                    </a:moveTo>
                    <a:lnTo>
                      <a:pt x="35623" y="10712576"/>
                    </a:lnTo>
                    <a:moveTo>
                      <a:pt x="34861" y="10712386"/>
                    </a:moveTo>
                    <a:lnTo>
                      <a:pt x="34480" y="10712004"/>
                    </a:lnTo>
                    <a:moveTo>
                      <a:pt x="34480" y="10712004"/>
                    </a:moveTo>
                    <a:lnTo>
                      <a:pt x="34099" y="10712004"/>
                    </a:lnTo>
                    <a:moveTo>
                      <a:pt x="33337" y="10711624"/>
                    </a:moveTo>
                    <a:lnTo>
                      <a:pt x="33147" y="10711624"/>
                    </a:lnTo>
                    <a:moveTo>
                      <a:pt x="33147" y="10711624"/>
                    </a:moveTo>
                    <a:lnTo>
                      <a:pt x="32765" y="10711242"/>
                    </a:lnTo>
                    <a:moveTo>
                      <a:pt x="32003" y="10711242"/>
                    </a:moveTo>
                    <a:lnTo>
                      <a:pt x="31623" y="10710862"/>
                    </a:lnTo>
                    <a:moveTo>
                      <a:pt x="31623" y="10710862"/>
                    </a:moveTo>
                    <a:lnTo>
                      <a:pt x="31241" y="10710862"/>
                    </a:lnTo>
                    <a:moveTo>
                      <a:pt x="30480" y="10710862"/>
                    </a:moveTo>
                    <a:lnTo>
                      <a:pt x="30098" y="10710862"/>
                    </a:lnTo>
                    <a:moveTo>
                      <a:pt x="30098" y="10710862"/>
                    </a:moveTo>
                    <a:lnTo>
                      <a:pt x="29908" y="10710480"/>
                    </a:lnTo>
                    <a:moveTo>
                      <a:pt x="29146" y="10710480"/>
                    </a:moveTo>
                    <a:lnTo>
                      <a:pt x="28765" y="10710480"/>
                    </a:lnTo>
                    <a:moveTo>
                      <a:pt x="28765" y="10710480"/>
                    </a:moveTo>
                    <a:lnTo>
                      <a:pt x="28765" y="10705527"/>
                    </a:lnTo>
                    <a:moveTo>
                      <a:pt x="28765" y="10700765"/>
                    </a:moveTo>
                    <a:lnTo>
                      <a:pt x="28765" y="10695812"/>
                    </a:lnTo>
                    <a:moveTo>
                      <a:pt x="28765" y="10710480"/>
                    </a:moveTo>
                    <a:lnTo>
                      <a:pt x="28384" y="10710480"/>
                    </a:lnTo>
                    <a:moveTo>
                      <a:pt x="28003" y="10710480"/>
                    </a:moveTo>
                    <a:lnTo>
                      <a:pt x="28003" y="10710480"/>
                    </a:lnTo>
                    <a:moveTo>
                      <a:pt x="28003" y="10710480"/>
                    </a:moveTo>
                    <a:lnTo>
                      <a:pt x="27622" y="10710862"/>
                    </a:lnTo>
                    <a:moveTo>
                      <a:pt x="27241" y="10710862"/>
                    </a:moveTo>
                    <a:lnTo>
                      <a:pt x="26860" y="10710862"/>
                    </a:lnTo>
                    <a:moveTo>
                      <a:pt x="26860" y="10710862"/>
                    </a:moveTo>
                    <a:lnTo>
                      <a:pt x="26669" y="10710862"/>
                    </a:lnTo>
                    <a:moveTo>
                      <a:pt x="26289" y="10710862"/>
                    </a:moveTo>
                    <a:lnTo>
                      <a:pt x="25907" y="10710862"/>
                    </a:lnTo>
                    <a:moveTo>
                      <a:pt x="25907" y="10710862"/>
                    </a:moveTo>
                    <a:lnTo>
                      <a:pt x="25527" y="10711242"/>
                    </a:lnTo>
                    <a:moveTo>
                      <a:pt x="25145" y="10711242"/>
                    </a:moveTo>
                    <a:lnTo>
                      <a:pt x="24765" y="10711242"/>
                    </a:lnTo>
                    <a:moveTo>
                      <a:pt x="24765" y="10711242"/>
                    </a:moveTo>
                    <a:lnTo>
                      <a:pt x="24384" y="10711624"/>
                    </a:lnTo>
                    <a:moveTo>
                      <a:pt x="24002" y="10711624"/>
                    </a:moveTo>
                    <a:lnTo>
                      <a:pt x="24002" y="10711624"/>
                    </a:lnTo>
                    <a:moveTo>
                      <a:pt x="24002" y="10711624"/>
                    </a:moveTo>
                    <a:lnTo>
                      <a:pt x="23622" y="10712004"/>
                    </a:lnTo>
                    <a:moveTo>
                      <a:pt x="23431" y="10712004"/>
                    </a:moveTo>
                    <a:lnTo>
                      <a:pt x="23050" y="10712386"/>
                    </a:lnTo>
                    <a:moveTo>
                      <a:pt x="23050" y="10712386"/>
                    </a:moveTo>
                    <a:lnTo>
                      <a:pt x="22669" y="10712386"/>
                    </a:lnTo>
                    <a:moveTo>
                      <a:pt x="22288" y="10712576"/>
                    </a:moveTo>
                    <a:lnTo>
                      <a:pt x="21907" y="10712576"/>
                    </a:lnTo>
                    <a:moveTo>
                      <a:pt x="21907" y="10712576"/>
                    </a:moveTo>
                    <a:lnTo>
                      <a:pt x="21526" y="10712957"/>
                    </a:lnTo>
                    <a:moveTo>
                      <a:pt x="21145" y="10712957"/>
                    </a:moveTo>
                    <a:lnTo>
                      <a:pt x="20764" y="10713338"/>
                    </a:lnTo>
                    <a:moveTo>
                      <a:pt x="20764" y="10713338"/>
                    </a:moveTo>
                    <a:lnTo>
                      <a:pt x="20383" y="10713719"/>
                    </a:lnTo>
                    <a:moveTo>
                      <a:pt x="20192" y="10713719"/>
                    </a:moveTo>
                    <a:lnTo>
                      <a:pt x="19811" y="10714100"/>
                    </a:lnTo>
                    <a:moveTo>
                      <a:pt x="19811" y="10714100"/>
                    </a:moveTo>
                    <a:lnTo>
                      <a:pt x="19431" y="10714481"/>
                    </a:lnTo>
                    <a:moveTo>
                      <a:pt x="19050" y="10714481"/>
                    </a:moveTo>
                    <a:lnTo>
                      <a:pt x="18668" y="10714862"/>
                    </a:lnTo>
                    <a:moveTo>
                      <a:pt x="18668" y="10714862"/>
                    </a:moveTo>
                    <a:lnTo>
                      <a:pt x="18287" y="10715243"/>
                    </a:lnTo>
                    <a:moveTo>
                      <a:pt x="17907" y="10715243"/>
                    </a:moveTo>
                    <a:lnTo>
                      <a:pt x="17525" y="10715624"/>
                    </a:lnTo>
                    <a:moveTo>
                      <a:pt x="17525" y="10715624"/>
                    </a:moveTo>
                    <a:lnTo>
                      <a:pt x="17144" y="10715814"/>
                    </a:lnTo>
                    <a:moveTo>
                      <a:pt x="16764" y="10716196"/>
                    </a:moveTo>
                    <a:lnTo>
                      <a:pt x="16573" y="10716196"/>
                    </a:lnTo>
                    <a:moveTo>
                      <a:pt x="16573" y="10716196"/>
                    </a:moveTo>
                    <a:lnTo>
                      <a:pt x="16192" y="10716577"/>
                    </a:lnTo>
                    <a:moveTo>
                      <a:pt x="15811" y="10716957"/>
                    </a:moveTo>
                    <a:lnTo>
                      <a:pt x="15430" y="10717339"/>
                    </a:lnTo>
                    <a:moveTo>
                      <a:pt x="15430" y="10717339"/>
                    </a:moveTo>
                    <a:lnTo>
                      <a:pt x="15049" y="10717719"/>
                    </a:lnTo>
                    <a:moveTo>
                      <a:pt x="14668" y="10717719"/>
                    </a:moveTo>
                    <a:lnTo>
                      <a:pt x="14287" y="10718101"/>
                    </a:lnTo>
                    <a:moveTo>
                      <a:pt x="14287" y="10718101"/>
                    </a:moveTo>
                    <a:lnTo>
                      <a:pt x="13906" y="10718481"/>
                    </a:lnTo>
                    <a:moveTo>
                      <a:pt x="13525" y="10718863"/>
                    </a:moveTo>
                    <a:lnTo>
                      <a:pt x="13334" y="10719053"/>
                    </a:lnTo>
                    <a:moveTo>
                      <a:pt x="13334" y="10719053"/>
                    </a:moveTo>
                    <a:lnTo>
                      <a:pt x="12953" y="10719053"/>
                    </a:lnTo>
                    <a:moveTo>
                      <a:pt x="12573" y="10719434"/>
                    </a:moveTo>
                    <a:lnTo>
                      <a:pt x="12192" y="10719815"/>
                    </a:lnTo>
                    <a:moveTo>
                      <a:pt x="12192" y="10719815"/>
                    </a:moveTo>
                    <a:lnTo>
                      <a:pt x="11810" y="10720196"/>
                    </a:lnTo>
                    <a:moveTo>
                      <a:pt x="11430" y="10720577"/>
                    </a:moveTo>
                    <a:lnTo>
                      <a:pt x="11049" y="10720958"/>
                    </a:lnTo>
                    <a:moveTo>
                      <a:pt x="11049" y="10720958"/>
                    </a:moveTo>
                    <a:lnTo>
                      <a:pt x="10667" y="10720958"/>
                    </a:lnTo>
                    <a:moveTo>
                      <a:pt x="10286" y="10721339"/>
                    </a:moveTo>
                    <a:lnTo>
                      <a:pt x="10096" y="10721720"/>
                    </a:lnTo>
                    <a:moveTo>
                      <a:pt x="10096" y="10721720"/>
                    </a:moveTo>
                    <a:lnTo>
                      <a:pt x="9715" y="10722101"/>
                    </a:lnTo>
                    <a:moveTo>
                      <a:pt x="9715" y="10722101"/>
                    </a:moveTo>
                    <a:lnTo>
                      <a:pt x="9334" y="10722291"/>
                    </a:lnTo>
                    <a:moveTo>
                      <a:pt x="9334" y="10722291"/>
                    </a:moveTo>
                    <a:lnTo>
                      <a:pt x="8953" y="10722673"/>
                    </a:lnTo>
                    <a:moveTo>
                      <a:pt x="8953" y="10722673"/>
                    </a:moveTo>
                    <a:lnTo>
                      <a:pt x="8572" y="10723053"/>
                    </a:lnTo>
                    <a:moveTo>
                      <a:pt x="8572" y="10723053"/>
                    </a:moveTo>
                    <a:lnTo>
                      <a:pt x="8191" y="10723053"/>
                    </a:lnTo>
                    <a:moveTo>
                      <a:pt x="8191" y="10723435"/>
                    </a:moveTo>
                    <a:lnTo>
                      <a:pt x="7810" y="10723815"/>
                    </a:lnTo>
                    <a:moveTo>
                      <a:pt x="7810" y="10723815"/>
                    </a:moveTo>
                    <a:lnTo>
                      <a:pt x="7429" y="10723815"/>
                    </a:lnTo>
                    <a:moveTo>
                      <a:pt x="7429" y="10724197"/>
                    </a:moveTo>
                    <a:lnTo>
                      <a:pt x="7048" y="10724197"/>
                    </a:lnTo>
                    <a:moveTo>
                      <a:pt x="7048" y="10724197"/>
                    </a:moveTo>
                    <a:lnTo>
                      <a:pt x="6858" y="10724577"/>
                    </a:lnTo>
                    <a:moveTo>
                      <a:pt x="6858" y="10724959"/>
                    </a:moveTo>
                    <a:lnTo>
                      <a:pt x="6476" y="10724959"/>
                    </a:lnTo>
                    <a:moveTo>
                      <a:pt x="6476" y="10724959"/>
                    </a:moveTo>
                    <a:lnTo>
                      <a:pt x="6095" y="10725339"/>
                    </a:lnTo>
                    <a:moveTo>
                      <a:pt x="6095" y="10725339"/>
                    </a:moveTo>
                    <a:lnTo>
                      <a:pt x="5715" y="10725530"/>
                    </a:lnTo>
                    <a:moveTo>
                      <a:pt x="5715" y="10725530"/>
                    </a:moveTo>
                    <a:lnTo>
                      <a:pt x="5333" y="10725911"/>
                    </a:lnTo>
                    <a:moveTo>
                      <a:pt x="5333" y="10725911"/>
                    </a:moveTo>
                    <a:lnTo>
                      <a:pt x="4952" y="10726292"/>
                    </a:lnTo>
                    <a:moveTo>
                      <a:pt x="4952" y="10726292"/>
                    </a:moveTo>
                    <a:lnTo>
                      <a:pt x="3238" y="10726292"/>
                    </a:lnTo>
                    <a:moveTo>
                      <a:pt x="1714" y="10726292"/>
                    </a:moveTo>
                    <a:lnTo>
                      <a:pt x="0" y="10726292"/>
                    </a:lnTo>
                    <a:moveTo>
                      <a:pt x="0" y="10726292"/>
                    </a:moveTo>
                    <a:lnTo>
                      <a:pt x="0" y="10716196"/>
                    </a:lnTo>
                    <a:moveTo>
                      <a:pt x="0" y="10705909"/>
                    </a:moveTo>
                    <a:lnTo>
                      <a:pt x="0" y="10695812"/>
                    </a:lnTo>
                    <a:moveTo>
                      <a:pt x="0" y="10695812"/>
                    </a:moveTo>
                    <a:lnTo>
                      <a:pt x="9715" y="10695812"/>
                    </a:lnTo>
                    <a:moveTo>
                      <a:pt x="19050" y="10695812"/>
                    </a:moveTo>
                    <a:lnTo>
                      <a:pt x="28765" y="10695812"/>
                    </a:lnTo>
                    <a:moveTo>
                      <a:pt x="28765" y="10695812"/>
                    </a:moveTo>
                    <a:lnTo>
                      <a:pt x="28765" y="10700765"/>
                    </a:lnTo>
                    <a:moveTo>
                      <a:pt x="28765" y="10705527"/>
                    </a:moveTo>
                    <a:lnTo>
                      <a:pt x="28765" y="10710480"/>
                    </a:lnTo>
                  </a:path>
                </a:pathLst>
              </a:custGeom>
              <a:noFill/>
              <a:ln w="50406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19" name="Freeform 309">
                <a:extLst>
                  <a:ext uri="{FF2B5EF4-FFF2-40B4-BE49-F238E27FC236}">
                    <a16:creationId xmlns:a16="http://schemas.microsoft.com/office/drawing/2014/main" id="{B0560725-DAA4-43A5-868C-5A3A9A38EC51}"/>
                  </a:ext>
                </a:extLst>
              </p:cNvPr>
              <p:cNvSpPr/>
              <p:nvPr/>
            </p:nvSpPr>
            <p:spPr>
              <a:xfrm>
                <a:off x="8782379" y="2074253"/>
                <a:ext cx="201786" cy="3886019"/>
              </a:xfrm>
              <a:custGeom>
                <a:avLst/>
                <a:gdLst/>
                <a:ahLst/>
                <a:cxnLst/>
                <a:rect l="0" t="0" r="0" b="0"/>
                <a:pathLst>
                  <a:path w="634364" h="10997183">
                    <a:moveTo>
                      <a:pt x="578548" y="6905434"/>
                    </a:moveTo>
                    <a:lnTo>
                      <a:pt x="537781" y="6864286"/>
                    </a:lnTo>
                    <a:moveTo>
                      <a:pt x="330517" y="6910386"/>
                    </a:moveTo>
                    <a:lnTo>
                      <a:pt x="284417" y="6864286"/>
                    </a:lnTo>
                    <a:moveTo>
                      <a:pt x="72009" y="6905434"/>
                    </a:moveTo>
                    <a:lnTo>
                      <a:pt x="30861" y="6864286"/>
                    </a:lnTo>
                    <a:moveTo>
                      <a:pt x="634364" y="10761725"/>
                    </a:moveTo>
                    <a:lnTo>
                      <a:pt x="586358" y="10713338"/>
                    </a:lnTo>
                    <a:moveTo>
                      <a:pt x="415100" y="10795443"/>
                    </a:moveTo>
                    <a:lnTo>
                      <a:pt x="332994" y="10713338"/>
                    </a:lnTo>
                    <a:moveTo>
                      <a:pt x="161544" y="10795443"/>
                    </a:moveTo>
                    <a:lnTo>
                      <a:pt x="79819" y="10713338"/>
                    </a:lnTo>
                    <a:moveTo>
                      <a:pt x="614171" y="4914138"/>
                    </a:moveTo>
                    <a:lnTo>
                      <a:pt x="573405" y="4872990"/>
                    </a:lnTo>
                    <a:moveTo>
                      <a:pt x="360998" y="4914138"/>
                    </a:moveTo>
                    <a:lnTo>
                      <a:pt x="296608" y="4849558"/>
                    </a:lnTo>
                    <a:moveTo>
                      <a:pt x="107632" y="4914138"/>
                    </a:moveTo>
                    <a:lnTo>
                      <a:pt x="66675" y="4872990"/>
                    </a:lnTo>
                    <a:moveTo>
                      <a:pt x="282892" y="22098"/>
                    </a:moveTo>
                    <a:lnTo>
                      <a:pt x="260985" y="0"/>
                    </a:lnTo>
                    <a:moveTo>
                      <a:pt x="282892" y="275463"/>
                    </a:moveTo>
                    <a:lnTo>
                      <a:pt x="241173" y="233743"/>
                    </a:lnTo>
                    <a:moveTo>
                      <a:pt x="281559" y="527113"/>
                    </a:moveTo>
                    <a:lnTo>
                      <a:pt x="173164" y="419100"/>
                    </a:lnTo>
                    <a:moveTo>
                      <a:pt x="28004" y="527113"/>
                    </a:moveTo>
                    <a:lnTo>
                      <a:pt x="0" y="499110"/>
                    </a:lnTo>
                    <a:moveTo>
                      <a:pt x="393573" y="132588"/>
                    </a:moveTo>
                    <a:lnTo>
                      <a:pt x="351663" y="90868"/>
                    </a:lnTo>
                    <a:moveTo>
                      <a:pt x="534924" y="527113"/>
                    </a:moveTo>
                    <a:lnTo>
                      <a:pt x="351663" y="343853"/>
                    </a:lnTo>
                    <a:moveTo>
                      <a:pt x="604074" y="2876740"/>
                    </a:moveTo>
                    <a:lnTo>
                      <a:pt x="563118" y="2835593"/>
                    </a:lnTo>
                    <a:moveTo>
                      <a:pt x="350710" y="2876740"/>
                    </a:moveTo>
                    <a:lnTo>
                      <a:pt x="296608" y="2823019"/>
                    </a:lnTo>
                    <a:moveTo>
                      <a:pt x="97155" y="2876740"/>
                    </a:moveTo>
                    <a:lnTo>
                      <a:pt x="56579" y="2835593"/>
                    </a:lnTo>
                    <a:moveTo>
                      <a:pt x="271082" y="10997183"/>
                    </a:moveTo>
                    <a:lnTo>
                      <a:pt x="284035" y="10984419"/>
                    </a:lnTo>
                    <a:moveTo>
                      <a:pt x="288798" y="10979467"/>
                    </a:moveTo>
                    <a:lnTo>
                      <a:pt x="293370" y="10974704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0" name="Freeform 310">
                <a:extLst>
                  <a:ext uri="{FF2B5EF4-FFF2-40B4-BE49-F238E27FC236}">
                    <a16:creationId xmlns:a16="http://schemas.microsoft.com/office/drawing/2014/main" id="{40DE991B-B57F-4554-90ED-5360451A0F07}"/>
                  </a:ext>
                </a:extLst>
              </p:cNvPr>
              <p:cNvSpPr/>
              <p:nvPr/>
            </p:nvSpPr>
            <p:spPr>
              <a:xfrm>
                <a:off x="8864002" y="5946876"/>
                <a:ext cx="38478" cy="24031"/>
              </a:xfrm>
              <a:custGeom>
                <a:avLst/>
                <a:gdLst/>
                <a:ahLst/>
                <a:cxnLst/>
                <a:rect l="0" t="0" r="0" b="0"/>
                <a:pathLst>
                  <a:path w="120966" h="68007">
                    <a:moveTo>
                      <a:pt x="106679" y="13334"/>
                    </a:moveTo>
                    <a:lnTo>
                      <a:pt x="106679" y="31431"/>
                    </a:lnTo>
                    <a:moveTo>
                      <a:pt x="106679" y="49338"/>
                    </a:moveTo>
                    <a:lnTo>
                      <a:pt x="106679" y="67436"/>
                    </a:lnTo>
                    <a:moveTo>
                      <a:pt x="106679" y="67436"/>
                    </a:moveTo>
                    <a:lnTo>
                      <a:pt x="106679" y="67436"/>
                    </a:lnTo>
                    <a:moveTo>
                      <a:pt x="106679" y="67436"/>
                    </a:moveTo>
                    <a:lnTo>
                      <a:pt x="106679" y="67436"/>
                    </a:lnTo>
                    <a:moveTo>
                      <a:pt x="106679" y="67436"/>
                    </a:moveTo>
                    <a:lnTo>
                      <a:pt x="106299" y="67436"/>
                    </a:lnTo>
                    <a:moveTo>
                      <a:pt x="106299" y="67626"/>
                    </a:moveTo>
                    <a:lnTo>
                      <a:pt x="106299" y="67626"/>
                    </a:lnTo>
                    <a:moveTo>
                      <a:pt x="106299" y="67626"/>
                    </a:moveTo>
                    <a:lnTo>
                      <a:pt x="106299" y="67626"/>
                    </a:lnTo>
                    <a:moveTo>
                      <a:pt x="106299" y="67626"/>
                    </a:moveTo>
                    <a:lnTo>
                      <a:pt x="105918" y="67626"/>
                    </a:lnTo>
                    <a:moveTo>
                      <a:pt x="105918" y="67626"/>
                    </a:moveTo>
                    <a:lnTo>
                      <a:pt x="105918" y="67626"/>
                    </a:lnTo>
                    <a:moveTo>
                      <a:pt x="105918" y="67626"/>
                    </a:moveTo>
                    <a:lnTo>
                      <a:pt x="105918" y="67626"/>
                    </a:lnTo>
                    <a:moveTo>
                      <a:pt x="105918" y="67626"/>
                    </a:moveTo>
                    <a:lnTo>
                      <a:pt x="105918" y="67626"/>
                    </a:lnTo>
                    <a:moveTo>
                      <a:pt x="105536" y="68007"/>
                    </a:moveTo>
                    <a:lnTo>
                      <a:pt x="105536" y="68007"/>
                    </a:lnTo>
                    <a:moveTo>
                      <a:pt x="105536" y="68007"/>
                    </a:moveTo>
                    <a:lnTo>
                      <a:pt x="105536" y="68007"/>
                    </a:lnTo>
                    <a:moveTo>
                      <a:pt x="105536" y="68007"/>
                    </a:moveTo>
                    <a:lnTo>
                      <a:pt x="105536" y="68007"/>
                    </a:lnTo>
                    <a:moveTo>
                      <a:pt x="105536" y="68007"/>
                    </a:moveTo>
                    <a:lnTo>
                      <a:pt x="98297" y="68007"/>
                    </a:lnTo>
                    <a:moveTo>
                      <a:pt x="91439" y="68007"/>
                    </a:moveTo>
                    <a:lnTo>
                      <a:pt x="84391" y="68007"/>
                    </a:lnTo>
                    <a:moveTo>
                      <a:pt x="84391" y="68007"/>
                    </a:moveTo>
                    <a:lnTo>
                      <a:pt x="84391" y="49719"/>
                    </a:lnTo>
                    <a:moveTo>
                      <a:pt x="84391" y="31431"/>
                    </a:moveTo>
                    <a:lnTo>
                      <a:pt x="84391" y="12573"/>
                    </a:lnTo>
                    <a:moveTo>
                      <a:pt x="84391" y="12573"/>
                    </a:moveTo>
                    <a:lnTo>
                      <a:pt x="91439" y="12573"/>
                    </a:lnTo>
                    <a:moveTo>
                      <a:pt x="98297" y="12573"/>
                    </a:moveTo>
                    <a:lnTo>
                      <a:pt x="105536" y="12573"/>
                    </a:lnTo>
                    <a:moveTo>
                      <a:pt x="105536" y="12573"/>
                    </a:moveTo>
                    <a:lnTo>
                      <a:pt x="105536" y="12954"/>
                    </a:lnTo>
                    <a:moveTo>
                      <a:pt x="105536" y="12954"/>
                    </a:moveTo>
                    <a:lnTo>
                      <a:pt x="105536" y="12954"/>
                    </a:lnTo>
                    <a:moveTo>
                      <a:pt x="105536" y="12954"/>
                    </a:moveTo>
                    <a:lnTo>
                      <a:pt x="105536" y="12954"/>
                    </a:lnTo>
                    <a:moveTo>
                      <a:pt x="105918" y="12954"/>
                    </a:moveTo>
                    <a:lnTo>
                      <a:pt x="105918" y="12954"/>
                    </a:lnTo>
                    <a:moveTo>
                      <a:pt x="105918" y="12954"/>
                    </a:moveTo>
                    <a:lnTo>
                      <a:pt x="105918" y="12954"/>
                    </a:lnTo>
                    <a:moveTo>
                      <a:pt x="105918" y="12954"/>
                    </a:moveTo>
                    <a:lnTo>
                      <a:pt x="105918" y="12954"/>
                    </a:lnTo>
                    <a:moveTo>
                      <a:pt x="105918" y="12954"/>
                    </a:moveTo>
                    <a:lnTo>
                      <a:pt x="106299" y="13334"/>
                    </a:lnTo>
                    <a:moveTo>
                      <a:pt x="106299" y="13334"/>
                    </a:moveTo>
                    <a:lnTo>
                      <a:pt x="106299" y="13334"/>
                    </a:lnTo>
                    <a:moveTo>
                      <a:pt x="106299" y="13334"/>
                    </a:moveTo>
                    <a:lnTo>
                      <a:pt x="106299" y="13334"/>
                    </a:lnTo>
                    <a:moveTo>
                      <a:pt x="106299" y="13334"/>
                    </a:moveTo>
                    <a:lnTo>
                      <a:pt x="106679" y="13334"/>
                    </a:lnTo>
                    <a:moveTo>
                      <a:pt x="106679" y="13334"/>
                    </a:moveTo>
                    <a:lnTo>
                      <a:pt x="106679" y="13334"/>
                    </a:lnTo>
                    <a:moveTo>
                      <a:pt x="106679" y="13334"/>
                    </a:moveTo>
                    <a:lnTo>
                      <a:pt x="106679" y="13334"/>
                    </a:lnTo>
                    <a:moveTo>
                      <a:pt x="92202" y="0"/>
                    </a:moveTo>
                    <a:lnTo>
                      <a:pt x="101917" y="0"/>
                    </a:lnTo>
                    <a:moveTo>
                      <a:pt x="111631" y="0"/>
                    </a:moveTo>
                    <a:lnTo>
                      <a:pt x="120966" y="0"/>
                    </a:lnTo>
                    <a:moveTo>
                      <a:pt x="120966" y="0"/>
                    </a:moveTo>
                    <a:lnTo>
                      <a:pt x="120966" y="4381"/>
                    </a:lnTo>
                    <a:moveTo>
                      <a:pt x="120966" y="8762"/>
                    </a:moveTo>
                    <a:lnTo>
                      <a:pt x="120966" y="12573"/>
                    </a:lnTo>
                    <a:moveTo>
                      <a:pt x="120966" y="12573"/>
                    </a:moveTo>
                    <a:lnTo>
                      <a:pt x="111631" y="12573"/>
                    </a:lnTo>
                    <a:moveTo>
                      <a:pt x="101917" y="12573"/>
                    </a:moveTo>
                    <a:lnTo>
                      <a:pt x="92202" y="12573"/>
                    </a:lnTo>
                    <a:moveTo>
                      <a:pt x="92202" y="12573"/>
                    </a:moveTo>
                    <a:lnTo>
                      <a:pt x="92202" y="8762"/>
                    </a:lnTo>
                    <a:moveTo>
                      <a:pt x="92202" y="4381"/>
                    </a:moveTo>
                    <a:lnTo>
                      <a:pt x="92202" y="0"/>
                    </a:lnTo>
                    <a:moveTo>
                      <a:pt x="28956" y="0"/>
                    </a:moveTo>
                    <a:lnTo>
                      <a:pt x="28956" y="4381"/>
                    </a:lnTo>
                    <a:moveTo>
                      <a:pt x="28956" y="8762"/>
                    </a:moveTo>
                    <a:lnTo>
                      <a:pt x="28956" y="12573"/>
                    </a:lnTo>
                    <a:moveTo>
                      <a:pt x="28956" y="12573"/>
                    </a:moveTo>
                    <a:lnTo>
                      <a:pt x="19431" y="12573"/>
                    </a:lnTo>
                    <a:moveTo>
                      <a:pt x="9715" y="12573"/>
                    </a:moveTo>
                    <a:lnTo>
                      <a:pt x="0" y="12573"/>
                    </a:lnTo>
                    <a:moveTo>
                      <a:pt x="0" y="12573"/>
                    </a:moveTo>
                    <a:lnTo>
                      <a:pt x="0" y="8762"/>
                    </a:lnTo>
                    <a:moveTo>
                      <a:pt x="0" y="4381"/>
                    </a:moveTo>
                    <a:lnTo>
                      <a:pt x="0" y="0"/>
                    </a:lnTo>
                    <a:moveTo>
                      <a:pt x="0" y="0"/>
                    </a:moveTo>
                    <a:lnTo>
                      <a:pt x="9715" y="0"/>
                    </a:lnTo>
                    <a:moveTo>
                      <a:pt x="19431" y="0"/>
                    </a:moveTo>
                    <a:lnTo>
                      <a:pt x="28956" y="0"/>
                    </a:lnTo>
                  </a:path>
                </a:pathLst>
              </a:custGeom>
              <a:noFill/>
              <a:ln w="50406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1" name="Freeform 311">
                <a:extLst>
                  <a:ext uri="{FF2B5EF4-FFF2-40B4-BE49-F238E27FC236}">
                    <a16:creationId xmlns:a16="http://schemas.microsoft.com/office/drawing/2014/main" id="{4766B024-1F87-4D05-89C9-C0063E9D2FE0}"/>
                  </a:ext>
                </a:extLst>
              </p:cNvPr>
              <p:cNvSpPr/>
              <p:nvPr/>
            </p:nvSpPr>
            <p:spPr>
              <a:xfrm>
                <a:off x="8776623" y="2094111"/>
                <a:ext cx="189908" cy="3926341"/>
              </a:xfrm>
              <a:custGeom>
                <a:avLst/>
                <a:gdLst/>
                <a:ahLst/>
                <a:cxnLst/>
                <a:rect l="0" t="0" r="0" b="0"/>
                <a:pathLst>
                  <a:path w="597026" h="11111293">
                    <a:moveTo>
                      <a:pt x="372427" y="11111293"/>
                    </a:moveTo>
                    <a:lnTo>
                      <a:pt x="381380" y="11102149"/>
                    </a:lnTo>
                    <a:moveTo>
                      <a:pt x="306514" y="10923651"/>
                    </a:moveTo>
                    <a:lnTo>
                      <a:pt x="319088" y="10911078"/>
                    </a:lnTo>
                    <a:moveTo>
                      <a:pt x="344614" y="10885551"/>
                    </a:moveTo>
                    <a:lnTo>
                      <a:pt x="364427" y="10865930"/>
                    </a:lnTo>
                    <a:moveTo>
                      <a:pt x="90107" y="10903077"/>
                    </a:moveTo>
                    <a:lnTo>
                      <a:pt x="0" y="10813161"/>
                    </a:lnTo>
                    <a:moveTo>
                      <a:pt x="597026" y="10903077"/>
                    </a:moveTo>
                    <a:lnTo>
                      <a:pt x="494347" y="10800778"/>
                    </a:lnTo>
                    <a:moveTo>
                      <a:pt x="495489" y="10903077"/>
                    </a:moveTo>
                    <a:lnTo>
                      <a:pt x="393191" y="10800778"/>
                    </a:lnTo>
                    <a:moveTo>
                      <a:pt x="486536" y="102679"/>
                    </a:moveTo>
                    <a:lnTo>
                      <a:pt x="488631" y="100203"/>
                    </a:lnTo>
                    <a:moveTo>
                      <a:pt x="537590" y="51245"/>
                    </a:moveTo>
                    <a:lnTo>
                      <a:pt x="588644" y="0"/>
                    </a:lnTo>
                    <a:moveTo>
                      <a:pt x="232982" y="102679"/>
                    </a:moveTo>
                    <a:lnTo>
                      <a:pt x="242316" y="92964"/>
                    </a:lnTo>
                    <a:moveTo>
                      <a:pt x="0" y="81725"/>
                    </a:moveTo>
                    <a:lnTo>
                      <a:pt x="28575" y="53721"/>
                    </a:lnTo>
                    <a:moveTo>
                      <a:pt x="30671" y="51245"/>
                    </a:moveTo>
                    <a:lnTo>
                      <a:pt x="81725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2" name="Freeform 316">
                <a:extLst>
                  <a:ext uri="{FF2B5EF4-FFF2-40B4-BE49-F238E27FC236}">
                    <a16:creationId xmlns:a16="http://schemas.microsoft.com/office/drawing/2014/main" id="{1DE23995-EEB5-4CA8-96C8-2836E21E8E0A}"/>
                  </a:ext>
                </a:extLst>
              </p:cNvPr>
              <p:cNvSpPr/>
              <p:nvPr/>
            </p:nvSpPr>
            <p:spPr>
              <a:xfrm>
                <a:off x="8548962" y="5777711"/>
                <a:ext cx="36115" cy="74788"/>
              </a:xfrm>
              <a:custGeom>
                <a:avLst/>
                <a:gdLst/>
                <a:ahLst/>
                <a:cxnLst/>
                <a:rect l="0" t="0" r="0" b="0"/>
                <a:pathLst>
                  <a:path w="113537" h="211645">
                    <a:moveTo>
                      <a:pt x="113537" y="211645"/>
                    </a:moveTo>
                    <a:lnTo>
                      <a:pt x="56959" y="0"/>
                    </a:lnTo>
                    <a:lnTo>
                      <a:pt x="0" y="211645"/>
                    </a:lnTo>
                    <a:lnTo>
                      <a:pt x="113537" y="211645"/>
                    </a:lnTo>
                    <a:close/>
                  </a:path>
                </a:pathLst>
              </a:custGeom>
              <a:solidFill>
                <a:srgbClr val="FFFFFF">
                  <a:alpha val="100000"/>
                </a:srgbClr>
              </a:solidFill>
              <a:ln w="9004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3" name="Freeform 391">
                <a:extLst>
                  <a:ext uri="{FF2B5EF4-FFF2-40B4-BE49-F238E27FC236}">
                    <a16:creationId xmlns:a16="http://schemas.microsoft.com/office/drawing/2014/main" id="{3C3C0D3C-FF11-4F88-A2BA-AB1DD846BE90}"/>
                  </a:ext>
                </a:extLst>
              </p:cNvPr>
              <p:cNvSpPr/>
              <p:nvPr/>
            </p:nvSpPr>
            <p:spPr>
              <a:xfrm>
                <a:off x="8772502" y="2094111"/>
                <a:ext cx="221479" cy="3852765"/>
              </a:xfrm>
              <a:custGeom>
                <a:avLst/>
                <a:gdLst/>
                <a:ahLst/>
                <a:cxnLst/>
                <a:rect l="0" t="0" r="0" b="0"/>
                <a:pathLst>
                  <a:path w="696276" h="10903077">
                    <a:moveTo>
                      <a:pt x="380" y="0"/>
                    </a:moveTo>
                    <a:lnTo>
                      <a:pt x="380" y="20574"/>
                    </a:lnTo>
                    <a:moveTo>
                      <a:pt x="256793" y="0"/>
                    </a:moveTo>
                    <a:lnTo>
                      <a:pt x="380" y="0"/>
                    </a:lnTo>
                    <a:moveTo>
                      <a:pt x="256793" y="0"/>
                    </a:moveTo>
                    <a:lnTo>
                      <a:pt x="256793" y="6476"/>
                    </a:lnTo>
                    <a:moveTo>
                      <a:pt x="256983" y="95821"/>
                    </a:moveTo>
                    <a:cubicBezTo>
                      <a:pt x="250125" y="81914"/>
                      <a:pt x="246696" y="66675"/>
                      <a:pt x="246696" y="51244"/>
                    </a:cubicBezTo>
                    <a:cubicBezTo>
                      <a:pt x="246696" y="35813"/>
                      <a:pt x="250125" y="20574"/>
                      <a:pt x="256983" y="6667"/>
                    </a:cubicBezTo>
                    <a:moveTo>
                      <a:pt x="256793" y="95821"/>
                    </a:moveTo>
                    <a:lnTo>
                      <a:pt x="256793" y="102679"/>
                    </a:lnTo>
                    <a:moveTo>
                      <a:pt x="256793" y="102679"/>
                    </a:moveTo>
                    <a:lnTo>
                      <a:pt x="195261" y="102679"/>
                    </a:lnTo>
                    <a:moveTo>
                      <a:pt x="195261" y="51244"/>
                    </a:moveTo>
                    <a:lnTo>
                      <a:pt x="195261" y="102679"/>
                    </a:lnTo>
                    <a:moveTo>
                      <a:pt x="195261" y="51244"/>
                    </a:moveTo>
                    <a:lnTo>
                      <a:pt x="41528" y="51244"/>
                    </a:lnTo>
                    <a:moveTo>
                      <a:pt x="41528" y="51244"/>
                    </a:moveTo>
                    <a:lnTo>
                      <a:pt x="41528" y="102679"/>
                    </a:lnTo>
                    <a:moveTo>
                      <a:pt x="41528" y="102679"/>
                    </a:moveTo>
                    <a:lnTo>
                      <a:pt x="12953" y="102679"/>
                    </a:lnTo>
                    <a:moveTo>
                      <a:pt x="12953" y="20574"/>
                    </a:moveTo>
                    <a:lnTo>
                      <a:pt x="12953" y="102679"/>
                    </a:lnTo>
                    <a:moveTo>
                      <a:pt x="12953" y="20574"/>
                    </a:moveTo>
                    <a:lnTo>
                      <a:pt x="380" y="20574"/>
                    </a:lnTo>
                    <a:moveTo>
                      <a:pt x="256793" y="0"/>
                    </a:moveTo>
                    <a:lnTo>
                      <a:pt x="258507" y="0"/>
                    </a:lnTo>
                    <a:moveTo>
                      <a:pt x="437767" y="0"/>
                    </a:moveTo>
                    <a:lnTo>
                      <a:pt x="440053" y="0"/>
                    </a:lnTo>
                    <a:moveTo>
                      <a:pt x="696276" y="0"/>
                    </a:moveTo>
                    <a:lnTo>
                      <a:pt x="440053" y="0"/>
                    </a:lnTo>
                    <a:moveTo>
                      <a:pt x="696276" y="0"/>
                    </a:moveTo>
                    <a:lnTo>
                      <a:pt x="696276" y="0"/>
                    </a:lnTo>
                    <a:moveTo>
                      <a:pt x="0" y="0"/>
                    </a:moveTo>
                    <a:lnTo>
                      <a:pt x="380" y="0"/>
                    </a:lnTo>
                    <a:moveTo>
                      <a:pt x="0" y="20574"/>
                    </a:moveTo>
                    <a:lnTo>
                      <a:pt x="380" y="20574"/>
                    </a:lnTo>
                    <a:moveTo>
                      <a:pt x="696276" y="20574"/>
                    </a:moveTo>
                    <a:lnTo>
                      <a:pt x="696276" y="20574"/>
                    </a:lnTo>
                    <a:moveTo>
                      <a:pt x="696276" y="0"/>
                    </a:moveTo>
                    <a:lnTo>
                      <a:pt x="696276" y="20574"/>
                    </a:lnTo>
                    <a:moveTo>
                      <a:pt x="440053" y="0"/>
                    </a:moveTo>
                    <a:lnTo>
                      <a:pt x="440053" y="6476"/>
                    </a:lnTo>
                    <a:moveTo>
                      <a:pt x="437767" y="6476"/>
                    </a:moveTo>
                    <a:lnTo>
                      <a:pt x="440053" y="6476"/>
                    </a:lnTo>
                    <a:moveTo>
                      <a:pt x="256793" y="6476"/>
                    </a:moveTo>
                    <a:lnTo>
                      <a:pt x="258507" y="6476"/>
                    </a:lnTo>
                    <a:moveTo>
                      <a:pt x="696276" y="20574"/>
                    </a:moveTo>
                    <a:lnTo>
                      <a:pt x="683322" y="20574"/>
                    </a:lnTo>
                    <a:moveTo>
                      <a:pt x="440244" y="6476"/>
                    </a:moveTo>
                    <a:cubicBezTo>
                      <a:pt x="446911" y="20383"/>
                      <a:pt x="450531" y="35813"/>
                      <a:pt x="450531" y="51244"/>
                    </a:cubicBezTo>
                    <a:cubicBezTo>
                      <a:pt x="450531" y="66675"/>
                      <a:pt x="446911" y="82105"/>
                      <a:pt x="440244" y="96011"/>
                    </a:cubicBezTo>
                    <a:moveTo>
                      <a:pt x="437767" y="95821"/>
                    </a:moveTo>
                    <a:lnTo>
                      <a:pt x="440053" y="95821"/>
                    </a:lnTo>
                    <a:moveTo>
                      <a:pt x="256793" y="95821"/>
                    </a:moveTo>
                    <a:lnTo>
                      <a:pt x="258507" y="95821"/>
                    </a:lnTo>
                    <a:moveTo>
                      <a:pt x="683322" y="102679"/>
                    </a:moveTo>
                    <a:lnTo>
                      <a:pt x="683322" y="102679"/>
                    </a:lnTo>
                    <a:moveTo>
                      <a:pt x="683322" y="20574"/>
                    </a:moveTo>
                    <a:lnTo>
                      <a:pt x="683322" y="102679"/>
                    </a:lnTo>
                    <a:moveTo>
                      <a:pt x="12953" y="102679"/>
                    </a:moveTo>
                    <a:lnTo>
                      <a:pt x="12953" y="102679"/>
                    </a:lnTo>
                    <a:moveTo>
                      <a:pt x="440053" y="95821"/>
                    </a:moveTo>
                    <a:lnTo>
                      <a:pt x="440053" y="102679"/>
                    </a:lnTo>
                    <a:moveTo>
                      <a:pt x="437767" y="102679"/>
                    </a:moveTo>
                    <a:lnTo>
                      <a:pt x="440053" y="102679"/>
                    </a:lnTo>
                    <a:moveTo>
                      <a:pt x="256793" y="102679"/>
                    </a:moveTo>
                    <a:lnTo>
                      <a:pt x="258507" y="102679"/>
                    </a:lnTo>
                    <a:moveTo>
                      <a:pt x="683322" y="102679"/>
                    </a:moveTo>
                    <a:lnTo>
                      <a:pt x="655318" y="102679"/>
                    </a:lnTo>
                    <a:moveTo>
                      <a:pt x="437767" y="102679"/>
                    </a:moveTo>
                    <a:lnTo>
                      <a:pt x="655318" y="102679"/>
                    </a:lnTo>
                    <a:moveTo>
                      <a:pt x="41528" y="102679"/>
                    </a:moveTo>
                    <a:lnTo>
                      <a:pt x="258507" y="102679"/>
                    </a:lnTo>
                    <a:moveTo>
                      <a:pt x="194880" y="102679"/>
                    </a:moveTo>
                    <a:lnTo>
                      <a:pt x="195261" y="102679"/>
                    </a:lnTo>
                    <a:moveTo>
                      <a:pt x="501585" y="102679"/>
                    </a:moveTo>
                    <a:lnTo>
                      <a:pt x="501966" y="102679"/>
                    </a:lnTo>
                    <a:moveTo>
                      <a:pt x="501585" y="102679"/>
                    </a:moveTo>
                    <a:lnTo>
                      <a:pt x="440053" y="102679"/>
                    </a:lnTo>
                    <a:moveTo>
                      <a:pt x="655318" y="51244"/>
                    </a:moveTo>
                    <a:lnTo>
                      <a:pt x="655318" y="102679"/>
                    </a:lnTo>
                    <a:moveTo>
                      <a:pt x="501585" y="51244"/>
                    </a:moveTo>
                    <a:lnTo>
                      <a:pt x="501585" y="102679"/>
                    </a:lnTo>
                    <a:moveTo>
                      <a:pt x="655318" y="51244"/>
                    </a:moveTo>
                    <a:lnTo>
                      <a:pt x="501585" y="51244"/>
                    </a:lnTo>
                    <a:moveTo>
                      <a:pt x="0" y="0"/>
                    </a:moveTo>
                    <a:lnTo>
                      <a:pt x="0" y="20574"/>
                    </a:lnTo>
                    <a:moveTo>
                      <a:pt x="696276" y="0"/>
                    </a:moveTo>
                    <a:lnTo>
                      <a:pt x="696276" y="20574"/>
                    </a:lnTo>
                    <a:moveTo>
                      <a:pt x="683322" y="20574"/>
                    </a:moveTo>
                    <a:lnTo>
                      <a:pt x="683322" y="102679"/>
                    </a:lnTo>
                    <a:moveTo>
                      <a:pt x="12953" y="20574"/>
                    </a:moveTo>
                    <a:lnTo>
                      <a:pt x="12953" y="102679"/>
                    </a:lnTo>
                    <a:moveTo>
                      <a:pt x="194880" y="51244"/>
                    </a:moveTo>
                    <a:lnTo>
                      <a:pt x="194880" y="102679"/>
                    </a:lnTo>
                    <a:moveTo>
                      <a:pt x="501966" y="51244"/>
                    </a:moveTo>
                    <a:lnTo>
                      <a:pt x="501966" y="102679"/>
                    </a:lnTo>
                    <a:moveTo>
                      <a:pt x="377379" y="10903077"/>
                    </a:moveTo>
                    <a:lnTo>
                      <a:pt x="372045" y="10898123"/>
                    </a:lnTo>
                    <a:moveTo>
                      <a:pt x="372045" y="10898123"/>
                    </a:moveTo>
                    <a:lnTo>
                      <a:pt x="372045" y="10800778"/>
                    </a:lnTo>
                    <a:moveTo>
                      <a:pt x="677607" y="10800778"/>
                    </a:moveTo>
                    <a:lnTo>
                      <a:pt x="372045" y="10800778"/>
                    </a:lnTo>
                    <a:moveTo>
                      <a:pt x="677607" y="10800778"/>
                    </a:moveTo>
                    <a:lnTo>
                      <a:pt x="683322" y="10810875"/>
                    </a:lnTo>
                    <a:moveTo>
                      <a:pt x="683322" y="10870692"/>
                    </a:moveTo>
                    <a:lnTo>
                      <a:pt x="683322" y="10810875"/>
                    </a:lnTo>
                    <a:moveTo>
                      <a:pt x="683322" y="10870692"/>
                    </a:moveTo>
                    <a:lnTo>
                      <a:pt x="684846" y="10872596"/>
                    </a:lnTo>
                    <a:moveTo>
                      <a:pt x="696276" y="10872596"/>
                    </a:moveTo>
                    <a:lnTo>
                      <a:pt x="684846" y="10872596"/>
                    </a:lnTo>
                    <a:moveTo>
                      <a:pt x="696276" y="10890122"/>
                    </a:moveTo>
                    <a:lnTo>
                      <a:pt x="696276" y="10872596"/>
                    </a:lnTo>
                    <a:moveTo>
                      <a:pt x="683322" y="10903077"/>
                    </a:moveTo>
                    <a:lnTo>
                      <a:pt x="696276" y="10890122"/>
                    </a:lnTo>
                    <a:moveTo>
                      <a:pt x="683322" y="10903077"/>
                    </a:moveTo>
                    <a:lnTo>
                      <a:pt x="377379" y="10903077"/>
                    </a:lnTo>
                    <a:moveTo>
                      <a:pt x="12953" y="10810875"/>
                    </a:moveTo>
                    <a:lnTo>
                      <a:pt x="12953" y="10810875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4" name="Freeform 392">
                <a:extLst>
                  <a:ext uri="{FF2B5EF4-FFF2-40B4-BE49-F238E27FC236}">
                    <a16:creationId xmlns:a16="http://schemas.microsoft.com/office/drawing/2014/main" id="{FDC0AEF3-0025-4299-B07B-A0CD3B3AF70C}"/>
                  </a:ext>
                </a:extLst>
              </p:cNvPr>
              <p:cNvSpPr/>
              <p:nvPr/>
            </p:nvSpPr>
            <p:spPr>
              <a:xfrm>
                <a:off x="8776623" y="5910727"/>
                <a:ext cx="2000" cy="24705"/>
              </a:xfrm>
              <a:custGeom>
                <a:avLst/>
                <a:gdLst/>
                <a:ahLst/>
                <a:cxnLst/>
                <a:rect l="0" t="0" r="0" b="0"/>
                <a:pathLst>
                  <a:path w="6286" h="69913">
                    <a:moveTo>
                      <a:pt x="0" y="69913"/>
                    </a:moveTo>
                    <a:lnTo>
                      <a:pt x="0" y="10096"/>
                    </a:lnTo>
                    <a:moveTo>
                      <a:pt x="0" y="44767"/>
                    </a:moveTo>
                    <a:lnTo>
                      <a:pt x="0" y="40005"/>
                    </a:lnTo>
                    <a:moveTo>
                      <a:pt x="0" y="40005"/>
                    </a:moveTo>
                    <a:lnTo>
                      <a:pt x="0" y="31052"/>
                    </a:lnTo>
                    <a:lnTo>
                      <a:pt x="0" y="26670"/>
                    </a:lnTo>
                    <a:moveTo>
                      <a:pt x="6286" y="0"/>
                    </a:moveTo>
                    <a:lnTo>
                      <a:pt x="0" y="10096"/>
                    </a:lnTo>
                    <a:moveTo>
                      <a:pt x="6286" y="0"/>
                    </a:moveTo>
                    <a:lnTo>
                      <a:pt x="5905" y="0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5" name="Freeform 393">
                <a:extLst>
                  <a:ext uri="{FF2B5EF4-FFF2-40B4-BE49-F238E27FC236}">
                    <a16:creationId xmlns:a16="http://schemas.microsoft.com/office/drawing/2014/main" id="{9923C8D5-AFA1-41E3-AD77-8B555B630CBD}"/>
                  </a:ext>
                </a:extLst>
              </p:cNvPr>
              <p:cNvSpPr/>
              <p:nvPr/>
            </p:nvSpPr>
            <p:spPr>
              <a:xfrm>
                <a:off x="8772502" y="5910727"/>
                <a:ext cx="221479" cy="36148"/>
              </a:xfrm>
              <a:custGeom>
                <a:avLst/>
                <a:gdLst/>
                <a:ahLst/>
                <a:cxnLst/>
                <a:rect l="0" t="0" r="0" b="0"/>
                <a:pathLst>
                  <a:path w="696276" h="102298">
                    <a:moveTo>
                      <a:pt x="683323" y="10096"/>
                    </a:moveTo>
                    <a:lnTo>
                      <a:pt x="683323" y="10096"/>
                    </a:lnTo>
                    <a:moveTo>
                      <a:pt x="683323" y="26669"/>
                    </a:moveTo>
                    <a:lnTo>
                      <a:pt x="683323" y="35813"/>
                    </a:lnTo>
                    <a:lnTo>
                      <a:pt x="683323" y="40004"/>
                    </a:lnTo>
                    <a:moveTo>
                      <a:pt x="683323" y="31431"/>
                    </a:moveTo>
                    <a:lnTo>
                      <a:pt x="683323" y="40385"/>
                    </a:lnTo>
                    <a:lnTo>
                      <a:pt x="683323" y="44767"/>
                    </a:lnTo>
                    <a:moveTo>
                      <a:pt x="11621" y="71818"/>
                    </a:moveTo>
                    <a:lnTo>
                      <a:pt x="12954" y="69913"/>
                    </a:lnTo>
                    <a:moveTo>
                      <a:pt x="677609" y="0"/>
                    </a:moveTo>
                    <a:lnTo>
                      <a:pt x="677609" y="0"/>
                    </a:lnTo>
                    <a:moveTo>
                      <a:pt x="324421" y="0"/>
                    </a:moveTo>
                    <a:lnTo>
                      <a:pt x="19240" y="0"/>
                    </a:lnTo>
                    <a:moveTo>
                      <a:pt x="696276" y="71818"/>
                    </a:moveTo>
                    <a:lnTo>
                      <a:pt x="696276" y="71818"/>
                    </a:lnTo>
                    <a:moveTo>
                      <a:pt x="381" y="71818"/>
                    </a:moveTo>
                    <a:lnTo>
                      <a:pt x="0" y="71818"/>
                    </a:lnTo>
                    <a:moveTo>
                      <a:pt x="11621" y="71818"/>
                    </a:moveTo>
                    <a:lnTo>
                      <a:pt x="381" y="71818"/>
                    </a:lnTo>
                    <a:moveTo>
                      <a:pt x="324421" y="97344"/>
                    </a:moveTo>
                    <a:lnTo>
                      <a:pt x="324421" y="0"/>
                    </a:lnTo>
                    <a:moveTo>
                      <a:pt x="696276" y="89343"/>
                    </a:moveTo>
                    <a:lnTo>
                      <a:pt x="696276" y="89343"/>
                    </a:lnTo>
                    <a:moveTo>
                      <a:pt x="381" y="89343"/>
                    </a:moveTo>
                    <a:lnTo>
                      <a:pt x="0" y="89343"/>
                    </a:lnTo>
                    <a:moveTo>
                      <a:pt x="381" y="89343"/>
                    </a:moveTo>
                    <a:lnTo>
                      <a:pt x="381" y="71818"/>
                    </a:lnTo>
                    <a:moveTo>
                      <a:pt x="324421" y="97344"/>
                    </a:moveTo>
                    <a:lnTo>
                      <a:pt x="319087" y="102298"/>
                    </a:lnTo>
                    <a:moveTo>
                      <a:pt x="319087" y="102298"/>
                    </a:moveTo>
                    <a:lnTo>
                      <a:pt x="12954" y="102298"/>
                    </a:lnTo>
                    <a:moveTo>
                      <a:pt x="12954" y="102298"/>
                    </a:moveTo>
                    <a:lnTo>
                      <a:pt x="12954" y="102298"/>
                    </a:lnTo>
                    <a:moveTo>
                      <a:pt x="683323" y="102298"/>
                    </a:moveTo>
                    <a:lnTo>
                      <a:pt x="683323" y="102298"/>
                    </a:lnTo>
                    <a:moveTo>
                      <a:pt x="12954" y="102298"/>
                    </a:moveTo>
                    <a:lnTo>
                      <a:pt x="381" y="89343"/>
                    </a:lnTo>
                    <a:moveTo>
                      <a:pt x="12954" y="69913"/>
                    </a:moveTo>
                    <a:lnTo>
                      <a:pt x="12954" y="44767"/>
                    </a:lnTo>
                    <a:moveTo>
                      <a:pt x="12954" y="26669"/>
                    </a:moveTo>
                    <a:lnTo>
                      <a:pt x="12954" y="10096"/>
                    </a:lnTo>
                    <a:moveTo>
                      <a:pt x="18860" y="0"/>
                    </a:moveTo>
                    <a:lnTo>
                      <a:pt x="12954" y="10096"/>
                    </a:lnTo>
                    <a:moveTo>
                      <a:pt x="683323" y="69913"/>
                    </a:moveTo>
                    <a:lnTo>
                      <a:pt x="683323" y="44767"/>
                    </a:lnTo>
                    <a:moveTo>
                      <a:pt x="683323" y="26669"/>
                    </a:moveTo>
                    <a:lnTo>
                      <a:pt x="683323" y="10096"/>
                    </a:lnTo>
                    <a:moveTo>
                      <a:pt x="11621" y="71818"/>
                    </a:moveTo>
                    <a:lnTo>
                      <a:pt x="12954" y="69913"/>
                    </a:lnTo>
                    <a:moveTo>
                      <a:pt x="677609" y="0"/>
                    </a:moveTo>
                    <a:lnTo>
                      <a:pt x="683323" y="10096"/>
                    </a:lnTo>
                    <a:moveTo>
                      <a:pt x="683323" y="69913"/>
                    </a:moveTo>
                    <a:lnTo>
                      <a:pt x="685228" y="71818"/>
                    </a:lnTo>
                    <a:moveTo>
                      <a:pt x="696276" y="89343"/>
                    </a:moveTo>
                    <a:lnTo>
                      <a:pt x="696276" y="71818"/>
                    </a:lnTo>
                    <a:moveTo>
                      <a:pt x="0" y="89343"/>
                    </a:moveTo>
                    <a:lnTo>
                      <a:pt x="0" y="71818"/>
                    </a:lnTo>
                    <a:moveTo>
                      <a:pt x="683323" y="102298"/>
                    </a:moveTo>
                    <a:lnTo>
                      <a:pt x="696276" y="89343"/>
                    </a:lnTo>
                    <a:moveTo>
                      <a:pt x="12954" y="102298"/>
                    </a:moveTo>
                    <a:lnTo>
                      <a:pt x="0" y="89343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6" name="Freeform 394">
                <a:extLst>
                  <a:ext uri="{FF2B5EF4-FFF2-40B4-BE49-F238E27FC236}">
                    <a16:creationId xmlns:a16="http://schemas.microsoft.com/office/drawing/2014/main" id="{52BC20C6-3897-4598-BE6B-76091043C328}"/>
                  </a:ext>
                </a:extLst>
              </p:cNvPr>
              <p:cNvSpPr/>
              <p:nvPr/>
            </p:nvSpPr>
            <p:spPr>
              <a:xfrm>
                <a:off x="8874123" y="5910727"/>
                <a:ext cx="18421" cy="36014"/>
              </a:xfrm>
              <a:custGeom>
                <a:avLst/>
                <a:gdLst/>
                <a:ahLst/>
                <a:cxnLst/>
                <a:rect l="0" t="0" r="0" b="0"/>
                <a:pathLst>
                  <a:path w="57911" h="101917">
                    <a:moveTo>
                      <a:pt x="57911" y="101917"/>
                    </a:moveTo>
                    <a:lnTo>
                      <a:pt x="57911" y="0"/>
                    </a:lnTo>
                    <a:moveTo>
                      <a:pt x="0" y="101917"/>
                    </a:moveTo>
                    <a:lnTo>
                      <a:pt x="0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7" name="Freeform 395">
                <a:extLst>
                  <a:ext uri="{FF2B5EF4-FFF2-40B4-BE49-F238E27FC236}">
                    <a16:creationId xmlns:a16="http://schemas.microsoft.com/office/drawing/2014/main" id="{5158F4E4-EC2B-4ED8-B7A5-063BE2A5F419}"/>
                  </a:ext>
                </a:extLst>
              </p:cNvPr>
              <p:cNvSpPr/>
              <p:nvPr/>
            </p:nvSpPr>
            <p:spPr>
              <a:xfrm>
                <a:off x="8868608" y="5884272"/>
                <a:ext cx="29328" cy="136180"/>
              </a:xfrm>
              <a:custGeom>
                <a:avLst/>
                <a:gdLst/>
                <a:ahLst/>
                <a:cxnLst/>
                <a:rect l="0" t="0" r="0" b="0"/>
                <a:pathLst>
                  <a:path w="92201" h="385381">
                    <a:moveTo>
                      <a:pt x="24193" y="22098"/>
                    </a:moveTo>
                    <a:cubicBezTo>
                      <a:pt x="24383" y="9907"/>
                      <a:pt x="34098" y="0"/>
                      <a:pt x="46291" y="0"/>
                    </a:cubicBezTo>
                    <a:cubicBezTo>
                      <a:pt x="58483" y="0"/>
                      <a:pt x="68198" y="9907"/>
                      <a:pt x="68389" y="22098"/>
                    </a:cubicBezTo>
                    <a:moveTo>
                      <a:pt x="75246" y="28956"/>
                    </a:moveTo>
                    <a:lnTo>
                      <a:pt x="68389" y="22669"/>
                    </a:lnTo>
                    <a:lnTo>
                      <a:pt x="68008" y="22288"/>
                    </a:lnTo>
                    <a:moveTo>
                      <a:pt x="75246" y="319087"/>
                    </a:moveTo>
                    <a:lnTo>
                      <a:pt x="75246" y="28956"/>
                    </a:lnTo>
                    <a:moveTo>
                      <a:pt x="75246" y="319087"/>
                    </a:moveTo>
                    <a:lnTo>
                      <a:pt x="74104" y="319087"/>
                    </a:lnTo>
                    <a:moveTo>
                      <a:pt x="74104" y="343090"/>
                    </a:moveTo>
                    <a:lnTo>
                      <a:pt x="74104" y="319087"/>
                    </a:lnTo>
                    <a:moveTo>
                      <a:pt x="74104" y="343090"/>
                    </a:moveTo>
                    <a:lnTo>
                      <a:pt x="74485" y="344233"/>
                    </a:lnTo>
                    <a:lnTo>
                      <a:pt x="75628" y="345376"/>
                    </a:lnTo>
                    <a:lnTo>
                      <a:pt x="76961" y="346138"/>
                    </a:lnTo>
                    <a:lnTo>
                      <a:pt x="77342" y="346138"/>
                    </a:lnTo>
                    <a:moveTo>
                      <a:pt x="77342" y="346138"/>
                    </a:moveTo>
                    <a:lnTo>
                      <a:pt x="87439" y="346138"/>
                    </a:lnTo>
                    <a:moveTo>
                      <a:pt x="87439" y="346138"/>
                    </a:moveTo>
                    <a:lnTo>
                      <a:pt x="87439" y="349377"/>
                    </a:lnTo>
                    <a:moveTo>
                      <a:pt x="87439" y="349377"/>
                    </a:moveTo>
                    <a:lnTo>
                      <a:pt x="92201" y="349377"/>
                    </a:lnTo>
                    <a:moveTo>
                      <a:pt x="92201" y="384619"/>
                    </a:moveTo>
                    <a:lnTo>
                      <a:pt x="92201" y="349377"/>
                    </a:lnTo>
                    <a:moveTo>
                      <a:pt x="91058" y="385381"/>
                    </a:moveTo>
                    <a:lnTo>
                      <a:pt x="92201" y="384619"/>
                    </a:lnTo>
                    <a:moveTo>
                      <a:pt x="1524" y="385381"/>
                    </a:moveTo>
                    <a:lnTo>
                      <a:pt x="91058" y="385381"/>
                    </a:lnTo>
                    <a:moveTo>
                      <a:pt x="1524" y="385381"/>
                    </a:moveTo>
                    <a:lnTo>
                      <a:pt x="0" y="384619"/>
                    </a:lnTo>
                    <a:moveTo>
                      <a:pt x="0" y="384619"/>
                    </a:moveTo>
                    <a:lnTo>
                      <a:pt x="0" y="349377"/>
                    </a:lnTo>
                    <a:moveTo>
                      <a:pt x="0" y="349377"/>
                    </a:moveTo>
                    <a:lnTo>
                      <a:pt x="4763" y="349377"/>
                    </a:lnTo>
                    <a:moveTo>
                      <a:pt x="4763" y="346138"/>
                    </a:moveTo>
                    <a:lnTo>
                      <a:pt x="4763" y="349377"/>
                    </a:lnTo>
                    <a:moveTo>
                      <a:pt x="4763" y="346138"/>
                    </a:moveTo>
                    <a:lnTo>
                      <a:pt x="14668" y="346138"/>
                    </a:lnTo>
                    <a:moveTo>
                      <a:pt x="17907" y="343090"/>
                    </a:moveTo>
                    <a:lnTo>
                      <a:pt x="17717" y="344233"/>
                    </a:lnTo>
                    <a:lnTo>
                      <a:pt x="16573" y="345376"/>
                    </a:lnTo>
                    <a:lnTo>
                      <a:pt x="15049" y="346138"/>
                    </a:lnTo>
                    <a:lnTo>
                      <a:pt x="14668" y="346138"/>
                    </a:lnTo>
                    <a:moveTo>
                      <a:pt x="17907" y="343090"/>
                    </a:moveTo>
                    <a:lnTo>
                      <a:pt x="17907" y="319087"/>
                    </a:lnTo>
                    <a:moveTo>
                      <a:pt x="17907" y="319087"/>
                    </a:moveTo>
                    <a:lnTo>
                      <a:pt x="17335" y="319087"/>
                    </a:lnTo>
                    <a:moveTo>
                      <a:pt x="17335" y="319087"/>
                    </a:moveTo>
                    <a:lnTo>
                      <a:pt x="17335" y="28956"/>
                    </a:lnTo>
                    <a:moveTo>
                      <a:pt x="24193" y="22288"/>
                    </a:moveTo>
                    <a:lnTo>
                      <a:pt x="17717" y="28574"/>
                    </a:lnTo>
                    <a:lnTo>
                      <a:pt x="17335" y="28956"/>
                    </a:lnTo>
                    <a:moveTo>
                      <a:pt x="3619" y="346138"/>
                    </a:moveTo>
                    <a:lnTo>
                      <a:pt x="3619" y="349377"/>
                    </a:lnTo>
                    <a:moveTo>
                      <a:pt x="88582" y="346138"/>
                    </a:moveTo>
                    <a:lnTo>
                      <a:pt x="88582" y="349377"/>
                    </a:lnTo>
                    <a:moveTo>
                      <a:pt x="3619" y="346138"/>
                    </a:moveTo>
                    <a:lnTo>
                      <a:pt x="4763" y="346138"/>
                    </a:lnTo>
                    <a:moveTo>
                      <a:pt x="87439" y="346138"/>
                    </a:moveTo>
                    <a:lnTo>
                      <a:pt x="88582" y="346138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8" name="Freeform 396">
                <a:extLst>
                  <a:ext uri="{FF2B5EF4-FFF2-40B4-BE49-F238E27FC236}">
                    <a16:creationId xmlns:a16="http://schemas.microsoft.com/office/drawing/2014/main" id="{7CA7ED39-8DA4-4846-8E24-1C3FE028492F}"/>
                  </a:ext>
                </a:extLst>
              </p:cNvPr>
              <p:cNvSpPr/>
              <p:nvPr/>
            </p:nvSpPr>
            <p:spPr>
              <a:xfrm>
                <a:off x="8892180" y="6005508"/>
                <a:ext cx="606" cy="0"/>
              </a:xfrm>
              <a:custGeom>
                <a:avLst/>
                <a:gdLst/>
                <a:ahLst/>
                <a:cxnLst/>
                <a:rect l="0" t="0" r="0" b="0"/>
                <a:pathLst>
                  <a:path w="1905">
                    <a:moveTo>
                      <a:pt x="0" y="0"/>
                    </a:moveTo>
                    <a:lnTo>
                      <a:pt x="1905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29" name="Freeform 397">
                <a:extLst>
                  <a:ext uri="{FF2B5EF4-FFF2-40B4-BE49-F238E27FC236}">
                    <a16:creationId xmlns:a16="http://schemas.microsoft.com/office/drawing/2014/main" id="{A70DA5A1-CE4B-46A5-8F9E-0A3BAD06AAC0}"/>
                  </a:ext>
                </a:extLst>
              </p:cNvPr>
              <p:cNvSpPr/>
              <p:nvPr/>
            </p:nvSpPr>
            <p:spPr>
              <a:xfrm>
                <a:off x="8872729" y="6005508"/>
                <a:ext cx="21087" cy="1077"/>
              </a:xfrm>
              <a:custGeom>
                <a:avLst/>
                <a:gdLst/>
                <a:ahLst/>
                <a:cxnLst/>
                <a:rect l="0" t="0" r="0" b="0"/>
                <a:pathLst>
                  <a:path w="66293" h="3047">
                    <a:moveTo>
                      <a:pt x="63055" y="0"/>
                    </a:moveTo>
                    <a:lnTo>
                      <a:pt x="66293" y="3047"/>
                    </a:lnTo>
                    <a:moveTo>
                      <a:pt x="0" y="3047"/>
                    </a:moveTo>
                    <a:lnTo>
                      <a:pt x="3238" y="0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0" name="Freeform 398">
                <a:extLst>
                  <a:ext uri="{FF2B5EF4-FFF2-40B4-BE49-F238E27FC236}">
                    <a16:creationId xmlns:a16="http://schemas.microsoft.com/office/drawing/2014/main" id="{B3AB9806-B01F-4802-8110-27E2A0E61C38}"/>
                  </a:ext>
                </a:extLst>
              </p:cNvPr>
              <p:cNvSpPr/>
              <p:nvPr/>
            </p:nvSpPr>
            <p:spPr>
              <a:xfrm>
                <a:off x="8873759" y="6005508"/>
                <a:ext cx="54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715">
                    <a:moveTo>
                      <a:pt x="0" y="0"/>
                    </a:moveTo>
                    <a:lnTo>
                      <a:pt x="1715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1" name="Freeform 399">
                <a:extLst>
                  <a:ext uri="{FF2B5EF4-FFF2-40B4-BE49-F238E27FC236}">
                    <a16:creationId xmlns:a16="http://schemas.microsoft.com/office/drawing/2014/main" id="{4023FC1A-2139-4DB4-AEAE-42B3A502FDFF}"/>
                  </a:ext>
                </a:extLst>
              </p:cNvPr>
              <p:cNvSpPr/>
              <p:nvPr/>
            </p:nvSpPr>
            <p:spPr>
              <a:xfrm>
                <a:off x="8868608" y="5883531"/>
                <a:ext cx="29328" cy="136920"/>
              </a:xfrm>
              <a:custGeom>
                <a:avLst/>
                <a:gdLst/>
                <a:ahLst/>
                <a:cxnLst/>
                <a:rect l="0" t="0" r="0" b="0"/>
                <a:pathLst>
                  <a:path w="92202" h="387476">
                    <a:moveTo>
                      <a:pt x="0" y="386715"/>
                    </a:moveTo>
                    <a:lnTo>
                      <a:pt x="0" y="387476"/>
                    </a:lnTo>
                    <a:moveTo>
                      <a:pt x="92202" y="387476"/>
                    </a:moveTo>
                    <a:lnTo>
                      <a:pt x="92202" y="386715"/>
                    </a:lnTo>
                    <a:moveTo>
                      <a:pt x="76009" y="345187"/>
                    </a:moveTo>
                    <a:lnTo>
                      <a:pt x="76009" y="321184"/>
                    </a:lnTo>
                    <a:moveTo>
                      <a:pt x="16192" y="345187"/>
                    </a:moveTo>
                    <a:lnTo>
                      <a:pt x="16192" y="321184"/>
                    </a:lnTo>
                    <a:moveTo>
                      <a:pt x="1523" y="387476"/>
                    </a:moveTo>
                    <a:lnTo>
                      <a:pt x="0" y="387476"/>
                    </a:lnTo>
                    <a:moveTo>
                      <a:pt x="92202" y="387476"/>
                    </a:moveTo>
                    <a:lnTo>
                      <a:pt x="91059" y="387476"/>
                    </a:lnTo>
                    <a:moveTo>
                      <a:pt x="76961" y="321184"/>
                    </a:moveTo>
                    <a:lnTo>
                      <a:pt x="75247" y="321184"/>
                    </a:lnTo>
                    <a:moveTo>
                      <a:pt x="17335" y="321184"/>
                    </a:moveTo>
                    <a:lnTo>
                      <a:pt x="15430" y="321184"/>
                    </a:lnTo>
                    <a:moveTo>
                      <a:pt x="76961" y="321184"/>
                    </a:moveTo>
                    <a:lnTo>
                      <a:pt x="76961" y="247270"/>
                    </a:lnTo>
                    <a:moveTo>
                      <a:pt x="76961" y="191834"/>
                    </a:moveTo>
                    <a:lnTo>
                      <a:pt x="76961" y="179261"/>
                    </a:lnTo>
                    <a:moveTo>
                      <a:pt x="76961" y="76963"/>
                    </a:moveTo>
                    <a:lnTo>
                      <a:pt x="76961" y="31052"/>
                    </a:lnTo>
                    <a:moveTo>
                      <a:pt x="75247" y="31052"/>
                    </a:moveTo>
                    <a:lnTo>
                      <a:pt x="76961" y="31052"/>
                    </a:lnTo>
                    <a:moveTo>
                      <a:pt x="15430" y="321184"/>
                    </a:moveTo>
                    <a:lnTo>
                      <a:pt x="15430" y="247270"/>
                    </a:lnTo>
                    <a:moveTo>
                      <a:pt x="15430" y="191834"/>
                    </a:moveTo>
                    <a:lnTo>
                      <a:pt x="15430" y="179261"/>
                    </a:lnTo>
                    <a:moveTo>
                      <a:pt x="15430" y="76963"/>
                    </a:moveTo>
                    <a:lnTo>
                      <a:pt x="15430" y="31052"/>
                    </a:lnTo>
                    <a:moveTo>
                      <a:pt x="17335" y="31052"/>
                    </a:moveTo>
                    <a:lnTo>
                      <a:pt x="15430" y="31052"/>
                    </a:lnTo>
                    <a:moveTo>
                      <a:pt x="70485" y="24384"/>
                    </a:moveTo>
                    <a:lnTo>
                      <a:pt x="68008" y="24384"/>
                    </a:lnTo>
                    <a:moveTo>
                      <a:pt x="24193" y="24384"/>
                    </a:moveTo>
                    <a:lnTo>
                      <a:pt x="21907" y="24384"/>
                    </a:lnTo>
                    <a:moveTo>
                      <a:pt x="0" y="387476"/>
                    </a:moveTo>
                    <a:lnTo>
                      <a:pt x="0" y="387476"/>
                    </a:lnTo>
                    <a:moveTo>
                      <a:pt x="92202" y="387476"/>
                    </a:moveTo>
                    <a:lnTo>
                      <a:pt x="92202" y="387476"/>
                    </a:lnTo>
                    <a:moveTo>
                      <a:pt x="70485" y="24384"/>
                    </a:moveTo>
                    <a:lnTo>
                      <a:pt x="76961" y="31052"/>
                    </a:lnTo>
                    <a:moveTo>
                      <a:pt x="21907" y="24384"/>
                    </a:moveTo>
                    <a:lnTo>
                      <a:pt x="15430" y="31052"/>
                    </a:lnTo>
                    <a:moveTo>
                      <a:pt x="68008" y="13336"/>
                    </a:moveTo>
                    <a:cubicBezTo>
                      <a:pt x="69722" y="16765"/>
                      <a:pt x="70675" y="20384"/>
                      <a:pt x="70675" y="24194"/>
                    </a:cubicBezTo>
                    <a:moveTo>
                      <a:pt x="49720" y="381"/>
                    </a:moveTo>
                    <a:lnTo>
                      <a:pt x="46101" y="0"/>
                    </a:lnTo>
                    <a:moveTo>
                      <a:pt x="21907" y="24194"/>
                    </a:moveTo>
                    <a:cubicBezTo>
                      <a:pt x="21907" y="20384"/>
                      <a:pt x="22859" y="16765"/>
                      <a:pt x="24574" y="13336"/>
                    </a:cubicBezTo>
                    <a:moveTo>
                      <a:pt x="46101" y="0"/>
                    </a:moveTo>
                    <a:lnTo>
                      <a:pt x="42481" y="381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2" name="Freeform 400">
                <a:extLst>
                  <a:ext uri="{FF2B5EF4-FFF2-40B4-BE49-F238E27FC236}">
                    <a16:creationId xmlns:a16="http://schemas.microsoft.com/office/drawing/2014/main" id="{D042C94D-E949-468D-96D6-5C216B4D82F6}"/>
                  </a:ext>
                </a:extLst>
              </p:cNvPr>
              <p:cNvSpPr/>
              <p:nvPr/>
            </p:nvSpPr>
            <p:spPr>
              <a:xfrm>
                <a:off x="8874426" y="5893292"/>
                <a:ext cx="17633" cy="103734"/>
              </a:xfrm>
              <a:custGeom>
                <a:avLst/>
                <a:gdLst/>
                <a:ahLst/>
                <a:cxnLst/>
                <a:rect l="0" t="0" r="0" b="0"/>
                <a:pathLst>
                  <a:path w="55435" h="293560">
                    <a:moveTo>
                      <a:pt x="53721" y="293560"/>
                    </a:moveTo>
                    <a:lnTo>
                      <a:pt x="53721" y="0"/>
                    </a:lnTo>
                    <a:moveTo>
                      <a:pt x="2286" y="293560"/>
                    </a:moveTo>
                    <a:lnTo>
                      <a:pt x="2286" y="0"/>
                    </a:lnTo>
                    <a:moveTo>
                      <a:pt x="0" y="1905"/>
                    </a:moveTo>
                    <a:lnTo>
                      <a:pt x="0" y="0"/>
                    </a:lnTo>
                    <a:moveTo>
                      <a:pt x="55435" y="1905"/>
                    </a:moveTo>
                    <a:lnTo>
                      <a:pt x="55435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3" name="Freeform 401">
                <a:extLst>
                  <a:ext uri="{FF2B5EF4-FFF2-40B4-BE49-F238E27FC236}">
                    <a16:creationId xmlns:a16="http://schemas.microsoft.com/office/drawing/2014/main" id="{C64EAFA5-CD04-4066-A662-C15120E2A9DC}"/>
                  </a:ext>
                </a:extLst>
              </p:cNvPr>
              <p:cNvSpPr/>
              <p:nvPr/>
            </p:nvSpPr>
            <p:spPr>
              <a:xfrm>
                <a:off x="8863821" y="5946876"/>
                <a:ext cx="39024" cy="24031"/>
              </a:xfrm>
              <a:custGeom>
                <a:avLst/>
                <a:gdLst/>
                <a:ahLst/>
                <a:cxnLst/>
                <a:rect l="0" t="0" r="0" b="0"/>
                <a:pathLst>
                  <a:path w="122681" h="68008">
                    <a:moveTo>
                      <a:pt x="29527" y="12573"/>
                    </a:moveTo>
                    <a:lnTo>
                      <a:pt x="29527" y="0"/>
                    </a:lnTo>
                    <a:moveTo>
                      <a:pt x="29527" y="12573"/>
                    </a:moveTo>
                    <a:lnTo>
                      <a:pt x="572" y="12573"/>
                    </a:lnTo>
                    <a:moveTo>
                      <a:pt x="572" y="12573"/>
                    </a:moveTo>
                    <a:lnTo>
                      <a:pt x="572" y="0"/>
                    </a:lnTo>
                    <a:moveTo>
                      <a:pt x="29527" y="0"/>
                    </a:moveTo>
                    <a:lnTo>
                      <a:pt x="572" y="0"/>
                    </a:lnTo>
                    <a:moveTo>
                      <a:pt x="122681" y="12573"/>
                    </a:moveTo>
                    <a:lnTo>
                      <a:pt x="122681" y="0"/>
                    </a:lnTo>
                    <a:moveTo>
                      <a:pt x="0" y="12573"/>
                    </a:moveTo>
                    <a:lnTo>
                      <a:pt x="0" y="0"/>
                    </a:lnTo>
                    <a:moveTo>
                      <a:pt x="122681" y="12573"/>
                    </a:moveTo>
                    <a:lnTo>
                      <a:pt x="121538" y="12573"/>
                    </a:lnTo>
                    <a:moveTo>
                      <a:pt x="122681" y="0"/>
                    </a:moveTo>
                    <a:lnTo>
                      <a:pt x="121538" y="0"/>
                    </a:lnTo>
                    <a:moveTo>
                      <a:pt x="121538" y="12573"/>
                    </a:moveTo>
                    <a:lnTo>
                      <a:pt x="121538" y="0"/>
                    </a:lnTo>
                    <a:moveTo>
                      <a:pt x="572" y="12573"/>
                    </a:moveTo>
                    <a:lnTo>
                      <a:pt x="0" y="12573"/>
                    </a:lnTo>
                    <a:moveTo>
                      <a:pt x="121538" y="12573"/>
                    </a:moveTo>
                    <a:lnTo>
                      <a:pt x="92773" y="12573"/>
                    </a:lnTo>
                    <a:moveTo>
                      <a:pt x="572" y="0"/>
                    </a:moveTo>
                    <a:lnTo>
                      <a:pt x="0" y="0"/>
                    </a:lnTo>
                    <a:moveTo>
                      <a:pt x="92773" y="0"/>
                    </a:moveTo>
                    <a:lnTo>
                      <a:pt x="92011" y="0"/>
                    </a:lnTo>
                    <a:moveTo>
                      <a:pt x="30479" y="0"/>
                    </a:moveTo>
                    <a:lnTo>
                      <a:pt x="29527" y="0"/>
                    </a:lnTo>
                    <a:moveTo>
                      <a:pt x="121538" y="0"/>
                    </a:moveTo>
                    <a:lnTo>
                      <a:pt x="92773" y="0"/>
                    </a:lnTo>
                    <a:moveTo>
                      <a:pt x="92773" y="12573"/>
                    </a:moveTo>
                    <a:lnTo>
                      <a:pt x="92773" y="0"/>
                    </a:lnTo>
                    <a:moveTo>
                      <a:pt x="107250" y="67437"/>
                    </a:moveTo>
                    <a:lnTo>
                      <a:pt x="107250" y="13334"/>
                    </a:lnTo>
                    <a:moveTo>
                      <a:pt x="106108" y="68008"/>
                    </a:moveTo>
                    <a:lnTo>
                      <a:pt x="107250" y="67437"/>
                    </a:lnTo>
                    <a:moveTo>
                      <a:pt x="84962" y="68008"/>
                    </a:moveTo>
                    <a:lnTo>
                      <a:pt x="106108" y="68008"/>
                    </a:lnTo>
                    <a:moveTo>
                      <a:pt x="84962" y="12573"/>
                    </a:moveTo>
                    <a:lnTo>
                      <a:pt x="84962" y="68008"/>
                    </a:lnTo>
                    <a:moveTo>
                      <a:pt x="84962" y="12573"/>
                    </a:moveTo>
                    <a:lnTo>
                      <a:pt x="106108" y="12573"/>
                    </a:lnTo>
                    <a:moveTo>
                      <a:pt x="106108" y="12573"/>
                    </a:moveTo>
                    <a:lnTo>
                      <a:pt x="107250" y="13334"/>
                    </a:lnTo>
                    <a:moveTo>
                      <a:pt x="15430" y="12573"/>
                    </a:moveTo>
                    <a:lnTo>
                      <a:pt x="16574" y="12573"/>
                    </a:lnTo>
                    <a:moveTo>
                      <a:pt x="106108" y="12573"/>
                    </a:moveTo>
                    <a:lnTo>
                      <a:pt x="107250" y="12573"/>
                    </a:lnTo>
                    <a:moveTo>
                      <a:pt x="16574" y="12573"/>
                    </a:moveTo>
                    <a:lnTo>
                      <a:pt x="37337" y="12573"/>
                    </a:lnTo>
                    <a:moveTo>
                      <a:pt x="15430" y="68008"/>
                    </a:moveTo>
                    <a:lnTo>
                      <a:pt x="16574" y="68008"/>
                    </a:lnTo>
                    <a:moveTo>
                      <a:pt x="106108" y="68008"/>
                    </a:moveTo>
                    <a:lnTo>
                      <a:pt x="107250" y="68008"/>
                    </a:lnTo>
                    <a:moveTo>
                      <a:pt x="16574" y="68008"/>
                    </a:moveTo>
                    <a:lnTo>
                      <a:pt x="37337" y="68008"/>
                    </a:lnTo>
                    <a:moveTo>
                      <a:pt x="37337" y="12573"/>
                    </a:moveTo>
                    <a:lnTo>
                      <a:pt x="37337" y="68008"/>
                    </a:lnTo>
                    <a:moveTo>
                      <a:pt x="16574" y="12573"/>
                    </a:moveTo>
                    <a:lnTo>
                      <a:pt x="15050" y="13334"/>
                    </a:lnTo>
                    <a:moveTo>
                      <a:pt x="15050" y="13334"/>
                    </a:moveTo>
                    <a:lnTo>
                      <a:pt x="15050" y="12953"/>
                    </a:lnTo>
                    <a:moveTo>
                      <a:pt x="107250" y="12953"/>
                    </a:moveTo>
                    <a:lnTo>
                      <a:pt x="107250" y="13334"/>
                    </a:lnTo>
                    <a:moveTo>
                      <a:pt x="15050" y="67437"/>
                    </a:moveTo>
                    <a:lnTo>
                      <a:pt x="15050" y="68008"/>
                    </a:lnTo>
                    <a:moveTo>
                      <a:pt x="16574" y="68008"/>
                    </a:moveTo>
                    <a:lnTo>
                      <a:pt x="15050" y="67437"/>
                    </a:lnTo>
                    <a:moveTo>
                      <a:pt x="107250" y="68008"/>
                    </a:moveTo>
                    <a:lnTo>
                      <a:pt x="107250" y="67437"/>
                    </a:lnTo>
                    <a:moveTo>
                      <a:pt x="15050" y="67437"/>
                    </a:moveTo>
                    <a:lnTo>
                      <a:pt x="15050" y="13334"/>
                    </a:lnTo>
                    <a:moveTo>
                      <a:pt x="15430" y="12573"/>
                    </a:moveTo>
                    <a:lnTo>
                      <a:pt x="15050" y="12953"/>
                    </a:lnTo>
                    <a:moveTo>
                      <a:pt x="107250" y="12573"/>
                    </a:moveTo>
                    <a:lnTo>
                      <a:pt x="107250" y="12953"/>
                    </a:lnTo>
                    <a:moveTo>
                      <a:pt x="15430" y="68008"/>
                    </a:moveTo>
                    <a:lnTo>
                      <a:pt x="15050" y="68008"/>
                    </a:lnTo>
                    <a:moveTo>
                      <a:pt x="107250" y="68008"/>
                    </a:moveTo>
                    <a:lnTo>
                      <a:pt x="107250" y="68008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4" name="Freeform 402">
                <a:extLst>
                  <a:ext uri="{FF2B5EF4-FFF2-40B4-BE49-F238E27FC236}">
                    <a16:creationId xmlns:a16="http://schemas.microsoft.com/office/drawing/2014/main" id="{552653C2-38CD-4C49-A5FA-3887D00154EF}"/>
                  </a:ext>
                </a:extLst>
              </p:cNvPr>
              <p:cNvSpPr/>
              <p:nvPr/>
            </p:nvSpPr>
            <p:spPr>
              <a:xfrm>
                <a:off x="8874123" y="5951319"/>
                <a:ext cx="18421" cy="19589"/>
              </a:xfrm>
              <a:custGeom>
                <a:avLst/>
                <a:gdLst/>
                <a:ahLst/>
                <a:cxnLst/>
                <a:rect l="0" t="0" r="0" b="0"/>
                <a:pathLst>
                  <a:path w="57911" h="55435">
                    <a:moveTo>
                      <a:pt x="57911" y="0"/>
                    </a:moveTo>
                    <a:lnTo>
                      <a:pt x="57911" y="55435"/>
                    </a:lnTo>
                    <a:moveTo>
                      <a:pt x="0" y="0"/>
                    </a:moveTo>
                    <a:lnTo>
                      <a:pt x="0" y="55435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5" name="Freeform 403">
                <a:extLst>
                  <a:ext uri="{FF2B5EF4-FFF2-40B4-BE49-F238E27FC236}">
                    <a16:creationId xmlns:a16="http://schemas.microsoft.com/office/drawing/2014/main" id="{90AA8459-E8A6-42AE-AA0E-19AA5F5C658E}"/>
                  </a:ext>
                </a:extLst>
              </p:cNvPr>
              <p:cNvSpPr/>
              <p:nvPr/>
            </p:nvSpPr>
            <p:spPr>
              <a:xfrm>
                <a:off x="8782380" y="2074252"/>
                <a:ext cx="201907" cy="3814731"/>
              </a:xfrm>
              <a:custGeom>
                <a:avLst/>
                <a:gdLst/>
                <a:ahLst/>
                <a:cxnLst/>
                <a:rect l="0" t="0" r="0" b="0"/>
                <a:pathLst>
                  <a:path w="634745" h="10795444">
                    <a:moveTo>
                      <a:pt x="296608" y="2876740"/>
                    </a:moveTo>
                    <a:lnTo>
                      <a:pt x="296608" y="2907220"/>
                    </a:lnTo>
                    <a:moveTo>
                      <a:pt x="296608" y="2876740"/>
                    </a:moveTo>
                    <a:lnTo>
                      <a:pt x="0" y="2876740"/>
                    </a:lnTo>
                    <a:moveTo>
                      <a:pt x="0" y="2876740"/>
                    </a:moveTo>
                    <a:lnTo>
                      <a:pt x="0" y="2835592"/>
                    </a:lnTo>
                    <a:moveTo>
                      <a:pt x="296608" y="2835592"/>
                    </a:moveTo>
                    <a:lnTo>
                      <a:pt x="0" y="2835592"/>
                    </a:lnTo>
                    <a:moveTo>
                      <a:pt x="296608" y="2805113"/>
                    </a:moveTo>
                    <a:lnTo>
                      <a:pt x="296608" y="2835592"/>
                    </a:lnTo>
                    <a:moveTo>
                      <a:pt x="337756" y="2805113"/>
                    </a:moveTo>
                    <a:lnTo>
                      <a:pt x="296608" y="2805113"/>
                    </a:lnTo>
                    <a:moveTo>
                      <a:pt x="337756" y="2835592"/>
                    </a:moveTo>
                    <a:lnTo>
                      <a:pt x="337756" y="2805113"/>
                    </a:lnTo>
                    <a:moveTo>
                      <a:pt x="634364" y="2835592"/>
                    </a:moveTo>
                    <a:lnTo>
                      <a:pt x="337756" y="2835592"/>
                    </a:lnTo>
                    <a:moveTo>
                      <a:pt x="634364" y="2876740"/>
                    </a:moveTo>
                    <a:lnTo>
                      <a:pt x="634364" y="2835592"/>
                    </a:lnTo>
                    <a:moveTo>
                      <a:pt x="634364" y="2876740"/>
                    </a:moveTo>
                    <a:lnTo>
                      <a:pt x="337756" y="2876740"/>
                    </a:lnTo>
                    <a:moveTo>
                      <a:pt x="337756" y="2907220"/>
                    </a:moveTo>
                    <a:lnTo>
                      <a:pt x="337756" y="2876740"/>
                    </a:lnTo>
                    <a:moveTo>
                      <a:pt x="337756" y="2907220"/>
                    </a:moveTo>
                    <a:lnTo>
                      <a:pt x="296608" y="2907220"/>
                    </a:lnTo>
                    <a:moveTo>
                      <a:pt x="282321" y="614363"/>
                    </a:moveTo>
                    <a:lnTo>
                      <a:pt x="352043" y="614363"/>
                    </a:lnTo>
                    <a:moveTo>
                      <a:pt x="352043" y="614363"/>
                    </a:moveTo>
                    <a:lnTo>
                      <a:pt x="341184" y="620458"/>
                    </a:lnTo>
                    <a:lnTo>
                      <a:pt x="333374" y="624649"/>
                    </a:lnTo>
                    <a:lnTo>
                      <a:pt x="326897" y="627888"/>
                    </a:lnTo>
                    <a:lnTo>
                      <a:pt x="322515" y="629412"/>
                    </a:lnTo>
                    <a:lnTo>
                      <a:pt x="320039" y="630174"/>
                    </a:lnTo>
                    <a:lnTo>
                      <a:pt x="317943" y="630555"/>
                    </a:lnTo>
                    <a:lnTo>
                      <a:pt x="315277" y="630555"/>
                    </a:lnTo>
                    <a:lnTo>
                      <a:pt x="311848" y="629412"/>
                    </a:lnTo>
                    <a:lnTo>
                      <a:pt x="306704" y="627317"/>
                    </a:lnTo>
                    <a:lnTo>
                      <a:pt x="299084" y="623697"/>
                    </a:lnTo>
                    <a:lnTo>
                      <a:pt x="288036" y="617601"/>
                    </a:lnTo>
                    <a:lnTo>
                      <a:pt x="282321" y="614363"/>
                    </a:lnTo>
                    <a:moveTo>
                      <a:pt x="352043" y="614363"/>
                    </a:moveTo>
                    <a:lnTo>
                      <a:pt x="352043" y="527114"/>
                    </a:lnTo>
                    <a:moveTo>
                      <a:pt x="282321" y="614363"/>
                    </a:moveTo>
                    <a:lnTo>
                      <a:pt x="282321" y="527114"/>
                    </a:lnTo>
                    <a:moveTo>
                      <a:pt x="307085" y="0"/>
                    </a:moveTo>
                    <a:lnTo>
                      <a:pt x="282892" y="0"/>
                    </a:lnTo>
                    <a:moveTo>
                      <a:pt x="307085" y="0"/>
                    </a:moveTo>
                    <a:lnTo>
                      <a:pt x="307085" y="20574"/>
                    </a:lnTo>
                    <a:moveTo>
                      <a:pt x="327659" y="20193"/>
                    </a:moveTo>
                    <a:cubicBezTo>
                      <a:pt x="327659" y="20193"/>
                      <a:pt x="327659" y="20193"/>
                      <a:pt x="327659" y="20383"/>
                    </a:cubicBezTo>
                    <a:cubicBezTo>
                      <a:pt x="327659" y="26098"/>
                      <a:pt x="323087" y="30670"/>
                      <a:pt x="317372" y="30670"/>
                    </a:cubicBezTo>
                    <a:cubicBezTo>
                      <a:pt x="311657" y="30670"/>
                      <a:pt x="307085" y="26098"/>
                      <a:pt x="307085" y="20383"/>
                    </a:cubicBezTo>
                    <a:cubicBezTo>
                      <a:pt x="307085" y="20193"/>
                      <a:pt x="307085" y="20193"/>
                      <a:pt x="307085" y="20193"/>
                    </a:cubicBezTo>
                    <a:moveTo>
                      <a:pt x="327659" y="0"/>
                    </a:moveTo>
                    <a:lnTo>
                      <a:pt x="327659" y="20574"/>
                    </a:lnTo>
                    <a:moveTo>
                      <a:pt x="351662" y="0"/>
                    </a:moveTo>
                    <a:lnTo>
                      <a:pt x="327659" y="0"/>
                    </a:lnTo>
                    <a:moveTo>
                      <a:pt x="5334" y="2835592"/>
                    </a:moveTo>
                    <a:lnTo>
                      <a:pt x="5334" y="527114"/>
                    </a:lnTo>
                    <a:moveTo>
                      <a:pt x="628839" y="527114"/>
                    </a:moveTo>
                    <a:lnTo>
                      <a:pt x="628839" y="2835592"/>
                    </a:lnTo>
                    <a:moveTo>
                      <a:pt x="61531" y="1192530"/>
                    </a:moveTo>
                    <a:cubicBezTo>
                      <a:pt x="61531" y="1192530"/>
                      <a:pt x="61531" y="1192530"/>
                      <a:pt x="61341" y="1192530"/>
                    </a:cubicBezTo>
                    <a:cubicBezTo>
                      <a:pt x="55626" y="1192530"/>
                      <a:pt x="51054" y="1187958"/>
                      <a:pt x="51054" y="1182243"/>
                    </a:cubicBezTo>
                    <a:cubicBezTo>
                      <a:pt x="51054" y="1176528"/>
                      <a:pt x="55626" y="1171956"/>
                      <a:pt x="61341" y="1171956"/>
                    </a:cubicBezTo>
                    <a:cubicBezTo>
                      <a:pt x="67056" y="1171956"/>
                      <a:pt x="71628" y="1176528"/>
                      <a:pt x="71628" y="1182243"/>
                    </a:cubicBezTo>
                    <a:cubicBezTo>
                      <a:pt x="71628" y="1187767"/>
                      <a:pt x="67056" y="1192339"/>
                      <a:pt x="61531" y="1192530"/>
                    </a:cubicBezTo>
                    <a:moveTo>
                      <a:pt x="573594" y="1171956"/>
                    </a:moveTo>
                    <a:cubicBezTo>
                      <a:pt x="579119" y="1172146"/>
                      <a:pt x="583691" y="1176718"/>
                      <a:pt x="583691" y="1182243"/>
                    </a:cubicBezTo>
                    <a:cubicBezTo>
                      <a:pt x="583501" y="1187958"/>
                      <a:pt x="578928" y="1192530"/>
                      <a:pt x="573214" y="1192530"/>
                    </a:cubicBezTo>
                    <a:cubicBezTo>
                      <a:pt x="567689" y="1192530"/>
                      <a:pt x="563117" y="1187958"/>
                      <a:pt x="563117" y="1182243"/>
                    </a:cubicBezTo>
                    <a:cubicBezTo>
                      <a:pt x="563117" y="1176528"/>
                      <a:pt x="567689" y="1171956"/>
                      <a:pt x="573404" y="1171956"/>
                    </a:cubicBezTo>
                    <a:cubicBezTo>
                      <a:pt x="573594" y="1171956"/>
                      <a:pt x="573594" y="1171956"/>
                      <a:pt x="573594" y="1171956"/>
                    </a:cubicBezTo>
                    <a:moveTo>
                      <a:pt x="61531" y="2584704"/>
                    </a:moveTo>
                    <a:cubicBezTo>
                      <a:pt x="67056" y="2584895"/>
                      <a:pt x="71628" y="2589466"/>
                      <a:pt x="71628" y="2594991"/>
                    </a:cubicBezTo>
                    <a:cubicBezTo>
                      <a:pt x="71628" y="2600706"/>
                      <a:pt x="67056" y="2605278"/>
                      <a:pt x="61341" y="2605278"/>
                    </a:cubicBezTo>
                    <a:cubicBezTo>
                      <a:pt x="55626" y="2605278"/>
                      <a:pt x="51054" y="2600706"/>
                      <a:pt x="51054" y="2594991"/>
                    </a:cubicBezTo>
                    <a:cubicBezTo>
                      <a:pt x="51054" y="2589276"/>
                      <a:pt x="55626" y="2584704"/>
                      <a:pt x="61341" y="2584704"/>
                    </a:cubicBezTo>
                    <a:cubicBezTo>
                      <a:pt x="61531" y="2584704"/>
                      <a:pt x="61531" y="2584704"/>
                      <a:pt x="61531" y="2584704"/>
                    </a:cubicBezTo>
                    <a:moveTo>
                      <a:pt x="573594" y="2584704"/>
                    </a:moveTo>
                    <a:cubicBezTo>
                      <a:pt x="579119" y="2584895"/>
                      <a:pt x="583691" y="2589466"/>
                      <a:pt x="583691" y="2594991"/>
                    </a:cubicBezTo>
                    <a:cubicBezTo>
                      <a:pt x="583501" y="2600706"/>
                      <a:pt x="578928" y="2605278"/>
                      <a:pt x="573214" y="2605278"/>
                    </a:cubicBezTo>
                    <a:cubicBezTo>
                      <a:pt x="567689" y="2605278"/>
                      <a:pt x="563117" y="2600706"/>
                      <a:pt x="563117" y="2594991"/>
                    </a:cubicBezTo>
                    <a:cubicBezTo>
                      <a:pt x="563117" y="2589276"/>
                      <a:pt x="567689" y="2584704"/>
                      <a:pt x="573404" y="2584704"/>
                    </a:cubicBezTo>
                    <a:cubicBezTo>
                      <a:pt x="573594" y="2584704"/>
                      <a:pt x="573594" y="2584704"/>
                      <a:pt x="573594" y="2584704"/>
                    </a:cubicBezTo>
                    <a:moveTo>
                      <a:pt x="351662" y="0"/>
                    </a:moveTo>
                    <a:lnTo>
                      <a:pt x="351662" y="527114"/>
                    </a:lnTo>
                    <a:moveTo>
                      <a:pt x="634364" y="527114"/>
                    </a:moveTo>
                    <a:lnTo>
                      <a:pt x="351662" y="527114"/>
                    </a:lnTo>
                    <a:moveTo>
                      <a:pt x="634745" y="527114"/>
                    </a:moveTo>
                    <a:lnTo>
                      <a:pt x="634364" y="527114"/>
                    </a:lnTo>
                    <a:moveTo>
                      <a:pt x="282892" y="527114"/>
                    </a:moveTo>
                    <a:lnTo>
                      <a:pt x="0" y="527114"/>
                    </a:lnTo>
                    <a:moveTo>
                      <a:pt x="0" y="527114"/>
                    </a:moveTo>
                    <a:lnTo>
                      <a:pt x="0" y="527114"/>
                    </a:lnTo>
                    <a:moveTo>
                      <a:pt x="282892" y="0"/>
                    </a:moveTo>
                    <a:lnTo>
                      <a:pt x="282892" y="527114"/>
                    </a:lnTo>
                    <a:moveTo>
                      <a:pt x="282892" y="0"/>
                    </a:moveTo>
                    <a:lnTo>
                      <a:pt x="256603" y="0"/>
                    </a:lnTo>
                    <a:moveTo>
                      <a:pt x="256603" y="0"/>
                    </a:moveTo>
                    <a:lnTo>
                      <a:pt x="256032" y="0"/>
                    </a:lnTo>
                    <a:moveTo>
                      <a:pt x="377570" y="0"/>
                    </a:moveTo>
                    <a:lnTo>
                      <a:pt x="351662" y="0"/>
                    </a:lnTo>
                    <a:moveTo>
                      <a:pt x="378713" y="0"/>
                    </a:moveTo>
                    <a:lnTo>
                      <a:pt x="377570" y="0"/>
                    </a:lnTo>
                    <a:moveTo>
                      <a:pt x="381" y="2835592"/>
                    </a:moveTo>
                    <a:lnTo>
                      <a:pt x="381" y="527114"/>
                    </a:lnTo>
                    <a:moveTo>
                      <a:pt x="0" y="2835592"/>
                    </a:moveTo>
                    <a:lnTo>
                      <a:pt x="0" y="2835592"/>
                    </a:lnTo>
                    <a:moveTo>
                      <a:pt x="634745" y="2835592"/>
                    </a:moveTo>
                    <a:lnTo>
                      <a:pt x="634364" y="2835592"/>
                    </a:lnTo>
                    <a:moveTo>
                      <a:pt x="633983" y="527114"/>
                    </a:moveTo>
                    <a:lnTo>
                      <a:pt x="633983" y="2835592"/>
                    </a:lnTo>
                    <a:moveTo>
                      <a:pt x="634364" y="4914137"/>
                    </a:moveTo>
                    <a:lnTo>
                      <a:pt x="634364" y="4872989"/>
                    </a:lnTo>
                    <a:moveTo>
                      <a:pt x="634745" y="4872989"/>
                    </a:moveTo>
                    <a:lnTo>
                      <a:pt x="634364" y="4872989"/>
                    </a:lnTo>
                    <a:moveTo>
                      <a:pt x="633983" y="2876740"/>
                    </a:moveTo>
                    <a:lnTo>
                      <a:pt x="633983" y="4872989"/>
                    </a:lnTo>
                    <a:moveTo>
                      <a:pt x="634745" y="2876740"/>
                    </a:moveTo>
                    <a:lnTo>
                      <a:pt x="634364" y="2876740"/>
                    </a:lnTo>
                    <a:moveTo>
                      <a:pt x="634364" y="527114"/>
                    </a:moveTo>
                    <a:lnTo>
                      <a:pt x="634364" y="455486"/>
                    </a:lnTo>
                    <a:moveTo>
                      <a:pt x="634745" y="455486"/>
                    </a:moveTo>
                    <a:lnTo>
                      <a:pt x="634364" y="455486"/>
                    </a:lnTo>
                    <a:moveTo>
                      <a:pt x="634745" y="10785347"/>
                    </a:moveTo>
                    <a:lnTo>
                      <a:pt x="634364" y="10785347"/>
                    </a:lnTo>
                    <a:moveTo>
                      <a:pt x="634364" y="10785347"/>
                    </a:moveTo>
                    <a:lnTo>
                      <a:pt x="634364" y="10713338"/>
                    </a:lnTo>
                    <a:moveTo>
                      <a:pt x="634364" y="10713338"/>
                    </a:moveTo>
                    <a:lnTo>
                      <a:pt x="634745" y="10713338"/>
                    </a:lnTo>
                    <a:moveTo>
                      <a:pt x="633983" y="6905434"/>
                    </a:moveTo>
                    <a:lnTo>
                      <a:pt x="633983" y="10713338"/>
                    </a:lnTo>
                    <a:moveTo>
                      <a:pt x="634745" y="6905434"/>
                    </a:moveTo>
                    <a:lnTo>
                      <a:pt x="634364" y="6905434"/>
                    </a:lnTo>
                    <a:moveTo>
                      <a:pt x="634364" y="6905434"/>
                    </a:moveTo>
                    <a:lnTo>
                      <a:pt x="634364" y="6864286"/>
                    </a:lnTo>
                    <a:moveTo>
                      <a:pt x="634745" y="6864286"/>
                    </a:moveTo>
                    <a:lnTo>
                      <a:pt x="634364" y="6864286"/>
                    </a:lnTo>
                    <a:moveTo>
                      <a:pt x="633983" y="4914137"/>
                    </a:moveTo>
                    <a:lnTo>
                      <a:pt x="633983" y="6864286"/>
                    </a:lnTo>
                    <a:moveTo>
                      <a:pt x="634745" y="4914137"/>
                    </a:moveTo>
                    <a:lnTo>
                      <a:pt x="634364" y="4914137"/>
                    </a:lnTo>
                    <a:moveTo>
                      <a:pt x="0" y="4914137"/>
                    </a:moveTo>
                    <a:lnTo>
                      <a:pt x="0" y="4872989"/>
                    </a:lnTo>
                    <a:moveTo>
                      <a:pt x="0" y="4914137"/>
                    </a:moveTo>
                    <a:lnTo>
                      <a:pt x="0" y="4914137"/>
                    </a:lnTo>
                    <a:moveTo>
                      <a:pt x="381" y="6864286"/>
                    </a:moveTo>
                    <a:lnTo>
                      <a:pt x="381" y="4914137"/>
                    </a:lnTo>
                    <a:moveTo>
                      <a:pt x="0" y="6864286"/>
                    </a:moveTo>
                    <a:lnTo>
                      <a:pt x="0" y="6864286"/>
                    </a:lnTo>
                    <a:moveTo>
                      <a:pt x="0" y="6905434"/>
                    </a:moveTo>
                    <a:lnTo>
                      <a:pt x="0" y="6864286"/>
                    </a:lnTo>
                    <a:moveTo>
                      <a:pt x="0" y="6905434"/>
                    </a:moveTo>
                    <a:lnTo>
                      <a:pt x="0" y="6905434"/>
                    </a:lnTo>
                    <a:moveTo>
                      <a:pt x="381" y="10713338"/>
                    </a:moveTo>
                    <a:lnTo>
                      <a:pt x="381" y="6905434"/>
                    </a:lnTo>
                    <a:moveTo>
                      <a:pt x="0" y="10713338"/>
                    </a:moveTo>
                    <a:lnTo>
                      <a:pt x="0" y="10713338"/>
                    </a:lnTo>
                    <a:moveTo>
                      <a:pt x="0" y="10785347"/>
                    </a:moveTo>
                    <a:lnTo>
                      <a:pt x="0" y="10713338"/>
                    </a:lnTo>
                    <a:moveTo>
                      <a:pt x="0" y="10785347"/>
                    </a:moveTo>
                    <a:lnTo>
                      <a:pt x="0" y="10785347"/>
                    </a:lnTo>
                    <a:moveTo>
                      <a:pt x="0" y="455486"/>
                    </a:moveTo>
                    <a:lnTo>
                      <a:pt x="0" y="455486"/>
                    </a:lnTo>
                    <a:moveTo>
                      <a:pt x="0" y="527114"/>
                    </a:moveTo>
                    <a:lnTo>
                      <a:pt x="0" y="455486"/>
                    </a:lnTo>
                    <a:moveTo>
                      <a:pt x="0" y="2876740"/>
                    </a:moveTo>
                    <a:lnTo>
                      <a:pt x="0" y="2876740"/>
                    </a:lnTo>
                    <a:moveTo>
                      <a:pt x="381" y="4872989"/>
                    </a:moveTo>
                    <a:lnTo>
                      <a:pt x="381" y="2876740"/>
                    </a:lnTo>
                    <a:moveTo>
                      <a:pt x="0" y="4872989"/>
                    </a:moveTo>
                    <a:lnTo>
                      <a:pt x="0" y="4872989"/>
                    </a:lnTo>
                    <a:moveTo>
                      <a:pt x="256603" y="35814"/>
                    </a:moveTo>
                    <a:lnTo>
                      <a:pt x="256603" y="0"/>
                    </a:lnTo>
                    <a:moveTo>
                      <a:pt x="377570" y="35814"/>
                    </a:moveTo>
                    <a:lnTo>
                      <a:pt x="377570" y="0"/>
                    </a:lnTo>
                    <a:moveTo>
                      <a:pt x="634364" y="4914137"/>
                    </a:moveTo>
                    <a:lnTo>
                      <a:pt x="337756" y="4914137"/>
                    </a:lnTo>
                    <a:moveTo>
                      <a:pt x="628839" y="4914137"/>
                    </a:moveTo>
                    <a:lnTo>
                      <a:pt x="628839" y="6864286"/>
                    </a:lnTo>
                    <a:moveTo>
                      <a:pt x="634364" y="6864286"/>
                    </a:moveTo>
                    <a:lnTo>
                      <a:pt x="337756" y="6864286"/>
                    </a:lnTo>
                    <a:moveTo>
                      <a:pt x="634364" y="6905434"/>
                    </a:moveTo>
                    <a:lnTo>
                      <a:pt x="337756" y="6905434"/>
                    </a:lnTo>
                    <a:moveTo>
                      <a:pt x="628839" y="6905434"/>
                    </a:moveTo>
                    <a:lnTo>
                      <a:pt x="628839" y="10713338"/>
                    </a:lnTo>
                    <a:moveTo>
                      <a:pt x="0" y="10713338"/>
                    </a:moveTo>
                    <a:lnTo>
                      <a:pt x="634364" y="10713338"/>
                    </a:lnTo>
                    <a:moveTo>
                      <a:pt x="628649" y="10795444"/>
                    </a:moveTo>
                    <a:lnTo>
                      <a:pt x="628649" y="10795444"/>
                    </a:lnTo>
                    <a:moveTo>
                      <a:pt x="628649" y="10795444"/>
                    </a:moveTo>
                    <a:lnTo>
                      <a:pt x="634364" y="10785347"/>
                    </a:lnTo>
                    <a:moveTo>
                      <a:pt x="628649" y="445389"/>
                    </a:moveTo>
                    <a:lnTo>
                      <a:pt x="634364" y="455486"/>
                    </a:lnTo>
                    <a:moveTo>
                      <a:pt x="628649" y="445389"/>
                    </a:moveTo>
                    <a:lnTo>
                      <a:pt x="628649" y="445389"/>
                    </a:lnTo>
                    <a:moveTo>
                      <a:pt x="628839" y="2876740"/>
                    </a:moveTo>
                    <a:lnTo>
                      <a:pt x="628839" y="4872989"/>
                    </a:lnTo>
                    <a:moveTo>
                      <a:pt x="634364" y="4872989"/>
                    </a:moveTo>
                    <a:lnTo>
                      <a:pt x="337756" y="4872989"/>
                    </a:lnTo>
                    <a:moveTo>
                      <a:pt x="296608" y="4872989"/>
                    </a:moveTo>
                    <a:lnTo>
                      <a:pt x="0" y="4872989"/>
                    </a:lnTo>
                    <a:moveTo>
                      <a:pt x="5334" y="4872989"/>
                    </a:moveTo>
                    <a:lnTo>
                      <a:pt x="5334" y="2876740"/>
                    </a:lnTo>
                    <a:moveTo>
                      <a:pt x="6096" y="445389"/>
                    </a:moveTo>
                    <a:lnTo>
                      <a:pt x="0" y="455486"/>
                    </a:lnTo>
                    <a:moveTo>
                      <a:pt x="6096" y="445389"/>
                    </a:moveTo>
                    <a:lnTo>
                      <a:pt x="5715" y="445389"/>
                    </a:lnTo>
                    <a:moveTo>
                      <a:pt x="6096" y="10795444"/>
                    </a:moveTo>
                    <a:lnTo>
                      <a:pt x="5715" y="10795444"/>
                    </a:lnTo>
                    <a:moveTo>
                      <a:pt x="6096" y="10795444"/>
                    </a:moveTo>
                    <a:lnTo>
                      <a:pt x="0" y="10785347"/>
                    </a:lnTo>
                    <a:moveTo>
                      <a:pt x="5334" y="10713338"/>
                    </a:moveTo>
                    <a:lnTo>
                      <a:pt x="5334" y="6905434"/>
                    </a:lnTo>
                    <a:moveTo>
                      <a:pt x="296608" y="6905434"/>
                    </a:moveTo>
                    <a:lnTo>
                      <a:pt x="0" y="6905434"/>
                    </a:lnTo>
                    <a:moveTo>
                      <a:pt x="296608" y="6864286"/>
                    </a:moveTo>
                    <a:lnTo>
                      <a:pt x="0" y="6864286"/>
                    </a:lnTo>
                    <a:moveTo>
                      <a:pt x="5334" y="6864286"/>
                    </a:moveTo>
                    <a:lnTo>
                      <a:pt x="5334" y="4914137"/>
                    </a:lnTo>
                    <a:moveTo>
                      <a:pt x="296608" y="4914137"/>
                    </a:moveTo>
                    <a:lnTo>
                      <a:pt x="0" y="4914137"/>
                    </a:lnTo>
                    <a:moveTo>
                      <a:pt x="393572" y="35814"/>
                    </a:moveTo>
                    <a:lnTo>
                      <a:pt x="377570" y="35814"/>
                    </a:lnTo>
                    <a:moveTo>
                      <a:pt x="256603" y="35814"/>
                    </a:moveTo>
                    <a:lnTo>
                      <a:pt x="241173" y="35814"/>
                    </a:lnTo>
                    <a:moveTo>
                      <a:pt x="61531" y="5256847"/>
                    </a:moveTo>
                    <a:cubicBezTo>
                      <a:pt x="61531" y="5256847"/>
                      <a:pt x="61531" y="5256847"/>
                      <a:pt x="61341" y="5256847"/>
                    </a:cubicBezTo>
                    <a:cubicBezTo>
                      <a:pt x="55626" y="5256847"/>
                      <a:pt x="51054" y="5252275"/>
                      <a:pt x="51054" y="5246560"/>
                    </a:cubicBezTo>
                    <a:cubicBezTo>
                      <a:pt x="51054" y="5240844"/>
                      <a:pt x="55626" y="5236272"/>
                      <a:pt x="61341" y="5236272"/>
                    </a:cubicBezTo>
                    <a:cubicBezTo>
                      <a:pt x="67056" y="5236272"/>
                      <a:pt x="71628" y="5240844"/>
                      <a:pt x="71628" y="5246560"/>
                    </a:cubicBezTo>
                    <a:cubicBezTo>
                      <a:pt x="71628" y="5252084"/>
                      <a:pt x="67056" y="5256656"/>
                      <a:pt x="61531" y="5256847"/>
                    </a:cubicBezTo>
                    <a:moveTo>
                      <a:pt x="61722" y="5193600"/>
                    </a:moveTo>
                    <a:cubicBezTo>
                      <a:pt x="61722" y="5193600"/>
                      <a:pt x="61722" y="5193600"/>
                      <a:pt x="61722" y="5193600"/>
                    </a:cubicBezTo>
                    <a:cubicBezTo>
                      <a:pt x="56959" y="5193410"/>
                      <a:pt x="53340" y="5189791"/>
                      <a:pt x="53340" y="5185028"/>
                    </a:cubicBezTo>
                    <a:cubicBezTo>
                      <a:pt x="53340" y="5180456"/>
                      <a:pt x="56959" y="5176837"/>
                      <a:pt x="61722" y="5176837"/>
                    </a:cubicBezTo>
                    <a:cubicBezTo>
                      <a:pt x="66294" y="5176837"/>
                      <a:pt x="69913" y="5180456"/>
                      <a:pt x="69913" y="5185219"/>
                    </a:cubicBezTo>
                    <a:cubicBezTo>
                      <a:pt x="70104" y="5189791"/>
                      <a:pt x="66294" y="5193600"/>
                      <a:pt x="61722" y="5193600"/>
                    </a:cubicBezTo>
                    <a:moveTo>
                      <a:pt x="573594" y="5176837"/>
                    </a:moveTo>
                    <a:cubicBezTo>
                      <a:pt x="578167" y="5176837"/>
                      <a:pt x="581976" y="5180647"/>
                      <a:pt x="581976" y="5185219"/>
                    </a:cubicBezTo>
                    <a:cubicBezTo>
                      <a:pt x="581786" y="5189791"/>
                      <a:pt x="578167" y="5193410"/>
                      <a:pt x="573404" y="5193410"/>
                    </a:cubicBezTo>
                    <a:cubicBezTo>
                      <a:pt x="568832" y="5193410"/>
                      <a:pt x="565212" y="5189791"/>
                      <a:pt x="565212" y="5185028"/>
                    </a:cubicBezTo>
                    <a:cubicBezTo>
                      <a:pt x="565212" y="5180456"/>
                      <a:pt x="568832" y="5176837"/>
                      <a:pt x="573594" y="5176837"/>
                    </a:cubicBezTo>
                    <a:cubicBezTo>
                      <a:pt x="573594" y="5176837"/>
                      <a:pt x="573594" y="5176837"/>
                      <a:pt x="573594" y="5176837"/>
                    </a:cubicBezTo>
                    <a:moveTo>
                      <a:pt x="61722" y="5299709"/>
                    </a:moveTo>
                    <a:cubicBezTo>
                      <a:pt x="66294" y="5299709"/>
                      <a:pt x="70104" y="5303519"/>
                      <a:pt x="70104" y="5308091"/>
                    </a:cubicBezTo>
                    <a:cubicBezTo>
                      <a:pt x="69913" y="5312663"/>
                      <a:pt x="66294" y="5316282"/>
                      <a:pt x="61531" y="5316282"/>
                    </a:cubicBezTo>
                    <a:cubicBezTo>
                      <a:pt x="56959" y="5316282"/>
                      <a:pt x="53340" y="5312663"/>
                      <a:pt x="53340" y="5307900"/>
                    </a:cubicBezTo>
                    <a:cubicBezTo>
                      <a:pt x="53340" y="5303329"/>
                      <a:pt x="56959" y="5299709"/>
                      <a:pt x="61722" y="5299709"/>
                    </a:cubicBezTo>
                    <a:cubicBezTo>
                      <a:pt x="61722" y="5299709"/>
                      <a:pt x="61722" y="5299709"/>
                      <a:pt x="61722" y="5299709"/>
                    </a:cubicBezTo>
                    <a:moveTo>
                      <a:pt x="573594" y="5299709"/>
                    </a:moveTo>
                    <a:cubicBezTo>
                      <a:pt x="578167" y="5299709"/>
                      <a:pt x="581976" y="5303519"/>
                      <a:pt x="581976" y="5308091"/>
                    </a:cubicBezTo>
                    <a:cubicBezTo>
                      <a:pt x="581786" y="5312663"/>
                      <a:pt x="578167" y="5316282"/>
                      <a:pt x="573404" y="5316282"/>
                    </a:cubicBezTo>
                    <a:cubicBezTo>
                      <a:pt x="568832" y="5316282"/>
                      <a:pt x="565212" y="5312663"/>
                      <a:pt x="565212" y="5307900"/>
                    </a:cubicBezTo>
                    <a:cubicBezTo>
                      <a:pt x="565212" y="5303329"/>
                      <a:pt x="568832" y="5299709"/>
                      <a:pt x="573594" y="5299709"/>
                    </a:cubicBezTo>
                    <a:cubicBezTo>
                      <a:pt x="573594" y="5299709"/>
                      <a:pt x="573594" y="5299709"/>
                      <a:pt x="573594" y="5299709"/>
                    </a:cubicBezTo>
                    <a:moveTo>
                      <a:pt x="61722" y="5944551"/>
                    </a:moveTo>
                    <a:cubicBezTo>
                      <a:pt x="66294" y="5944551"/>
                      <a:pt x="70104" y="5948362"/>
                      <a:pt x="70104" y="5952934"/>
                    </a:cubicBezTo>
                    <a:cubicBezTo>
                      <a:pt x="69913" y="5957696"/>
                      <a:pt x="66294" y="5961316"/>
                      <a:pt x="61531" y="5961316"/>
                    </a:cubicBezTo>
                    <a:cubicBezTo>
                      <a:pt x="56959" y="5961316"/>
                      <a:pt x="53340" y="5957696"/>
                      <a:pt x="53340" y="5952934"/>
                    </a:cubicBezTo>
                    <a:cubicBezTo>
                      <a:pt x="53340" y="5948171"/>
                      <a:pt x="56959" y="5944551"/>
                      <a:pt x="61722" y="5944551"/>
                    </a:cubicBezTo>
                    <a:cubicBezTo>
                      <a:pt x="61722" y="5944551"/>
                      <a:pt x="61722" y="5944551"/>
                      <a:pt x="61722" y="5944551"/>
                    </a:cubicBezTo>
                    <a:moveTo>
                      <a:pt x="573594" y="5944551"/>
                    </a:moveTo>
                    <a:cubicBezTo>
                      <a:pt x="578167" y="5944551"/>
                      <a:pt x="581976" y="5948362"/>
                      <a:pt x="581976" y="5952934"/>
                    </a:cubicBezTo>
                    <a:cubicBezTo>
                      <a:pt x="581786" y="5957696"/>
                      <a:pt x="578167" y="5961316"/>
                      <a:pt x="573404" y="5961316"/>
                    </a:cubicBezTo>
                    <a:cubicBezTo>
                      <a:pt x="568832" y="5961316"/>
                      <a:pt x="565212" y="5957696"/>
                      <a:pt x="565212" y="5952934"/>
                    </a:cubicBezTo>
                    <a:cubicBezTo>
                      <a:pt x="565212" y="5948171"/>
                      <a:pt x="568832" y="5944551"/>
                      <a:pt x="573594" y="5944551"/>
                    </a:cubicBezTo>
                    <a:cubicBezTo>
                      <a:pt x="573594" y="5944551"/>
                      <a:pt x="573594" y="5944551"/>
                      <a:pt x="573594" y="5944551"/>
                    </a:cubicBezTo>
                    <a:moveTo>
                      <a:pt x="61722" y="6589585"/>
                    </a:moveTo>
                    <a:cubicBezTo>
                      <a:pt x="66294" y="6589585"/>
                      <a:pt x="70104" y="6593394"/>
                      <a:pt x="70104" y="6597967"/>
                    </a:cubicBezTo>
                    <a:cubicBezTo>
                      <a:pt x="69913" y="6602538"/>
                      <a:pt x="66294" y="6606158"/>
                      <a:pt x="61531" y="6606158"/>
                    </a:cubicBezTo>
                    <a:cubicBezTo>
                      <a:pt x="56959" y="6606158"/>
                      <a:pt x="53340" y="6602538"/>
                      <a:pt x="53340" y="6597776"/>
                    </a:cubicBezTo>
                    <a:cubicBezTo>
                      <a:pt x="53340" y="6593204"/>
                      <a:pt x="56959" y="6589585"/>
                      <a:pt x="61722" y="6589585"/>
                    </a:cubicBezTo>
                    <a:cubicBezTo>
                      <a:pt x="61722" y="6589585"/>
                      <a:pt x="61722" y="6589585"/>
                      <a:pt x="61722" y="6589585"/>
                    </a:cubicBezTo>
                    <a:moveTo>
                      <a:pt x="573594" y="6589585"/>
                    </a:moveTo>
                    <a:cubicBezTo>
                      <a:pt x="578167" y="6589585"/>
                      <a:pt x="581976" y="6593394"/>
                      <a:pt x="581976" y="6597967"/>
                    </a:cubicBezTo>
                    <a:cubicBezTo>
                      <a:pt x="581786" y="6602538"/>
                      <a:pt x="578167" y="6606158"/>
                      <a:pt x="573404" y="6606158"/>
                    </a:cubicBezTo>
                    <a:cubicBezTo>
                      <a:pt x="568832" y="6606158"/>
                      <a:pt x="565212" y="6602538"/>
                      <a:pt x="565212" y="6597776"/>
                    </a:cubicBezTo>
                    <a:cubicBezTo>
                      <a:pt x="565212" y="6593204"/>
                      <a:pt x="568832" y="6589585"/>
                      <a:pt x="573594" y="6589585"/>
                    </a:cubicBezTo>
                    <a:cubicBezTo>
                      <a:pt x="573594" y="6589585"/>
                      <a:pt x="573594" y="6589585"/>
                      <a:pt x="573594" y="6589585"/>
                    </a:cubicBezTo>
                    <a:moveTo>
                      <a:pt x="61722" y="6712457"/>
                    </a:moveTo>
                    <a:cubicBezTo>
                      <a:pt x="66294" y="6712457"/>
                      <a:pt x="70104" y="6716267"/>
                      <a:pt x="70104" y="6720839"/>
                    </a:cubicBezTo>
                    <a:cubicBezTo>
                      <a:pt x="69913" y="6725411"/>
                      <a:pt x="66294" y="6729030"/>
                      <a:pt x="61531" y="6729030"/>
                    </a:cubicBezTo>
                    <a:cubicBezTo>
                      <a:pt x="56959" y="6729030"/>
                      <a:pt x="53340" y="6725411"/>
                      <a:pt x="53340" y="6720649"/>
                    </a:cubicBezTo>
                    <a:cubicBezTo>
                      <a:pt x="53340" y="6716076"/>
                      <a:pt x="56959" y="6712457"/>
                      <a:pt x="61722" y="6712457"/>
                    </a:cubicBezTo>
                    <a:cubicBezTo>
                      <a:pt x="61722" y="6712457"/>
                      <a:pt x="61722" y="6712457"/>
                      <a:pt x="61722" y="6712457"/>
                    </a:cubicBezTo>
                    <a:moveTo>
                      <a:pt x="573594" y="6712457"/>
                    </a:moveTo>
                    <a:cubicBezTo>
                      <a:pt x="578167" y="6712457"/>
                      <a:pt x="581976" y="6716267"/>
                      <a:pt x="581976" y="6720839"/>
                    </a:cubicBezTo>
                    <a:cubicBezTo>
                      <a:pt x="581786" y="6725411"/>
                      <a:pt x="578167" y="6729030"/>
                      <a:pt x="573404" y="6729030"/>
                    </a:cubicBezTo>
                    <a:cubicBezTo>
                      <a:pt x="568832" y="6729030"/>
                      <a:pt x="565212" y="6725411"/>
                      <a:pt x="565212" y="6720649"/>
                    </a:cubicBezTo>
                    <a:cubicBezTo>
                      <a:pt x="565212" y="6716076"/>
                      <a:pt x="568832" y="6712457"/>
                      <a:pt x="573594" y="6712457"/>
                    </a:cubicBezTo>
                    <a:cubicBezTo>
                      <a:pt x="573594" y="6712457"/>
                      <a:pt x="573594" y="6712457"/>
                      <a:pt x="573594" y="6712457"/>
                    </a:cubicBezTo>
                    <a:moveTo>
                      <a:pt x="573594" y="5236272"/>
                    </a:moveTo>
                    <a:cubicBezTo>
                      <a:pt x="579119" y="5236463"/>
                      <a:pt x="583691" y="5241035"/>
                      <a:pt x="583691" y="5246560"/>
                    </a:cubicBezTo>
                    <a:cubicBezTo>
                      <a:pt x="583501" y="5252275"/>
                      <a:pt x="578928" y="5256847"/>
                      <a:pt x="573214" y="5256847"/>
                    </a:cubicBezTo>
                    <a:cubicBezTo>
                      <a:pt x="567689" y="5256847"/>
                      <a:pt x="563117" y="5252275"/>
                      <a:pt x="563117" y="5246560"/>
                    </a:cubicBezTo>
                    <a:cubicBezTo>
                      <a:pt x="563117" y="5240844"/>
                      <a:pt x="567689" y="5236272"/>
                      <a:pt x="573404" y="5236272"/>
                    </a:cubicBezTo>
                    <a:cubicBezTo>
                      <a:pt x="573594" y="5236272"/>
                      <a:pt x="573594" y="5236272"/>
                      <a:pt x="573594" y="5236272"/>
                    </a:cubicBezTo>
                    <a:moveTo>
                      <a:pt x="61531" y="6649020"/>
                    </a:moveTo>
                    <a:cubicBezTo>
                      <a:pt x="67056" y="6649211"/>
                      <a:pt x="71628" y="6653783"/>
                      <a:pt x="71628" y="6659307"/>
                    </a:cubicBezTo>
                    <a:cubicBezTo>
                      <a:pt x="71628" y="6665023"/>
                      <a:pt x="67056" y="6669594"/>
                      <a:pt x="61341" y="6669594"/>
                    </a:cubicBezTo>
                    <a:cubicBezTo>
                      <a:pt x="55626" y="6669594"/>
                      <a:pt x="51054" y="6665023"/>
                      <a:pt x="51054" y="6659307"/>
                    </a:cubicBezTo>
                    <a:cubicBezTo>
                      <a:pt x="51054" y="6653593"/>
                      <a:pt x="55626" y="6649020"/>
                      <a:pt x="61341" y="6649020"/>
                    </a:cubicBezTo>
                    <a:cubicBezTo>
                      <a:pt x="61531" y="6649020"/>
                      <a:pt x="61531" y="6649020"/>
                      <a:pt x="61531" y="6649020"/>
                    </a:cubicBezTo>
                    <a:moveTo>
                      <a:pt x="573594" y="6649020"/>
                    </a:moveTo>
                    <a:cubicBezTo>
                      <a:pt x="579119" y="6649211"/>
                      <a:pt x="583691" y="6653783"/>
                      <a:pt x="583691" y="6659307"/>
                    </a:cubicBezTo>
                    <a:cubicBezTo>
                      <a:pt x="583501" y="6665023"/>
                      <a:pt x="578928" y="6669594"/>
                      <a:pt x="573214" y="6669594"/>
                    </a:cubicBezTo>
                    <a:cubicBezTo>
                      <a:pt x="567689" y="6669594"/>
                      <a:pt x="563117" y="6665023"/>
                      <a:pt x="563117" y="6659307"/>
                    </a:cubicBezTo>
                    <a:cubicBezTo>
                      <a:pt x="563117" y="6653593"/>
                      <a:pt x="567689" y="6649020"/>
                      <a:pt x="573404" y="6649020"/>
                    </a:cubicBezTo>
                    <a:cubicBezTo>
                      <a:pt x="573594" y="6649020"/>
                      <a:pt x="573594" y="6649020"/>
                      <a:pt x="573594" y="6649020"/>
                    </a:cubicBezTo>
                    <a:moveTo>
                      <a:pt x="337756" y="4944617"/>
                    </a:moveTo>
                    <a:lnTo>
                      <a:pt x="337756" y="4914137"/>
                    </a:lnTo>
                    <a:moveTo>
                      <a:pt x="337756" y="6864286"/>
                    </a:moveTo>
                    <a:lnTo>
                      <a:pt x="337756" y="6859332"/>
                    </a:lnTo>
                    <a:moveTo>
                      <a:pt x="61531" y="8993694"/>
                    </a:moveTo>
                    <a:cubicBezTo>
                      <a:pt x="61531" y="8993694"/>
                      <a:pt x="61531" y="8993694"/>
                      <a:pt x="61341" y="8993694"/>
                    </a:cubicBezTo>
                    <a:cubicBezTo>
                      <a:pt x="55626" y="8993504"/>
                      <a:pt x="51054" y="8988932"/>
                      <a:pt x="51054" y="8983217"/>
                    </a:cubicBezTo>
                    <a:cubicBezTo>
                      <a:pt x="51054" y="8977693"/>
                      <a:pt x="55626" y="8973120"/>
                      <a:pt x="61341" y="8973120"/>
                    </a:cubicBezTo>
                    <a:cubicBezTo>
                      <a:pt x="67056" y="8973120"/>
                      <a:pt x="71628" y="8977693"/>
                      <a:pt x="71628" y="8983407"/>
                    </a:cubicBezTo>
                    <a:cubicBezTo>
                      <a:pt x="71628" y="8988932"/>
                      <a:pt x="67056" y="8993504"/>
                      <a:pt x="61531" y="8993694"/>
                    </a:cubicBezTo>
                    <a:moveTo>
                      <a:pt x="61722" y="8930449"/>
                    </a:moveTo>
                    <a:cubicBezTo>
                      <a:pt x="61722" y="8930449"/>
                      <a:pt x="61722" y="8930449"/>
                      <a:pt x="61722" y="8930449"/>
                    </a:cubicBezTo>
                    <a:cubicBezTo>
                      <a:pt x="56959" y="8930258"/>
                      <a:pt x="53340" y="8926638"/>
                      <a:pt x="53340" y="8921876"/>
                    </a:cubicBezTo>
                    <a:cubicBezTo>
                      <a:pt x="53340" y="8917304"/>
                      <a:pt x="56959" y="8913685"/>
                      <a:pt x="61722" y="8913685"/>
                    </a:cubicBezTo>
                    <a:cubicBezTo>
                      <a:pt x="66294" y="8913685"/>
                      <a:pt x="69913" y="8917304"/>
                      <a:pt x="69913" y="8922067"/>
                    </a:cubicBezTo>
                    <a:cubicBezTo>
                      <a:pt x="70104" y="8926638"/>
                      <a:pt x="66294" y="8930449"/>
                      <a:pt x="61722" y="8930449"/>
                    </a:cubicBezTo>
                    <a:moveTo>
                      <a:pt x="61531" y="7196708"/>
                    </a:moveTo>
                    <a:cubicBezTo>
                      <a:pt x="61531" y="7196708"/>
                      <a:pt x="61531" y="7196708"/>
                      <a:pt x="61341" y="7196708"/>
                    </a:cubicBezTo>
                    <a:cubicBezTo>
                      <a:pt x="55626" y="7196708"/>
                      <a:pt x="51054" y="7192326"/>
                      <a:pt x="51054" y="7186611"/>
                    </a:cubicBezTo>
                    <a:cubicBezTo>
                      <a:pt x="51054" y="7180897"/>
                      <a:pt x="55626" y="7176515"/>
                      <a:pt x="61341" y="7176515"/>
                    </a:cubicBezTo>
                    <a:cubicBezTo>
                      <a:pt x="67056" y="7176515"/>
                      <a:pt x="71628" y="7180897"/>
                      <a:pt x="71628" y="7186611"/>
                    </a:cubicBezTo>
                    <a:cubicBezTo>
                      <a:pt x="71628" y="7192136"/>
                      <a:pt x="67056" y="7196518"/>
                      <a:pt x="61531" y="7196708"/>
                    </a:cubicBezTo>
                    <a:moveTo>
                      <a:pt x="61722" y="7133462"/>
                    </a:moveTo>
                    <a:cubicBezTo>
                      <a:pt x="61722" y="7133462"/>
                      <a:pt x="61722" y="7133462"/>
                      <a:pt x="61722" y="7133462"/>
                    </a:cubicBezTo>
                    <a:cubicBezTo>
                      <a:pt x="56959" y="7133272"/>
                      <a:pt x="53340" y="7129652"/>
                      <a:pt x="53340" y="7124890"/>
                    </a:cubicBezTo>
                    <a:cubicBezTo>
                      <a:pt x="53340" y="7120318"/>
                      <a:pt x="56959" y="7116698"/>
                      <a:pt x="61722" y="7116698"/>
                    </a:cubicBezTo>
                    <a:cubicBezTo>
                      <a:pt x="66294" y="7116698"/>
                      <a:pt x="69913" y="7120318"/>
                      <a:pt x="69913" y="7125080"/>
                    </a:cubicBezTo>
                    <a:cubicBezTo>
                      <a:pt x="70104" y="7129652"/>
                      <a:pt x="66294" y="7133462"/>
                      <a:pt x="61722" y="7133462"/>
                    </a:cubicBezTo>
                    <a:moveTo>
                      <a:pt x="573594" y="7116698"/>
                    </a:moveTo>
                    <a:cubicBezTo>
                      <a:pt x="578167" y="7116698"/>
                      <a:pt x="581976" y="7120508"/>
                      <a:pt x="581976" y="7125080"/>
                    </a:cubicBezTo>
                    <a:cubicBezTo>
                      <a:pt x="581786" y="7129652"/>
                      <a:pt x="578167" y="7133272"/>
                      <a:pt x="573404" y="7133272"/>
                    </a:cubicBezTo>
                    <a:cubicBezTo>
                      <a:pt x="568832" y="7133272"/>
                      <a:pt x="565212" y="7129652"/>
                      <a:pt x="565212" y="7124890"/>
                    </a:cubicBezTo>
                    <a:cubicBezTo>
                      <a:pt x="565212" y="7120318"/>
                      <a:pt x="568832" y="7116698"/>
                      <a:pt x="573594" y="7116698"/>
                    </a:cubicBezTo>
                    <a:cubicBezTo>
                      <a:pt x="573594" y="7116698"/>
                      <a:pt x="573594" y="7116698"/>
                      <a:pt x="573594" y="7116698"/>
                    </a:cubicBezTo>
                    <a:moveTo>
                      <a:pt x="61722" y="7239951"/>
                    </a:moveTo>
                    <a:cubicBezTo>
                      <a:pt x="66294" y="7239951"/>
                      <a:pt x="70104" y="7243571"/>
                      <a:pt x="70104" y="7248143"/>
                    </a:cubicBezTo>
                    <a:cubicBezTo>
                      <a:pt x="69913" y="7252715"/>
                      <a:pt x="66294" y="7256335"/>
                      <a:pt x="61531" y="7256335"/>
                    </a:cubicBezTo>
                    <a:cubicBezTo>
                      <a:pt x="56959" y="7256335"/>
                      <a:pt x="53340" y="7252715"/>
                      <a:pt x="53340" y="7248143"/>
                    </a:cubicBezTo>
                    <a:cubicBezTo>
                      <a:pt x="53340" y="7243571"/>
                      <a:pt x="56959" y="7239951"/>
                      <a:pt x="61722" y="7239951"/>
                    </a:cubicBezTo>
                    <a:cubicBezTo>
                      <a:pt x="61722" y="7239951"/>
                      <a:pt x="61722" y="7239951"/>
                      <a:pt x="61722" y="7239951"/>
                    </a:cubicBezTo>
                    <a:moveTo>
                      <a:pt x="573594" y="7239951"/>
                    </a:moveTo>
                    <a:cubicBezTo>
                      <a:pt x="578167" y="7239951"/>
                      <a:pt x="581976" y="7243571"/>
                      <a:pt x="581976" y="7248143"/>
                    </a:cubicBezTo>
                    <a:cubicBezTo>
                      <a:pt x="581786" y="7252715"/>
                      <a:pt x="578167" y="7256335"/>
                      <a:pt x="573404" y="7256335"/>
                    </a:cubicBezTo>
                    <a:cubicBezTo>
                      <a:pt x="568832" y="7256335"/>
                      <a:pt x="565212" y="7252715"/>
                      <a:pt x="565212" y="7248143"/>
                    </a:cubicBezTo>
                    <a:cubicBezTo>
                      <a:pt x="565212" y="7243571"/>
                      <a:pt x="568832" y="7239951"/>
                      <a:pt x="573594" y="7239951"/>
                    </a:cubicBezTo>
                    <a:cubicBezTo>
                      <a:pt x="573594" y="7239951"/>
                      <a:pt x="573594" y="7239951"/>
                      <a:pt x="573594" y="7239951"/>
                    </a:cubicBezTo>
                    <a:moveTo>
                      <a:pt x="61722" y="7884604"/>
                    </a:moveTo>
                    <a:cubicBezTo>
                      <a:pt x="66294" y="7884604"/>
                      <a:pt x="70104" y="7888413"/>
                      <a:pt x="70104" y="7892986"/>
                    </a:cubicBezTo>
                    <a:cubicBezTo>
                      <a:pt x="69913" y="7897557"/>
                      <a:pt x="66294" y="7901177"/>
                      <a:pt x="61531" y="7901177"/>
                    </a:cubicBezTo>
                    <a:cubicBezTo>
                      <a:pt x="56959" y="7901177"/>
                      <a:pt x="53340" y="7897557"/>
                      <a:pt x="53340" y="7892795"/>
                    </a:cubicBezTo>
                    <a:cubicBezTo>
                      <a:pt x="53340" y="7888223"/>
                      <a:pt x="56959" y="7884604"/>
                      <a:pt x="61722" y="7884604"/>
                    </a:cubicBezTo>
                    <a:cubicBezTo>
                      <a:pt x="61722" y="7884604"/>
                      <a:pt x="61722" y="7884604"/>
                      <a:pt x="61722" y="7884604"/>
                    </a:cubicBezTo>
                    <a:moveTo>
                      <a:pt x="573594" y="7884604"/>
                    </a:moveTo>
                    <a:cubicBezTo>
                      <a:pt x="578167" y="7884604"/>
                      <a:pt x="581976" y="7888413"/>
                      <a:pt x="581976" y="7892986"/>
                    </a:cubicBezTo>
                    <a:cubicBezTo>
                      <a:pt x="581786" y="7897557"/>
                      <a:pt x="578167" y="7901177"/>
                      <a:pt x="573404" y="7901177"/>
                    </a:cubicBezTo>
                    <a:cubicBezTo>
                      <a:pt x="568832" y="7901177"/>
                      <a:pt x="565212" y="7897557"/>
                      <a:pt x="565212" y="7892795"/>
                    </a:cubicBezTo>
                    <a:cubicBezTo>
                      <a:pt x="565212" y="7888223"/>
                      <a:pt x="568832" y="7884604"/>
                      <a:pt x="573594" y="7884604"/>
                    </a:cubicBezTo>
                    <a:cubicBezTo>
                      <a:pt x="573594" y="7884604"/>
                      <a:pt x="573594" y="7884604"/>
                      <a:pt x="573594" y="7884604"/>
                    </a:cubicBezTo>
                    <a:moveTo>
                      <a:pt x="61722" y="8529446"/>
                    </a:moveTo>
                    <a:cubicBezTo>
                      <a:pt x="66294" y="8529446"/>
                      <a:pt x="70104" y="8533256"/>
                      <a:pt x="70104" y="8537828"/>
                    </a:cubicBezTo>
                    <a:cubicBezTo>
                      <a:pt x="69913" y="8542400"/>
                      <a:pt x="66294" y="8546019"/>
                      <a:pt x="61531" y="8546019"/>
                    </a:cubicBezTo>
                    <a:cubicBezTo>
                      <a:pt x="56959" y="8546019"/>
                      <a:pt x="53340" y="8542400"/>
                      <a:pt x="53340" y="8537637"/>
                    </a:cubicBezTo>
                    <a:cubicBezTo>
                      <a:pt x="53340" y="8533066"/>
                      <a:pt x="56959" y="8529446"/>
                      <a:pt x="61722" y="8529446"/>
                    </a:cubicBezTo>
                    <a:cubicBezTo>
                      <a:pt x="61722" y="8529446"/>
                      <a:pt x="61722" y="8529446"/>
                      <a:pt x="61722" y="8529446"/>
                    </a:cubicBezTo>
                    <a:moveTo>
                      <a:pt x="573594" y="8529446"/>
                    </a:moveTo>
                    <a:cubicBezTo>
                      <a:pt x="578167" y="8529446"/>
                      <a:pt x="581976" y="8533256"/>
                      <a:pt x="581976" y="8537828"/>
                    </a:cubicBezTo>
                    <a:cubicBezTo>
                      <a:pt x="581786" y="8542400"/>
                      <a:pt x="578167" y="8546019"/>
                      <a:pt x="573404" y="8546019"/>
                    </a:cubicBezTo>
                    <a:cubicBezTo>
                      <a:pt x="568832" y="8546019"/>
                      <a:pt x="565212" y="8542400"/>
                      <a:pt x="565212" y="8537637"/>
                    </a:cubicBezTo>
                    <a:cubicBezTo>
                      <a:pt x="565212" y="8533066"/>
                      <a:pt x="568832" y="8529446"/>
                      <a:pt x="573594" y="8529446"/>
                    </a:cubicBezTo>
                    <a:cubicBezTo>
                      <a:pt x="573594" y="8529446"/>
                      <a:pt x="573594" y="8529446"/>
                      <a:pt x="573594" y="8529446"/>
                    </a:cubicBezTo>
                    <a:moveTo>
                      <a:pt x="61722" y="8652699"/>
                    </a:moveTo>
                    <a:cubicBezTo>
                      <a:pt x="66294" y="8652699"/>
                      <a:pt x="70104" y="8656319"/>
                      <a:pt x="70104" y="8660891"/>
                    </a:cubicBezTo>
                    <a:cubicBezTo>
                      <a:pt x="69913" y="8665463"/>
                      <a:pt x="66294" y="8669082"/>
                      <a:pt x="61531" y="8669082"/>
                    </a:cubicBezTo>
                    <a:cubicBezTo>
                      <a:pt x="56959" y="8669082"/>
                      <a:pt x="53340" y="8665463"/>
                      <a:pt x="53340" y="8660891"/>
                    </a:cubicBezTo>
                    <a:cubicBezTo>
                      <a:pt x="53340" y="8656319"/>
                      <a:pt x="56959" y="8652699"/>
                      <a:pt x="61722" y="8652699"/>
                    </a:cubicBezTo>
                    <a:cubicBezTo>
                      <a:pt x="61722" y="8652699"/>
                      <a:pt x="61722" y="8652699"/>
                      <a:pt x="61722" y="8652699"/>
                    </a:cubicBezTo>
                    <a:moveTo>
                      <a:pt x="573594" y="8652699"/>
                    </a:moveTo>
                    <a:cubicBezTo>
                      <a:pt x="578167" y="8652699"/>
                      <a:pt x="581976" y="8656319"/>
                      <a:pt x="581976" y="8660891"/>
                    </a:cubicBezTo>
                    <a:cubicBezTo>
                      <a:pt x="581786" y="8665463"/>
                      <a:pt x="578167" y="8669082"/>
                      <a:pt x="573404" y="8669082"/>
                    </a:cubicBezTo>
                    <a:cubicBezTo>
                      <a:pt x="568832" y="8669082"/>
                      <a:pt x="565212" y="8665463"/>
                      <a:pt x="565212" y="8660891"/>
                    </a:cubicBezTo>
                    <a:cubicBezTo>
                      <a:pt x="565212" y="8656319"/>
                      <a:pt x="568832" y="8652699"/>
                      <a:pt x="573594" y="8652699"/>
                    </a:cubicBezTo>
                    <a:cubicBezTo>
                      <a:pt x="573594" y="8652699"/>
                      <a:pt x="573594" y="8652699"/>
                      <a:pt x="573594" y="8652699"/>
                    </a:cubicBezTo>
                    <a:moveTo>
                      <a:pt x="573594" y="7176515"/>
                    </a:moveTo>
                    <a:cubicBezTo>
                      <a:pt x="579119" y="7176705"/>
                      <a:pt x="583691" y="7181087"/>
                      <a:pt x="583691" y="7186611"/>
                    </a:cubicBezTo>
                    <a:cubicBezTo>
                      <a:pt x="583501" y="7192326"/>
                      <a:pt x="578928" y="7196708"/>
                      <a:pt x="573214" y="7196708"/>
                    </a:cubicBezTo>
                    <a:cubicBezTo>
                      <a:pt x="567689" y="7196708"/>
                      <a:pt x="563117" y="7192326"/>
                      <a:pt x="563117" y="7186611"/>
                    </a:cubicBezTo>
                    <a:cubicBezTo>
                      <a:pt x="563117" y="7180897"/>
                      <a:pt x="567689" y="7176515"/>
                      <a:pt x="573404" y="7176515"/>
                    </a:cubicBezTo>
                    <a:cubicBezTo>
                      <a:pt x="573594" y="7176515"/>
                      <a:pt x="573594" y="7176515"/>
                      <a:pt x="573594" y="7176515"/>
                    </a:cubicBezTo>
                    <a:moveTo>
                      <a:pt x="61531" y="8589263"/>
                    </a:moveTo>
                    <a:cubicBezTo>
                      <a:pt x="67056" y="8589454"/>
                      <a:pt x="71628" y="8593835"/>
                      <a:pt x="71628" y="8599360"/>
                    </a:cubicBezTo>
                    <a:cubicBezTo>
                      <a:pt x="71628" y="8605074"/>
                      <a:pt x="67056" y="8609456"/>
                      <a:pt x="61341" y="8609456"/>
                    </a:cubicBezTo>
                    <a:cubicBezTo>
                      <a:pt x="55626" y="8609456"/>
                      <a:pt x="51054" y="8605074"/>
                      <a:pt x="51054" y="8599360"/>
                    </a:cubicBezTo>
                    <a:cubicBezTo>
                      <a:pt x="51054" y="8593644"/>
                      <a:pt x="55626" y="8589263"/>
                      <a:pt x="61341" y="8589263"/>
                    </a:cubicBezTo>
                    <a:cubicBezTo>
                      <a:pt x="61531" y="8589263"/>
                      <a:pt x="61531" y="8589263"/>
                      <a:pt x="61531" y="8589263"/>
                    </a:cubicBezTo>
                    <a:moveTo>
                      <a:pt x="573594" y="8589263"/>
                    </a:moveTo>
                    <a:cubicBezTo>
                      <a:pt x="579119" y="8589454"/>
                      <a:pt x="583691" y="8593835"/>
                      <a:pt x="583691" y="8599360"/>
                    </a:cubicBezTo>
                    <a:cubicBezTo>
                      <a:pt x="583501" y="8605074"/>
                      <a:pt x="578928" y="8609456"/>
                      <a:pt x="573214" y="8609456"/>
                    </a:cubicBezTo>
                    <a:cubicBezTo>
                      <a:pt x="567689" y="8609456"/>
                      <a:pt x="563117" y="8605074"/>
                      <a:pt x="563117" y="8599360"/>
                    </a:cubicBezTo>
                    <a:cubicBezTo>
                      <a:pt x="563117" y="8593644"/>
                      <a:pt x="567689" y="8589263"/>
                      <a:pt x="573404" y="8589263"/>
                    </a:cubicBezTo>
                    <a:cubicBezTo>
                      <a:pt x="573594" y="8589263"/>
                      <a:pt x="573594" y="8589263"/>
                      <a:pt x="573594" y="8589263"/>
                    </a:cubicBezTo>
                    <a:moveTo>
                      <a:pt x="573594" y="8913685"/>
                    </a:moveTo>
                    <a:cubicBezTo>
                      <a:pt x="578167" y="8913685"/>
                      <a:pt x="581976" y="8917494"/>
                      <a:pt x="581976" y="8922067"/>
                    </a:cubicBezTo>
                    <a:cubicBezTo>
                      <a:pt x="581786" y="8926638"/>
                      <a:pt x="578167" y="8930258"/>
                      <a:pt x="573404" y="8930258"/>
                    </a:cubicBezTo>
                    <a:cubicBezTo>
                      <a:pt x="568832" y="8930258"/>
                      <a:pt x="565212" y="8926638"/>
                      <a:pt x="565212" y="8921876"/>
                    </a:cubicBezTo>
                    <a:cubicBezTo>
                      <a:pt x="565212" y="8917304"/>
                      <a:pt x="568832" y="8913685"/>
                      <a:pt x="573594" y="8913685"/>
                    </a:cubicBezTo>
                    <a:cubicBezTo>
                      <a:pt x="573594" y="8913685"/>
                      <a:pt x="573594" y="8913685"/>
                      <a:pt x="573594" y="8913685"/>
                    </a:cubicBezTo>
                    <a:moveTo>
                      <a:pt x="61722" y="9036367"/>
                    </a:moveTo>
                    <a:cubicBezTo>
                      <a:pt x="66294" y="9036367"/>
                      <a:pt x="70104" y="9040176"/>
                      <a:pt x="70104" y="9044749"/>
                    </a:cubicBezTo>
                    <a:cubicBezTo>
                      <a:pt x="69913" y="9049320"/>
                      <a:pt x="66294" y="9052940"/>
                      <a:pt x="61531" y="9052940"/>
                    </a:cubicBezTo>
                    <a:cubicBezTo>
                      <a:pt x="56959" y="9052940"/>
                      <a:pt x="53340" y="9049320"/>
                      <a:pt x="53340" y="9044558"/>
                    </a:cubicBezTo>
                    <a:cubicBezTo>
                      <a:pt x="53340" y="9039986"/>
                      <a:pt x="56959" y="9036367"/>
                      <a:pt x="61722" y="9036367"/>
                    </a:cubicBezTo>
                    <a:cubicBezTo>
                      <a:pt x="61722" y="9036367"/>
                      <a:pt x="61722" y="9036367"/>
                      <a:pt x="61722" y="9036367"/>
                    </a:cubicBezTo>
                    <a:moveTo>
                      <a:pt x="573594" y="9036367"/>
                    </a:moveTo>
                    <a:cubicBezTo>
                      <a:pt x="578167" y="9036367"/>
                      <a:pt x="581976" y="9040176"/>
                      <a:pt x="581976" y="9044749"/>
                    </a:cubicBezTo>
                    <a:cubicBezTo>
                      <a:pt x="581786" y="9049320"/>
                      <a:pt x="578167" y="9052940"/>
                      <a:pt x="573404" y="9052940"/>
                    </a:cubicBezTo>
                    <a:cubicBezTo>
                      <a:pt x="568832" y="9052940"/>
                      <a:pt x="565212" y="9049320"/>
                      <a:pt x="565212" y="9044558"/>
                    </a:cubicBezTo>
                    <a:cubicBezTo>
                      <a:pt x="565212" y="9039986"/>
                      <a:pt x="568832" y="9036367"/>
                      <a:pt x="573594" y="9036367"/>
                    </a:cubicBezTo>
                    <a:cubicBezTo>
                      <a:pt x="573594" y="9036367"/>
                      <a:pt x="573594" y="9036367"/>
                      <a:pt x="573594" y="9036367"/>
                    </a:cubicBezTo>
                    <a:moveTo>
                      <a:pt x="61722" y="9681209"/>
                    </a:moveTo>
                    <a:cubicBezTo>
                      <a:pt x="66294" y="9681209"/>
                      <a:pt x="70104" y="9685019"/>
                      <a:pt x="70104" y="9689591"/>
                    </a:cubicBezTo>
                    <a:cubicBezTo>
                      <a:pt x="69913" y="9694163"/>
                      <a:pt x="66294" y="9697783"/>
                      <a:pt x="61531" y="9697783"/>
                    </a:cubicBezTo>
                    <a:cubicBezTo>
                      <a:pt x="56959" y="9697783"/>
                      <a:pt x="53340" y="9694163"/>
                      <a:pt x="53340" y="9689400"/>
                    </a:cubicBezTo>
                    <a:cubicBezTo>
                      <a:pt x="53340" y="9684829"/>
                      <a:pt x="56959" y="9681209"/>
                      <a:pt x="61722" y="9681209"/>
                    </a:cubicBezTo>
                    <a:cubicBezTo>
                      <a:pt x="61722" y="9681209"/>
                      <a:pt x="61722" y="9681209"/>
                      <a:pt x="61722" y="9681209"/>
                    </a:cubicBezTo>
                    <a:moveTo>
                      <a:pt x="573594" y="9681209"/>
                    </a:moveTo>
                    <a:cubicBezTo>
                      <a:pt x="578167" y="9681209"/>
                      <a:pt x="581976" y="9685019"/>
                      <a:pt x="581976" y="9689591"/>
                    </a:cubicBezTo>
                    <a:cubicBezTo>
                      <a:pt x="581786" y="9694163"/>
                      <a:pt x="578167" y="9697783"/>
                      <a:pt x="573404" y="9697783"/>
                    </a:cubicBezTo>
                    <a:cubicBezTo>
                      <a:pt x="568832" y="9697783"/>
                      <a:pt x="565212" y="9694163"/>
                      <a:pt x="565212" y="9689400"/>
                    </a:cubicBezTo>
                    <a:cubicBezTo>
                      <a:pt x="565212" y="9684829"/>
                      <a:pt x="568832" y="9681209"/>
                      <a:pt x="573594" y="9681209"/>
                    </a:cubicBezTo>
                    <a:cubicBezTo>
                      <a:pt x="573594" y="9681209"/>
                      <a:pt x="573594" y="9681209"/>
                      <a:pt x="573594" y="9681209"/>
                    </a:cubicBezTo>
                    <a:moveTo>
                      <a:pt x="61722" y="10326433"/>
                    </a:moveTo>
                    <a:cubicBezTo>
                      <a:pt x="66294" y="10326433"/>
                      <a:pt x="70104" y="10330243"/>
                      <a:pt x="70104" y="10334815"/>
                    </a:cubicBezTo>
                    <a:cubicBezTo>
                      <a:pt x="69913" y="10339386"/>
                      <a:pt x="66294" y="10343006"/>
                      <a:pt x="61531" y="10343006"/>
                    </a:cubicBezTo>
                    <a:cubicBezTo>
                      <a:pt x="56959" y="10343006"/>
                      <a:pt x="53340" y="10339386"/>
                      <a:pt x="53340" y="10334624"/>
                    </a:cubicBezTo>
                    <a:cubicBezTo>
                      <a:pt x="53340" y="10330052"/>
                      <a:pt x="56959" y="10326433"/>
                      <a:pt x="61722" y="10326433"/>
                    </a:cubicBezTo>
                    <a:cubicBezTo>
                      <a:pt x="61722" y="10326433"/>
                      <a:pt x="61722" y="10326433"/>
                      <a:pt x="61722" y="10326433"/>
                    </a:cubicBezTo>
                    <a:moveTo>
                      <a:pt x="573594" y="10326433"/>
                    </a:moveTo>
                    <a:cubicBezTo>
                      <a:pt x="578167" y="10326433"/>
                      <a:pt x="581976" y="10330243"/>
                      <a:pt x="581976" y="10334815"/>
                    </a:cubicBezTo>
                    <a:cubicBezTo>
                      <a:pt x="581786" y="10339386"/>
                      <a:pt x="578167" y="10343006"/>
                      <a:pt x="573404" y="10343006"/>
                    </a:cubicBezTo>
                    <a:cubicBezTo>
                      <a:pt x="568832" y="10343006"/>
                      <a:pt x="565212" y="10339386"/>
                      <a:pt x="565212" y="10334624"/>
                    </a:cubicBezTo>
                    <a:cubicBezTo>
                      <a:pt x="565212" y="10330052"/>
                      <a:pt x="568832" y="10326433"/>
                      <a:pt x="573594" y="10326433"/>
                    </a:cubicBezTo>
                    <a:cubicBezTo>
                      <a:pt x="573594" y="10326433"/>
                      <a:pt x="573594" y="10326433"/>
                      <a:pt x="573594" y="10326433"/>
                    </a:cubicBezTo>
                    <a:moveTo>
                      <a:pt x="61722" y="10449115"/>
                    </a:moveTo>
                    <a:cubicBezTo>
                      <a:pt x="66294" y="10449115"/>
                      <a:pt x="70104" y="10452924"/>
                      <a:pt x="70104" y="10457496"/>
                    </a:cubicBezTo>
                    <a:cubicBezTo>
                      <a:pt x="69913" y="10462069"/>
                      <a:pt x="66294" y="10465688"/>
                      <a:pt x="61531" y="10465688"/>
                    </a:cubicBezTo>
                    <a:cubicBezTo>
                      <a:pt x="56959" y="10465688"/>
                      <a:pt x="53340" y="10462069"/>
                      <a:pt x="53340" y="10457306"/>
                    </a:cubicBezTo>
                    <a:cubicBezTo>
                      <a:pt x="53340" y="10452734"/>
                      <a:pt x="56959" y="10449115"/>
                      <a:pt x="61722" y="10449115"/>
                    </a:cubicBezTo>
                    <a:cubicBezTo>
                      <a:pt x="61722" y="10449115"/>
                      <a:pt x="61722" y="10449115"/>
                      <a:pt x="61722" y="10449115"/>
                    </a:cubicBezTo>
                    <a:moveTo>
                      <a:pt x="573594" y="10449115"/>
                    </a:moveTo>
                    <a:cubicBezTo>
                      <a:pt x="578167" y="10449115"/>
                      <a:pt x="581976" y="10452924"/>
                      <a:pt x="581976" y="10457496"/>
                    </a:cubicBezTo>
                    <a:cubicBezTo>
                      <a:pt x="581786" y="10462069"/>
                      <a:pt x="578167" y="10465688"/>
                      <a:pt x="573404" y="10465688"/>
                    </a:cubicBezTo>
                    <a:cubicBezTo>
                      <a:pt x="568832" y="10465688"/>
                      <a:pt x="565212" y="10462069"/>
                      <a:pt x="565212" y="10457306"/>
                    </a:cubicBezTo>
                    <a:cubicBezTo>
                      <a:pt x="565212" y="10452734"/>
                      <a:pt x="568832" y="10449115"/>
                      <a:pt x="573594" y="10449115"/>
                    </a:cubicBezTo>
                    <a:cubicBezTo>
                      <a:pt x="573594" y="10449115"/>
                      <a:pt x="573594" y="10449115"/>
                      <a:pt x="573594" y="10449115"/>
                    </a:cubicBezTo>
                    <a:moveTo>
                      <a:pt x="573594" y="8973120"/>
                    </a:moveTo>
                    <a:cubicBezTo>
                      <a:pt x="579119" y="8973311"/>
                      <a:pt x="583691" y="8977883"/>
                      <a:pt x="583691" y="8983407"/>
                    </a:cubicBezTo>
                    <a:cubicBezTo>
                      <a:pt x="583501" y="8988932"/>
                      <a:pt x="578928" y="8993504"/>
                      <a:pt x="573214" y="8993504"/>
                    </a:cubicBezTo>
                    <a:cubicBezTo>
                      <a:pt x="567689" y="8993504"/>
                      <a:pt x="563117" y="8988932"/>
                      <a:pt x="563117" y="8983217"/>
                    </a:cubicBezTo>
                    <a:cubicBezTo>
                      <a:pt x="563117" y="8977693"/>
                      <a:pt x="567689" y="8973120"/>
                      <a:pt x="573404" y="8973120"/>
                    </a:cubicBezTo>
                    <a:cubicBezTo>
                      <a:pt x="573594" y="8973120"/>
                      <a:pt x="573594" y="8973120"/>
                      <a:pt x="573594" y="8973120"/>
                    </a:cubicBezTo>
                    <a:moveTo>
                      <a:pt x="61531" y="10385869"/>
                    </a:moveTo>
                    <a:cubicBezTo>
                      <a:pt x="67056" y="10386059"/>
                      <a:pt x="71628" y="10390631"/>
                      <a:pt x="71628" y="10396156"/>
                    </a:cubicBezTo>
                    <a:cubicBezTo>
                      <a:pt x="71628" y="10401680"/>
                      <a:pt x="67056" y="10406252"/>
                      <a:pt x="61341" y="10406252"/>
                    </a:cubicBezTo>
                    <a:cubicBezTo>
                      <a:pt x="55626" y="10406252"/>
                      <a:pt x="51054" y="10401680"/>
                      <a:pt x="51054" y="10395965"/>
                    </a:cubicBezTo>
                    <a:cubicBezTo>
                      <a:pt x="51054" y="10390441"/>
                      <a:pt x="55626" y="10385869"/>
                      <a:pt x="61341" y="10385869"/>
                    </a:cubicBezTo>
                    <a:cubicBezTo>
                      <a:pt x="61531" y="10385869"/>
                      <a:pt x="61531" y="10385869"/>
                      <a:pt x="61531" y="10385869"/>
                    </a:cubicBezTo>
                    <a:moveTo>
                      <a:pt x="573594" y="10385869"/>
                    </a:moveTo>
                    <a:cubicBezTo>
                      <a:pt x="579119" y="10386059"/>
                      <a:pt x="583691" y="10390631"/>
                      <a:pt x="583691" y="10396156"/>
                    </a:cubicBezTo>
                    <a:cubicBezTo>
                      <a:pt x="583501" y="10401680"/>
                      <a:pt x="578928" y="10406252"/>
                      <a:pt x="573214" y="10406252"/>
                    </a:cubicBezTo>
                    <a:cubicBezTo>
                      <a:pt x="567689" y="10406252"/>
                      <a:pt x="563117" y="10401680"/>
                      <a:pt x="563117" y="10395965"/>
                    </a:cubicBezTo>
                    <a:cubicBezTo>
                      <a:pt x="563117" y="10390441"/>
                      <a:pt x="567689" y="10385869"/>
                      <a:pt x="573404" y="10385869"/>
                    </a:cubicBezTo>
                    <a:cubicBezTo>
                      <a:pt x="573594" y="10385869"/>
                      <a:pt x="573594" y="10385869"/>
                      <a:pt x="573594" y="10385869"/>
                    </a:cubicBezTo>
                    <a:moveTo>
                      <a:pt x="337756" y="6910386"/>
                    </a:moveTo>
                    <a:lnTo>
                      <a:pt x="337756" y="6905434"/>
                    </a:lnTo>
                    <a:moveTo>
                      <a:pt x="288417" y="10795444"/>
                    </a:moveTo>
                    <a:lnTo>
                      <a:pt x="6096" y="10795444"/>
                    </a:lnTo>
                    <a:moveTo>
                      <a:pt x="346328" y="10795444"/>
                    </a:moveTo>
                    <a:lnTo>
                      <a:pt x="339851" y="10795444"/>
                    </a:lnTo>
                    <a:moveTo>
                      <a:pt x="294513" y="10795444"/>
                    </a:moveTo>
                    <a:lnTo>
                      <a:pt x="288036" y="10795444"/>
                    </a:lnTo>
                    <a:moveTo>
                      <a:pt x="628649" y="10795444"/>
                    </a:moveTo>
                    <a:lnTo>
                      <a:pt x="346328" y="10795444"/>
                    </a:lnTo>
                    <a:moveTo>
                      <a:pt x="628649" y="445389"/>
                    </a:moveTo>
                    <a:lnTo>
                      <a:pt x="547115" y="445389"/>
                    </a:lnTo>
                    <a:moveTo>
                      <a:pt x="87058" y="445389"/>
                    </a:moveTo>
                    <a:lnTo>
                      <a:pt x="6096" y="445389"/>
                    </a:lnTo>
                    <a:moveTo>
                      <a:pt x="61531" y="3204399"/>
                    </a:moveTo>
                    <a:cubicBezTo>
                      <a:pt x="61531" y="3204399"/>
                      <a:pt x="61531" y="3204399"/>
                      <a:pt x="61341" y="3204399"/>
                    </a:cubicBezTo>
                    <a:cubicBezTo>
                      <a:pt x="55626" y="3204399"/>
                      <a:pt x="51054" y="3199828"/>
                      <a:pt x="51054" y="3194112"/>
                    </a:cubicBezTo>
                    <a:cubicBezTo>
                      <a:pt x="51054" y="3188398"/>
                      <a:pt x="55626" y="3183826"/>
                      <a:pt x="61341" y="3183826"/>
                    </a:cubicBezTo>
                    <a:cubicBezTo>
                      <a:pt x="67056" y="3183826"/>
                      <a:pt x="71628" y="3188398"/>
                      <a:pt x="71628" y="3194112"/>
                    </a:cubicBezTo>
                    <a:cubicBezTo>
                      <a:pt x="71628" y="3199637"/>
                      <a:pt x="67056" y="3204209"/>
                      <a:pt x="61531" y="3204399"/>
                    </a:cubicBezTo>
                    <a:moveTo>
                      <a:pt x="61722" y="3141153"/>
                    </a:moveTo>
                    <a:cubicBezTo>
                      <a:pt x="61722" y="3141153"/>
                      <a:pt x="61722" y="3141153"/>
                      <a:pt x="61722" y="3141153"/>
                    </a:cubicBezTo>
                    <a:cubicBezTo>
                      <a:pt x="56959" y="3140963"/>
                      <a:pt x="53340" y="3137344"/>
                      <a:pt x="53340" y="3132581"/>
                    </a:cubicBezTo>
                    <a:cubicBezTo>
                      <a:pt x="53340" y="3128009"/>
                      <a:pt x="56959" y="3124390"/>
                      <a:pt x="61722" y="3124390"/>
                    </a:cubicBezTo>
                    <a:cubicBezTo>
                      <a:pt x="66294" y="3124390"/>
                      <a:pt x="69913" y="3128009"/>
                      <a:pt x="69913" y="3132771"/>
                    </a:cubicBezTo>
                    <a:cubicBezTo>
                      <a:pt x="70104" y="3137344"/>
                      <a:pt x="66294" y="3141153"/>
                      <a:pt x="61722" y="3141153"/>
                    </a:cubicBezTo>
                    <a:moveTo>
                      <a:pt x="573594" y="3124390"/>
                    </a:moveTo>
                    <a:cubicBezTo>
                      <a:pt x="578167" y="3124390"/>
                      <a:pt x="581976" y="3128199"/>
                      <a:pt x="581976" y="3132771"/>
                    </a:cubicBezTo>
                    <a:cubicBezTo>
                      <a:pt x="581786" y="3137344"/>
                      <a:pt x="578167" y="3140963"/>
                      <a:pt x="573404" y="3140963"/>
                    </a:cubicBezTo>
                    <a:cubicBezTo>
                      <a:pt x="568832" y="3140963"/>
                      <a:pt x="565212" y="3137344"/>
                      <a:pt x="565212" y="3132581"/>
                    </a:cubicBezTo>
                    <a:cubicBezTo>
                      <a:pt x="565212" y="3128009"/>
                      <a:pt x="568832" y="3124390"/>
                      <a:pt x="573594" y="3124390"/>
                    </a:cubicBezTo>
                    <a:cubicBezTo>
                      <a:pt x="573594" y="3124390"/>
                      <a:pt x="573594" y="3124390"/>
                      <a:pt x="573594" y="3124390"/>
                    </a:cubicBezTo>
                    <a:moveTo>
                      <a:pt x="61722" y="3247071"/>
                    </a:moveTo>
                    <a:cubicBezTo>
                      <a:pt x="66294" y="3247071"/>
                      <a:pt x="70104" y="3250881"/>
                      <a:pt x="70104" y="3255453"/>
                    </a:cubicBezTo>
                    <a:cubicBezTo>
                      <a:pt x="69913" y="3260026"/>
                      <a:pt x="66294" y="3263645"/>
                      <a:pt x="61531" y="3263645"/>
                    </a:cubicBezTo>
                    <a:cubicBezTo>
                      <a:pt x="56959" y="3263645"/>
                      <a:pt x="53340" y="3260026"/>
                      <a:pt x="53340" y="3255263"/>
                    </a:cubicBezTo>
                    <a:cubicBezTo>
                      <a:pt x="53340" y="3250691"/>
                      <a:pt x="56959" y="3247071"/>
                      <a:pt x="61722" y="3247071"/>
                    </a:cubicBezTo>
                    <a:cubicBezTo>
                      <a:pt x="61722" y="3247071"/>
                      <a:pt x="61722" y="3247071"/>
                      <a:pt x="61722" y="3247071"/>
                    </a:cubicBezTo>
                    <a:moveTo>
                      <a:pt x="573594" y="3247071"/>
                    </a:moveTo>
                    <a:cubicBezTo>
                      <a:pt x="578167" y="3247071"/>
                      <a:pt x="581976" y="3250881"/>
                      <a:pt x="581976" y="3255453"/>
                    </a:cubicBezTo>
                    <a:cubicBezTo>
                      <a:pt x="581786" y="3260026"/>
                      <a:pt x="578167" y="3263645"/>
                      <a:pt x="573404" y="3263645"/>
                    </a:cubicBezTo>
                    <a:cubicBezTo>
                      <a:pt x="568832" y="3263645"/>
                      <a:pt x="565212" y="3260026"/>
                      <a:pt x="565212" y="3255263"/>
                    </a:cubicBezTo>
                    <a:cubicBezTo>
                      <a:pt x="565212" y="3250691"/>
                      <a:pt x="568832" y="3247071"/>
                      <a:pt x="573594" y="3247071"/>
                    </a:cubicBezTo>
                    <a:cubicBezTo>
                      <a:pt x="573594" y="3247071"/>
                      <a:pt x="573594" y="3247071"/>
                      <a:pt x="573594" y="3247071"/>
                    </a:cubicBezTo>
                    <a:moveTo>
                      <a:pt x="61722" y="3891914"/>
                    </a:moveTo>
                    <a:cubicBezTo>
                      <a:pt x="66294" y="3891914"/>
                      <a:pt x="70104" y="3895724"/>
                      <a:pt x="70104" y="3900296"/>
                    </a:cubicBezTo>
                    <a:cubicBezTo>
                      <a:pt x="69913" y="3904868"/>
                      <a:pt x="66294" y="3908487"/>
                      <a:pt x="61531" y="3908487"/>
                    </a:cubicBezTo>
                    <a:cubicBezTo>
                      <a:pt x="56959" y="3908487"/>
                      <a:pt x="53340" y="3904868"/>
                      <a:pt x="53340" y="3900106"/>
                    </a:cubicBezTo>
                    <a:cubicBezTo>
                      <a:pt x="53340" y="3895534"/>
                      <a:pt x="56959" y="3891914"/>
                      <a:pt x="61722" y="3891914"/>
                    </a:cubicBezTo>
                    <a:cubicBezTo>
                      <a:pt x="61722" y="3891914"/>
                      <a:pt x="61722" y="3891914"/>
                      <a:pt x="61722" y="3891914"/>
                    </a:cubicBezTo>
                    <a:moveTo>
                      <a:pt x="573594" y="3891914"/>
                    </a:moveTo>
                    <a:cubicBezTo>
                      <a:pt x="578167" y="3891914"/>
                      <a:pt x="581976" y="3895724"/>
                      <a:pt x="581976" y="3900296"/>
                    </a:cubicBezTo>
                    <a:cubicBezTo>
                      <a:pt x="581786" y="3904868"/>
                      <a:pt x="578167" y="3908487"/>
                      <a:pt x="573404" y="3908487"/>
                    </a:cubicBezTo>
                    <a:cubicBezTo>
                      <a:pt x="568832" y="3908487"/>
                      <a:pt x="565212" y="3904868"/>
                      <a:pt x="565212" y="3900106"/>
                    </a:cubicBezTo>
                    <a:cubicBezTo>
                      <a:pt x="565212" y="3895534"/>
                      <a:pt x="568832" y="3891914"/>
                      <a:pt x="573594" y="3891914"/>
                    </a:cubicBezTo>
                    <a:cubicBezTo>
                      <a:pt x="573594" y="3891914"/>
                      <a:pt x="573594" y="3891914"/>
                      <a:pt x="573594" y="3891914"/>
                    </a:cubicBezTo>
                    <a:moveTo>
                      <a:pt x="61722" y="4537138"/>
                    </a:moveTo>
                    <a:cubicBezTo>
                      <a:pt x="66294" y="4537138"/>
                      <a:pt x="70104" y="4540947"/>
                      <a:pt x="70104" y="4545519"/>
                    </a:cubicBezTo>
                    <a:cubicBezTo>
                      <a:pt x="69913" y="4550091"/>
                      <a:pt x="66294" y="4553711"/>
                      <a:pt x="61531" y="4553711"/>
                    </a:cubicBezTo>
                    <a:cubicBezTo>
                      <a:pt x="56959" y="4553711"/>
                      <a:pt x="53340" y="4550091"/>
                      <a:pt x="53340" y="4545329"/>
                    </a:cubicBezTo>
                    <a:cubicBezTo>
                      <a:pt x="53340" y="4540757"/>
                      <a:pt x="56959" y="4537138"/>
                      <a:pt x="61722" y="4537138"/>
                    </a:cubicBezTo>
                    <a:cubicBezTo>
                      <a:pt x="61722" y="4537138"/>
                      <a:pt x="61722" y="4537138"/>
                      <a:pt x="61722" y="4537138"/>
                    </a:cubicBezTo>
                    <a:moveTo>
                      <a:pt x="573594" y="4537138"/>
                    </a:moveTo>
                    <a:cubicBezTo>
                      <a:pt x="578167" y="4537138"/>
                      <a:pt x="581976" y="4540947"/>
                      <a:pt x="581976" y="4545519"/>
                    </a:cubicBezTo>
                    <a:cubicBezTo>
                      <a:pt x="581786" y="4550091"/>
                      <a:pt x="578167" y="4553711"/>
                      <a:pt x="573404" y="4553711"/>
                    </a:cubicBezTo>
                    <a:cubicBezTo>
                      <a:pt x="568832" y="4553711"/>
                      <a:pt x="565212" y="4550091"/>
                      <a:pt x="565212" y="4545329"/>
                    </a:cubicBezTo>
                    <a:cubicBezTo>
                      <a:pt x="565212" y="4540757"/>
                      <a:pt x="568832" y="4537138"/>
                      <a:pt x="573594" y="4537138"/>
                    </a:cubicBezTo>
                    <a:cubicBezTo>
                      <a:pt x="573594" y="4537138"/>
                      <a:pt x="573594" y="4537138"/>
                      <a:pt x="573594" y="4537138"/>
                    </a:cubicBezTo>
                    <a:moveTo>
                      <a:pt x="61722" y="4659819"/>
                    </a:moveTo>
                    <a:cubicBezTo>
                      <a:pt x="66294" y="4659819"/>
                      <a:pt x="70104" y="4663629"/>
                      <a:pt x="70104" y="4668201"/>
                    </a:cubicBezTo>
                    <a:cubicBezTo>
                      <a:pt x="69913" y="4672773"/>
                      <a:pt x="66294" y="4676393"/>
                      <a:pt x="61531" y="4676393"/>
                    </a:cubicBezTo>
                    <a:cubicBezTo>
                      <a:pt x="56959" y="4676393"/>
                      <a:pt x="53340" y="4672773"/>
                      <a:pt x="53340" y="4668011"/>
                    </a:cubicBezTo>
                    <a:cubicBezTo>
                      <a:pt x="53340" y="4663439"/>
                      <a:pt x="56959" y="4659819"/>
                      <a:pt x="61722" y="4659819"/>
                    </a:cubicBezTo>
                    <a:cubicBezTo>
                      <a:pt x="61722" y="4659819"/>
                      <a:pt x="61722" y="4659819"/>
                      <a:pt x="61722" y="4659819"/>
                    </a:cubicBezTo>
                    <a:moveTo>
                      <a:pt x="573594" y="4659819"/>
                    </a:moveTo>
                    <a:cubicBezTo>
                      <a:pt x="578167" y="4659819"/>
                      <a:pt x="581976" y="4663629"/>
                      <a:pt x="581976" y="4668201"/>
                    </a:cubicBezTo>
                    <a:cubicBezTo>
                      <a:pt x="581786" y="4672773"/>
                      <a:pt x="578167" y="4676393"/>
                      <a:pt x="573404" y="4676393"/>
                    </a:cubicBezTo>
                    <a:cubicBezTo>
                      <a:pt x="568832" y="4676393"/>
                      <a:pt x="565212" y="4672773"/>
                      <a:pt x="565212" y="4668011"/>
                    </a:cubicBezTo>
                    <a:cubicBezTo>
                      <a:pt x="565212" y="4663439"/>
                      <a:pt x="568832" y="4659819"/>
                      <a:pt x="573594" y="4659819"/>
                    </a:cubicBezTo>
                    <a:cubicBezTo>
                      <a:pt x="573594" y="4659819"/>
                      <a:pt x="573594" y="4659819"/>
                      <a:pt x="573594" y="4659819"/>
                    </a:cubicBezTo>
                    <a:moveTo>
                      <a:pt x="573594" y="3183826"/>
                    </a:moveTo>
                    <a:cubicBezTo>
                      <a:pt x="579119" y="3184016"/>
                      <a:pt x="583691" y="3188588"/>
                      <a:pt x="583691" y="3194112"/>
                    </a:cubicBezTo>
                    <a:cubicBezTo>
                      <a:pt x="583501" y="3199828"/>
                      <a:pt x="578928" y="3204399"/>
                      <a:pt x="573214" y="3204399"/>
                    </a:cubicBezTo>
                    <a:cubicBezTo>
                      <a:pt x="567689" y="3204399"/>
                      <a:pt x="563117" y="3199828"/>
                      <a:pt x="563117" y="3194112"/>
                    </a:cubicBezTo>
                    <a:cubicBezTo>
                      <a:pt x="563117" y="3188398"/>
                      <a:pt x="567689" y="3183826"/>
                      <a:pt x="573404" y="3183826"/>
                    </a:cubicBezTo>
                    <a:cubicBezTo>
                      <a:pt x="573594" y="3183826"/>
                      <a:pt x="573594" y="3183826"/>
                      <a:pt x="573594" y="3183826"/>
                    </a:cubicBezTo>
                    <a:moveTo>
                      <a:pt x="61531" y="4596573"/>
                    </a:moveTo>
                    <a:cubicBezTo>
                      <a:pt x="67056" y="4596764"/>
                      <a:pt x="71628" y="4601336"/>
                      <a:pt x="71628" y="4606860"/>
                    </a:cubicBezTo>
                    <a:cubicBezTo>
                      <a:pt x="71628" y="4612575"/>
                      <a:pt x="67056" y="4617147"/>
                      <a:pt x="61341" y="4617147"/>
                    </a:cubicBezTo>
                    <a:cubicBezTo>
                      <a:pt x="55626" y="4617147"/>
                      <a:pt x="51054" y="4612575"/>
                      <a:pt x="51054" y="4606860"/>
                    </a:cubicBezTo>
                    <a:cubicBezTo>
                      <a:pt x="51054" y="4601145"/>
                      <a:pt x="55626" y="4596573"/>
                      <a:pt x="61341" y="4596573"/>
                    </a:cubicBezTo>
                    <a:cubicBezTo>
                      <a:pt x="61531" y="4596573"/>
                      <a:pt x="61531" y="4596573"/>
                      <a:pt x="61531" y="4596573"/>
                    </a:cubicBezTo>
                    <a:moveTo>
                      <a:pt x="573594" y="4596573"/>
                    </a:moveTo>
                    <a:cubicBezTo>
                      <a:pt x="579119" y="4596764"/>
                      <a:pt x="583691" y="4601336"/>
                      <a:pt x="583691" y="4606860"/>
                    </a:cubicBezTo>
                    <a:cubicBezTo>
                      <a:pt x="583501" y="4612575"/>
                      <a:pt x="578928" y="4617147"/>
                      <a:pt x="573214" y="4617147"/>
                    </a:cubicBezTo>
                    <a:cubicBezTo>
                      <a:pt x="567689" y="4617147"/>
                      <a:pt x="563117" y="4612575"/>
                      <a:pt x="563117" y="4606860"/>
                    </a:cubicBezTo>
                    <a:cubicBezTo>
                      <a:pt x="563117" y="4601145"/>
                      <a:pt x="567689" y="4596573"/>
                      <a:pt x="573404" y="4596573"/>
                    </a:cubicBezTo>
                    <a:cubicBezTo>
                      <a:pt x="573594" y="4596573"/>
                      <a:pt x="573594" y="4596573"/>
                      <a:pt x="573594" y="4596573"/>
                    </a:cubicBezTo>
                    <a:moveTo>
                      <a:pt x="337756" y="4872989"/>
                    </a:moveTo>
                    <a:lnTo>
                      <a:pt x="337756" y="4842509"/>
                    </a:lnTo>
                    <a:moveTo>
                      <a:pt x="296608" y="4842509"/>
                    </a:moveTo>
                    <a:lnTo>
                      <a:pt x="296608" y="4872989"/>
                    </a:lnTo>
                    <a:moveTo>
                      <a:pt x="296608" y="6905434"/>
                    </a:moveTo>
                    <a:lnTo>
                      <a:pt x="296608" y="6910386"/>
                    </a:lnTo>
                    <a:moveTo>
                      <a:pt x="296608" y="6859332"/>
                    </a:moveTo>
                    <a:lnTo>
                      <a:pt x="296608" y="6864286"/>
                    </a:lnTo>
                    <a:moveTo>
                      <a:pt x="296608" y="4914137"/>
                    </a:moveTo>
                    <a:lnTo>
                      <a:pt x="296608" y="4944617"/>
                    </a:lnTo>
                    <a:moveTo>
                      <a:pt x="393572" y="291655"/>
                    </a:moveTo>
                    <a:lnTo>
                      <a:pt x="393572" y="35814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6" name="Freeform 404">
                <a:extLst>
                  <a:ext uri="{FF2B5EF4-FFF2-40B4-BE49-F238E27FC236}">
                    <a16:creationId xmlns:a16="http://schemas.microsoft.com/office/drawing/2014/main" id="{87C59684-1B52-4B81-82F6-777D986369F6}"/>
                  </a:ext>
                </a:extLst>
              </p:cNvPr>
              <p:cNvSpPr/>
              <p:nvPr/>
            </p:nvSpPr>
            <p:spPr>
              <a:xfrm>
                <a:off x="8907572" y="2177313"/>
                <a:ext cx="61" cy="0"/>
              </a:xfrm>
              <a:custGeom>
                <a:avLst/>
                <a:gdLst/>
                <a:ahLst/>
                <a:cxnLst/>
                <a:rect l="0" t="0" r="0" b="0"/>
                <a:pathLst>
                  <a:path w="191">
                    <a:moveTo>
                      <a:pt x="191" y="0"/>
                    </a:moveTo>
                    <a:lnTo>
                      <a:pt x="0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7" name="Freeform 405">
                <a:extLst>
                  <a:ext uri="{FF2B5EF4-FFF2-40B4-BE49-F238E27FC236}">
                    <a16:creationId xmlns:a16="http://schemas.microsoft.com/office/drawing/2014/main" id="{EFB180F6-BC9F-4122-AC05-FE6235EC6693}"/>
                  </a:ext>
                </a:extLst>
              </p:cNvPr>
              <p:cNvSpPr/>
              <p:nvPr/>
            </p:nvSpPr>
            <p:spPr>
              <a:xfrm>
                <a:off x="8859095" y="2086908"/>
                <a:ext cx="0" cy="90405"/>
              </a:xfrm>
              <a:custGeom>
                <a:avLst/>
                <a:gdLst/>
                <a:ahLst/>
                <a:cxnLst/>
                <a:rect l="0" t="0" r="0" b="0"/>
                <a:pathLst>
                  <a:path h="255841">
                    <a:moveTo>
                      <a:pt x="0" y="255841"/>
                    </a:moveTo>
                    <a:lnTo>
                      <a:pt x="0" y="0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8" name="Freeform 406">
                <a:extLst>
                  <a:ext uri="{FF2B5EF4-FFF2-40B4-BE49-F238E27FC236}">
                    <a16:creationId xmlns:a16="http://schemas.microsoft.com/office/drawing/2014/main" id="{E63FC05E-1770-4DC2-8168-DDC607FD867B}"/>
                  </a:ext>
                </a:extLst>
              </p:cNvPr>
              <p:cNvSpPr/>
              <p:nvPr/>
            </p:nvSpPr>
            <p:spPr>
              <a:xfrm>
                <a:off x="8858852" y="2177313"/>
                <a:ext cx="243" cy="0"/>
              </a:xfrm>
              <a:custGeom>
                <a:avLst/>
                <a:gdLst/>
                <a:ahLst/>
                <a:cxnLst/>
                <a:rect l="0" t="0" r="0" b="0"/>
                <a:pathLst>
                  <a:path w="762">
                    <a:moveTo>
                      <a:pt x="762" y="0"/>
                    </a:moveTo>
                    <a:lnTo>
                      <a:pt x="0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39" name="Freeform 407">
                <a:extLst>
                  <a:ext uri="{FF2B5EF4-FFF2-40B4-BE49-F238E27FC236}">
                    <a16:creationId xmlns:a16="http://schemas.microsoft.com/office/drawing/2014/main" id="{2FAEA795-FE9B-42BF-8AA9-24858F364D9C}"/>
                  </a:ext>
                </a:extLst>
              </p:cNvPr>
              <p:cNvSpPr/>
              <p:nvPr/>
            </p:nvSpPr>
            <p:spPr>
              <a:xfrm>
                <a:off x="8782380" y="1289213"/>
                <a:ext cx="201907" cy="4599770"/>
              </a:xfrm>
              <a:custGeom>
                <a:avLst/>
                <a:gdLst/>
                <a:ahLst/>
                <a:cxnLst/>
                <a:rect l="0" t="0" r="0" b="0"/>
                <a:pathLst>
                  <a:path w="634745" h="13017054">
                    <a:moveTo>
                      <a:pt x="337756" y="9080944"/>
                    </a:moveTo>
                    <a:lnTo>
                      <a:pt x="296608" y="9080944"/>
                    </a:lnTo>
                    <a:moveTo>
                      <a:pt x="337756" y="7166229"/>
                    </a:moveTo>
                    <a:lnTo>
                      <a:pt x="296608" y="7166229"/>
                    </a:lnTo>
                    <a:moveTo>
                      <a:pt x="337756" y="9131997"/>
                    </a:moveTo>
                    <a:lnTo>
                      <a:pt x="296608" y="9131997"/>
                    </a:lnTo>
                    <a:moveTo>
                      <a:pt x="288417" y="13017054"/>
                    </a:moveTo>
                    <a:lnTo>
                      <a:pt x="288417" y="12986574"/>
                    </a:lnTo>
                    <a:moveTo>
                      <a:pt x="346328" y="13017054"/>
                    </a:moveTo>
                    <a:lnTo>
                      <a:pt x="346328" y="12986574"/>
                    </a:lnTo>
                    <a:moveTo>
                      <a:pt x="241173" y="2513266"/>
                    </a:moveTo>
                    <a:lnTo>
                      <a:pt x="240792" y="2522411"/>
                    </a:lnTo>
                    <a:lnTo>
                      <a:pt x="240030" y="2530983"/>
                    </a:lnTo>
                    <a:lnTo>
                      <a:pt x="239078" y="2539555"/>
                    </a:lnTo>
                    <a:lnTo>
                      <a:pt x="237172" y="2548318"/>
                    </a:lnTo>
                    <a:lnTo>
                      <a:pt x="234315" y="2558034"/>
                    </a:lnTo>
                    <a:lnTo>
                      <a:pt x="231077" y="2567750"/>
                    </a:lnTo>
                    <a:lnTo>
                      <a:pt x="227076" y="2577084"/>
                    </a:lnTo>
                    <a:lnTo>
                      <a:pt x="222885" y="2586037"/>
                    </a:lnTo>
                    <a:lnTo>
                      <a:pt x="217361" y="2594991"/>
                    </a:lnTo>
                    <a:lnTo>
                      <a:pt x="212027" y="2603373"/>
                    </a:lnTo>
                    <a:lnTo>
                      <a:pt x="205930" y="2611184"/>
                    </a:lnTo>
                    <a:lnTo>
                      <a:pt x="199072" y="2618804"/>
                    </a:lnTo>
                    <a:lnTo>
                      <a:pt x="191834" y="2626042"/>
                    </a:lnTo>
                    <a:lnTo>
                      <a:pt x="183642" y="2633281"/>
                    </a:lnTo>
                    <a:lnTo>
                      <a:pt x="174498" y="2639759"/>
                    </a:lnTo>
                    <a:lnTo>
                      <a:pt x="165544" y="2645473"/>
                    </a:lnTo>
                    <a:lnTo>
                      <a:pt x="155829" y="2650808"/>
                    </a:lnTo>
                    <a:lnTo>
                      <a:pt x="145733" y="2655189"/>
                    </a:lnTo>
                    <a:lnTo>
                      <a:pt x="136398" y="2658809"/>
                    </a:lnTo>
                    <a:lnTo>
                      <a:pt x="126682" y="2661666"/>
                    </a:lnTo>
                    <a:lnTo>
                      <a:pt x="116967" y="2664142"/>
                    </a:lnTo>
                    <a:lnTo>
                      <a:pt x="107252" y="2665666"/>
                    </a:lnTo>
                    <a:lnTo>
                      <a:pt x="97155" y="2666619"/>
                    </a:lnTo>
                    <a:lnTo>
                      <a:pt x="87059" y="2667000"/>
                    </a:lnTo>
                    <a:moveTo>
                      <a:pt x="393572" y="2513266"/>
                    </a:moveTo>
                    <a:lnTo>
                      <a:pt x="393572" y="2522411"/>
                    </a:lnTo>
                    <a:lnTo>
                      <a:pt x="394144" y="2530983"/>
                    </a:lnTo>
                    <a:lnTo>
                      <a:pt x="395667" y="2539555"/>
                    </a:lnTo>
                    <a:lnTo>
                      <a:pt x="397382" y="2548318"/>
                    </a:lnTo>
                    <a:lnTo>
                      <a:pt x="400049" y="2558034"/>
                    </a:lnTo>
                    <a:lnTo>
                      <a:pt x="403287" y="2567750"/>
                    </a:lnTo>
                    <a:lnTo>
                      <a:pt x="407098" y="2577084"/>
                    </a:lnTo>
                    <a:lnTo>
                      <a:pt x="411860" y="2586037"/>
                    </a:lnTo>
                    <a:lnTo>
                      <a:pt x="416813" y="2594991"/>
                    </a:lnTo>
                    <a:lnTo>
                      <a:pt x="422719" y="2603373"/>
                    </a:lnTo>
                    <a:lnTo>
                      <a:pt x="428815" y="2611184"/>
                    </a:lnTo>
                    <a:lnTo>
                      <a:pt x="435291" y="2618804"/>
                    </a:lnTo>
                    <a:lnTo>
                      <a:pt x="442531" y="2626042"/>
                    </a:lnTo>
                    <a:lnTo>
                      <a:pt x="450722" y="2633281"/>
                    </a:lnTo>
                    <a:lnTo>
                      <a:pt x="459676" y="2639759"/>
                    </a:lnTo>
                    <a:lnTo>
                      <a:pt x="469010" y="2645473"/>
                    </a:lnTo>
                    <a:lnTo>
                      <a:pt x="478726" y="2650808"/>
                    </a:lnTo>
                    <a:lnTo>
                      <a:pt x="488441" y="2655189"/>
                    </a:lnTo>
                    <a:lnTo>
                      <a:pt x="497966" y="2658809"/>
                    </a:lnTo>
                    <a:lnTo>
                      <a:pt x="507682" y="2661666"/>
                    </a:lnTo>
                    <a:lnTo>
                      <a:pt x="517397" y="2664142"/>
                    </a:lnTo>
                    <a:lnTo>
                      <a:pt x="527493" y="2665666"/>
                    </a:lnTo>
                    <a:lnTo>
                      <a:pt x="537400" y="2666619"/>
                    </a:lnTo>
                    <a:lnTo>
                      <a:pt x="547115" y="2667000"/>
                    </a:lnTo>
                    <a:moveTo>
                      <a:pt x="337756" y="7064121"/>
                    </a:moveTo>
                    <a:lnTo>
                      <a:pt x="296608" y="7064121"/>
                    </a:lnTo>
                    <a:moveTo>
                      <a:pt x="346328" y="12986574"/>
                    </a:moveTo>
                    <a:lnTo>
                      <a:pt x="288417" y="12986574"/>
                    </a:lnTo>
                    <a:moveTo>
                      <a:pt x="634745" y="13006958"/>
                    </a:moveTo>
                    <a:lnTo>
                      <a:pt x="634745" y="12934949"/>
                    </a:lnTo>
                    <a:moveTo>
                      <a:pt x="634745" y="9127045"/>
                    </a:moveTo>
                    <a:lnTo>
                      <a:pt x="634745" y="9085896"/>
                    </a:lnTo>
                    <a:moveTo>
                      <a:pt x="634745" y="7135749"/>
                    </a:moveTo>
                    <a:lnTo>
                      <a:pt x="634745" y="7094601"/>
                    </a:lnTo>
                    <a:moveTo>
                      <a:pt x="634745" y="5098352"/>
                    </a:moveTo>
                    <a:lnTo>
                      <a:pt x="634745" y="5057204"/>
                    </a:lnTo>
                    <a:moveTo>
                      <a:pt x="634745" y="2748724"/>
                    </a:moveTo>
                    <a:lnTo>
                      <a:pt x="634745" y="2677097"/>
                    </a:lnTo>
                    <a:moveTo>
                      <a:pt x="0" y="13006958"/>
                    </a:moveTo>
                    <a:lnTo>
                      <a:pt x="0" y="12934949"/>
                    </a:lnTo>
                    <a:moveTo>
                      <a:pt x="0" y="9127045"/>
                    </a:moveTo>
                    <a:lnTo>
                      <a:pt x="0" y="9085896"/>
                    </a:lnTo>
                    <a:moveTo>
                      <a:pt x="0" y="7135749"/>
                    </a:moveTo>
                    <a:lnTo>
                      <a:pt x="0" y="7094601"/>
                    </a:lnTo>
                    <a:moveTo>
                      <a:pt x="0" y="5098352"/>
                    </a:moveTo>
                    <a:lnTo>
                      <a:pt x="0" y="5057204"/>
                    </a:lnTo>
                    <a:moveTo>
                      <a:pt x="0" y="2748724"/>
                    </a:moveTo>
                    <a:lnTo>
                      <a:pt x="0" y="2677097"/>
                    </a:lnTo>
                    <a:moveTo>
                      <a:pt x="256032" y="2226754"/>
                    </a:moveTo>
                    <a:lnTo>
                      <a:pt x="256032" y="2221611"/>
                    </a:lnTo>
                    <a:moveTo>
                      <a:pt x="378713" y="2226754"/>
                    </a:moveTo>
                    <a:lnTo>
                      <a:pt x="378713" y="2221611"/>
                    </a:lnTo>
                    <a:moveTo>
                      <a:pt x="628649" y="13017054"/>
                    </a:moveTo>
                    <a:lnTo>
                      <a:pt x="634745" y="13006958"/>
                    </a:lnTo>
                    <a:moveTo>
                      <a:pt x="628649" y="2667000"/>
                    </a:moveTo>
                    <a:lnTo>
                      <a:pt x="634745" y="2677097"/>
                    </a:lnTo>
                    <a:moveTo>
                      <a:pt x="5715" y="2667000"/>
                    </a:moveTo>
                    <a:lnTo>
                      <a:pt x="0" y="2677097"/>
                    </a:lnTo>
                    <a:moveTo>
                      <a:pt x="5715" y="13017054"/>
                    </a:moveTo>
                    <a:lnTo>
                      <a:pt x="0" y="13006958"/>
                    </a:lnTo>
                    <a:moveTo>
                      <a:pt x="393762" y="2513266"/>
                    </a:moveTo>
                    <a:lnTo>
                      <a:pt x="393762" y="2421064"/>
                    </a:lnTo>
                    <a:moveTo>
                      <a:pt x="240411" y="2513266"/>
                    </a:moveTo>
                    <a:lnTo>
                      <a:pt x="240411" y="2421064"/>
                    </a:lnTo>
                    <a:moveTo>
                      <a:pt x="240411" y="2513266"/>
                    </a:moveTo>
                    <a:cubicBezTo>
                      <a:pt x="240221" y="2597848"/>
                      <a:pt x="171641" y="2666429"/>
                      <a:pt x="87059" y="2666619"/>
                    </a:cubicBezTo>
                    <a:moveTo>
                      <a:pt x="547877" y="2666619"/>
                    </a:moveTo>
                    <a:cubicBezTo>
                      <a:pt x="550163" y="2666619"/>
                      <a:pt x="550163" y="2666619"/>
                      <a:pt x="547687" y="2666619"/>
                    </a:cubicBezTo>
                    <a:cubicBezTo>
                      <a:pt x="462914" y="2666619"/>
                      <a:pt x="394334" y="2598039"/>
                      <a:pt x="394144" y="2513266"/>
                    </a:cubicBezTo>
                    <a:moveTo>
                      <a:pt x="317182" y="13001243"/>
                    </a:moveTo>
                    <a:lnTo>
                      <a:pt x="315278" y="13001624"/>
                    </a:lnTo>
                    <a:lnTo>
                      <a:pt x="313563" y="13002005"/>
                    </a:lnTo>
                    <a:lnTo>
                      <a:pt x="311849" y="13002767"/>
                    </a:lnTo>
                    <a:lnTo>
                      <a:pt x="308801" y="13004101"/>
                    </a:lnTo>
                    <a:lnTo>
                      <a:pt x="306324" y="13006386"/>
                    </a:lnTo>
                    <a:lnTo>
                      <a:pt x="304228" y="13007720"/>
                    </a:lnTo>
                    <a:lnTo>
                      <a:pt x="298514" y="13012483"/>
                    </a:lnTo>
                    <a:moveTo>
                      <a:pt x="298514" y="13012483"/>
                    </a:moveTo>
                    <a:lnTo>
                      <a:pt x="293370" y="13017054"/>
                    </a:lnTo>
                    <a:moveTo>
                      <a:pt x="293370" y="13017054"/>
                    </a:moveTo>
                    <a:lnTo>
                      <a:pt x="288417" y="13017054"/>
                    </a:lnTo>
                    <a:moveTo>
                      <a:pt x="288417" y="13017054"/>
                    </a:moveTo>
                    <a:lnTo>
                      <a:pt x="288417" y="12986574"/>
                    </a:lnTo>
                    <a:moveTo>
                      <a:pt x="317182" y="12986574"/>
                    </a:moveTo>
                    <a:lnTo>
                      <a:pt x="288417" y="12986574"/>
                    </a:lnTo>
                    <a:moveTo>
                      <a:pt x="317182" y="13001243"/>
                    </a:moveTo>
                    <a:lnTo>
                      <a:pt x="317182" y="12986574"/>
                    </a:lnTo>
                    <a:moveTo>
                      <a:pt x="346328" y="12986574"/>
                    </a:moveTo>
                    <a:lnTo>
                      <a:pt x="317182" y="12986574"/>
                    </a:lnTo>
                    <a:moveTo>
                      <a:pt x="339851" y="13017054"/>
                    </a:moveTo>
                    <a:lnTo>
                      <a:pt x="339851" y="13017054"/>
                    </a:lnTo>
                    <a:moveTo>
                      <a:pt x="294513" y="13017054"/>
                    </a:moveTo>
                    <a:lnTo>
                      <a:pt x="292989" y="13017054"/>
                    </a:lnTo>
                    <a:moveTo>
                      <a:pt x="346328" y="13017054"/>
                    </a:moveTo>
                    <a:lnTo>
                      <a:pt x="346328" y="12986574"/>
                    </a:lnTo>
                    <a:moveTo>
                      <a:pt x="348043" y="13017054"/>
                    </a:moveTo>
                    <a:lnTo>
                      <a:pt x="346328" y="13017054"/>
                    </a:lnTo>
                    <a:moveTo>
                      <a:pt x="288417" y="13017054"/>
                    </a:moveTo>
                    <a:lnTo>
                      <a:pt x="286512" y="13017054"/>
                    </a:lnTo>
                    <a:moveTo>
                      <a:pt x="340994" y="13017054"/>
                    </a:moveTo>
                    <a:lnTo>
                      <a:pt x="339851" y="13017054"/>
                    </a:lnTo>
                    <a:moveTo>
                      <a:pt x="340994" y="13017054"/>
                    </a:moveTo>
                    <a:lnTo>
                      <a:pt x="335090" y="13012102"/>
                    </a:lnTo>
                    <a:lnTo>
                      <a:pt x="332232" y="13009625"/>
                    </a:lnTo>
                    <a:lnTo>
                      <a:pt x="328041" y="13006005"/>
                    </a:lnTo>
                    <a:lnTo>
                      <a:pt x="325755" y="13004482"/>
                    </a:lnTo>
                    <a:lnTo>
                      <a:pt x="323279" y="13003148"/>
                    </a:lnTo>
                    <a:lnTo>
                      <a:pt x="320802" y="13002005"/>
                    </a:lnTo>
                    <a:lnTo>
                      <a:pt x="318897" y="13001624"/>
                    </a:lnTo>
                    <a:lnTo>
                      <a:pt x="317182" y="13001243"/>
                    </a:lnTo>
                    <a:moveTo>
                      <a:pt x="346328" y="13017054"/>
                    </a:moveTo>
                    <a:lnTo>
                      <a:pt x="340994" y="13017054"/>
                    </a:lnTo>
                    <a:moveTo>
                      <a:pt x="562355" y="3150489"/>
                    </a:moveTo>
                    <a:cubicBezTo>
                      <a:pt x="567689" y="3150489"/>
                      <a:pt x="572071" y="3154871"/>
                      <a:pt x="572071" y="3160204"/>
                    </a:cubicBezTo>
                    <a:cubicBezTo>
                      <a:pt x="572071" y="3165539"/>
                      <a:pt x="567880" y="3169729"/>
                      <a:pt x="562355" y="3169729"/>
                    </a:cubicBezTo>
                    <a:cubicBezTo>
                      <a:pt x="556831" y="3169729"/>
                      <a:pt x="552640" y="3165539"/>
                      <a:pt x="552640" y="3160014"/>
                    </a:cubicBezTo>
                    <a:cubicBezTo>
                      <a:pt x="552640" y="3154680"/>
                      <a:pt x="556831" y="3150489"/>
                      <a:pt x="562355" y="3150489"/>
                    </a:cubicBezTo>
                    <a:cubicBezTo>
                      <a:pt x="562355" y="3150489"/>
                      <a:pt x="562355" y="3150489"/>
                      <a:pt x="562355" y="3150489"/>
                    </a:cubicBezTo>
                    <a:moveTo>
                      <a:pt x="614171" y="3137916"/>
                    </a:moveTo>
                    <a:lnTo>
                      <a:pt x="20574" y="3137916"/>
                    </a:lnTo>
                    <a:moveTo>
                      <a:pt x="20574" y="3137916"/>
                    </a:moveTo>
                    <a:lnTo>
                      <a:pt x="10097" y="3137916"/>
                    </a:lnTo>
                    <a:moveTo>
                      <a:pt x="624267" y="3137916"/>
                    </a:moveTo>
                    <a:lnTo>
                      <a:pt x="614171" y="3137916"/>
                    </a:lnTo>
                    <a:moveTo>
                      <a:pt x="20574" y="3137916"/>
                    </a:moveTo>
                    <a:lnTo>
                      <a:pt x="20574" y="3255645"/>
                    </a:lnTo>
                    <a:moveTo>
                      <a:pt x="20574" y="3255645"/>
                    </a:moveTo>
                    <a:lnTo>
                      <a:pt x="614171" y="3255645"/>
                    </a:lnTo>
                    <a:moveTo>
                      <a:pt x="614171" y="3255645"/>
                    </a:moveTo>
                    <a:lnTo>
                      <a:pt x="614171" y="3137916"/>
                    </a:lnTo>
                    <a:moveTo>
                      <a:pt x="562355" y="3207067"/>
                    </a:moveTo>
                    <a:cubicBezTo>
                      <a:pt x="562355" y="3207067"/>
                      <a:pt x="562355" y="3207067"/>
                      <a:pt x="562355" y="3207067"/>
                    </a:cubicBezTo>
                    <a:cubicBezTo>
                      <a:pt x="556640" y="3207067"/>
                      <a:pt x="552258" y="3202686"/>
                      <a:pt x="552258" y="3196971"/>
                    </a:cubicBezTo>
                    <a:cubicBezTo>
                      <a:pt x="552258" y="3191256"/>
                      <a:pt x="556640" y="3186874"/>
                      <a:pt x="562355" y="3186874"/>
                    </a:cubicBezTo>
                    <a:cubicBezTo>
                      <a:pt x="568070" y="3186874"/>
                      <a:pt x="572451" y="3191256"/>
                      <a:pt x="572451" y="3196971"/>
                    </a:cubicBezTo>
                    <a:cubicBezTo>
                      <a:pt x="572451" y="3202496"/>
                      <a:pt x="567880" y="3207067"/>
                      <a:pt x="562355" y="3207067"/>
                    </a:cubicBezTo>
                    <a:moveTo>
                      <a:pt x="562355" y="3241739"/>
                    </a:moveTo>
                    <a:cubicBezTo>
                      <a:pt x="562355" y="3241739"/>
                      <a:pt x="562355" y="3241739"/>
                      <a:pt x="562355" y="3241739"/>
                    </a:cubicBezTo>
                    <a:cubicBezTo>
                      <a:pt x="556640" y="3241739"/>
                      <a:pt x="552258" y="3237357"/>
                      <a:pt x="552258" y="3231833"/>
                    </a:cubicBezTo>
                    <a:cubicBezTo>
                      <a:pt x="552258" y="3226308"/>
                      <a:pt x="556640" y="3221927"/>
                      <a:pt x="562355" y="3221927"/>
                    </a:cubicBezTo>
                    <a:cubicBezTo>
                      <a:pt x="568070" y="3221927"/>
                      <a:pt x="572451" y="3226308"/>
                      <a:pt x="572451" y="3231833"/>
                    </a:cubicBezTo>
                    <a:cubicBezTo>
                      <a:pt x="572451" y="3237357"/>
                      <a:pt x="567880" y="3241739"/>
                      <a:pt x="562355" y="3241739"/>
                    </a:cubicBezTo>
                    <a:moveTo>
                      <a:pt x="529970" y="3169920"/>
                    </a:moveTo>
                    <a:cubicBezTo>
                      <a:pt x="529970" y="3169920"/>
                      <a:pt x="529970" y="3169920"/>
                      <a:pt x="529970" y="3169920"/>
                    </a:cubicBezTo>
                    <a:cubicBezTo>
                      <a:pt x="524445" y="3169729"/>
                      <a:pt x="520254" y="3165539"/>
                      <a:pt x="520254" y="3160014"/>
                    </a:cubicBezTo>
                    <a:cubicBezTo>
                      <a:pt x="520254" y="3154680"/>
                      <a:pt x="524445" y="3150489"/>
                      <a:pt x="529970" y="3150489"/>
                    </a:cubicBezTo>
                    <a:cubicBezTo>
                      <a:pt x="535494" y="3150489"/>
                      <a:pt x="539685" y="3154680"/>
                      <a:pt x="539685" y="3160204"/>
                    </a:cubicBezTo>
                    <a:cubicBezTo>
                      <a:pt x="539685" y="3165539"/>
                      <a:pt x="535304" y="3169920"/>
                      <a:pt x="529970" y="3169920"/>
                    </a:cubicBezTo>
                    <a:moveTo>
                      <a:pt x="529970" y="3207067"/>
                    </a:moveTo>
                    <a:cubicBezTo>
                      <a:pt x="529970" y="3207067"/>
                      <a:pt x="529970" y="3207067"/>
                      <a:pt x="529970" y="3207067"/>
                    </a:cubicBezTo>
                    <a:cubicBezTo>
                      <a:pt x="524255" y="3207067"/>
                      <a:pt x="519874" y="3202686"/>
                      <a:pt x="519874" y="3196971"/>
                    </a:cubicBezTo>
                    <a:cubicBezTo>
                      <a:pt x="519874" y="3191256"/>
                      <a:pt x="524255" y="3186874"/>
                      <a:pt x="529970" y="3186874"/>
                    </a:cubicBezTo>
                    <a:cubicBezTo>
                      <a:pt x="535685" y="3186874"/>
                      <a:pt x="540067" y="3191256"/>
                      <a:pt x="540067" y="3196971"/>
                    </a:cubicBezTo>
                    <a:cubicBezTo>
                      <a:pt x="540067" y="3202496"/>
                      <a:pt x="535494" y="3207067"/>
                      <a:pt x="529970" y="3207067"/>
                    </a:cubicBezTo>
                    <a:moveTo>
                      <a:pt x="529970" y="3241739"/>
                    </a:moveTo>
                    <a:cubicBezTo>
                      <a:pt x="529970" y="3241739"/>
                      <a:pt x="529970" y="3241739"/>
                      <a:pt x="529970" y="3241739"/>
                    </a:cubicBezTo>
                    <a:cubicBezTo>
                      <a:pt x="524255" y="3241739"/>
                      <a:pt x="519874" y="3237357"/>
                      <a:pt x="519874" y="3231833"/>
                    </a:cubicBezTo>
                    <a:cubicBezTo>
                      <a:pt x="519874" y="3226308"/>
                      <a:pt x="524255" y="3221927"/>
                      <a:pt x="529970" y="3221927"/>
                    </a:cubicBezTo>
                    <a:cubicBezTo>
                      <a:pt x="535685" y="3221927"/>
                      <a:pt x="540067" y="3226308"/>
                      <a:pt x="540067" y="3231833"/>
                    </a:cubicBezTo>
                    <a:cubicBezTo>
                      <a:pt x="540067" y="3237357"/>
                      <a:pt x="535494" y="3241739"/>
                      <a:pt x="529970" y="3241739"/>
                    </a:cubicBezTo>
                    <a:moveTo>
                      <a:pt x="493966" y="3169920"/>
                    </a:moveTo>
                    <a:cubicBezTo>
                      <a:pt x="493966" y="3169920"/>
                      <a:pt x="493966" y="3169920"/>
                      <a:pt x="493966" y="3169920"/>
                    </a:cubicBezTo>
                    <a:cubicBezTo>
                      <a:pt x="488441" y="3169729"/>
                      <a:pt x="484250" y="3165539"/>
                      <a:pt x="484250" y="3160014"/>
                    </a:cubicBezTo>
                    <a:cubicBezTo>
                      <a:pt x="484250" y="3154680"/>
                      <a:pt x="488441" y="3150489"/>
                      <a:pt x="493966" y="3150489"/>
                    </a:cubicBezTo>
                    <a:cubicBezTo>
                      <a:pt x="499490" y="3150489"/>
                      <a:pt x="503681" y="3154680"/>
                      <a:pt x="503681" y="3160204"/>
                    </a:cubicBezTo>
                    <a:cubicBezTo>
                      <a:pt x="503681" y="3165539"/>
                      <a:pt x="499300" y="3169920"/>
                      <a:pt x="493966" y="3169920"/>
                    </a:cubicBezTo>
                    <a:moveTo>
                      <a:pt x="493966" y="3207067"/>
                    </a:moveTo>
                    <a:cubicBezTo>
                      <a:pt x="493966" y="3207067"/>
                      <a:pt x="493966" y="3207067"/>
                      <a:pt x="493966" y="3207067"/>
                    </a:cubicBezTo>
                    <a:cubicBezTo>
                      <a:pt x="488251" y="3207067"/>
                      <a:pt x="483869" y="3202686"/>
                      <a:pt x="483869" y="3196971"/>
                    </a:cubicBezTo>
                    <a:cubicBezTo>
                      <a:pt x="483869" y="3191256"/>
                      <a:pt x="488251" y="3186874"/>
                      <a:pt x="493966" y="3186874"/>
                    </a:cubicBezTo>
                    <a:cubicBezTo>
                      <a:pt x="499681" y="3186874"/>
                      <a:pt x="504062" y="3191256"/>
                      <a:pt x="504062" y="3196971"/>
                    </a:cubicBezTo>
                    <a:cubicBezTo>
                      <a:pt x="504062" y="3202496"/>
                      <a:pt x="499490" y="3207067"/>
                      <a:pt x="493966" y="3207067"/>
                    </a:cubicBezTo>
                    <a:moveTo>
                      <a:pt x="493966" y="3241739"/>
                    </a:moveTo>
                    <a:cubicBezTo>
                      <a:pt x="493966" y="3241739"/>
                      <a:pt x="493966" y="3241739"/>
                      <a:pt x="493966" y="3241739"/>
                    </a:cubicBezTo>
                    <a:cubicBezTo>
                      <a:pt x="488251" y="3241739"/>
                      <a:pt x="483869" y="3237357"/>
                      <a:pt x="483869" y="3231833"/>
                    </a:cubicBezTo>
                    <a:cubicBezTo>
                      <a:pt x="483869" y="3226308"/>
                      <a:pt x="488251" y="3221927"/>
                      <a:pt x="493966" y="3221927"/>
                    </a:cubicBezTo>
                    <a:cubicBezTo>
                      <a:pt x="499681" y="3221927"/>
                      <a:pt x="504062" y="3226308"/>
                      <a:pt x="504062" y="3231833"/>
                    </a:cubicBezTo>
                    <a:cubicBezTo>
                      <a:pt x="504062" y="3237357"/>
                      <a:pt x="499490" y="3241739"/>
                      <a:pt x="493966" y="3241739"/>
                    </a:cubicBezTo>
                    <a:moveTo>
                      <a:pt x="363663" y="3169920"/>
                    </a:moveTo>
                    <a:cubicBezTo>
                      <a:pt x="363663" y="3169920"/>
                      <a:pt x="363663" y="3169920"/>
                      <a:pt x="363663" y="3169920"/>
                    </a:cubicBezTo>
                    <a:cubicBezTo>
                      <a:pt x="358139" y="3169729"/>
                      <a:pt x="353948" y="3165539"/>
                      <a:pt x="353948" y="3160014"/>
                    </a:cubicBezTo>
                    <a:cubicBezTo>
                      <a:pt x="353948" y="3154680"/>
                      <a:pt x="358139" y="3150489"/>
                      <a:pt x="363663" y="3150489"/>
                    </a:cubicBezTo>
                    <a:cubicBezTo>
                      <a:pt x="369188" y="3150489"/>
                      <a:pt x="373379" y="3154680"/>
                      <a:pt x="373379" y="3160204"/>
                    </a:cubicBezTo>
                    <a:cubicBezTo>
                      <a:pt x="373379" y="3165539"/>
                      <a:pt x="368998" y="3169920"/>
                      <a:pt x="363663" y="3169920"/>
                    </a:cubicBezTo>
                    <a:moveTo>
                      <a:pt x="363663" y="3207067"/>
                    </a:moveTo>
                    <a:cubicBezTo>
                      <a:pt x="363663" y="3207067"/>
                      <a:pt x="363663" y="3207067"/>
                      <a:pt x="363663" y="3207067"/>
                    </a:cubicBezTo>
                    <a:cubicBezTo>
                      <a:pt x="357949" y="3207067"/>
                      <a:pt x="353567" y="3202686"/>
                      <a:pt x="353567" y="3196971"/>
                    </a:cubicBezTo>
                    <a:cubicBezTo>
                      <a:pt x="353567" y="3191256"/>
                      <a:pt x="357949" y="3186874"/>
                      <a:pt x="363663" y="3186874"/>
                    </a:cubicBezTo>
                    <a:cubicBezTo>
                      <a:pt x="369379" y="3186874"/>
                      <a:pt x="373760" y="3191256"/>
                      <a:pt x="373760" y="3196971"/>
                    </a:cubicBezTo>
                    <a:cubicBezTo>
                      <a:pt x="373760" y="3202496"/>
                      <a:pt x="369188" y="3207067"/>
                      <a:pt x="363663" y="3207067"/>
                    </a:cubicBezTo>
                    <a:moveTo>
                      <a:pt x="363663" y="3241739"/>
                    </a:moveTo>
                    <a:cubicBezTo>
                      <a:pt x="363663" y="3241739"/>
                      <a:pt x="363663" y="3241739"/>
                      <a:pt x="363663" y="3241739"/>
                    </a:cubicBezTo>
                    <a:cubicBezTo>
                      <a:pt x="357949" y="3241739"/>
                      <a:pt x="353567" y="3237357"/>
                      <a:pt x="353567" y="3231833"/>
                    </a:cubicBezTo>
                    <a:cubicBezTo>
                      <a:pt x="353567" y="3226308"/>
                      <a:pt x="357949" y="3221927"/>
                      <a:pt x="363663" y="3221927"/>
                    </a:cubicBezTo>
                    <a:cubicBezTo>
                      <a:pt x="369379" y="3221927"/>
                      <a:pt x="373760" y="3226308"/>
                      <a:pt x="373760" y="3231833"/>
                    </a:cubicBezTo>
                    <a:cubicBezTo>
                      <a:pt x="373760" y="3237357"/>
                      <a:pt x="369188" y="3241739"/>
                      <a:pt x="363663" y="3241739"/>
                    </a:cubicBezTo>
                    <a:moveTo>
                      <a:pt x="326898" y="3169920"/>
                    </a:moveTo>
                    <a:cubicBezTo>
                      <a:pt x="326898" y="3169920"/>
                      <a:pt x="326898" y="3169920"/>
                      <a:pt x="326898" y="3169920"/>
                    </a:cubicBezTo>
                    <a:cubicBezTo>
                      <a:pt x="321374" y="3169729"/>
                      <a:pt x="317182" y="3165539"/>
                      <a:pt x="317182" y="3160014"/>
                    </a:cubicBezTo>
                    <a:cubicBezTo>
                      <a:pt x="317182" y="3154680"/>
                      <a:pt x="321374" y="3150489"/>
                      <a:pt x="326898" y="3150489"/>
                    </a:cubicBezTo>
                    <a:cubicBezTo>
                      <a:pt x="332423" y="3150489"/>
                      <a:pt x="336613" y="3154680"/>
                      <a:pt x="336613" y="3160204"/>
                    </a:cubicBezTo>
                    <a:cubicBezTo>
                      <a:pt x="336613" y="3165539"/>
                      <a:pt x="332232" y="3169920"/>
                      <a:pt x="326898" y="3169920"/>
                    </a:cubicBezTo>
                    <a:moveTo>
                      <a:pt x="326898" y="3207067"/>
                    </a:moveTo>
                    <a:cubicBezTo>
                      <a:pt x="326898" y="3207067"/>
                      <a:pt x="326898" y="3207067"/>
                      <a:pt x="326898" y="3207067"/>
                    </a:cubicBezTo>
                    <a:cubicBezTo>
                      <a:pt x="321183" y="3207067"/>
                      <a:pt x="316802" y="3202686"/>
                      <a:pt x="316802" y="3196971"/>
                    </a:cubicBezTo>
                    <a:cubicBezTo>
                      <a:pt x="316802" y="3191256"/>
                      <a:pt x="321183" y="3186874"/>
                      <a:pt x="326898" y="3186874"/>
                    </a:cubicBezTo>
                    <a:cubicBezTo>
                      <a:pt x="332613" y="3186874"/>
                      <a:pt x="336995" y="3191256"/>
                      <a:pt x="336995" y="3196971"/>
                    </a:cubicBezTo>
                    <a:cubicBezTo>
                      <a:pt x="336995" y="3202496"/>
                      <a:pt x="332423" y="3207067"/>
                      <a:pt x="326898" y="3207067"/>
                    </a:cubicBezTo>
                    <a:moveTo>
                      <a:pt x="326898" y="3241739"/>
                    </a:moveTo>
                    <a:cubicBezTo>
                      <a:pt x="326898" y="3241739"/>
                      <a:pt x="326898" y="3241739"/>
                      <a:pt x="326898" y="3241739"/>
                    </a:cubicBezTo>
                    <a:cubicBezTo>
                      <a:pt x="321183" y="3241739"/>
                      <a:pt x="316802" y="3237357"/>
                      <a:pt x="316802" y="3231833"/>
                    </a:cubicBezTo>
                    <a:cubicBezTo>
                      <a:pt x="316802" y="3226308"/>
                      <a:pt x="321183" y="3221927"/>
                      <a:pt x="326898" y="3221927"/>
                    </a:cubicBezTo>
                    <a:cubicBezTo>
                      <a:pt x="332613" y="3221927"/>
                      <a:pt x="336995" y="3226308"/>
                      <a:pt x="336995" y="3231833"/>
                    </a:cubicBezTo>
                    <a:cubicBezTo>
                      <a:pt x="336995" y="3237357"/>
                      <a:pt x="332423" y="3241739"/>
                      <a:pt x="326898" y="3241739"/>
                    </a:cubicBezTo>
                    <a:moveTo>
                      <a:pt x="294513" y="3169920"/>
                    </a:moveTo>
                    <a:cubicBezTo>
                      <a:pt x="294513" y="3169920"/>
                      <a:pt x="294513" y="3169920"/>
                      <a:pt x="294513" y="3169920"/>
                    </a:cubicBezTo>
                    <a:cubicBezTo>
                      <a:pt x="288989" y="3169729"/>
                      <a:pt x="284797" y="3165539"/>
                      <a:pt x="284797" y="3160014"/>
                    </a:cubicBezTo>
                    <a:cubicBezTo>
                      <a:pt x="284797" y="3154680"/>
                      <a:pt x="288989" y="3150489"/>
                      <a:pt x="294513" y="3150489"/>
                    </a:cubicBezTo>
                    <a:cubicBezTo>
                      <a:pt x="300037" y="3150489"/>
                      <a:pt x="304228" y="3154680"/>
                      <a:pt x="304228" y="3160204"/>
                    </a:cubicBezTo>
                    <a:cubicBezTo>
                      <a:pt x="304228" y="3165539"/>
                      <a:pt x="299847" y="3169920"/>
                      <a:pt x="294513" y="3169920"/>
                    </a:cubicBezTo>
                    <a:moveTo>
                      <a:pt x="294513" y="3207067"/>
                    </a:moveTo>
                    <a:cubicBezTo>
                      <a:pt x="294513" y="3207067"/>
                      <a:pt x="294513" y="3207067"/>
                      <a:pt x="294513" y="3207067"/>
                    </a:cubicBezTo>
                    <a:cubicBezTo>
                      <a:pt x="288798" y="3207067"/>
                      <a:pt x="284417" y="3202686"/>
                      <a:pt x="284417" y="3196971"/>
                    </a:cubicBezTo>
                    <a:cubicBezTo>
                      <a:pt x="284417" y="3191256"/>
                      <a:pt x="288798" y="3186874"/>
                      <a:pt x="294513" y="3186874"/>
                    </a:cubicBezTo>
                    <a:cubicBezTo>
                      <a:pt x="300228" y="3186874"/>
                      <a:pt x="304610" y="3191256"/>
                      <a:pt x="304610" y="3196971"/>
                    </a:cubicBezTo>
                    <a:cubicBezTo>
                      <a:pt x="304610" y="3202496"/>
                      <a:pt x="300037" y="3207067"/>
                      <a:pt x="294513" y="3207067"/>
                    </a:cubicBezTo>
                    <a:moveTo>
                      <a:pt x="294513" y="3241739"/>
                    </a:moveTo>
                    <a:cubicBezTo>
                      <a:pt x="294513" y="3241739"/>
                      <a:pt x="294513" y="3241739"/>
                      <a:pt x="294513" y="3241739"/>
                    </a:cubicBezTo>
                    <a:cubicBezTo>
                      <a:pt x="288798" y="3241739"/>
                      <a:pt x="284417" y="3237357"/>
                      <a:pt x="284417" y="3231833"/>
                    </a:cubicBezTo>
                    <a:cubicBezTo>
                      <a:pt x="284417" y="3226308"/>
                      <a:pt x="288798" y="3221927"/>
                      <a:pt x="294513" y="3221927"/>
                    </a:cubicBezTo>
                    <a:cubicBezTo>
                      <a:pt x="300228" y="3221927"/>
                      <a:pt x="304610" y="3226308"/>
                      <a:pt x="304610" y="3231833"/>
                    </a:cubicBezTo>
                    <a:cubicBezTo>
                      <a:pt x="304610" y="3237357"/>
                      <a:pt x="300037" y="3241739"/>
                      <a:pt x="294513" y="3241739"/>
                    </a:cubicBezTo>
                    <a:moveTo>
                      <a:pt x="141161" y="3169920"/>
                    </a:moveTo>
                    <a:cubicBezTo>
                      <a:pt x="141161" y="3169920"/>
                      <a:pt x="141161" y="3169920"/>
                      <a:pt x="141161" y="3169920"/>
                    </a:cubicBezTo>
                    <a:cubicBezTo>
                      <a:pt x="135636" y="3169729"/>
                      <a:pt x="131445" y="3165539"/>
                      <a:pt x="131445" y="3160014"/>
                    </a:cubicBezTo>
                    <a:cubicBezTo>
                      <a:pt x="131445" y="3154680"/>
                      <a:pt x="135636" y="3150489"/>
                      <a:pt x="141161" y="3150489"/>
                    </a:cubicBezTo>
                    <a:cubicBezTo>
                      <a:pt x="146685" y="3150489"/>
                      <a:pt x="150876" y="3154680"/>
                      <a:pt x="150876" y="3160204"/>
                    </a:cubicBezTo>
                    <a:cubicBezTo>
                      <a:pt x="150876" y="3165539"/>
                      <a:pt x="146494" y="3169920"/>
                      <a:pt x="141161" y="3169920"/>
                    </a:cubicBezTo>
                    <a:moveTo>
                      <a:pt x="141161" y="3207067"/>
                    </a:moveTo>
                    <a:cubicBezTo>
                      <a:pt x="141161" y="3207067"/>
                      <a:pt x="141161" y="3207067"/>
                      <a:pt x="141161" y="3207067"/>
                    </a:cubicBezTo>
                    <a:cubicBezTo>
                      <a:pt x="135445" y="3207067"/>
                      <a:pt x="131064" y="3202686"/>
                      <a:pt x="131064" y="3196971"/>
                    </a:cubicBezTo>
                    <a:cubicBezTo>
                      <a:pt x="131064" y="3191256"/>
                      <a:pt x="135445" y="3186874"/>
                      <a:pt x="141161" y="3186874"/>
                    </a:cubicBezTo>
                    <a:cubicBezTo>
                      <a:pt x="146876" y="3186874"/>
                      <a:pt x="151257" y="3191256"/>
                      <a:pt x="151257" y="3196971"/>
                    </a:cubicBezTo>
                    <a:cubicBezTo>
                      <a:pt x="151257" y="3202496"/>
                      <a:pt x="146685" y="3207067"/>
                      <a:pt x="141161" y="3207067"/>
                    </a:cubicBezTo>
                    <a:moveTo>
                      <a:pt x="141161" y="3241739"/>
                    </a:moveTo>
                    <a:cubicBezTo>
                      <a:pt x="141161" y="3241739"/>
                      <a:pt x="141161" y="3241739"/>
                      <a:pt x="141161" y="3241739"/>
                    </a:cubicBezTo>
                    <a:cubicBezTo>
                      <a:pt x="135445" y="3241739"/>
                      <a:pt x="131064" y="3237357"/>
                      <a:pt x="131064" y="3231833"/>
                    </a:cubicBezTo>
                    <a:cubicBezTo>
                      <a:pt x="131064" y="3226308"/>
                      <a:pt x="135445" y="3221927"/>
                      <a:pt x="141161" y="3221927"/>
                    </a:cubicBezTo>
                    <a:cubicBezTo>
                      <a:pt x="146876" y="3221927"/>
                      <a:pt x="151257" y="3226308"/>
                      <a:pt x="151257" y="3231833"/>
                    </a:cubicBezTo>
                    <a:cubicBezTo>
                      <a:pt x="151257" y="3237357"/>
                      <a:pt x="146685" y="3241739"/>
                      <a:pt x="141161" y="3241739"/>
                    </a:cubicBezTo>
                    <a:moveTo>
                      <a:pt x="97917" y="3169920"/>
                    </a:moveTo>
                    <a:cubicBezTo>
                      <a:pt x="97917" y="3169920"/>
                      <a:pt x="97917" y="3169920"/>
                      <a:pt x="97727" y="3169920"/>
                    </a:cubicBezTo>
                    <a:cubicBezTo>
                      <a:pt x="92393" y="3169729"/>
                      <a:pt x="88202" y="3165539"/>
                      <a:pt x="88202" y="3160014"/>
                    </a:cubicBezTo>
                    <a:cubicBezTo>
                      <a:pt x="88202" y="3154680"/>
                      <a:pt x="92393" y="3150489"/>
                      <a:pt x="97727" y="3150489"/>
                    </a:cubicBezTo>
                    <a:cubicBezTo>
                      <a:pt x="103061" y="3150489"/>
                      <a:pt x="107252" y="3154680"/>
                      <a:pt x="107252" y="3160204"/>
                    </a:cubicBezTo>
                    <a:cubicBezTo>
                      <a:pt x="107252" y="3165539"/>
                      <a:pt x="103061" y="3169729"/>
                      <a:pt x="97917" y="3169920"/>
                    </a:cubicBezTo>
                    <a:moveTo>
                      <a:pt x="97917" y="3207067"/>
                    </a:moveTo>
                    <a:cubicBezTo>
                      <a:pt x="97917" y="3207067"/>
                      <a:pt x="97917" y="3207067"/>
                      <a:pt x="97917" y="3207067"/>
                    </a:cubicBezTo>
                    <a:cubicBezTo>
                      <a:pt x="92202" y="3207067"/>
                      <a:pt x="87820" y="3202686"/>
                      <a:pt x="87820" y="3196971"/>
                    </a:cubicBezTo>
                    <a:cubicBezTo>
                      <a:pt x="87820" y="3191256"/>
                      <a:pt x="92202" y="3186874"/>
                      <a:pt x="97917" y="3186874"/>
                    </a:cubicBezTo>
                    <a:cubicBezTo>
                      <a:pt x="103632" y="3186874"/>
                      <a:pt x="108013" y="3191256"/>
                      <a:pt x="108013" y="3196971"/>
                    </a:cubicBezTo>
                    <a:cubicBezTo>
                      <a:pt x="108013" y="3202496"/>
                      <a:pt x="103441" y="3207067"/>
                      <a:pt x="97917" y="3207067"/>
                    </a:cubicBezTo>
                    <a:moveTo>
                      <a:pt x="97917" y="3241739"/>
                    </a:moveTo>
                    <a:cubicBezTo>
                      <a:pt x="97917" y="3241739"/>
                      <a:pt x="97917" y="3241739"/>
                      <a:pt x="97727" y="3241739"/>
                    </a:cubicBezTo>
                    <a:cubicBezTo>
                      <a:pt x="92202" y="3241739"/>
                      <a:pt x="87820" y="3237357"/>
                      <a:pt x="87820" y="3231833"/>
                    </a:cubicBezTo>
                    <a:cubicBezTo>
                      <a:pt x="87820" y="3226308"/>
                      <a:pt x="92202" y="3221927"/>
                      <a:pt x="97727" y="3221927"/>
                    </a:cubicBezTo>
                    <a:cubicBezTo>
                      <a:pt x="103251" y="3221927"/>
                      <a:pt x="107632" y="3226308"/>
                      <a:pt x="107632" y="3231833"/>
                    </a:cubicBezTo>
                    <a:cubicBezTo>
                      <a:pt x="107632" y="3237166"/>
                      <a:pt x="103251" y="3241548"/>
                      <a:pt x="97917" y="3241739"/>
                    </a:cubicBezTo>
                    <a:moveTo>
                      <a:pt x="52197" y="3169920"/>
                    </a:moveTo>
                    <a:cubicBezTo>
                      <a:pt x="52197" y="3169920"/>
                      <a:pt x="52197" y="3169920"/>
                      <a:pt x="52197" y="3169920"/>
                    </a:cubicBezTo>
                    <a:cubicBezTo>
                      <a:pt x="46672" y="3169729"/>
                      <a:pt x="42481" y="3165539"/>
                      <a:pt x="42481" y="3160014"/>
                    </a:cubicBezTo>
                    <a:cubicBezTo>
                      <a:pt x="42481" y="3154680"/>
                      <a:pt x="46672" y="3150489"/>
                      <a:pt x="52197" y="3150489"/>
                    </a:cubicBezTo>
                    <a:cubicBezTo>
                      <a:pt x="57722" y="3150489"/>
                      <a:pt x="61913" y="3154680"/>
                      <a:pt x="61913" y="3160204"/>
                    </a:cubicBezTo>
                    <a:cubicBezTo>
                      <a:pt x="61913" y="3165539"/>
                      <a:pt x="57531" y="3169920"/>
                      <a:pt x="52197" y="3169920"/>
                    </a:cubicBezTo>
                    <a:moveTo>
                      <a:pt x="52197" y="3207067"/>
                    </a:moveTo>
                    <a:cubicBezTo>
                      <a:pt x="52197" y="3207067"/>
                      <a:pt x="52197" y="3207067"/>
                      <a:pt x="52197" y="3207067"/>
                    </a:cubicBezTo>
                    <a:cubicBezTo>
                      <a:pt x="46482" y="3207067"/>
                      <a:pt x="42100" y="3202686"/>
                      <a:pt x="42100" y="3196971"/>
                    </a:cubicBezTo>
                    <a:cubicBezTo>
                      <a:pt x="42100" y="3191256"/>
                      <a:pt x="46482" y="3186874"/>
                      <a:pt x="52197" y="3186874"/>
                    </a:cubicBezTo>
                    <a:cubicBezTo>
                      <a:pt x="57912" y="3186874"/>
                      <a:pt x="62293" y="3191256"/>
                      <a:pt x="62293" y="3196971"/>
                    </a:cubicBezTo>
                    <a:cubicBezTo>
                      <a:pt x="62293" y="3202496"/>
                      <a:pt x="57722" y="3207067"/>
                      <a:pt x="52197" y="3207067"/>
                    </a:cubicBezTo>
                    <a:moveTo>
                      <a:pt x="52197" y="3241739"/>
                    </a:moveTo>
                    <a:cubicBezTo>
                      <a:pt x="52197" y="3241739"/>
                      <a:pt x="52197" y="3241739"/>
                      <a:pt x="52197" y="3241739"/>
                    </a:cubicBezTo>
                    <a:cubicBezTo>
                      <a:pt x="46482" y="3241739"/>
                      <a:pt x="42100" y="3237357"/>
                      <a:pt x="42100" y="3231833"/>
                    </a:cubicBezTo>
                    <a:cubicBezTo>
                      <a:pt x="42100" y="3226308"/>
                      <a:pt x="46482" y="3221927"/>
                      <a:pt x="52197" y="3221927"/>
                    </a:cubicBezTo>
                    <a:cubicBezTo>
                      <a:pt x="57912" y="3221927"/>
                      <a:pt x="62293" y="3226308"/>
                      <a:pt x="62293" y="3231833"/>
                    </a:cubicBezTo>
                    <a:cubicBezTo>
                      <a:pt x="62293" y="3237357"/>
                      <a:pt x="57722" y="3241739"/>
                      <a:pt x="52197" y="3241739"/>
                    </a:cubicBezTo>
                    <a:moveTo>
                      <a:pt x="624267" y="3265741"/>
                    </a:moveTo>
                    <a:lnTo>
                      <a:pt x="624267" y="3137916"/>
                    </a:lnTo>
                    <a:moveTo>
                      <a:pt x="624267" y="5006149"/>
                    </a:moveTo>
                    <a:lnTo>
                      <a:pt x="624267" y="3265741"/>
                    </a:lnTo>
                    <a:moveTo>
                      <a:pt x="10097" y="3265741"/>
                    </a:moveTo>
                    <a:lnTo>
                      <a:pt x="10097" y="5006149"/>
                    </a:lnTo>
                    <a:moveTo>
                      <a:pt x="10097" y="3137916"/>
                    </a:moveTo>
                    <a:lnTo>
                      <a:pt x="10097" y="3265741"/>
                    </a:lnTo>
                    <a:moveTo>
                      <a:pt x="10097" y="3265741"/>
                    </a:moveTo>
                    <a:lnTo>
                      <a:pt x="624267" y="3265741"/>
                    </a:lnTo>
                    <a:moveTo>
                      <a:pt x="10097" y="5006149"/>
                    </a:moveTo>
                    <a:lnTo>
                      <a:pt x="624267" y="5006149"/>
                    </a:lnTo>
                    <a:moveTo>
                      <a:pt x="61531" y="3416617"/>
                    </a:moveTo>
                    <a:cubicBezTo>
                      <a:pt x="61531" y="3416617"/>
                      <a:pt x="61531" y="3416617"/>
                      <a:pt x="61341" y="3416617"/>
                    </a:cubicBezTo>
                    <a:cubicBezTo>
                      <a:pt x="54102" y="3416617"/>
                      <a:pt x="48577" y="3411093"/>
                      <a:pt x="48577" y="3403854"/>
                    </a:cubicBezTo>
                    <a:cubicBezTo>
                      <a:pt x="48577" y="3396615"/>
                      <a:pt x="54102" y="3391091"/>
                      <a:pt x="61341" y="3391091"/>
                    </a:cubicBezTo>
                    <a:cubicBezTo>
                      <a:pt x="68580" y="3391091"/>
                      <a:pt x="74104" y="3396615"/>
                      <a:pt x="74104" y="3403854"/>
                    </a:cubicBezTo>
                    <a:cubicBezTo>
                      <a:pt x="74104" y="3410903"/>
                      <a:pt x="68580" y="3416427"/>
                      <a:pt x="61531" y="3416617"/>
                    </a:cubicBezTo>
                    <a:moveTo>
                      <a:pt x="61531" y="3329559"/>
                    </a:moveTo>
                    <a:cubicBezTo>
                      <a:pt x="68580" y="3329749"/>
                      <a:pt x="74104" y="3335465"/>
                      <a:pt x="74104" y="3342513"/>
                    </a:cubicBezTo>
                    <a:cubicBezTo>
                      <a:pt x="74104" y="3349752"/>
                      <a:pt x="68580" y="3355467"/>
                      <a:pt x="61341" y="3355467"/>
                    </a:cubicBezTo>
                    <a:cubicBezTo>
                      <a:pt x="54102" y="3355467"/>
                      <a:pt x="48577" y="3349752"/>
                      <a:pt x="48577" y="3342513"/>
                    </a:cubicBezTo>
                    <a:cubicBezTo>
                      <a:pt x="48577" y="3335274"/>
                      <a:pt x="54102" y="3329559"/>
                      <a:pt x="61341" y="3329559"/>
                    </a:cubicBezTo>
                    <a:cubicBezTo>
                      <a:pt x="61531" y="3329559"/>
                      <a:pt x="61531" y="3329559"/>
                      <a:pt x="61531" y="3329559"/>
                    </a:cubicBezTo>
                    <a:moveTo>
                      <a:pt x="61531" y="3478149"/>
                    </a:moveTo>
                    <a:cubicBezTo>
                      <a:pt x="61531" y="3478149"/>
                      <a:pt x="61531" y="3478149"/>
                      <a:pt x="61341" y="3478149"/>
                    </a:cubicBezTo>
                    <a:cubicBezTo>
                      <a:pt x="54102" y="3478149"/>
                      <a:pt x="48577" y="3472624"/>
                      <a:pt x="48577" y="3465385"/>
                    </a:cubicBezTo>
                    <a:cubicBezTo>
                      <a:pt x="48577" y="3458147"/>
                      <a:pt x="54102" y="3452622"/>
                      <a:pt x="61341" y="3452622"/>
                    </a:cubicBezTo>
                    <a:cubicBezTo>
                      <a:pt x="68580" y="3452622"/>
                      <a:pt x="74104" y="3458147"/>
                      <a:pt x="74104" y="3465385"/>
                    </a:cubicBezTo>
                    <a:cubicBezTo>
                      <a:pt x="74104" y="3472434"/>
                      <a:pt x="68580" y="3477959"/>
                      <a:pt x="61531" y="3478149"/>
                    </a:cubicBezTo>
                    <a:moveTo>
                      <a:pt x="61531" y="4122991"/>
                    </a:moveTo>
                    <a:cubicBezTo>
                      <a:pt x="61531" y="4122991"/>
                      <a:pt x="61531" y="4122991"/>
                      <a:pt x="61341" y="4122991"/>
                    </a:cubicBezTo>
                    <a:cubicBezTo>
                      <a:pt x="54102" y="4122991"/>
                      <a:pt x="48577" y="4117467"/>
                      <a:pt x="48577" y="4110228"/>
                    </a:cubicBezTo>
                    <a:cubicBezTo>
                      <a:pt x="48577" y="4102989"/>
                      <a:pt x="54102" y="4097465"/>
                      <a:pt x="61341" y="4097465"/>
                    </a:cubicBezTo>
                    <a:cubicBezTo>
                      <a:pt x="68580" y="4097465"/>
                      <a:pt x="74104" y="4102989"/>
                      <a:pt x="74104" y="4110228"/>
                    </a:cubicBezTo>
                    <a:cubicBezTo>
                      <a:pt x="74104" y="4117277"/>
                      <a:pt x="68580" y="4122801"/>
                      <a:pt x="61531" y="4122991"/>
                    </a:cubicBezTo>
                    <a:moveTo>
                      <a:pt x="61531" y="4768215"/>
                    </a:moveTo>
                    <a:cubicBezTo>
                      <a:pt x="61531" y="4768215"/>
                      <a:pt x="61531" y="4768215"/>
                      <a:pt x="61341" y="4768215"/>
                    </a:cubicBezTo>
                    <a:cubicBezTo>
                      <a:pt x="54102" y="4768215"/>
                      <a:pt x="48577" y="4762691"/>
                      <a:pt x="48577" y="4755452"/>
                    </a:cubicBezTo>
                    <a:cubicBezTo>
                      <a:pt x="48577" y="4748212"/>
                      <a:pt x="54102" y="4742688"/>
                      <a:pt x="61341" y="4742688"/>
                    </a:cubicBezTo>
                    <a:cubicBezTo>
                      <a:pt x="68580" y="4742688"/>
                      <a:pt x="74104" y="4748212"/>
                      <a:pt x="74104" y="4755452"/>
                    </a:cubicBezTo>
                    <a:cubicBezTo>
                      <a:pt x="74104" y="4762500"/>
                      <a:pt x="68580" y="4768024"/>
                      <a:pt x="61531" y="4768215"/>
                    </a:cubicBezTo>
                    <a:moveTo>
                      <a:pt x="61531" y="4829366"/>
                    </a:moveTo>
                    <a:cubicBezTo>
                      <a:pt x="61531" y="4829366"/>
                      <a:pt x="61531" y="4829366"/>
                      <a:pt x="61341" y="4829366"/>
                    </a:cubicBezTo>
                    <a:cubicBezTo>
                      <a:pt x="54102" y="4829366"/>
                      <a:pt x="48577" y="4823841"/>
                      <a:pt x="48577" y="4816602"/>
                    </a:cubicBezTo>
                    <a:cubicBezTo>
                      <a:pt x="48577" y="4809363"/>
                      <a:pt x="54102" y="4803839"/>
                      <a:pt x="61341" y="4803839"/>
                    </a:cubicBezTo>
                    <a:cubicBezTo>
                      <a:pt x="68580" y="4803839"/>
                      <a:pt x="74104" y="4809363"/>
                      <a:pt x="74104" y="4816602"/>
                    </a:cubicBezTo>
                    <a:cubicBezTo>
                      <a:pt x="74104" y="4823650"/>
                      <a:pt x="68580" y="4829175"/>
                      <a:pt x="61531" y="4829366"/>
                    </a:cubicBezTo>
                    <a:moveTo>
                      <a:pt x="61531" y="4890897"/>
                    </a:moveTo>
                    <a:cubicBezTo>
                      <a:pt x="61531" y="4890897"/>
                      <a:pt x="61531" y="4890897"/>
                      <a:pt x="61341" y="4890897"/>
                    </a:cubicBezTo>
                    <a:cubicBezTo>
                      <a:pt x="54102" y="4890897"/>
                      <a:pt x="48577" y="4885373"/>
                      <a:pt x="48577" y="4878134"/>
                    </a:cubicBezTo>
                    <a:cubicBezTo>
                      <a:pt x="48577" y="4870894"/>
                      <a:pt x="54102" y="4865370"/>
                      <a:pt x="61341" y="4865370"/>
                    </a:cubicBezTo>
                    <a:cubicBezTo>
                      <a:pt x="68580" y="4865370"/>
                      <a:pt x="74104" y="4870894"/>
                      <a:pt x="74104" y="4878134"/>
                    </a:cubicBezTo>
                    <a:cubicBezTo>
                      <a:pt x="74104" y="4885182"/>
                      <a:pt x="68580" y="4890706"/>
                      <a:pt x="61531" y="4890897"/>
                    </a:cubicBezTo>
                    <a:moveTo>
                      <a:pt x="317563" y="3416617"/>
                    </a:moveTo>
                    <a:cubicBezTo>
                      <a:pt x="317563" y="3416617"/>
                      <a:pt x="317563" y="3416617"/>
                      <a:pt x="317373" y="3416617"/>
                    </a:cubicBezTo>
                    <a:cubicBezTo>
                      <a:pt x="310134" y="3416617"/>
                      <a:pt x="304610" y="3411093"/>
                      <a:pt x="304610" y="3403854"/>
                    </a:cubicBezTo>
                    <a:cubicBezTo>
                      <a:pt x="304610" y="3396615"/>
                      <a:pt x="310134" y="3391091"/>
                      <a:pt x="317373" y="3391091"/>
                    </a:cubicBezTo>
                    <a:cubicBezTo>
                      <a:pt x="324612" y="3391091"/>
                      <a:pt x="330136" y="3396615"/>
                      <a:pt x="330136" y="3403854"/>
                    </a:cubicBezTo>
                    <a:cubicBezTo>
                      <a:pt x="330136" y="3410903"/>
                      <a:pt x="324612" y="3416427"/>
                      <a:pt x="317563" y="3416617"/>
                    </a:cubicBezTo>
                    <a:moveTo>
                      <a:pt x="317563" y="4122991"/>
                    </a:moveTo>
                    <a:cubicBezTo>
                      <a:pt x="317563" y="4122991"/>
                      <a:pt x="317563" y="4122991"/>
                      <a:pt x="317373" y="4122991"/>
                    </a:cubicBezTo>
                    <a:cubicBezTo>
                      <a:pt x="310134" y="4122991"/>
                      <a:pt x="304610" y="4117467"/>
                      <a:pt x="304610" y="4110228"/>
                    </a:cubicBezTo>
                    <a:cubicBezTo>
                      <a:pt x="304610" y="4102989"/>
                      <a:pt x="310134" y="4097465"/>
                      <a:pt x="317373" y="4097465"/>
                    </a:cubicBezTo>
                    <a:cubicBezTo>
                      <a:pt x="324612" y="4097465"/>
                      <a:pt x="330136" y="4102989"/>
                      <a:pt x="330136" y="4110228"/>
                    </a:cubicBezTo>
                    <a:cubicBezTo>
                      <a:pt x="330136" y="4117277"/>
                      <a:pt x="324612" y="4122801"/>
                      <a:pt x="317563" y="4122991"/>
                    </a:cubicBezTo>
                    <a:moveTo>
                      <a:pt x="317563" y="4829366"/>
                    </a:moveTo>
                    <a:cubicBezTo>
                      <a:pt x="317563" y="4829366"/>
                      <a:pt x="317563" y="4829366"/>
                      <a:pt x="317373" y="4829366"/>
                    </a:cubicBezTo>
                    <a:cubicBezTo>
                      <a:pt x="310134" y="4829366"/>
                      <a:pt x="304610" y="4823841"/>
                      <a:pt x="304610" y="4816602"/>
                    </a:cubicBezTo>
                    <a:cubicBezTo>
                      <a:pt x="304610" y="4809363"/>
                      <a:pt x="310134" y="4803839"/>
                      <a:pt x="317373" y="4803839"/>
                    </a:cubicBezTo>
                    <a:cubicBezTo>
                      <a:pt x="324612" y="4803839"/>
                      <a:pt x="330136" y="4809363"/>
                      <a:pt x="330136" y="4816602"/>
                    </a:cubicBezTo>
                    <a:cubicBezTo>
                      <a:pt x="330136" y="4823650"/>
                      <a:pt x="324612" y="4829175"/>
                      <a:pt x="317563" y="4829366"/>
                    </a:cubicBezTo>
                    <a:moveTo>
                      <a:pt x="573594" y="3355467"/>
                    </a:moveTo>
                    <a:cubicBezTo>
                      <a:pt x="573594" y="3355467"/>
                      <a:pt x="573594" y="3355467"/>
                      <a:pt x="573404" y="3355467"/>
                    </a:cubicBezTo>
                    <a:cubicBezTo>
                      <a:pt x="566165" y="3355467"/>
                      <a:pt x="560450" y="3349752"/>
                      <a:pt x="560450" y="3342513"/>
                    </a:cubicBezTo>
                    <a:cubicBezTo>
                      <a:pt x="560450" y="3335274"/>
                      <a:pt x="566165" y="3329559"/>
                      <a:pt x="573404" y="3329559"/>
                    </a:cubicBezTo>
                    <a:cubicBezTo>
                      <a:pt x="580453" y="3329559"/>
                      <a:pt x="586167" y="3335274"/>
                      <a:pt x="586167" y="3342513"/>
                    </a:cubicBezTo>
                    <a:cubicBezTo>
                      <a:pt x="586358" y="3349561"/>
                      <a:pt x="580643" y="3355277"/>
                      <a:pt x="573594" y="3355467"/>
                    </a:cubicBezTo>
                    <a:moveTo>
                      <a:pt x="573594" y="3416617"/>
                    </a:moveTo>
                    <a:cubicBezTo>
                      <a:pt x="573594" y="3416617"/>
                      <a:pt x="573594" y="3416617"/>
                      <a:pt x="573404" y="3416617"/>
                    </a:cubicBezTo>
                    <a:cubicBezTo>
                      <a:pt x="566165" y="3416617"/>
                      <a:pt x="560450" y="3411093"/>
                      <a:pt x="560450" y="3403854"/>
                    </a:cubicBezTo>
                    <a:cubicBezTo>
                      <a:pt x="560450" y="3396615"/>
                      <a:pt x="566165" y="3391091"/>
                      <a:pt x="573404" y="3391091"/>
                    </a:cubicBezTo>
                    <a:cubicBezTo>
                      <a:pt x="580453" y="3391091"/>
                      <a:pt x="586167" y="3396615"/>
                      <a:pt x="586167" y="3403854"/>
                    </a:cubicBezTo>
                    <a:cubicBezTo>
                      <a:pt x="586358" y="3410903"/>
                      <a:pt x="580643" y="3416427"/>
                      <a:pt x="573594" y="3416617"/>
                    </a:cubicBezTo>
                    <a:moveTo>
                      <a:pt x="573594" y="3478149"/>
                    </a:moveTo>
                    <a:cubicBezTo>
                      <a:pt x="573594" y="3478149"/>
                      <a:pt x="573594" y="3478149"/>
                      <a:pt x="573404" y="3478149"/>
                    </a:cubicBezTo>
                    <a:cubicBezTo>
                      <a:pt x="566165" y="3478149"/>
                      <a:pt x="560450" y="3472624"/>
                      <a:pt x="560450" y="3465385"/>
                    </a:cubicBezTo>
                    <a:cubicBezTo>
                      <a:pt x="560450" y="3458147"/>
                      <a:pt x="566165" y="3452622"/>
                      <a:pt x="573404" y="3452622"/>
                    </a:cubicBezTo>
                    <a:cubicBezTo>
                      <a:pt x="580453" y="3452622"/>
                      <a:pt x="586167" y="3458147"/>
                      <a:pt x="586167" y="3465385"/>
                    </a:cubicBezTo>
                    <a:cubicBezTo>
                      <a:pt x="586358" y="3472434"/>
                      <a:pt x="580643" y="3477959"/>
                      <a:pt x="573594" y="3478149"/>
                    </a:cubicBezTo>
                    <a:moveTo>
                      <a:pt x="573594" y="4122991"/>
                    </a:moveTo>
                    <a:cubicBezTo>
                      <a:pt x="573594" y="4122991"/>
                      <a:pt x="573594" y="4122991"/>
                      <a:pt x="573404" y="4122991"/>
                    </a:cubicBezTo>
                    <a:cubicBezTo>
                      <a:pt x="566165" y="4122991"/>
                      <a:pt x="560450" y="4117467"/>
                      <a:pt x="560450" y="4110228"/>
                    </a:cubicBezTo>
                    <a:cubicBezTo>
                      <a:pt x="560450" y="4102989"/>
                      <a:pt x="566165" y="4097465"/>
                      <a:pt x="573404" y="4097465"/>
                    </a:cubicBezTo>
                    <a:cubicBezTo>
                      <a:pt x="580453" y="4097465"/>
                      <a:pt x="586167" y="4102989"/>
                      <a:pt x="586167" y="4110228"/>
                    </a:cubicBezTo>
                    <a:cubicBezTo>
                      <a:pt x="586358" y="4117277"/>
                      <a:pt x="580643" y="4122801"/>
                      <a:pt x="573594" y="4122991"/>
                    </a:cubicBezTo>
                    <a:moveTo>
                      <a:pt x="573594" y="4768215"/>
                    </a:moveTo>
                    <a:cubicBezTo>
                      <a:pt x="573594" y="4768215"/>
                      <a:pt x="573594" y="4768215"/>
                      <a:pt x="573404" y="4768215"/>
                    </a:cubicBezTo>
                    <a:cubicBezTo>
                      <a:pt x="566165" y="4768215"/>
                      <a:pt x="560450" y="4762691"/>
                      <a:pt x="560450" y="4755452"/>
                    </a:cubicBezTo>
                    <a:cubicBezTo>
                      <a:pt x="560450" y="4748212"/>
                      <a:pt x="566165" y="4742688"/>
                      <a:pt x="573404" y="4742688"/>
                    </a:cubicBezTo>
                    <a:cubicBezTo>
                      <a:pt x="580453" y="4742688"/>
                      <a:pt x="586167" y="4748212"/>
                      <a:pt x="586167" y="4755452"/>
                    </a:cubicBezTo>
                    <a:cubicBezTo>
                      <a:pt x="586358" y="4762500"/>
                      <a:pt x="580643" y="4768024"/>
                      <a:pt x="573594" y="4768215"/>
                    </a:cubicBezTo>
                    <a:moveTo>
                      <a:pt x="573594" y="4829366"/>
                    </a:moveTo>
                    <a:cubicBezTo>
                      <a:pt x="573594" y="4829366"/>
                      <a:pt x="573594" y="4829366"/>
                      <a:pt x="573404" y="4829366"/>
                    </a:cubicBezTo>
                    <a:cubicBezTo>
                      <a:pt x="566165" y="4829366"/>
                      <a:pt x="560450" y="4823841"/>
                      <a:pt x="560450" y="4816602"/>
                    </a:cubicBezTo>
                    <a:cubicBezTo>
                      <a:pt x="560450" y="4809363"/>
                      <a:pt x="566165" y="4803839"/>
                      <a:pt x="573404" y="4803839"/>
                    </a:cubicBezTo>
                    <a:cubicBezTo>
                      <a:pt x="580453" y="4803839"/>
                      <a:pt x="586167" y="4809363"/>
                      <a:pt x="586167" y="4816602"/>
                    </a:cubicBezTo>
                    <a:cubicBezTo>
                      <a:pt x="586358" y="4823650"/>
                      <a:pt x="580643" y="4829175"/>
                      <a:pt x="573594" y="4829366"/>
                    </a:cubicBezTo>
                    <a:moveTo>
                      <a:pt x="573594" y="4890897"/>
                    </a:moveTo>
                    <a:cubicBezTo>
                      <a:pt x="573594" y="4890897"/>
                      <a:pt x="573594" y="4890897"/>
                      <a:pt x="573404" y="4890897"/>
                    </a:cubicBezTo>
                    <a:cubicBezTo>
                      <a:pt x="566165" y="4890897"/>
                      <a:pt x="560450" y="4885373"/>
                      <a:pt x="560450" y="4878134"/>
                    </a:cubicBezTo>
                    <a:cubicBezTo>
                      <a:pt x="560450" y="4870894"/>
                      <a:pt x="566165" y="4865370"/>
                      <a:pt x="573404" y="4865370"/>
                    </a:cubicBezTo>
                    <a:cubicBezTo>
                      <a:pt x="580453" y="4865370"/>
                      <a:pt x="586167" y="4870894"/>
                      <a:pt x="586167" y="4878134"/>
                    </a:cubicBezTo>
                    <a:cubicBezTo>
                      <a:pt x="586358" y="4885182"/>
                      <a:pt x="580643" y="4890706"/>
                      <a:pt x="573594" y="4890897"/>
                    </a:cubicBezTo>
                    <a:moveTo>
                      <a:pt x="562355" y="5161979"/>
                    </a:moveTo>
                    <a:cubicBezTo>
                      <a:pt x="567689" y="5161979"/>
                      <a:pt x="572071" y="5166360"/>
                      <a:pt x="572071" y="5171694"/>
                    </a:cubicBezTo>
                    <a:cubicBezTo>
                      <a:pt x="572071" y="5177218"/>
                      <a:pt x="567880" y="5181410"/>
                      <a:pt x="562355" y="5181410"/>
                    </a:cubicBezTo>
                    <a:cubicBezTo>
                      <a:pt x="556831" y="5181410"/>
                      <a:pt x="552640" y="5177218"/>
                      <a:pt x="552640" y="5171694"/>
                    </a:cubicBezTo>
                    <a:cubicBezTo>
                      <a:pt x="552640" y="5166169"/>
                      <a:pt x="556831" y="5161979"/>
                      <a:pt x="562355" y="5161979"/>
                    </a:cubicBezTo>
                    <a:cubicBezTo>
                      <a:pt x="562355" y="5161979"/>
                      <a:pt x="562355" y="5161979"/>
                      <a:pt x="562355" y="5161979"/>
                    </a:cubicBezTo>
                    <a:moveTo>
                      <a:pt x="614171" y="5149405"/>
                    </a:moveTo>
                    <a:lnTo>
                      <a:pt x="20574" y="5149405"/>
                    </a:lnTo>
                    <a:moveTo>
                      <a:pt x="20574" y="5149405"/>
                    </a:moveTo>
                    <a:lnTo>
                      <a:pt x="10097" y="5149405"/>
                    </a:lnTo>
                    <a:moveTo>
                      <a:pt x="624267" y="5149405"/>
                    </a:moveTo>
                    <a:lnTo>
                      <a:pt x="614171" y="5149405"/>
                    </a:lnTo>
                    <a:moveTo>
                      <a:pt x="20574" y="5149405"/>
                    </a:moveTo>
                    <a:lnTo>
                      <a:pt x="20574" y="5267135"/>
                    </a:lnTo>
                    <a:moveTo>
                      <a:pt x="20574" y="5267135"/>
                    </a:moveTo>
                    <a:lnTo>
                      <a:pt x="614171" y="5267135"/>
                    </a:lnTo>
                    <a:moveTo>
                      <a:pt x="614171" y="5267135"/>
                    </a:moveTo>
                    <a:lnTo>
                      <a:pt x="614171" y="5149405"/>
                    </a:lnTo>
                    <a:moveTo>
                      <a:pt x="562355" y="5218938"/>
                    </a:moveTo>
                    <a:cubicBezTo>
                      <a:pt x="562355" y="5218938"/>
                      <a:pt x="562355" y="5218938"/>
                      <a:pt x="562355" y="5218938"/>
                    </a:cubicBezTo>
                    <a:cubicBezTo>
                      <a:pt x="556640" y="5218938"/>
                      <a:pt x="552258" y="5214366"/>
                      <a:pt x="552258" y="5208651"/>
                    </a:cubicBezTo>
                    <a:cubicBezTo>
                      <a:pt x="552258" y="5202936"/>
                      <a:pt x="556640" y="5198364"/>
                      <a:pt x="562355" y="5198364"/>
                    </a:cubicBezTo>
                    <a:cubicBezTo>
                      <a:pt x="568070" y="5198364"/>
                      <a:pt x="572451" y="5202936"/>
                      <a:pt x="572451" y="5208651"/>
                    </a:cubicBezTo>
                    <a:cubicBezTo>
                      <a:pt x="572451" y="5214366"/>
                      <a:pt x="567880" y="5218938"/>
                      <a:pt x="562355" y="5218938"/>
                    </a:cubicBezTo>
                    <a:moveTo>
                      <a:pt x="562355" y="5253609"/>
                    </a:moveTo>
                    <a:cubicBezTo>
                      <a:pt x="562355" y="5253609"/>
                      <a:pt x="562355" y="5253609"/>
                      <a:pt x="562355" y="5253609"/>
                    </a:cubicBezTo>
                    <a:cubicBezTo>
                      <a:pt x="556640" y="5253418"/>
                      <a:pt x="552258" y="5249037"/>
                      <a:pt x="552258" y="5243322"/>
                    </a:cubicBezTo>
                    <a:cubicBezTo>
                      <a:pt x="552258" y="5237798"/>
                      <a:pt x="556640" y="5233416"/>
                      <a:pt x="562355" y="5233416"/>
                    </a:cubicBezTo>
                    <a:cubicBezTo>
                      <a:pt x="568070" y="5233416"/>
                      <a:pt x="572451" y="5237798"/>
                      <a:pt x="572451" y="5243512"/>
                    </a:cubicBezTo>
                    <a:cubicBezTo>
                      <a:pt x="572451" y="5249037"/>
                      <a:pt x="567880" y="5253609"/>
                      <a:pt x="562355" y="5253609"/>
                    </a:cubicBezTo>
                    <a:moveTo>
                      <a:pt x="529970" y="5181410"/>
                    </a:moveTo>
                    <a:cubicBezTo>
                      <a:pt x="529970" y="5181410"/>
                      <a:pt x="529970" y="5181410"/>
                      <a:pt x="529970" y="5181410"/>
                    </a:cubicBezTo>
                    <a:cubicBezTo>
                      <a:pt x="524445" y="5181410"/>
                      <a:pt x="520254" y="5177218"/>
                      <a:pt x="520254" y="5171694"/>
                    </a:cubicBezTo>
                    <a:cubicBezTo>
                      <a:pt x="520254" y="5166169"/>
                      <a:pt x="524445" y="5161979"/>
                      <a:pt x="529970" y="5161979"/>
                    </a:cubicBezTo>
                    <a:cubicBezTo>
                      <a:pt x="535494" y="5161979"/>
                      <a:pt x="539685" y="5166169"/>
                      <a:pt x="539685" y="5171694"/>
                    </a:cubicBezTo>
                    <a:cubicBezTo>
                      <a:pt x="539685" y="5177028"/>
                      <a:pt x="535304" y="5181410"/>
                      <a:pt x="529970" y="5181410"/>
                    </a:cubicBezTo>
                    <a:moveTo>
                      <a:pt x="529970" y="5218938"/>
                    </a:moveTo>
                    <a:cubicBezTo>
                      <a:pt x="529970" y="5218938"/>
                      <a:pt x="529970" y="5218938"/>
                      <a:pt x="529970" y="5218938"/>
                    </a:cubicBezTo>
                    <a:cubicBezTo>
                      <a:pt x="524255" y="5218938"/>
                      <a:pt x="519874" y="5214366"/>
                      <a:pt x="519874" y="5208651"/>
                    </a:cubicBezTo>
                    <a:cubicBezTo>
                      <a:pt x="519874" y="5202936"/>
                      <a:pt x="524255" y="5198364"/>
                      <a:pt x="529970" y="5198364"/>
                    </a:cubicBezTo>
                    <a:cubicBezTo>
                      <a:pt x="535685" y="5198364"/>
                      <a:pt x="540067" y="5202936"/>
                      <a:pt x="540067" y="5208651"/>
                    </a:cubicBezTo>
                    <a:cubicBezTo>
                      <a:pt x="540067" y="5214366"/>
                      <a:pt x="535494" y="5218938"/>
                      <a:pt x="529970" y="5218938"/>
                    </a:cubicBezTo>
                    <a:moveTo>
                      <a:pt x="529970" y="5253609"/>
                    </a:moveTo>
                    <a:cubicBezTo>
                      <a:pt x="529970" y="5253609"/>
                      <a:pt x="529970" y="5253609"/>
                      <a:pt x="529970" y="5253609"/>
                    </a:cubicBezTo>
                    <a:cubicBezTo>
                      <a:pt x="524255" y="5253418"/>
                      <a:pt x="519874" y="5249037"/>
                      <a:pt x="519874" y="5243322"/>
                    </a:cubicBezTo>
                    <a:cubicBezTo>
                      <a:pt x="519874" y="5237798"/>
                      <a:pt x="524255" y="5233416"/>
                      <a:pt x="529970" y="5233416"/>
                    </a:cubicBezTo>
                    <a:cubicBezTo>
                      <a:pt x="535685" y="5233416"/>
                      <a:pt x="540067" y="5237798"/>
                      <a:pt x="540067" y="5243512"/>
                    </a:cubicBezTo>
                    <a:cubicBezTo>
                      <a:pt x="540067" y="5249037"/>
                      <a:pt x="535494" y="5253609"/>
                      <a:pt x="529970" y="5253609"/>
                    </a:cubicBezTo>
                    <a:moveTo>
                      <a:pt x="493966" y="5181410"/>
                    </a:moveTo>
                    <a:cubicBezTo>
                      <a:pt x="493966" y="5181410"/>
                      <a:pt x="493966" y="5181410"/>
                      <a:pt x="493966" y="5181410"/>
                    </a:cubicBezTo>
                    <a:cubicBezTo>
                      <a:pt x="488441" y="5181410"/>
                      <a:pt x="484250" y="5177218"/>
                      <a:pt x="484250" y="5171694"/>
                    </a:cubicBezTo>
                    <a:cubicBezTo>
                      <a:pt x="484250" y="5166169"/>
                      <a:pt x="488441" y="5161979"/>
                      <a:pt x="493966" y="5161979"/>
                    </a:cubicBezTo>
                    <a:cubicBezTo>
                      <a:pt x="499490" y="5161979"/>
                      <a:pt x="503681" y="5166169"/>
                      <a:pt x="503681" y="5171694"/>
                    </a:cubicBezTo>
                    <a:cubicBezTo>
                      <a:pt x="503681" y="5177028"/>
                      <a:pt x="499300" y="5181410"/>
                      <a:pt x="493966" y="5181410"/>
                    </a:cubicBezTo>
                    <a:moveTo>
                      <a:pt x="493966" y="5218938"/>
                    </a:moveTo>
                    <a:cubicBezTo>
                      <a:pt x="493966" y="5218938"/>
                      <a:pt x="493966" y="5218938"/>
                      <a:pt x="493966" y="5218938"/>
                    </a:cubicBezTo>
                    <a:cubicBezTo>
                      <a:pt x="488251" y="5218938"/>
                      <a:pt x="483869" y="5214366"/>
                      <a:pt x="483869" y="5208651"/>
                    </a:cubicBezTo>
                    <a:cubicBezTo>
                      <a:pt x="483869" y="5202936"/>
                      <a:pt x="488251" y="5198364"/>
                      <a:pt x="493966" y="5198364"/>
                    </a:cubicBezTo>
                    <a:cubicBezTo>
                      <a:pt x="499681" y="5198364"/>
                      <a:pt x="504062" y="5202936"/>
                      <a:pt x="504062" y="5208651"/>
                    </a:cubicBezTo>
                    <a:cubicBezTo>
                      <a:pt x="504062" y="5214366"/>
                      <a:pt x="499490" y="5218938"/>
                      <a:pt x="493966" y="5218938"/>
                    </a:cubicBezTo>
                    <a:moveTo>
                      <a:pt x="493966" y="5253609"/>
                    </a:moveTo>
                    <a:cubicBezTo>
                      <a:pt x="493966" y="5253609"/>
                      <a:pt x="493966" y="5253609"/>
                      <a:pt x="493966" y="5253609"/>
                    </a:cubicBezTo>
                    <a:cubicBezTo>
                      <a:pt x="488251" y="5253418"/>
                      <a:pt x="483869" y="5249037"/>
                      <a:pt x="483869" y="5243322"/>
                    </a:cubicBezTo>
                    <a:cubicBezTo>
                      <a:pt x="483869" y="5237798"/>
                      <a:pt x="488251" y="5233416"/>
                      <a:pt x="493966" y="5233416"/>
                    </a:cubicBezTo>
                    <a:cubicBezTo>
                      <a:pt x="499681" y="5233416"/>
                      <a:pt x="504062" y="5237798"/>
                      <a:pt x="504062" y="5243512"/>
                    </a:cubicBezTo>
                    <a:cubicBezTo>
                      <a:pt x="504062" y="5249037"/>
                      <a:pt x="499490" y="5253609"/>
                      <a:pt x="493966" y="5253609"/>
                    </a:cubicBezTo>
                    <a:moveTo>
                      <a:pt x="363663" y="5181410"/>
                    </a:moveTo>
                    <a:cubicBezTo>
                      <a:pt x="363663" y="5181410"/>
                      <a:pt x="363663" y="5181410"/>
                      <a:pt x="363663" y="5181410"/>
                    </a:cubicBezTo>
                    <a:cubicBezTo>
                      <a:pt x="358139" y="5181410"/>
                      <a:pt x="353948" y="5177218"/>
                      <a:pt x="353948" y="5171694"/>
                    </a:cubicBezTo>
                    <a:cubicBezTo>
                      <a:pt x="353948" y="5166169"/>
                      <a:pt x="358139" y="5161979"/>
                      <a:pt x="363663" y="5161979"/>
                    </a:cubicBezTo>
                    <a:cubicBezTo>
                      <a:pt x="369188" y="5161979"/>
                      <a:pt x="373379" y="5166169"/>
                      <a:pt x="373379" y="5171694"/>
                    </a:cubicBezTo>
                    <a:cubicBezTo>
                      <a:pt x="373379" y="5177028"/>
                      <a:pt x="368998" y="5181410"/>
                      <a:pt x="363663" y="5181410"/>
                    </a:cubicBezTo>
                    <a:moveTo>
                      <a:pt x="363663" y="5218938"/>
                    </a:moveTo>
                    <a:cubicBezTo>
                      <a:pt x="363663" y="5218938"/>
                      <a:pt x="363663" y="5218938"/>
                      <a:pt x="363663" y="5218938"/>
                    </a:cubicBezTo>
                    <a:cubicBezTo>
                      <a:pt x="357949" y="5218938"/>
                      <a:pt x="353567" y="5214366"/>
                      <a:pt x="353567" y="5208651"/>
                    </a:cubicBezTo>
                    <a:cubicBezTo>
                      <a:pt x="353567" y="5202936"/>
                      <a:pt x="357949" y="5198364"/>
                      <a:pt x="363663" y="5198364"/>
                    </a:cubicBezTo>
                    <a:cubicBezTo>
                      <a:pt x="369379" y="5198364"/>
                      <a:pt x="373760" y="5202936"/>
                      <a:pt x="373760" y="5208651"/>
                    </a:cubicBezTo>
                    <a:cubicBezTo>
                      <a:pt x="373760" y="5214366"/>
                      <a:pt x="369188" y="5218938"/>
                      <a:pt x="363663" y="5218938"/>
                    </a:cubicBezTo>
                    <a:moveTo>
                      <a:pt x="363663" y="5253609"/>
                    </a:moveTo>
                    <a:cubicBezTo>
                      <a:pt x="363663" y="5253609"/>
                      <a:pt x="363663" y="5253609"/>
                      <a:pt x="363663" y="5253609"/>
                    </a:cubicBezTo>
                    <a:cubicBezTo>
                      <a:pt x="357949" y="5253418"/>
                      <a:pt x="353567" y="5249037"/>
                      <a:pt x="353567" y="5243322"/>
                    </a:cubicBezTo>
                    <a:cubicBezTo>
                      <a:pt x="353567" y="5237798"/>
                      <a:pt x="357949" y="5233416"/>
                      <a:pt x="363663" y="5233416"/>
                    </a:cubicBezTo>
                    <a:cubicBezTo>
                      <a:pt x="369379" y="5233416"/>
                      <a:pt x="373760" y="5237798"/>
                      <a:pt x="373760" y="5243512"/>
                    </a:cubicBezTo>
                    <a:cubicBezTo>
                      <a:pt x="373760" y="5249037"/>
                      <a:pt x="369188" y="5253609"/>
                      <a:pt x="363663" y="5253609"/>
                    </a:cubicBezTo>
                    <a:moveTo>
                      <a:pt x="326898" y="5181410"/>
                    </a:moveTo>
                    <a:cubicBezTo>
                      <a:pt x="326898" y="5181410"/>
                      <a:pt x="326898" y="5181410"/>
                      <a:pt x="326898" y="5181410"/>
                    </a:cubicBezTo>
                    <a:cubicBezTo>
                      <a:pt x="321374" y="5181410"/>
                      <a:pt x="317182" y="5177218"/>
                      <a:pt x="317182" y="5171694"/>
                    </a:cubicBezTo>
                    <a:cubicBezTo>
                      <a:pt x="317182" y="5166169"/>
                      <a:pt x="321374" y="5161979"/>
                      <a:pt x="326898" y="5161979"/>
                    </a:cubicBezTo>
                    <a:cubicBezTo>
                      <a:pt x="332423" y="5161979"/>
                      <a:pt x="336613" y="5166169"/>
                      <a:pt x="336613" y="5171694"/>
                    </a:cubicBezTo>
                    <a:cubicBezTo>
                      <a:pt x="336613" y="5177028"/>
                      <a:pt x="332232" y="5181410"/>
                      <a:pt x="326898" y="5181410"/>
                    </a:cubicBezTo>
                    <a:moveTo>
                      <a:pt x="326898" y="5218938"/>
                    </a:moveTo>
                    <a:cubicBezTo>
                      <a:pt x="326898" y="5218938"/>
                      <a:pt x="326898" y="5218938"/>
                      <a:pt x="326898" y="5218938"/>
                    </a:cubicBezTo>
                    <a:cubicBezTo>
                      <a:pt x="321183" y="5218938"/>
                      <a:pt x="316802" y="5214366"/>
                      <a:pt x="316802" y="5208651"/>
                    </a:cubicBezTo>
                    <a:cubicBezTo>
                      <a:pt x="316802" y="5202936"/>
                      <a:pt x="321183" y="5198364"/>
                      <a:pt x="326898" y="5198364"/>
                    </a:cubicBezTo>
                    <a:cubicBezTo>
                      <a:pt x="332613" y="5198364"/>
                      <a:pt x="336995" y="5202936"/>
                      <a:pt x="336995" y="5208651"/>
                    </a:cubicBezTo>
                    <a:cubicBezTo>
                      <a:pt x="336995" y="5214366"/>
                      <a:pt x="332423" y="5218938"/>
                      <a:pt x="326898" y="5218938"/>
                    </a:cubicBezTo>
                    <a:moveTo>
                      <a:pt x="326898" y="5253609"/>
                    </a:moveTo>
                    <a:cubicBezTo>
                      <a:pt x="326898" y="5253609"/>
                      <a:pt x="326898" y="5253609"/>
                      <a:pt x="326898" y="5253609"/>
                    </a:cubicBezTo>
                    <a:cubicBezTo>
                      <a:pt x="321183" y="5253418"/>
                      <a:pt x="316802" y="5249037"/>
                      <a:pt x="316802" y="5243322"/>
                    </a:cubicBezTo>
                    <a:cubicBezTo>
                      <a:pt x="316802" y="5237798"/>
                      <a:pt x="321183" y="5233416"/>
                      <a:pt x="326898" y="5233416"/>
                    </a:cubicBezTo>
                    <a:cubicBezTo>
                      <a:pt x="332613" y="5233416"/>
                      <a:pt x="336995" y="5237798"/>
                      <a:pt x="336995" y="5243512"/>
                    </a:cubicBezTo>
                    <a:cubicBezTo>
                      <a:pt x="336995" y="5249037"/>
                      <a:pt x="332423" y="5253609"/>
                      <a:pt x="326898" y="5253609"/>
                    </a:cubicBezTo>
                    <a:moveTo>
                      <a:pt x="294513" y="5181410"/>
                    </a:moveTo>
                    <a:cubicBezTo>
                      <a:pt x="294513" y="5181410"/>
                      <a:pt x="294513" y="5181410"/>
                      <a:pt x="294513" y="5181410"/>
                    </a:cubicBezTo>
                    <a:cubicBezTo>
                      <a:pt x="288989" y="5181410"/>
                      <a:pt x="284797" y="5177218"/>
                      <a:pt x="284797" y="5171694"/>
                    </a:cubicBezTo>
                    <a:cubicBezTo>
                      <a:pt x="284797" y="5166169"/>
                      <a:pt x="288989" y="5161979"/>
                      <a:pt x="294513" y="5161979"/>
                    </a:cubicBezTo>
                    <a:cubicBezTo>
                      <a:pt x="300037" y="5161979"/>
                      <a:pt x="304228" y="5166169"/>
                      <a:pt x="304228" y="5171694"/>
                    </a:cubicBezTo>
                    <a:cubicBezTo>
                      <a:pt x="304228" y="5177028"/>
                      <a:pt x="299847" y="5181410"/>
                      <a:pt x="294513" y="5181410"/>
                    </a:cubicBezTo>
                    <a:moveTo>
                      <a:pt x="294513" y="5218938"/>
                    </a:moveTo>
                    <a:cubicBezTo>
                      <a:pt x="294513" y="5218938"/>
                      <a:pt x="294513" y="5218938"/>
                      <a:pt x="294513" y="5218938"/>
                    </a:cubicBezTo>
                    <a:cubicBezTo>
                      <a:pt x="288798" y="5218938"/>
                      <a:pt x="284417" y="5214366"/>
                      <a:pt x="284417" y="5208651"/>
                    </a:cubicBezTo>
                    <a:cubicBezTo>
                      <a:pt x="284417" y="5202936"/>
                      <a:pt x="288798" y="5198364"/>
                      <a:pt x="294513" y="5198364"/>
                    </a:cubicBezTo>
                    <a:cubicBezTo>
                      <a:pt x="300228" y="5198364"/>
                      <a:pt x="304610" y="5202936"/>
                      <a:pt x="304610" y="5208651"/>
                    </a:cubicBezTo>
                    <a:cubicBezTo>
                      <a:pt x="304610" y="5214366"/>
                      <a:pt x="300037" y="5218938"/>
                      <a:pt x="294513" y="5218938"/>
                    </a:cubicBezTo>
                    <a:moveTo>
                      <a:pt x="294513" y="5253609"/>
                    </a:moveTo>
                    <a:cubicBezTo>
                      <a:pt x="294513" y="5253609"/>
                      <a:pt x="294513" y="5253609"/>
                      <a:pt x="294513" y="5253609"/>
                    </a:cubicBezTo>
                    <a:cubicBezTo>
                      <a:pt x="288798" y="5253418"/>
                      <a:pt x="284417" y="5249037"/>
                      <a:pt x="284417" y="5243322"/>
                    </a:cubicBezTo>
                    <a:cubicBezTo>
                      <a:pt x="284417" y="5237798"/>
                      <a:pt x="288798" y="5233416"/>
                      <a:pt x="294513" y="5233416"/>
                    </a:cubicBezTo>
                    <a:cubicBezTo>
                      <a:pt x="300228" y="5233416"/>
                      <a:pt x="304610" y="5237798"/>
                      <a:pt x="304610" y="5243512"/>
                    </a:cubicBezTo>
                    <a:cubicBezTo>
                      <a:pt x="304610" y="5249037"/>
                      <a:pt x="300037" y="5253609"/>
                      <a:pt x="294513" y="5253609"/>
                    </a:cubicBezTo>
                    <a:moveTo>
                      <a:pt x="141161" y="5181410"/>
                    </a:moveTo>
                    <a:cubicBezTo>
                      <a:pt x="141161" y="5181410"/>
                      <a:pt x="141161" y="5181410"/>
                      <a:pt x="141161" y="5181410"/>
                    </a:cubicBezTo>
                    <a:cubicBezTo>
                      <a:pt x="135636" y="5181410"/>
                      <a:pt x="131445" y="5177218"/>
                      <a:pt x="131445" y="5171694"/>
                    </a:cubicBezTo>
                    <a:cubicBezTo>
                      <a:pt x="131445" y="5166169"/>
                      <a:pt x="135636" y="5161979"/>
                      <a:pt x="141161" y="5161979"/>
                    </a:cubicBezTo>
                    <a:cubicBezTo>
                      <a:pt x="146685" y="5161979"/>
                      <a:pt x="150876" y="5166169"/>
                      <a:pt x="150876" y="5171694"/>
                    </a:cubicBezTo>
                    <a:cubicBezTo>
                      <a:pt x="150876" y="5177028"/>
                      <a:pt x="146494" y="5181410"/>
                      <a:pt x="141161" y="5181410"/>
                    </a:cubicBezTo>
                    <a:moveTo>
                      <a:pt x="141161" y="5218938"/>
                    </a:moveTo>
                    <a:cubicBezTo>
                      <a:pt x="141161" y="5218938"/>
                      <a:pt x="141161" y="5218938"/>
                      <a:pt x="141161" y="5218938"/>
                    </a:cubicBezTo>
                    <a:cubicBezTo>
                      <a:pt x="135445" y="5218938"/>
                      <a:pt x="131064" y="5214366"/>
                      <a:pt x="131064" y="5208651"/>
                    </a:cubicBezTo>
                    <a:cubicBezTo>
                      <a:pt x="131064" y="5202936"/>
                      <a:pt x="135445" y="5198364"/>
                      <a:pt x="141161" y="5198364"/>
                    </a:cubicBezTo>
                    <a:cubicBezTo>
                      <a:pt x="146876" y="5198364"/>
                      <a:pt x="151257" y="5202936"/>
                      <a:pt x="151257" y="5208651"/>
                    </a:cubicBezTo>
                    <a:cubicBezTo>
                      <a:pt x="151257" y="5214366"/>
                      <a:pt x="146685" y="5218938"/>
                      <a:pt x="141161" y="5218938"/>
                    </a:cubicBezTo>
                    <a:moveTo>
                      <a:pt x="141161" y="5253609"/>
                    </a:moveTo>
                    <a:cubicBezTo>
                      <a:pt x="141161" y="5253609"/>
                      <a:pt x="141161" y="5253609"/>
                      <a:pt x="141161" y="5253609"/>
                    </a:cubicBezTo>
                    <a:cubicBezTo>
                      <a:pt x="135445" y="5253418"/>
                      <a:pt x="131064" y="5249037"/>
                      <a:pt x="131064" y="5243322"/>
                    </a:cubicBezTo>
                    <a:cubicBezTo>
                      <a:pt x="131064" y="5237798"/>
                      <a:pt x="135445" y="5233416"/>
                      <a:pt x="141161" y="5233416"/>
                    </a:cubicBezTo>
                    <a:cubicBezTo>
                      <a:pt x="146876" y="5233416"/>
                      <a:pt x="151257" y="5237798"/>
                      <a:pt x="151257" y="5243512"/>
                    </a:cubicBezTo>
                    <a:cubicBezTo>
                      <a:pt x="151257" y="5249037"/>
                      <a:pt x="146685" y="5253609"/>
                      <a:pt x="141161" y="5253609"/>
                    </a:cubicBezTo>
                    <a:moveTo>
                      <a:pt x="97917" y="5181410"/>
                    </a:moveTo>
                    <a:cubicBezTo>
                      <a:pt x="97917" y="5181410"/>
                      <a:pt x="97917" y="5181410"/>
                      <a:pt x="97727" y="5181410"/>
                    </a:cubicBezTo>
                    <a:cubicBezTo>
                      <a:pt x="92393" y="5181410"/>
                      <a:pt x="88202" y="5177218"/>
                      <a:pt x="88202" y="5171694"/>
                    </a:cubicBezTo>
                    <a:cubicBezTo>
                      <a:pt x="88202" y="5166169"/>
                      <a:pt x="92393" y="5161979"/>
                      <a:pt x="97727" y="5161979"/>
                    </a:cubicBezTo>
                    <a:cubicBezTo>
                      <a:pt x="103061" y="5161979"/>
                      <a:pt x="107252" y="5166169"/>
                      <a:pt x="107252" y="5171694"/>
                    </a:cubicBezTo>
                    <a:cubicBezTo>
                      <a:pt x="107252" y="5177028"/>
                      <a:pt x="103061" y="5181219"/>
                      <a:pt x="97917" y="5181410"/>
                    </a:cubicBezTo>
                    <a:moveTo>
                      <a:pt x="97917" y="5218938"/>
                    </a:moveTo>
                    <a:cubicBezTo>
                      <a:pt x="97917" y="5218938"/>
                      <a:pt x="97917" y="5218938"/>
                      <a:pt x="97917" y="5218938"/>
                    </a:cubicBezTo>
                    <a:cubicBezTo>
                      <a:pt x="92202" y="5218938"/>
                      <a:pt x="87820" y="5214366"/>
                      <a:pt x="87820" y="5208651"/>
                    </a:cubicBezTo>
                    <a:cubicBezTo>
                      <a:pt x="87820" y="5202936"/>
                      <a:pt x="92202" y="5198364"/>
                      <a:pt x="97917" y="5198364"/>
                    </a:cubicBezTo>
                    <a:cubicBezTo>
                      <a:pt x="103632" y="5198364"/>
                      <a:pt x="108013" y="5202936"/>
                      <a:pt x="108013" y="5208651"/>
                    </a:cubicBezTo>
                    <a:cubicBezTo>
                      <a:pt x="108013" y="5214366"/>
                      <a:pt x="103441" y="5218938"/>
                      <a:pt x="97917" y="5218938"/>
                    </a:cubicBezTo>
                    <a:moveTo>
                      <a:pt x="97917" y="5253609"/>
                    </a:moveTo>
                    <a:cubicBezTo>
                      <a:pt x="97917" y="5253609"/>
                      <a:pt x="97917" y="5253609"/>
                      <a:pt x="97727" y="5253609"/>
                    </a:cubicBezTo>
                    <a:cubicBezTo>
                      <a:pt x="92202" y="5253418"/>
                      <a:pt x="87820" y="5249037"/>
                      <a:pt x="87820" y="5243322"/>
                    </a:cubicBezTo>
                    <a:cubicBezTo>
                      <a:pt x="87820" y="5237798"/>
                      <a:pt x="92202" y="5233416"/>
                      <a:pt x="97727" y="5233416"/>
                    </a:cubicBezTo>
                    <a:cubicBezTo>
                      <a:pt x="103251" y="5233416"/>
                      <a:pt x="107632" y="5237798"/>
                      <a:pt x="107632" y="5243512"/>
                    </a:cubicBezTo>
                    <a:cubicBezTo>
                      <a:pt x="107632" y="5249037"/>
                      <a:pt x="103251" y="5253418"/>
                      <a:pt x="97917" y="5253609"/>
                    </a:cubicBezTo>
                    <a:moveTo>
                      <a:pt x="52197" y="5181410"/>
                    </a:moveTo>
                    <a:cubicBezTo>
                      <a:pt x="52197" y="5181410"/>
                      <a:pt x="52197" y="5181410"/>
                      <a:pt x="52197" y="5181410"/>
                    </a:cubicBezTo>
                    <a:cubicBezTo>
                      <a:pt x="46672" y="5181410"/>
                      <a:pt x="42481" y="5177218"/>
                      <a:pt x="42481" y="5171694"/>
                    </a:cubicBezTo>
                    <a:cubicBezTo>
                      <a:pt x="42481" y="5166169"/>
                      <a:pt x="46672" y="5161979"/>
                      <a:pt x="52197" y="5161979"/>
                    </a:cubicBezTo>
                    <a:cubicBezTo>
                      <a:pt x="57722" y="5161979"/>
                      <a:pt x="61913" y="5166169"/>
                      <a:pt x="61913" y="5171694"/>
                    </a:cubicBezTo>
                    <a:cubicBezTo>
                      <a:pt x="61913" y="5177028"/>
                      <a:pt x="57531" y="5181410"/>
                      <a:pt x="52197" y="5181410"/>
                    </a:cubicBezTo>
                    <a:moveTo>
                      <a:pt x="52197" y="5218938"/>
                    </a:moveTo>
                    <a:cubicBezTo>
                      <a:pt x="52197" y="5218938"/>
                      <a:pt x="52197" y="5218938"/>
                      <a:pt x="52197" y="5218938"/>
                    </a:cubicBezTo>
                    <a:cubicBezTo>
                      <a:pt x="46482" y="5218938"/>
                      <a:pt x="42100" y="5214366"/>
                      <a:pt x="42100" y="5208651"/>
                    </a:cubicBezTo>
                    <a:cubicBezTo>
                      <a:pt x="42100" y="5202936"/>
                      <a:pt x="46482" y="5198364"/>
                      <a:pt x="52197" y="5198364"/>
                    </a:cubicBezTo>
                    <a:cubicBezTo>
                      <a:pt x="57912" y="5198364"/>
                      <a:pt x="62293" y="5202936"/>
                      <a:pt x="62293" y="5208651"/>
                    </a:cubicBezTo>
                    <a:cubicBezTo>
                      <a:pt x="62293" y="5214366"/>
                      <a:pt x="57722" y="5218938"/>
                      <a:pt x="52197" y="5218938"/>
                    </a:cubicBezTo>
                    <a:moveTo>
                      <a:pt x="52197" y="5253609"/>
                    </a:moveTo>
                    <a:cubicBezTo>
                      <a:pt x="52197" y="5253609"/>
                      <a:pt x="52197" y="5253609"/>
                      <a:pt x="52197" y="5253609"/>
                    </a:cubicBezTo>
                    <a:cubicBezTo>
                      <a:pt x="46482" y="5253418"/>
                      <a:pt x="42100" y="5249037"/>
                      <a:pt x="42100" y="5243322"/>
                    </a:cubicBezTo>
                    <a:cubicBezTo>
                      <a:pt x="42100" y="5237798"/>
                      <a:pt x="46482" y="5233416"/>
                      <a:pt x="52197" y="5233416"/>
                    </a:cubicBezTo>
                    <a:cubicBezTo>
                      <a:pt x="57912" y="5233416"/>
                      <a:pt x="62293" y="5237798"/>
                      <a:pt x="62293" y="5243512"/>
                    </a:cubicBezTo>
                    <a:cubicBezTo>
                      <a:pt x="62293" y="5249037"/>
                      <a:pt x="57722" y="5253609"/>
                      <a:pt x="52197" y="5253609"/>
                    </a:cubicBezTo>
                    <a:moveTo>
                      <a:pt x="624267" y="5277612"/>
                    </a:moveTo>
                    <a:lnTo>
                      <a:pt x="624267" y="5149405"/>
                    </a:lnTo>
                    <a:moveTo>
                      <a:pt x="624267" y="7018020"/>
                    </a:moveTo>
                    <a:lnTo>
                      <a:pt x="624267" y="5277612"/>
                    </a:lnTo>
                    <a:moveTo>
                      <a:pt x="10097" y="5277612"/>
                    </a:moveTo>
                    <a:lnTo>
                      <a:pt x="10097" y="7018020"/>
                    </a:lnTo>
                    <a:moveTo>
                      <a:pt x="10097" y="5149405"/>
                    </a:moveTo>
                    <a:lnTo>
                      <a:pt x="10097" y="5277612"/>
                    </a:lnTo>
                    <a:moveTo>
                      <a:pt x="10097" y="5277612"/>
                    </a:moveTo>
                    <a:lnTo>
                      <a:pt x="624267" y="5277612"/>
                    </a:lnTo>
                    <a:moveTo>
                      <a:pt x="10097" y="7018020"/>
                    </a:moveTo>
                    <a:lnTo>
                      <a:pt x="624267" y="7018020"/>
                    </a:lnTo>
                    <a:moveTo>
                      <a:pt x="61531" y="5428488"/>
                    </a:moveTo>
                    <a:cubicBezTo>
                      <a:pt x="61531" y="5428488"/>
                      <a:pt x="61531" y="5428488"/>
                      <a:pt x="61341" y="5428488"/>
                    </a:cubicBezTo>
                    <a:cubicBezTo>
                      <a:pt x="54102" y="5428488"/>
                      <a:pt x="48577" y="5422964"/>
                      <a:pt x="48577" y="5415724"/>
                    </a:cubicBezTo>
                    <a:cubicBezTo>
                      <a:pt x="48577" y="5408485"/>
                      <a:pt x="54102" y="5402961"/>
                      <a:pt x="61341" y="5402961"/>
                    </a:cubicBezTo>
                    <a:cubicBezTo>
                      <a:pt x="68580" y="5402961"/>
                      <a:pt x="74104" y="5408485"/>
                      <a:pt x="74104" y="5415724"/>
                    </a:cubicBezTo>
                    <a:cubicBezTo>
                      <a:pt x="74104" y="5422773"/>
                      <a:pt x="68580" y="5428298"/>
                      <a:pt x="61531" y="5428488"/>
                    </a:cubicBezTo>
                    <a:moveTo>
                      <a:pt x="61531" y="5341239"/>
                    </a:moveTo>
                    <a:cubicBezTo>
                      <a:pt x="68580" y="5341429"/>
                      <a:pt x="74104" y="5347144"/>
                      <a:pt x="74104" y="5354193"/>
                    </a:cubicBezTo>
                    <a:cubicBezTo>
                      <a:pt x="74104" y="5361241"/>
                      <a:pt x="68580" y="5366956"/>
                      <a:pt x="61341" y="5366956"/>
                    </a:cubicBezTo>
                    <a:cubicBezTo>
                      <a:pt x="54102" y="5366956"/>
                      <a:pt x="48577" y="5361241"/>
                      <a:pt x="48577" y="5354003"/>
                    </a:cubicBezTo>
                    <a:cubicBezTo>
                      <a:pt x="48577" y="5346954"/>
                      <a:pt x="54102" y="5341239"/>
                      <a:pt x="61341" y="5341239"/>
                    </a:cubicBezTo>
                    <a:cubicBezTo>
                      <a:pt x="61531" y="5341239"/>
                      <a:pt x="61531" y="5341239"/>
                      <a:pt x="61531" y="5341239"/>
                    </a:cubicBezTo>
                    <a:moveTo>
                      <a:pt x="61531" y="5489639"/>
                    </a:moveTo>
                    <a:cubicBezTo>
                      <a:pt x="61531" y="5489639"/>
                      <a:pt x="61531" y="5489639"/>
                      <a:pt x="61341" y="5489639"/>
                    </a:cubicBezTo>
                    <a:cubicBezTo>
                      <a:pt x="54102" y="5489639"/>
                      <a:pt x="48577" y="5484114"/>
                      <a:pt x="48577" y="5476875"/>
                    </a:cubicBezTo>
                    <a:cubicBezTo>
                      <a:pt x="48577" y="5469636"/>
                      <a:pt x="54102" y="5464111"/>
                      <a:pt x="61341" y="5464111"/>
                    </a:cubicBezTo>
                    <a:cubicBezTo>
                      <a:pt x="68580" y="5464111"/>
                      <a:pt x="74104" y="5469636"/>
                      <a:pt x="74104" y="5476875"/>
                    </a:cubicBezTo>
                    <a:cubicBezTo>
                      <a:pt x="74104" y="5483923"/>
                      <a:pt x="68580" y="5489448"/>
                      <a:pt x="61531" y="5489639"/>
                    </a:cubicBezTo>
                    <a:moveTo>
                      <a:pt x="61531" y="6134862"/>
                    </a:moveTo>
                    <a:cubicBezTo>
                      <a:pt x="61531" y="6134862"/>
                      <a:pt x="61531" y="6134862"/>
                      <a:pt x="61341" y="6134862"/>
                    </a:cubicBezTo>
                    <a:cubicBezTo>
                      <a:pt x="54102" y="6134862"/>
                      <a:pt x="48577" y="6129337"/>
                      <a:pt x="48577" y="6122099"/>
                    </a:cubicBezTo>
                    <a:cubicBezTo>
                      <a:pt x="48577" y="6114859"/>
                      <a:pt x="54102" y="6109335"/>
                      <a:pt x="61341" y="6109335"/>
                    </a:cubicBezTo>
                    <a:cubicBezTo>
                      <a:pt x="68580" y="6109335"/>
                      <a:pt x="74104" y="6114859"/>
                      <a:pt x="74104" y="6122099"/>
                    </a:cubicBezTo>
                    <a:cubicBezTo>
                      <a:pt x="74104" y="6129147"/>
                      <a:pt x="68580" y="6134671"/>
                      <a:pt x="61531" y="6134862"/>
                    </a:cubicBezTo>
                    <a:moveTo>
                      <a:pt x="61531" y="6779895"/>
                    </a:moveTo>
                    <a:cubicBezTo>
                      <a:pt x="61531" y="6779895"/>
                      <a:pt x="61531" y="6779895"/>
                      <a:pt x="61341" y="6779895"/>
                    </a:cubicBezTo>
                    <a:cubicBezTo>
                      <a:pt x="54102" y="6779705"/>
                      <a:pt x="48577" y="6773990"/>
                      <a:pt x="48577" y="6766750"/>
                    </a:cubicBezTo>
                    <a:cubicBezTo>
                      <a:pt x="48577" y="6759702"/>
                      <a:pt x="54102" y="6753987"/>
                      <a:pt x="61341" y="6753987"/>
                    </a:cubicBezTo>
                    <a:cubicBezTo>
                      <a:pt x="68580" y="6753987"/>
                      <a:pt x="74104" y="6759702"/>
                      <a:pt x="74104" y="6766941"/>
                    </a:cubicBezTo>
                    <a:cubicBezTo>
                      <a:pt x="74104" y="6773990"/>
                      <a:pt x="68580" y="6779705"/>
                      <a:pt x="61531" y="6779895"/>
                    </a:cubicBezTo>
                    <a:moveTo>
                      <a:pt x="61531" y="6841236"/>
                    </a:moveTo>
                    <a:cubicBezTo>
                      <a:pt x="61531" y="6841236"/>
                      <a:pt x="61531" y="6841236"/>
                      <a:pt x="61341" y="6841236"/>
                    </a:cubicBezTo>
                    <a:cubicBezTo>
                      <a:pt x="54102" y="6841236"/>
                      <a:pt x="48577" y="6835712"/>
                      <a:pt x="48577" y="6828472"/>
                    </a:cubicBezTo>
                    <a:cubicBezTo>
                      <a:pt x="48577" y="6821234"/>
                      <a:pt x="54102" y="6815709"/>
                      <a:pt x="61341" y="6815709"/>
                    </a:cubicBezTo>
                    <a:cubicBezTo>
                      <a:pt x="68580" y="6815709"/>
                      <a:pt x="74104" y="6821234"/>
                      <a:pt x="74104" y="6828472"/>
                    </a:cubicBezTo>
                    <a:cubicBezTo>
                      <a:pt x="74104" y="6835521"/>
                      <a:pt x="68580" y="6841046"/>
                      <a:pt x="61531" y="6841236"/>
                    </a:cubicBezTo>
                    <a:moveTo>
                      <a:pt x="61531" y="6902387"/>
                    </a:moveTo>
                    <a:cubicBezTo>
                      <a:pt x="61531" y="6902387"/>
                      <a:pt x="61531" y="6902387"/>
                      <a:pt x="61341" y="6902387"/>
                    </a:cubicBezTo>
                    <a:cubicBezTo>
                      <a:pt x="54102" y="6902387"/>
                      <a:pt x="48577" y="6896862"/>
                      <a:pt x="48577" y="6889623"/>
                    </a:cubicBezTo>
                    <a:cubicBezTo>
                      <a:pt x="48577" y="6882384"/>
                      <a:pt x="54102" y="6876859"/>
                      <a:pt x="61341" y="6876859"/>
                    </a:cubicBezTo>
                    <a:cubicBezTo>
                      <a:pt x="68580" y="6876859"/>
                      <a:pt x="74104" y="6882384"/>
                      <a:pt x="74104" y="6889623"/>
                    </a:cubicBezTo>
                    <a:cubicBezTo>
                      <a:pt x="74104" y="6896671"/>
                      <a:pt x="68580" y="6902196"/>
                      <a:pt x="61531" y="6902387"/>
                    </a:cubicBezTo>
                    <a:moveTo>
                      <a:pt x="317563" y="5428488"/>
                    </a:moveTo>
                    <a:cubicBezTo>
                      <a:pt x="317563" y="5428488"/>
                      <a:pt x="317563" y="5428488"/>
                      <a:pt x="317373" y="5428488"/>
                    </a:cubicBezTo>
                    <a:cubicBezTo>
                      <a:pt x="310134" y="5428488"/>
                      <a:pt x="304610" y="5422964"/>
                      <a:pt x="304610" y="5415724"/>
                    </a:cubicBezTo>
                    <a:cubicBezTo>
                      <a:pt x="304610" y="5408485"/>
                      <a:pt x="310134" y="5402961"/>
                      <a:pt x="317373" y="5402961"/>
                    </a:cubicBezTo>
                    <a:cubicBezTo>
                      <a:pt x="324612" y="5402961"/>
                      <a:pt x="330136" y="5408485"/>
                      <a:pt x="330136" y="5415724"/>
                    </a:cubicBezTo>
                    <a:cubicBezTo>
                      <a:pt x="330136" y="5422773"/>
                      <a:pt x="324612" y="5428298"/>
                      <a:pt x="317563" y="5428488"/>
                    </a:cubicBezTo>
                    <a:moveTo>
                      <a:pt x="317563" y="6134862"/>
                    </a:moveTo>
                    <a:cubicBezTo>
                      <a:pt x="317563" y="6134862"/>
                      <a:pt x="317563" y="6134862"/>
                      <a:pt x="317373" y="6134862"/>
                    </a:cubicBezTo>
                    <a:cubicBezTo>
                      <a:pt x="310134" y="6134862"/>
                      <a:pt x="304610" y="6129337"/>
                      <a:pt x="304610" y="6122099"/>
                    </a:cubicBezTo>
                    <a:cubicBezTo>
                      <a:pt x="304610" y="6114859"/>
                      <a:pt x="310134" y="6109335"/>
                      <a:pt x="317373" y="6109335"/>
                    </a:cubicBezTo>
                    <a:cubicBezTo>
                      <a:pt x="324612" y="6109335"/>
                      <a:pt x="330136" y="6114859"/>
                      <a:pt x="330136" y="6122099"/>
                    </a:cubicBezTo>
                    <a:cubicBezTo>
                      <a:pt x="330136" y="6129147"/>
                      <a:pt x="324612" y="6134671"/>
                      <a:pt x="317563" y="6134862"/>
                    </a:cubicBezTo>
                    <a:moveTo>
                      <a:pt x="317563" y="6841236"/>
                    </a:moveTo>
                    <a:cubicBezTo>
                      <a:pt x="317563" y="6841236"/>
                      <a:pt x="317563" y="6841236"/>
                      <a:pt x="317373" y="6841236"/>
                    </a:cubicBezTo>
                    <a:cubicBezTo>
                      <a:pt x="310134" y="6841236"/>
                      <a:pt x="304610" y="6835712"/>
                      <a:pt x="304610" y="6828472"/>
                    </a:cubicBezTo>
                    <a:cubicBezTo>
                      <a:pt x="304610" y="6821234"/>
                      <a:pt x="310134" y="6815709"/>
                      <a:pt x="317373" y="6815709"/>
                    </a:cubicBezTo>
                    <a:cubicBezTo>
                      <a:pt x="324612" y="6815709"/>
                      <a:pt x="330136" y="6821234"/>
                      <a:pt x="330136" y="6828472"/>
                    </a:cubicBezTo>
                    <a:cubicBezTo>
                      <a:pt x="330136" y="6835521"/>
                      <a:pt x="324612" y="6841046"/>
                      <a:pt x="317563" y="6841236"/>
                    </a:cubicBezTo>
                    <a:moveTo>
                      <a:pt x="573594" y="5367147"/>
                    </a:moveTo>
                    <a:cubicBezTo>
                      <a:pt x="573594" y="5367147"/>
                      <a:pt x="573594" y="5367147"/>
                      <a:pt x="573404" y="5367147"/>
                    </a:cubicBezTo>
                    <a:cubicBezTo>
                      <a:pt x="566165" y="5366956"/>
                      <a:pt x="560450" y="5361241"/>
                      <a:pt x="560450" y="5354003"/>
                    </a:cubicBezTo>
                    <a:cubicBezTo>
                      <a:pt x="560450" y="5346954"/>
                      <a:pt x="566165" y="5341239"/>
                      <a:pt x="573404" y="5341239"/>
                    </a:cubicBezTo>
                    <a:cubicBezTo>
                      <a:pt x="580453" y="5341239"/>
                      <a:pt x="586167" y="5346954"/>
                      <a:pt x="586167" y="5354193"/>
                    </a:cubicBezTo>
                    <a:cubicBezTo>
                      <a:pt x="586358" y="5361241"/>
                      <a:pt x="580643" y="5366956"/>
                      <a:pt x="573594" y="5367147"/>
                    </a:cubicBezTo>
                    <a:moveTo>
                      <a:pt x="573594" y="5428488"/>
                    </a:moveTo>
                    <a:cubicBezTo>
                      <a:pt x="573594" y="5428488"/>
                      <a:pt x="573594" y="5428488"/>
                      <a:pt x="573404" y="5428488"/>
                    </a:cubicBezTo>
                    <a:cubicBezTo>
                      <a:pt x="566165" y="5428488"/>
                      <a:pt x="560450" y="5422964"/>
                      <a:pt x="560450" y="5415724"/>
                    </a:cubicBezTo>
                    <a:cubicBezTo>
                      <a:pt x="560450" y="5408485"/>
                      <a:pt x="566165" y="5402961"/>
                      <a:pt x="573404" y="5402961"/>
                    </a:cubicBezTo>
                    <a:cubicBezTo>
                      <a:pt x="580453" y="5402961"/>
                      <a:pt x="586167" y="5408485"/>
                      <a:pt x="586167" y="5415724"/>
                    </a:cubicBezTo>
                    <a:cubicBezTo>
                      <a:pt x="586358" y="5422773"/>
                      <a:pt x="580643" y="5428298"/>
                      <a:pt x="573594" y="5428488"/>
                    </a:cubicBezTo>
                    <a:moveTo>
                      <a:pt x="573594" y="5489639"/>
                    </a:moveTo>
                    <a:cubicBezTo>
                      <a:pt x="573594" y="5489639"/>
                      <a:pt x="573594" y="5489639"/>
                      <a:pt x="573404" y="5489639"/>
                    </a:cubicBezTo>
                    <a:cubicBezTo>
                      <a:pt x="566165" y="5489639"/>
                      <a:pt x="560450" y="5484114"/>
                      <a:pt x="560450" y="5476875"/>
                    </a:cubicBezTo>
                    <a:cubicBezTo>
                      <a:pt x="560450" y="5469636"/>
                      <a:pt x="566165" y="5464111"/>
                      <a:pt x="573404" y="5464111"/>
                    </a:cubicBezTo>
                    <a:cubicBezTo>
                      <a:pt x="580453" y="5464111"/>
                      <a:pt x="586167" y="5469636"/>
                      <a:pt x="586167" y="5476875"/>
                    </a:cubicBezTo>
                    <a:cubicBezTo>
                      <a:pt x="586358" y="5483923"/>
                      <a:pt x="580643" y="5489448"/>
                      <a:pt x="573594" y="5489639"/>
                    </a:cubicBezTo>
                    <a:moveTo>
                      <a:pt x="573594" y="6134862"/>
                    </a:moveTo>
                    <a:cubicBezTo>
                      <a:pt x="573594" y="6134862"/>
                      <a:pt x="573594" y="6134862"/>
                      <a:pt x="573404" y="6134862"/>
                    </a:cubicBezTo>
                    <a:cubicBezTo>
                      <a:pt x="566165" y="6134862"/>
                      <a:pt x="560450" y="6129337"/>
                      <a:pt x="560450" y="6122099"/>
                    </a:cubicBezTo>
                    <a:cubicBezTo>
                      <a:pt x="560450" y="6114859"/>
                      <a:pt x="566165" y="6109335"/>
                      <a:pt x="573404" y="6109335"/>
                    </a:cubicBezTo>
                    <a:cubicBezTo>
                      <a:pt x="580453" y="6109335"/>
                      <a:pt x="586167" y="6114859"/>
                      <a:pt x="586167" y="6122099"/>
                    </a:cubicBezTo>
                    <a:cubicBezTo>
                      <a:pt x="586358" y="6129147"/>
                      <a:pt x="580643" y="6134671"/>
                      <a:pt x="573594" y="6134862"/>
                    </a:cubicBezTo>
                    <a:moveTo>
                      <a:pt x="573594" y="6779895"/>
                    </a:moveTo>
                    <a:cubicBezTo>
                      <a:pt x="573594" y="6779895"/>
                      <a:pt x="573594" y="6779895"/>
                      <a:pt x="573404" y="6779895"/>
                    </a:cubicBezTo>
                    <a:cubicBezTo>
                      <a:pt x="566165" y="6779705"/>
                      <a:pt x="560450" y="6773990"/>
                      <a:pt x="560450" y="6766750"/>
                    </a:cubicBezTo>
                    <a:cubicBezTo>
                      <a:pt x="560450" y="6759702"/>
                      <a:pt x="566165" y="6753987"/>
                      <a:pt x="573404" y="6753987"/>
                    </a:cubicBezTo>
                    <a:cubicBezTo>
                      <a:pt x="580453" y="6753987"/>
                      <a:pt x="586167" y="6759702"/>
                      <a:pt x="586167" y="6766941"/>
                    </a:cubicBezTo>
                    <a:cubicBezTo>
                      <a:pt x="586358" y="6773990"/>
                      <a:pt x="580643" y="6779705"/>
                      <a:pt x="573594" y="6779895"/>
                    </a:cubicBezTo>
                    <a:moveTo>
                      <a:pt x="573594" y="6841236"/>
                    </a:moveTo>
                    <a:cubicBezTo>
                      <a:pt x="573594" y="6841236"/>
                      <a:pt x="573594" y="6841236"/>
                      <a:pt x="573404" y="6841236"/>
                    </a:cubicBezTo>
                    <a:cubicBezTo>
                      <a:pt x="566165" y="6841236"/>
                      <a:pt x="560450" y="6835712"/>
                      <a:pt x="560450" y="6828472"/>
                    </a:cubicBezTo>
                    <a:cubicBezTo>
                      <a:pt x="560450" y="6821234"/>
                      <a:pt x="566165" y="6815709"/>
                      <a:pt x="573404" y="6815709"/>
                    </a:cubicBezTo>
                    <a:cubicBezTo>
                      <a:pt x="580453" y="6815709"/>
                      <a:pt x="586167" y="6821234"/>
                      <a:pt x="586167" y="6828472"/>
                    </a:cubicBezTo>
                    <a:cubicBezTo>
                      <a:pt x="586358" y="6835521"/>
                      <a:pt x="580643" y="6841046"/>
                      <a:pt x="573594" y="6841236"/>
                    </a:cubicBezTo>
                    <a:moveTo>
                      <a:pt x="573594" y="6902387"/>
                    </a:moveTo>
                    <a:cubicBezTo>
                      <a:pt x="573594" y="6902387"/>
                      <a:pt x="573594" y="6902387"/>
                      <a:pt x="573404" y="6902387"/>
                    </a:cubicBezTo>
                    <a:cubicBezTo>
                      <a:pt x="566165" y="6902387"/>
                      <a:pt x="560450" y="6896862"/>
                      <a:pt x="560450" y="6889623"/>
                    </a:cubicBezTo>
                    <a:cubicBezTo>
                      <a:pt x="560450" y="6882384"/>
                      <a:pt x="566165" y="6876859"/>
                      <a:pt x="573404" y="6876859"/>
                    </a:cubicBezTo>
                    <a:cubicBezTo>
                      <a:pt x="580453" y="6876859"/>
                      <a:pt x="586167" y="6882384"/>
                      <a:pt x="586167" y="6889623"/>
                    </a:cubicBezTo>
                    <a:cubicBezTo>
                      <a:pt x="586358" y="6896671"/>
                      <a:pt x="580643" y="6902196"/>
                      <a:pt x="573594" y="6902387"/>
                    </a:cubicBezTo>
                    <a:moveTo>
                      <a:pt x="562355" y="7214997"/>
                    </a:moveTo>
                    <a:cubicBezTo>
                      <a:pt x="567689" y="7214997"/>
                      <a:pt x="572071" y="7219188"/>
                      <a:pt x="572071" y="7224522"/>
                    </a:cubicBezTo>
                    <a:cubicBezTo>
                      <a:pt x="572071" y="7229856"/>
                      <a:pt x="567880" y="7234047"/>
                      <a:pt x="562355" y="7234047"/>
                    </a:cubicBezTo>
                    <a:cubicBezTo>
                      <a:pt x="556831" y="7234047"/>
                      <a:pt x="552640" y="7229856"/>
                      <a:pt x="552640" y="7224522"/>
                    </a:cubicBezTo>
                    <a:cubicBezTo>
                      <a:pt x="552640" y="7219188"/>
                      <a:pt x="556831" y="7214997"/>
                      <a:pt x="562355" y="7214997"/>
                    </a:cubicBezTo>
                    <a:cubicBezTo>
                      <a:pt x="562355" y="7214997"/>
                      <a:pt x="562355" y="7214997"/>
                      <a:pt x="562355" y="7214997"/>
                    </a:cubicBezTo>
                    <a:moveTo>
                      <a:pt x="614171" y="7202234"/>
                    </a:moveTo>
                    <a:lnTo>
                      <a:pt x="20574" y="7202234"/>
                    </a:lnTo>
                    <a:moveTo>
                      <a:pt x="20574" y="7202234"/>
                    </a:moveTo>
                    <a:lnTo>
                      <a:pt x="10097" y="7202234"/>
                    </a:lnTo>
                    <a:moveTo>
                      <a:pt x="624267" y="7202234"/>
                    </a:moveTo>
                    <a:lnTo>
                      <a:pt x="614171" y="7202234"/>
                    </a:lnTo>
                    <a:moveTo>
                      <a:pt x="20574" y="7202234"/>
                    </a:moveTo>
                    <a:lnTo>
                      <a:pt x="20574" y="7319962"/>
                    </a:lnTo>
                    <a:moveTo>
                      <a:pt x="20574" y="7319962"/>
                    </a:moveTo>
                    <a:lnTo>
                      <a:pt x="614171" y="7319962"/>
                    </a:lnTo>
                    <a:moveTo>
                      <a:pt x="614171" y="7319962"/>
                    </a:moveTo>
                    <a:lnTo>
                      <a:pt x="614171" y="7202234"/>
                    </a:lnTo>
                    <a:moveTo>
                      <a:pt x="562355" y="7271385"/>
                    </a:moveTo>
                    <a:cubicBezTo>
                      <a:pt x="562355" y="7271385"/>
                      <a:pt x="562355" y="7271385"/>
                      <a:pt x="562355" y="7271385"/>
                    </a:cubicBezTo>
                    <a:cubicBezTo>
                      <a:pt x="556640" y="7271385"/>
                      <a:pt x="552258" y="7267003"/>
                      <a:pt x="552258" y="7261289"/>
                    </a:cubicBezTo>
                    <a:cubicBezTo>
                      <a:pt x="552258" y="7255574"/>
                      <a:pt x="556640" y="7251192"/>
                      <a:pt x="562355" y="7251192"/>
                    </a:cubicBezTo>
                    <a:cubicBezTo>
                      <a:pt x="568070" y="7251192"/>
                      <a:pt x="572451" y="7255574"/>
                      <a:pt x="572451" y="7261289"/>
                    </a:cubicBezTo>
                    <a:cubicBezTo>
                      <a:pt x="572451" y="7266813"/>
                      <a:pt x="567880" y="7271385"/>
                      <a:pt x="562355" y="7271385"/>
                    </a:cubicBezTo>
                    <a:moveTo>
                      <a:pt x="562355" y="7306056"/>
                    </a:moveTo>
                    <a:cubicBezTo>
                      <a:pt x="562355" y="7306056"/>
                      <a:pt x="562355" y="7306056"/>
                      <a:pt x="562355" y="7306056"/>
                    </a:cubicBezTo>
                    <a:cubicBezTo>
                      <a:pt x="556640" y="7306056"/>
                      <a:pt x="552258" y="7301674"/>
                      <a:pt x="552258" y="7295959"/>
                    </a:cubicBezTo>
                    <a:cubicBezTo>
                      <a:pt x="552258" y="7290244"/>
                      <a:pt x="556640" y="7285863"/>
                      <a:pt x="562355" y="7285863"/>
                    </a:cubicBezTo>
                    <a:cubicBezTo>
                      <a:pt x="568070" y="7285863"/>
                      <a:pt x="572451" y="7290244"/>
                      <a:pt x="572451" y="7295959"/>
                    </a:cubicBezTo>
                    <a:cubicBezTo>
                      <a:pt x="572451" y="7301484"/>
                      <a:pt x="567880" y="7306056"/>
                      <a:pt x="562355" y="7306056"/>
                    </a:cubicBezTo>
                    <a:moveTo>
                      <a:pt x="529970" y="7234047"/>
                    </a:moveTo>
                    <a:cubicBezTo>
                      <a:pt x="529970" y="7234047"/>
                      <a:pt x="529970" y="7234047"/>
                      <a:pt x="529970" y="7234047"/>
                    </a:cubicBezTo>
                    <a:cubicBezTo>
                      <a:pt x="524445" y="7234047"/>
                      <a:pt x="520254" y="7229856"/>
                      <a:pt x="520254" y="7224522"/>
                    </a:cubicBezTo>
                    <a:cubicBezTo>
                      <a:pt x="520254" y="7219188"/>
                      <a:pt x="524445" y="7214997"/>
                      <a:pt x="529970" y="7214997"/>
                    </a:cubicBezTo>
                    <a:cubicBezTo>
                      <a:pt x="535494" y="7214997"/>
                      <a:pt x="539685" y="7219188"/>
                      <a:pt x="539685" y="7224522"/>
                    </a:cubicBezTo>
                    <a:cubicBezTo>
                      <a:pt x="539685" y="7229856"/>
                      <a:pt x="535304" y="7234047"/>
                      <a:pt x="529970" y="7234047"/>
                    </a:cubicBezTo>
                    <a:moveTo>
                      <a:pt x="529970" y="7271385"/>
                    </a:moveTo>
                    <a:cubicBezTo>
                      <a:pt x="529970" y="7271385"/>
                      <a:pt x="529970" y="7271385"/>
                      <a:pt x="529970" y="7271385"/>
                    </a:cubicBezTo>
                    <a:cubicBezTo>
                      <a:pt x="524255" y="7271385"/>
                      <a:pt x="519874" y="7267003"/>
                      <a:pt x="519874" y="7261289"/>
                    </a:cubicBezTo>
                    <a:cubicBezTo>
                      <a:pt x="519874" y="7255574"/>
                      <a:pt x="524255" y="7251192"/>
                      <a:pt x="529970" y="7251192"/>
                    </a:cubicBezTo>
                    <a:cubicBezTo>
                      <a:pt x="535685" y="7251192"/>
                      <a:pt x="540067" y="7255574"/>
                      <a:pt x="540067" y="7261289"/>
                    </a:cubicBezTo>
                    <a:cubicBezTo>
                      <a:pt x="540067" y="7266813"/>
                      <a:pt x="535494" y="7271385"/>
                      <a:pt x="529970" y="7271385"/>
                    </a:cubicBezTo>
                    <a:moveTo>
                      <a:pt x="529970" y="7306056"/>
                    </a:moveTo>
                    <a:cubicBezTo>
                      <a:pt x="529970" y="7306056"/>
                      <a:pt x="529970" y="7306056"/>
                      <a:pt x="529970" y="7306056"/>
                    </a:cubicBezTo>
                    <a:cubicBezTo>
                      <a:pt x="524255" y="7306056"/>
                      <a:pt x="519874" y="7301674"/>
                      <a:pt x="519874" y="7295959"/>
                    </a:cubicBezTo>
                    <a:cubicBezTo>
                      <a:pt x="519874" y="7290244"/>
                      <a:pt x="524255" y="7285863"/>
                      <a:pt x="529970" y="7285863"/>
                    </a:cubicBezTo>
                    <a:cubicBezTo>
                      <a:pt x="535685" y="7285863"/>
                      <a:pt x="540067" y="7290244"/>
                      <a:pt x="540067" y="7295959"/>
                    </a:cubicBezTo>
                    <a:cubicBezTo>
                      <a:pt x="540067" y="7301484"/>
                      <a:pt x="535494" y="7306056"/>
                      <a:pt x="529970" y="7306056"/>
                    </a:cubicBezTo>
                    <a:moveTo>
                      <a:pt x="493966" y="7234047"/>
                    </a:moveTo>
                    <a:cubicBezTo>
                      <a:pt x="493966" y="7234047"/>
                      <a:pt x="493966" y="7234047"/>
                      <a:pt x="493966" y="7234047"/>
                    </a:cubicBezTo>
                    <a:cubicBezTo>
                      <a:pt x="488441" y="7234047"/>
                      <a:pt x="484250" y="7229856"/>
                      <a:pt x="484250" y="7224522"/>
                    </a:cubicBezTo>
                    <a:cubicBezTo>
                      <a:pt x="484250" y="7219188"/>
                      <a:pt x="488441" y="7214997"/>
                      <a:pt x="493966" y="7214997"/>
                    </a:cubicBezTo>
                    <a:cubicBezTo>
                      <a:pt x="499490" y="7214997"/>
                      <a:pt x="503681" y="7219188"/>
                      <a:pt x="503681" y="7224522"/>
                    </a:cubicBezTo>
                    <a:cubicBezTo>
                      <a:pt x="503681" y="7229856"/>
                      <a:pt x="499300" y="7234047"/>
                      <a:pt x="493966" y="7234047"/>
                    </a:cubicBezTo>
                    <a:moveTo>
                      <a:pt x="493966" y="7271385"/>
                    </a:moveTo>
                    <a:cubicBezTo>
                      <a:pt x="493966" y="7271385"/>
                      <a:pt x="493966" y="7271385"/>
                      <a:pt x="493966" y="7271385"/>
                    </a:cubicBezTo>
                    <a:cubicBezTo>
                      <a:pt x="488251" y="7271385"/>
                      <a:pt x="483869" y="7267003"/>
                      <a:pt x="483869" y="7261289"/>
                    </a:cubicBezTo>
                    <a:cubicBezTo>
                      <a:pt x="483869" y="7255574"/>
                      <a:pt x="488251" y="7251192"/>
                      <a:pt x="493966" y="7251192"/>
                    </a:cubicBezTo>
                    <a:cubicBezTo>
                      <a:pt x="499681" y="7251192"/>
                      <a:pt x="504062" y="7255574"/>
                      <a:pt x="504062" y="7261289"/>
                    </a:cubicBezTo>
                    <a:cubicBezTo>
                      <a:pt x="504062" y="7266813"/>
                      <a:pt x="499490" y="7271385"/>
                      <a:pt x="493966" y="7271385"/>
                    </a:cubicBezTo>
                    <a:moveTo>
                      <a:pt x="493966" y="7306056"/>
                    </a:moveTo>
                    <a:cubicBezTo>
                      <a:pt x="493966" y="7306056"/>
                      <a:pt x="493966" y="7306056"/>
                      <a:pt x="493966" y="7306056"/>
                    </a:cubicBezTo>
                    <a:cubicBezTo>
                      <a:pt x="488251" y="7306056"/>
                      <a:pt x="483869" y="7301674"/>
                      <a:pt x="483869" y="7295959"/>
                    </a:cubicBezTo>
                    <a:cubicBezTo>
                      <a:pt x="483869" y="7290244"/>
                      <a:pt x="488251" y="7285863"/>
                      <a:pt x="493966" y="7285863"/>
                    </a:cubicBezTo>
                    <a:cubicBezTo>
                      <a:pt x="499681" y="7285863"/>
                      <a:pt x="504062" y="7290244"/>
                      <a:pt x="504062" y="7295959"/>
                    </a:cubicBezTo>
                    <a:cubicBezTo>
                      <a:pt x="504062" y="7301484"/>
                      <a:pt x="499490" y="7306056"/>
                      <a:pt x="493966" y="7306056"/>
                    </a:cubicBezTo>
                    <a:moveTo>
                      <a:pt x="363663" y="7234047"/>
                    </a:moveTo>
                    <a:cubicBezTo>
                      <a:pt x="363663" y="7234047"/>
                      <a:pt x="363663" y="7234047"/>
                      <a:pt x="363663" y="7234047"/>
                    </a:cubicBezTo>
                    <a:cubicBezTo>
                      <a:pt x="358139" y="7234047"/>
                      <a:pt x="353948" y="7229856"/>
                      <a:pt x="353948" y="7224522"/>
                    </a:cubicBezTo>
                    <a:cubicBezTo>
                      <a:pt x="353948" y="7219188"/>
                      <a:pt x="358139" y="7214997"/>
                      <a:pt x="363663" y="7214997"/>
                    </a:cubicBezTo>
                    <a:cubicBezTo>
                      <a:pt x="369188" y="7214997"/>
                      <a:pt x="373379" y="7219188"/>
                      <a:pt x="373379" y="7224522"/>
                    </a:cubicBezTo>
                    <a:cubicBezTo>
                      <a:pt x="373379" y="7229856"/>
                      <a:pt x="368998" y="7234047"/>
                      <a:pt x="363663" y="7234047"/>
                    </a:cubicBezTo>
                    <a:moveTo>
                      <a:pt x="363663" y="7271385"/>
                    </a:moveTo>
                    <a:cubicBezTo>
                      <a:pt x="363663" y="7271385"/>
                      <a:pt x="363663" y="7271385"/>
                      <a:pt x="363663" y="7271385"/>
                    </a:cubicBezTo>
                    <a:cubicBezTo>
                      <a:pt x="357949" y="7271385"/>
                      <a:pt x="353567" y="7267003"/>
                      <a:pt x="353567" y="7261289"/>
                    </a:cubicBezTo>
                    <a:cubicBezTo>
                      <a:pt x="353567" y="7255574"/>
                      <a:pt x="357949" y="7251192"/>
                      <a:pt x="363663" y="7251192"/>
                    </a:cubicBezTo>
                    <a:cubicBezTo>
                      <a:pt x="369379" y="7251192"/>
                      <a:pt x="373760" y="7255574"/>
                      <a:pt x="373760" y="7261289"/>
                    </a:cubicBezTo>
                    <a:cubicBezTo>
                      <a:pt x="373760" y="7266813"/>
                      <a:pt x="369188" y="7271385"/>
                      <a:pt x="363663" y="7271385"/>
                    </a:cubicBezTo>
                    <a:moveTo>
                      <a:pt x="363663" y="7306056"/>
                    </a:moveTo>
                    <a:cubicBezTo>
                      <a:pt x="363663" y="7306056"/>
                      <a:pt x="363663" y="7306056"/>
                      <a:pt x="363663" y="7306056"/>
                    </a:cubicBezTo>
                    <a:cubicBezTo>
                      <a:pt x="357949" y="7306056"/>
                      <a:pt x="353567" y="7301674"/>
                      <a:pt x="353567" y="7295959"/>
                    </a:cubicBezTo>
                    <a:cubicBezTo>
                      <a:pt x="353567" y="7290244"/>
                      <a:pt x="357949" y="7285863"/>
                      <a:pt x="363663" y="7285863"/>
                    </a:cubicBezTo>
                    <a:cubicBezTo>
                      <a:pt x="369379" y="7285863"/>
                      <a:pt x="373760" y="7290244"/>
                      <a:pt x="373760" y="7295959"/>
                    </a:cubicBezTo>
                    <a:cubicBezTo>
                      <a:pt x="373760" y="7301484"/>
                      <a:pt x="369188" y="7306056"/>
                      <a:pt x="363663" y="7306056"/>
                    </a:cubicBezTo>
                    <a:moveTo>
                      <a:pt x="326898" y="7234047"/>
                    </a:moveTo>
                    <a:cubicBezTo>
                      <a:pt x="326898" y="7234047"/>
                      <a:pt x="326898" y="7234047"/>
                      <a:pt x="326898" y="7234047"/>
                    </a:cubicBezTo>
                    <a:cubicBezTo>
                      <a:pt x="321374" y="7234047"/>
                      <a:pt x="317182" y="7229856"/>
                      <a:pt x="317182" y="7224522"/>
                    </a:cubicBezTo>
                    <a:cubicBezTo>
                      <a:pt x="317182" y="7219188"/>
                      <a:pt x="321374" y="7214997"/>
                      <a:pt x="326898" y="7214997"/>
                    </a:cubicBezTo>
                    <a:cubicBezTo>
                      <a:pt x="332423" y="7214997"/>
                      <a:pt x="336613" y="7219188"/>
                      <a:pt x="336613" y="7224522"/>
                    </a:cubicBezTo>
                    <a:cubicBezTo>
                      <a:pt x="336613" y="7229856"/>
                      <a:pt x="332232" y="7234047"/>
                      <a:pt x="326898" y="7234047"/>
                    </a:cubicBezTo>
                    <a:moveTo>
                      <a:pt x="326898" y="7271385"/>
                    </a:moveTo>
                    <a:cubicBezTo>
                      <a:pt x="326898" y="7271385"/>
                      <a:pt x="326898" y="7271385"/>
                      <a:pt x="326898" y="7271385"/>
                    </a:cubicBezTo>
                    <a:cubicBezTo>
                      <a:pt x="321183" y="7271385"/>
                      <a:pt x="316802" y="7267003"/>
                      <a:pt x="316802" y="7261289"/>
                    </a:cubicBezTo>
                    <a:cubicBezTo>
                      <a:pt x="316802" y="7255574"/>
                      <a:pt x="321183" y="7251192"/>
                      <a:pt x="326898" y="7251192"/>
                    </a:cubicBezTo>
                    <a:cubicBezTo>
                      <a:pt x="332613" y="7251192"/>
                      <a:pt x="336995" y="7255574"/>
                      <a:pt x="336995" y="7261289"/>
                    </a:cubicBezTo>
                    <a:cubicBezTo>
                      <a:pt x="336995" y="7266813"/>
                      <a:pt x="332423" y="7271385"/>
                      <a:pt x="326898" y="7271385"/>
                    </a:cubicBezTo>
                    <a:moveTo>
                      <a:pt x="326898" y="7306056"/>
                    </a:moveTo>
                    <a:cubicBezTo>
                      <a:pt x="326898" y="7306056"/>
                      <a:pt x="326898" y="7306056"/>
                      <a:pt x="326898" y="7306056"/>
                    </a:cubicBezTo>
                    <a:cubicBezTo>
                      <a:pt x="321183" y="7306056"/>
                      <a:pt x="316802" y="7301674"/>
                      <a:pt x="316802" y="7295959"/>
                    </a:cubicBezTo>
                    <a:cubicBezTo>
                      <a:pt x="316802" y="7290244"/>
                      <a:pt x="321183" y="7285863"/>
                      <a:pt x="326898" y="7285863"/>
                    </a:cubicBezTo>
                    <a:cubicBezTo>
                      <a:pt x="332613" y="7285863"/>
                      <a:pt x="336995" y="7290244"/>
                      <a:pt x="336995" y="7295959"/>
                    </a:cubicBezTo>
                    <a:cubicBezTo>
                      <a:pt x="336995" y="7301484"/>
                      <a:pt x="332423" y="7306056"/>
                      <a:pt x="326898" y="7306056"/>
                    </a:cubicBezTo>
                    <a:moveTo>
                      <a:pt x="294513" y="7234047"/>
                    </a:moveTo>
                    <a:cubicBezTo>
                      <a:pt x="294513" y="7234047"/>
                      <a:pt x="294513" y="7234047"/>
                      <a:pt x="294513" y="7234047"/>
                    </a:cubicBezTo>
                    <a:cubicBezTo>
                      <a:pt x="288989" y="7234047"/>
                      <a:pt x="284797" y="7229856"/>
                      <a:pt x="284797" y="7224522"/>
                    </a:cubicBezTo>
                    <a:cubicBezTo>
                      <a:pt x="284797" y="7219188"/>
                      <a:pt x="288989" y="7214997"/>
                      <a:pt x="294513" y="7214997"/>
                    </a:cubicBezTo>
                    <a:cubicBezTo>
                      <a:pt x="300037" y="7214997"/>
                      <a:pt x="304228" y="7219188"/>
                      <a:pt x="304228" y="7224522"/>
                    </a:cubicBezTo>
                    <a:cubicBezTo>
                      <a:pt x="304228" y="7229856"/>
                      <a:pt x="299847" y="7234047"/>
                      <a:pt x="294513" y="7234047"/>
                    </a:cubicBezTo>
                    <a:moveTo>
                      <a:pt x="294513" y="7271385"/>
                    </a:moveTo>
                    <a:cubicBezTo>
                      <a:pt x="294513" y="7271385"/>
                      <a:pt x="294513" y="7271385"/>
                      <a:pt x="294513" y="7271385"/>
                    </a:cubicBezTo>
                    <a:cubicBezTo>
                      <a:pt x="288798" y="7271385"/>
                      <a:pt x="284417" y="7267003"/>
                      <a:pt x="284417" y="7261289"/>
                    </a:cubicBezTo>
                    <a:cubicBezTo>
                      <a:pt x="284417" y="7255574"/>
                      <a:pt x="288798" y="7251192"/>
                      <a:pt x="294513" y="7251192"/>
                    </a:cubicBezTo>
                    <a:cubicBezTo>
                      <a:pt x="300228" y="7251192"/>
                      <a:pt x="304610" y="7255574"/>
                      <a:pt x="304610" y="7261289"/>
                    </a:cubicBezTo>
                    <a:cubicBezTo>
                      <a:pt x="304610" y="7266813"/>
                      <a:pt x="300037" y="7271385"/>
                      <a:pt x="294513" y="7271385"/>
                    </a:cubicBezTo>
                    <a:moveTo>
                      <a:pt x="294513" y="7306056"/>
                    </a:moveTo>
                    <a:cubicBezTo>
                      <a:pt x="294513" y="7306056"/>
                      <a:pt x="294513" y="7306056"/>
                      <a:pt x="294513" y="7306056"/>
                    </a:cubicBezTo>
                    <a:cubicBezTo>
                      <a:pt x="288798" y="7306056"/>
                      <a:pt x="284417" y="7301674"/>
                      <a:pt x="284417" y="7295959"/>
                    </a:cubicBezTo>
                    <a:cubicBezTo>
                      <a:pt x="284417" y="7290244"/>
                      <a:pt x="288798" y="7285863"/>
                      <a:pt x="294513" y="7285863"/>
                    </a:cubicBezTo>
                    <a:cubicBezTo>
                      <a:pt x="300228" y="7285863"/>
                      <a:pt x="304610" y="7290244"/>
                      <a:pt x="304610" y="7295959"/>
                    </a:cubicBezTo>
                    <a:cubicBezTo>
                      <a:pt x="304610" y="7301484"/>
                      <a:pt x="300037" y="7306056"/>
                      <a:pt x="294513" y="7306056"/>
                    </a:cubicBezTo>
                    <a:moveTo>
                      <a:pt x="141161" y="7234047"/>
                    </a:moveTo>
                    <a:cubicBezTo>
                      <a:pt x="141161" y="7234047"/>
                      <a:pt x="141161" y="7234047"/>
                      <a:pt x="141161" y="7234047"/>
                    </a:cubicBezTo>
                    <a:cubicBezTo>
                      <a:pt x="135636" y="7234047"/>
                      <a:pt x="131445" y="7229856"/>
                      <a:pt x="131445" y="7224522"/>
                    </a:cubicBezTo>
                    <a:cubicBezTo>
                      <a:pt x="131445" y="7219188"/>
                      <a:pt x="135636" y="7214997"/>
                      <a:pt x="141161" y="7214997"/>
                    </a:cubicBezTo>
                    <a:cubicBezTo>
                      <a:pt x="146685" y="7214997"/>
                      <a:pt x="150876" y="7219188"/>
                      <a:pt x="150876" y="7224522"/>
                    </a:cubicBezTo>
                    <a:cubicBezTo>
                      <a:pt x="150876" y="7229856"/>
                      <a:pt x="146494" y="7234047"/>
                      <a:pt x="141161" y="7234047"/>
                    </a:cubicBezTo>
                    <a:moveTo>
                      <a:pt x="141161" y="7271385"/>
                    </a:moveTo>
                    <a:cubicBezTo>
                      <a:pt x="141161" y="7271385"/>
                      <a:pt x="141161" y="7271385"/>
                      <a:pt x="141161" y="7271385"/>
                    </a:cubicBezTo>
                    <a:cubicBezTo>
                      <a:pt x="135445" y="7271385"/>
                      <a:pt x="131064" y="7267003"/>
                      <a:pt x="131064" y="7261289"/>
                    </a:cubicBezTo>
                    <a:cubicBezTo>
                      <a:pt x="131064" y="7255574"/>
                      <a:pt x="135445" y="7251192"/>
                      <a:pt x="141161" y="7251192"/>
                    </a:cubicBezTo>
                    <a:cubicBezTo>
                      <a:pt x="146876" y="7251192"/>
                      <a:pt x="151257" y="7255574"/>
                      <a:pt x="151257" y="7261289"/>
                    </a:cubicBezTo>
                    <a:cubicBezTo>
                      <a:pt x="151257" y="7266813"/>
                      <a:pt x="146685" y="7271385"/>
                      <a:pt x="141161" y="7271385"/>
                    </a:cubicBezTo>
                    <a:moveTo>
                      <a:pt x="141161" y="7306056"/>
                    </a:moveTo>
                    <a:cubicBezTo>
                      <a:pt x="141161" y="7306056"/>
                      <a:pt x="141161" y="7306056"/>
                      <a:pt x="141161" y="7306056"/>
                    </a:cubicBezTo>
                    <a:cubicBezTo>
                      <a:pt x="135445" y="7306056"/>
                      <a:pt x="131064" y="7301674"/>
                      <a:pt x="131064" y="7295959"/>
                    </a:cubicBezTo>
                    <a:cubicBezTo>
                      <a:pt x="131064" y="7290244"/>
                      <a:pt x="135445" y="7285863"/>
                      <a:pt x="141161" y="7285863"/>
                    </a:cubicBezTo>
                    <a:cubicBezTo>
                      <a:pt x="146876" y="7285863"/>
                      <a:pt x="151257" y="7290244"/>
                      <a:pt x="151257" y="7295959"/>
                    </a:cubicBezTo>
                    <a:cubicBezTo>
                      <a:pt x="151257" y="7301484"/>
                      <a:pt x="146685" y="7306056"/>
                      <a:pt x="141161" y="7306056"/>
                    </a:cubicBezTo>
                    <a:moveTo>
                      <a:pt x="97917" y="7234047"/>
                    </a:moveTo>
                    <a:cubicBezTo>
                      <a:pt x="97917" y="7234047"/>
                      <a:pt x="97917" y="7234047"/>
                      <a:pt x="97727" y="7234047"/>
                    </a:cubicBezTo>
                    <a:cubicBezTo>
                      <a:pt x="92393" y="7234047"/>
                      <a:pt x="88202" y="7229856"/>
                      <a:pt x="88202" y="7224522"/>
                    </a:cubicBezTo>
                    <a:cubicBezTo>
                      <a:pt x="88202" y="7219188"/>
                      <a:pt x="92393" y="7214997"/>
                      <a:pt x="97727" y="7214997"/>
                    </a:cubicBezTo>
                    <a:cubicBezTo>
                      <a:pt x="103061" y="7214997"/>
                      <a:pt x="107252" y="7219188"/>
                      <a:pt x="107252" y="7224522"/>
                    </a:cubicBezTo>
                    <a:cubicBezTo>
                      <a:pt x="107252" y="7229665"/>
                      <a:pt x="103061" y="7233856"/>
                      <a:pt x="97917" y="7234047"/>
                    </a:cubicBezTo>
                    <a:moveTo>
                      <a:pt x="97917" y="7271385"/>
                    </a:moveTo>
                    <a:cubicBezTo>
                      <a:pt x="97917" y="7271385"/>
                      <a:pt x="97917" y="7271385"/>
                      <a:pt x="97917" y="7271385"/>
                    </a:cubicBezTo>
                    <a:cubicBezTo>
                      <a:pt x="92202" y="7271385"/>
                      <a:pt x="87820" y="7267003"/>
                      <a:pt x="87820" y="7261289"/>
                    </a:cubicBezTo>
                    <a:cubicBezTo>
                      <a:pt x="87820" y="7255574"/>
                      <a:pt x="92202" y="7251192"/>
                      <a:pt x="97917" y="7251192"/>
                    </a:cubicBezTo>
                    <a:cubicBezTo>
                      <a:pt x="103632" y="7251192"/>
                      <a:pt x="108013" y="7255574"/>
                      <a:pt x="108013" y="7261289"/>
                    </a:cubicBezTo>
                    <a:cubicBezTo>
                      <a:pt x="108013" y="7266813"/>
                      <a:pt x="103441" y="7271385"/>
                      <a:pt x="97917" y="7271385"/>
                    </a:cubicBezTo>
                    <a:moveTo>
                      <a:pt x="97917" y="7306056"/>
                    </a:moveTo>
                    <a:cubicBezTo>
                      <a:pt x="97917" y="7306056"/>
                      <a:pt x="97917" y="7306056"/>
                      <a:pt x="97727" y="7306056"/>
                    </a:cubicBezTo>
                    <a:cubicBezTo>
                      <a:pt x="92202" y="7306056"/>
                      <a:pt x="87820" y="7301674"/>
                      <a:pt x="87820" y="7295959"/>
                    </a:cubicBezTo>
                    <a:cubicBezTo>
                      <a:pt x="87820" y="7290244"/>
                      <a:pt x="92202" y="7285863"/>
                      <a:pt x="97727" y="7285863"/>
                    </a:cubicBezTo>
                    <a:cubicBezTo>
                      <a:pt x="103251" y="7285863"/>
                      <a:pt x="107632" y="7290244"/>
                      <a:pt x="107632" y="7295959"/>
                    </a:cubicBezTo>
                    <a:cubicBezTo>
                      <a:pt x="107632" y="7301484"/>
                      <a:pt x="103251" y="7305865"/>
                      <a:pt x="97917" y="7306056"/>
                    </a:cubicBezTo>
                    <a:moveTo>
                      <a:pt x="52197" y="7234047"/>
                    </a:moveTo>
                    <a:cubicBezTo>
                      <a:pt x="52197" y="7234047"/>
                      <a:pt x="52197" y="7234047"/>
                      <a:pt x="52197" y="7234047"/>
                    </a:cubicBezTo>
                    <a:cubicBezTo>
                      <a:pt x="46672" y="7234047"/>
                      <a:pt x="42481" y="7229856"/>
                      <a:pt x="42481" y="7224522"/>
                    </a:cubicBezTo>
                    <a:cubicBezTo>
                      <a:pt x="42481" y="7219188"/>
                      <a:pt x="46672" y="7214997"/>
                      <a:pt x="52197" y="7214997"/>
                    </a:cubicBezTo>
                    <a:cubicBezTo>
                      <a:pt x="57722" y="7214997"/>
                      <a:pt x="61913" y="7219188"/>
                      <a:pt x="61913" y="7224522"/>
                    </a:cubicBezTo>
                    <a:cubicBezTo>
                      <a:pt x="61913" y="7229856"/>
                      <a:pt x="57531" y="7234047"/>
                      <a:pt x="52197" y="7234047"/>
                    </a:cubicBezTo>
                    <a:moveTo>
                      <a:pt x="52197" y="7271385"/>
                    </a:moveTo>
                    <a:cubicBezTo>
                      <a:pt x="52197" y="7271385"/>
                      <a:pt x="52197" y="7271385"/>
                      <a:pt x="52197" y="7271385"/>
                    </a:cubicBezTo>
                    <a:cubicBezTo>
                      <a:pt x="46482" y="7271385"/>
                      <a:pt x="42100" y="7267003"/>
                      <a:pt x="42100" y="7261289"/>
                    </a:cubicBezTo>
                    <a:cubicBezTo>
                      <a:pt x="42100" y="7255574"/>
                      <a:pt x="46482" y="7251192"/>
                      <a:pt x="52197" y="7251192"/>
                    </a:cubicBezTo>
                    <a:cubicBezTo>
                      <a:pt x="57912" y="7251192"/>
                      <a:pt x="62293" y="7255574"/>
                      <a:pt x="62293" y="7261289"/>
                    </a:cubicBezTo>
                    <a:cubicBezTo>
                      <a:pt x="62293" y="7266813"/>
                      <a:pt x="57722" y="7271385"/>
                      <a:pt x="52197" y="7271385"/>
                    </a:cubicBezTo>
                    <a:moveTo>
                      <a:pt x="52197" y="7306056"/>
                    </a:moveTo>
                    <a:cubicBezTo>
                      <a:pt x="52197" y="7306056"/>
                      <a:pt x="52197" y="7306056"/>
                      <a:pt x="52197" y="7306056"/>
                    </a:cubicBezTo>
                    <a:cubicBezTo>
                      <a:pt x="46482" y="7306056"/>
                      <a:pt x="42100" y="7301674"/>
                      <a:pt x="42100" y="7295959"/>
                    </a:cubicBezTo>
                    <a:cubicBezTo>
                      <a:pt x="42100" y="7290244"/>
                      <a:pt x="46482" y="7285863"/>
                      <a:pt x="52197" y="7285863"/>
                    </a:cubicBezTo>
                    <a:cubicBezTo>
                      <a:pt x="57912" y="7285863"/>
                      <a:pt x="62293" y="7290244"/>
                      <a:pt x="62293" y="7295959"/>
                    </a:cubicBezTo>
                    <a:cubicBezTo>
                      <a:pt x="62293" y="7301484"/>
                      <a:pt x="57722" y="7306056"/>
                      <a:pt x="52197" y="7306056"/>
                    </a:cubicBezTo>
                    <a:moveTo>
                      <a:pt x="624267" y="7330059"/>
                    </a:moveTo>
                    <a:lnTo>
                      <a:pt x="624267" y="7202234"/>
                    </a:lnTo>
                    <a:moveTo>
                      <a:pt x="624267" y="9070467"/>
                    </a:moveTo>
                    <a:lnTo>
                      <a:pt x="624267" y="7330059"/>
                    </a:lnTo>
                    <a:moveTo>
                      <a:pt x="10097" y="7330059"/>
                    </a:moveTo>
                    <a:lnTo>
                      <a:pt x="10097" y="9070467"/>
                    </a:lnTo>
                    <a:moveTo>
                      <a:pt x="10097" y="7202234"/>
                    </a:moveTo>
                    <a:lnTo>
                      <a:pt x="10097" y="7330059"/>
                    </a:lnTo>
                    <a:moveTo>
                      <a:pt x="10097" y="7330059"/>
                    </a:moveTo>
                    <a:lnTo>
                      <a:pt x="624267" y="7330059"/>
                    </a:lnTo>
                    <a:moveTo>
                      <a:pt x="10097" y="9070467"/>
                    </a:moveTo>
                    <a:lnTo>
                      <a:pt x="624267" y="9070467"/>
                    </a:lnTo>
                    <a:moveTo>
                      <a:pt x="61531" y="7480935"/>
                    </a:moveTo>
                    <a:cubicBezTo>
                      <a:pt x="61531" y="7480935"/>
                      <a:pt x="61531" y="7480935"/>
                      <a:pt x="61341" y="7480935"/>
                    </a:cubicBezTo>
                    <a:cubicBezTo>
                      <a:pt x="54102" y="7480935"/>
                      <a:pt x="48577" y="7475411"/>
                      <a:pt x="48577" y="7468172"/>
                    </a:cubicBezTo>
                    <a:cubicBezTo>
                      <a:pt x="48577" y="7460933"/>
                      <a:pt x="54102" y="7455408"/>
                      <a:pt x="61341" y="7455408"/>
                    </a:cubicBezTo>
                    <a:cubicBezTo>
                      <a:pt x="68580" y="7455408"/>
                      <a:pt x="74104" y="7460933"/>
                      <a:pt x="74104" y="7468172"/>
                    </a:cubicBezTo>
                    <a:cubicBezTo>
                      <a:pt x="74104" y="7475220"/>
                      <a:pt x="68580" y="7480744"/>
                      <a:pt x="61531" y="7480935"/>
                    </a:cubicBezTo>
                    <a:moveTo>
                      <a:pt x="61531" y="7393877"/>
                    </a:moveTo>
                    <a:cubicBezTo>
                      <a:pt x="68580" y="7394067"/>
                      <a:pt x="74104" y="7399592"/>
                      <a:pt x="74104" y="7406640"/>
                    </a:cubicBezTo>
                    <a:cubicBezTo>
                      <a:pt x="74104" y="7413879"/>
                      <a:pt x="68580" y="7419403"/>
                      <a:pt x="61341" y="7419403"/>
                    </a:cubicBezTo>
                    <a:cubicBezTo>
                      <a:pt x="54102" y="7419403"/>
                      <a:pt x="48577" y="7413879"/>
                      <a:pt x="48577" y="7406640"/>
                    </a:cubicBezTo>
                    <a:cubicBezTo>
                      <a:pt x="48577" y="7399401"/>
                      <a:pt x="54102" y="7393877"/>
                      <a:pt x="61341" y="7393877"/>
                    </a:cubicBezTo>
                    <a:cubicBezTo>
                      <a:pt x="61531" y="7393877"/>
                      <a:pt x="61531" y="7393877"/>
                      <a:pt x="61531" y="7393877"/>
                    </a:cubicBezTo>
                    <a:moveTo>
                      <a:pt x="61531" y="7542467"/>
                    </a:moveTo>
                    <a:cubicBezTo>
                      <a:pt x="61531" y="7542467"/>
                      <a:pt x="61531" y="7542467"/>
                      <a:pt x="61341" y="7542467"/>
                    </a:cubicBezTo>
                    <a:cubicBezTo>
                      <a:pt x="54102" y="7542467"/>
                      <a:pt x="48577" y="7536942"/>
                      <a:pt x="48577" y="7529703"/>
                    </a:cubicBezTo>
                    <a:cubicBezTo>
                      <a:pt x="48577" y="7522464"/>
                      <a:pt x="54102" y="7516939"/>
                      <a:pt x="61341" y="7516939"/>
                    </a:cubicBezTo>
                    <a:cubicBezTo>
                      <a:pt x="68580" y="7516939"/>
                      <a:pt x="74104" y="7522464"/>
                      <a:pt x="74104" y="7529703"/>
                    </a:cubicBezTo>
                    <a:cubicBezTo>
                      <a:pt x="74104" y="7536752"/>
                      <a:pt x="68580" y="7542276"/>
                      <a:pt x="61531" y="7542467"/>
                    </a:cubicBezTo>
                    <a:moveTo>
                      <a:pt x="61531" y="8187309"/>
                    </a:moveTo>
                    <a:cubicBezTo>
                      <a:pt x="61531" y="8187309"/>
                      <a:pt x="61531" y="8187309"/>
                      <a:pt x="61341" y="8187309"/>
                    </a:cubicBezTo>
                    <a:cubicBezTo>
                      <a:pt x="54102" y="8187309"/>
                      <a:pt x="48577" y="8181784"/>
                      <a:pt x="48577" y="8174545"/>
                    </a:cubicBezTo>
                    <a:cubicBezTo>
                      <a:pt x="48577" y="8167306"/>
                      <a:pt x="54102" y="8161782"/>
                      <a:pt x="61341" y="8161782"/>
                    </a:cubicBezTo>
                    <a:cubicBezTo>
                      <a:pt x="68580" y="8161782"/>
                      <a:pt x="74104" y="8167306"/>
                      <a:pt x="74104" y="8174545"/>
                    </a:cubicBezTo>
                    <a:cubicBezTo>
                      <a:pt x="74104" y="8181594"/>
                      <a:pt x="68580" y="8187119"/>
                      <a:pt x="61531" y="8187309"/>
                    </a:cubicBezTo>
                    <a:moveTo>
                      <a:pt x="61531" y="8832151"/>
                    </a:moveTo>
                    <a:cubicBezTo>
                      <a:pt x="61531" y="8832151"/>
                      <a:pt x="61531" y="8832151"/>
                      <a:pt x="61341" y="8832151"/>
                    </a:cubicBezTo>
                    <a:cubicBezTo>
                      <a:pt x="54102" y="8832151"/>
                      <a:pt x="48577" y="8826627"/>
                      <a:pt x="48577" y="8819388"/>
                    </a:cubicBezTo>
                    <a:cubicBezTo>
                      <a:pt x="48577" y="8812149"/>
                      <a:pt x="54102" y="8806624"/>
                      <a:pt x="61341" y="8806624"/>
                    </a:cubicBezTo>
                    <a:cubicBezTo>
                      <a:pt x="68580" y="8806624"/>
                      <a:pt x="74104" y="8812149"/>
                      <a:pt x="74104" y="8819388"/>
                    </a:cubicBezTo>
                    <a:cubicBezTo>
                      <a:pt x="74104" y="8826436"/>
                      <a:pt x="68580" y="8831961"/>
                      <a:pt x="61531" y="8832151"/>
                    </a:cubicBezTo>
                    <a:moveTo>
                      <a:pt x="61531" y="8893683"/>
                    </a:moveTo>
                    <a:cubicBezTo>
                      <a:pt x="61531" y="8893683"/>
                      <a:pt x="61531" y="8893683"/>
                      <a:pt x="61341" y="8893683"/>
                    </a:cubicBezTo>
                    <a:cubicBezTo>
                      <a:pt x="54102" y="8893683"/>
                      <a:pt x="48577" y="8888158"/>
                      <a:pt x="48577" y="8880919"/>
                    </a:cubicBezTo>
                    <a:cubicBezTo>
                      <a:pt x="48577" y="8873681"/>
                      <a:pt x="54102" y="8868156"/>
                      <a:pt x="61341" y="8868156"/>
                    </a:cubicBezTo>
                    <a:cubicBezTo>
                      <a:pt x="68580" y="8868156"/>
                      <a:pt x="74104" y="8873681"/>
                      <a:pt x="74104" y="8880919"/>
                    </a:cubicBezTo>
                    <a:cubicBezTo>
                      <a:pt x="74104" y="8887968"/>
                      <a:pt x="68580" y="8893492"/>
                      <a:pt x="61531" y="8893683"/>
                    </a:cubicBezTo>
                    <a:moveTo>
                      <a:pt x="61531" y="8955215"/>
                    </a:moveTo>
                    <a:cubicBezTo>
                      <a:pt x="61531" y="8955215"/>
                      <a:pt x="61531" y="8955215"/>
                      <a:pt x="61341" y="8955215"/>
                    </a:cubicBezTo>
                    <a:cubicBezTo>
                      <a:pt x="54102" y="8955215"/>
                      <a:pt x="48577" y="8949690"/>
                      <a:pt x="48577" y="8942451"/>
                    </a:cubicBezTo>
                    <a:cubicBezTo>
                      <a:pt x="48577" y="8935212"/>
                      <a:pt x="54102" y="8929688"/>
                      <a:pt x="61341" y="8929688"/>
                    </a:cubicBezTo>
                    <a:cubicBezTo>
                      <a:pt x="68580" y="8929688"/>
                      <a:pt x="74104" y="8935212"/>
                      <a:pt x="74104" y="8942451"/>
                    </a:cubicBezTo>
                    <a:cubicBezTo>
                      <a:pt x="74104" y="8949499"/>
                      <a:pt x="68580" y="8955024"/>
                      <a:pt x="61531" y="8955215"/>
                    </a:cubicBezTo>
                    <a:moveTo>
                      <a:pt x="317563" y="7480935"/>
                    </a:moveTo>
                    <a:cubicBezTo>
                      <a:pt x="317563" y="7480935"/>
                      <a:pt x="317563" y="7480935"/>
                      <a:pt x="317373" y="7480935"/>
                    </a:cubicBezTo>
                    <a:cubicBezTo>
                      <a:pt x="310134" y="7480935"/>
                      <a:pt x="304610" y="7475411"/>
                      <a:pt x="304610" y="7468172"/>
                    </a:cubicBezTo>
                    <a:cubicBezTo>
                      <a:pt x="304610" y="7460933"/>
                      <a:pt x="310134" y="7455408"/>
                      <a:pt x="317373" y="7455408"/>
                    </a:cubicBezTo>
                    <a:cubicBezTo>
                      <a:pt x="324612" y="7455408"/>
                      <a:pt x="330136" y="7460933"/>
                      <a:pt x="330136" y="7468172"/>
                    </a:cubicBezTo>
                    <a:cubicBezTo>
                      <a:pt x="330136" y="7475220"/>
                      <a:pt x="324612" y="7480744"/>
                      <a:pt x="317563" y="7480935"/>
                    </a:cubicBezTo>
                    <a:moveTo>
                      <a:pt x="317563" y="8187309"/>
                    </a:moveTo>
                    <a:cubicBezTo>
                      <a:pt x="317563" y="8187309"/>
                      <a:pt x="317563" y="8187309"/>
                      <a:pt x="317373" y="8187309"/>
                    </a:cubicBezTo>
                    <a:cubicBezTo>
                      <a:pt x="310134" y="8187309"/>
                      <a:pt x="304610" y="8181784"/>
                      <a:pt x="304610" y="8174545"/>
                    </a:cubicBezTo>
                    <a:cubicBezTo>
                      <a:pt x="304610" y="8167306"/>
                      <a:pt x="310134" y="8161782"/>
                      <a:pt x="317373" y="8161782"/>
                    </a:cubicBezTo>
                    <a:cubicBezTo>
                      <a:pt x="324612" y="8161782"/>
                      <a:pt x="330136" y="8167306"/>
                      <a:pt x="330136" y="8174545"/>
                    </a:cubicBezTo>
                    <a:cubicBezTo>
                      <a:pt x="330136" y="8181594"/>
                      <a:pt x="324612" y="8187119"/>
                      <a:pt x="317563" y="8187309"/>
                    </a:cubicBezTo>
                    <a:moveTo>
                      <a:pt x="317563" y="8893683"/>
                    </a:moveTo>
                    <a:cubicBezTo>
                      <a:pt x="317563" y="8893683"/>
                      <a:pt x="317563" y="8893683"/>
                      <a:pt x="317373" y="8893683"/>
                    </a:cubicBezTo>
                    <a:cubicBezTo>
                      <a:pt x="310134" y="8893683"/>
                      <a:pt x="304610" y="8888158"/>
                      <a:pt x="304610" y="8880919"/>
                    </a:cubicBezTo>
                    <a:cubicBezTo>
                      <a:pt x="304610" y="8873681"/>
                      <a:pt x="310134" y="8868156"/>
                      <a:pt x="317373" y="8868156"/>
                    </a:cubicBezTo>
                    <a:cubicBezTo>
                      <a:pt x="324612" y="8868156"/>
                      <a:pt x="330136" y="8873681"/>
                      <a:pt x="330136" y="8880919"/>
                    </a:cubicBezTo>
                    <a:cubicBezTo>
                      <a:pt x="330136" y="8887968"/>
                      <a:pt x="324612" y="8893492"/>
                      <a:pt x="317563" y="8893683"/>
                    </a:cubicBezTo>
                    <a:moveTo>
                      <a:pt x="573594" y="7419403"/>
                    </a:moveTo>
                    <a:cubicBezTo>
                      <a:pt x="573594" y="7419403"/>
                      <a:pt x="573594" y="7419403"/>
                      <a:pt x="573404" y="7419403"/>
                    </a:cubicBezTo>
                    <a:cubicBezTo>
                      <a:pt x="566165" y="7419403"/>
                      <a:pt x="560450" y="7413879"/>
                      <a:pt x="560450" y="7406640"/>
                    </a:cubicBezTo>
                    <a:cubicBezTo>
                      <a:pt x="560450" y="7399401"/>
                      <a:pt x="566165" y="7393877"/>
                      <a:pt x="573404" y="7393877"/>
                    </a:cubicBezTo>
                    <a:cubicBezTo>
                      <a:pt x="580453" y="7393877"/>
                      <a:pt x="586167" y="7399401"/>
                      <a:pt x="586167" y="7406640"/>
                    </a:cubicBezTo>
                    <a:cubicBezTo>
                      <a:pt x="586358" y="7413689"/>
                      <a:pt x="580643" y="7419213"/>
                      <a:pt x="573594" y="7419403"/>
                    </a:cubicBezTo>
                    <a:moveTo>
                      <a:pt x="573594" y="7480935"/>
                    </a:moveTo>
                    <a:cubicBezTo>
                      <a:pt x="573594" y="7480935"/>
                      <a:pt x="573594" y="7480935"/>
                      <a:pt x="573404" y="7480935"/>
                    </a:cubicBezTo>
                    <a:cubicBezTo>
                      <a:pt x="566165" y="7480935"/>
                      <a:pt x="560450" y="7475411"/>
                      <a:pt x="560450" y="7468172"/>
                    </a:cubicBezTo>
                    <a:cubicBezTo>
                      <a:pt x="560450" y="7460933"/>
                      <a:pt x="566165" y="7455408"/>
                      <a:pt x="573404" y="7455408"/>
                    </a:cubicBezTo>
                    <a:cubicBezTo>
                      <a:pt x="580453" y="7455408"/>
                      <a:pt x="586167" y="7460933"/>
                      <a:pt x="586167" y="7468172"/>
                    </a:cubicBezTo>
                    <a:cubicBezTo>
                      <a:pt x="586358" y="7475220"/>
                      <a:pt x="580643" y="7480744"/>
                      <a:pt x="573594" y="7480935"/>
                    </a:cubicBezTo>
                    <a:moveTo>
                      <a:pt x="573594" y="7542467"/>
                    </a:moveTo>
                    <a:cubicBezTo>
                      <a:pt x="573594" y="7542467"/>
                      <a:pt x="573594" y="7542467"/>
                      <a:pt x="573404" y="7542467"/>
                    </a:cubicBezTo>
                    <a:cubicBezTo>
                      <a:pt x="566165" y="7542467"/>
                      <a:pt x="560450" y="7536942"/>
                      <a:pt x="560450" y="7529703"/>
                    </a:cubicBezTo>
                    <a:cubicBezTo>
                      <a:pt x="560450" y="7522464"/>
                      <a:pt x="566165" y="7516939"/>
                      <a:pt x="573404" y="7516939"/>
                    </a:cubicBezTo>
                    <a:cubicBezTo>
                      <a:pt x="580453" y="7516939"/>
                      <a:pt x="586167" y="7522464"/>
                      <a:pt x="586167" y="7529703"/>
                    </a:cubicBezTo>
                    <a:cubicBezTo>
                      <a:pt x="586358" y="7536752"/>
                      <a:pt x="580643" y="7542276"/>
                      <a:pt x="573594" y="7542467"/>
                    </a:cubicBezTo>
                    <a:moveTo>
                      <a:pt x="573594" y="8187309"/>
                    </a:moveTo>
                    <a:cubicBezTo>
                      <a:pt x="573594" y="8187309"/>
                      <a:pt x="573594" y="8187309"/>
                      <a:pt x="573404" y="8187309"/>
                    </a:cubicBezTo>
                    <a:cubicBezTo>
                      <a:pt x="566165" y="8187309"/>
                      <a:pt x="560450" y="8181784"/>
                      <a:pt x="560450" y="8174545"/>
                    </a:cubicBezTo>
                    <a:cubicBezTo>
                      <a:pt x="560450" y="8167306"/>
                      <a:pt x="566165" y="8161782"/>
                      <a:pt x="573404" y="8161782"/>
                    </a:cubicBezTo>
                    <a:cubicBezTo>
                      <a:pt x="580453" y="8161782"/>
                      <a:pt x="586167" y="8167306"/>
                      <a:pt x="586167" y="8174545"/>
                    </a:cubicBezTo>
                    <a:cubicBezTo>
                      <a:pt x="586358" y="8181594"/>
                      <a:pt x="580643" y="8187119"/>
                      <a:pt x="573594" y="8187309"/>
                    </a:cubicBezTo>
                    <a:moveTo>
                      <a:pt x="573594" y="8832151"/>
                    </a:moveTo>
                    <a:cubicBezTo>
                      <a:pt x="573594" y="8832151"/>
                      <a:pt x="573594" y="8832151"/>
                      <a:pt x="573404" y="8832151"/>
                    </a:cubicBezTo>
                    <a:cubicBezTo>
                      <a:pt x="566165" y="8832151"/>
                      <a:pt x="560450" y="8826627"/>
                      <a:pt x="560450" y="8819388"/>
                    </a:cubicBezTo>
                    <a:cubicBezTo>
                      <a:pt x="560450" y="8812149"/>
                      <a:pt x="566165" y="8806624"/>
                      <a:pt x="573404" y="8806624"/>
                    </a:cubicBezTo>
                    <a:cubicBezTo>
                      <a:pt x="580453" y="8806624"/>
                      <a:pt x="586167" y="8812149"/>
                      <a:pt x="586167" y="8819388"/>
                    </a:cubicBezTo>
                    <a:cubicBezTo>
                      <a:pt x="586358" y="8826436"/>
                      <a:pt x="580643" y="8831961"/>
                      <a:pt x="573594" y="8832151"/>
                    </a:cubicBezTo>
                    <a:moveTo>
                      <a:pt x="573594" y="8893683"/>
                    </a:moveTo>
                    <a:cubicBezTo>
                      <a:pt x="573594" y="8893683"/>
                      <a:pt x="573594" y="8893683"/>
                      <a:pt x="573404" y="8893683"/>
                    </a:cubicBezTo>
                    <a:cubicBezTo>
                      <a:pt x="566165" y="8893683"/>
                      <a:pt x="560450" y="8888158"/>
                      <a:pt x="560450" y="8880919"/>
                    </a:cubicBezTo>
                    <a:cubicBezTo>
                      <a:pt x="560450" y="8873681"/>
                      <a:pt x="566165" y="8868156"/>
                      <a:pt x="573404" y="8868156"/>
                    </a:cubicBezTo>
                    <a:cubicBezTo>
                      <a:pt x="580453" y="8868156"/>
                      <a:pt x="586167" y="8873681"/>
                      <a:pt x="586167" y="8880919"/>
                    </a:cubicBezTo>
                    <a:cubicBezTo>
                      <a:pt x="586358" y="8887968"/>
                      <a:pt x="580643" y="8893492"/>
                      <a:pt x="573594" y="8893683"/>
                    </a:cubicBezTo>
                    <a:moveTo>
                      <a:pt x="573594" y="8955215"/>
                    </a:moveTo>
                    <a:cubicBezTo>
                      <a:pt x="573594" y="8955215"/>
                      <a:pt x="573594" y="8955215"/>
                      <a:pt x="573404" y="8955215"/>
                    </a:cubicBezTo>
                    <a:cubicBezTo>
                      <a:pt x="566165" y="8955215"/>
                      <a:pt x="560450" y="8949690"/>
                      <a:pt x="560450" y="8942451"/>
                    </a:cubicBezTo>
                    <a:cubicBezTo>
                      <a:pt x="560450" y="8935212"/>
                      <a:pt x="566165" y="8929688"/>
                      <a:pt x="573404" y="8929688"/>
                    </a:cubicBezTo>
                    <a:cubicBezTo>
                      <a:pt x="580453" y="8929688"/>
                      <a:pt x="586167" y="8935212"/>
                      <a:pt x="586167" y="8942451"/>
                    </a:cubicBezTo>
                    <a:cubicBezTo>
                      <a:pt x="586358" y="8949499"/>
                      <a:pt x="580643" y="8955024"/>
                      <a:pt x="573594" y="8955215"/>
                    </a:cubicBezTo>
                    <a:moveTo>
                      <a:pt x="562355" y="9154667"/>
                    </a:moveTo>
                    <a:cubicBezTo>
                      <a:pt x="567689" y="9154667"/>
                      <a:pt x="572071" y="9159049"/>
                      <a:pt x="572071" y="9164383"/>
                    </a:cubicBezTo>
                    <a:cubicBezTo>
                      <a:pt x="572071" y="9169907"/>
                      <a:pt x="567880" y="9174098"/>
                      <a:pt x="562355" y="9174098"/>
                    </a:cubicBezTo>
                    <a:cubicBezTo>
                      <a:pt x="556831" y="9174098"/>
                      <a:pt x="552640" y="9169907"/>
                      <a:pt x="552640" y="9164383"/>
                    </a:cubicBezTo>
                    <a:cubicBezTo>
                      <a:pt x="552640" y="9158858"/>
                      <a:pt x="556831" y="9154667"/>
                      <a:pt x="562355" y="9154667"/>
                    </a:cubicBezTo>
                    <a:cubicBezTo>
                      <a:pt x="562355" y="9154667"/>
                      <a:pt x="562355" y="9154667"/>
                      <a:pt x="562355" y="9154667"/>
                    </a:cubicBezTo>
                    <a:moveTo>
                      <a:pt x="614171" y="9142094"/>
                    </a:moveTo>
                    <a:lnTo>
                      <a:pt x="20574" y="9142094"/>
                    </a:lnTo>
                    <a:moveTo>
                      <a:pt x="20574" y="9142094"/>
                    </a:moveTo>
                    <a:lnTo>
                      <a:pt x="10097" y="9142094"/>
                    </a:lnTo>
                    <a:moveTo>
                      <a:pt x="624267" y="9142094"/>
                    </a:moveTo>
                    <a:lnTo>
                      <a:pt x="614171" y="9142094"/>
                    </a:lnTo>
                    <a:moveTo>
                      <a:pt x="20574" y="9142094"/>
                    </a:moveTo>
                    <a:lnTo>
                      <a:pt x="20574" y="9259823"/>
                    </a:lnTo>
                    <a:moveTo>
                      <a:pt x="20574" y="9259823"/>
                    </a:moveTo>
                    <a:lnTo>
                      <a:pt x="614171" y="9259823"/>
                    </a:lnTo>
                    <a:moveTo>
                      <a:pt x="614171" y="9259823"/>
                    </a:moveTo>
                    <a:lnTo>
                      <a:pt x="614171" y="9142094"/>
                    </a:lnTo>
                    <a:moveTo>
                      <a:pt x="562355" y="9211246"/>
                    </a:moveTo>
                    <a:cubicBezTo>
                      <a:pt x="562355" y="9211246"/>
                      <a:pt x="562355" y="9211246"/>
                      <a:pt x="562355" y="9211246"/>
                    </a:cubicBezTo>
                    <a:cubicBezTo>
                      <a:pt x="556640" y="9211246"/>
                      <a:pt x="552258" y="9206864"/>
                      <a:pt x="552258" y="9201149"/>
                    </a:cubicBezTo>
                    <a:cubicBezTo>
                      <a:pt x="552258" y="9195434"/>
                      <a:pt x="556640" y="9191053"/>
                      <a:pt x="562355" y="9191053"/>
                    </a:cubicBezTo>
                    <a:cubicBezTo>
                      <a:pt x="568070" y="9191053"/>
                      <a:pt x="572451" y="9195434"/>
                      <a:pt x="572451" y="9201149"/>
                    </a:cubicBezTo>
                    <a:cubicBezTo>
                      <a:pt x="572451" y="9206673"/>
                      <a:pt x="567880" y="9211246"/>
                      <a:pt x="562355" y="9211246"/>
                    </a:cubicBezTo>
                    <a:moveTo>
                      <a:pt x="562355" y="9245916"/>
                    </a:moveTo>
                    <a:cubicBezTo>
                      <a:pt x="562355" y="9245916"/>
                      <a:pt x="562355" y="9245916"/>
                      <a:pt x="562355" y="9245916"/>
                    </a:cubicBezTo>
                    <a:cubicBezTo>
                      <a:pt x="556640" y="9245726"/>
                      <a:pt x="552258" y="9241345"/>
                      <a:pt x="552258" y="9235820"/>
                    </a:cubicBezTo>
                    <a:cubicBezTo>
                      <a:pt x="552258" y="9230486"/>
                      <a:pt x="556640" y="9226105"/>
                      <a:pt x="562355" y="9226105"/>
                    </a:cubicBezTo>
                    <a:cubicBezTo>
                      <a:pt x="568070" y="9226105"/>
                      <a:pt x="572451" y="9230486"/>
                      <a:pt x="572451" y="9236011"/>
                    </a:cubicBezTo>
                    <a:cubicBezTo>
                      <a:pt x="572451" y="9241535"/>
                      <a:pt x="567880" y="9245916"/>
                      <a:pt x="562355" y="9245916"/>
                    </a:cubicBezTo>
                    <a:moveTo>
                      <a:pt x="529970" y="9174098"/>
                    </a:moveTo>
                    <a:cubicBezTo>
                      <a:pt x="529970" y="9174098"/>
                      <a:pt x="529970" y="9174098"/>
                      <a:pt x="529970" y="9174098"/>
                    </a:cubicBezTo>
                    <a:cubicBezTo>
                      <a:pt x="524445" y="9174098"/>
                      <a:pt x="520254" y="9169907"/>
                      <a:pt x="520254" y="9164383"/>
                    </a:cubicBezTo>
                    <a:cubicBezTo>
                      <a:pt x="520254" y="9158858"/>
                      <a:pt x="524445" y="9154667"/>
                      <a:pt x="529970" y="9154667"/>
                    </a:cubicBezTo>
                    <a:cubicBezTo>
                      <a:pt x="535494" y="9154667"/>
                      <a:pt x="539685" y="9158858"/>
                      <a:pt x="539685" y="9164383"/>
                    </a:cubicBezTo>
                    <a:cubicBezTo>
                      <a:pt x="539685" y="9169716"/>
                      <a:pt x="535304" y="9174098"/>
                      <a:pt x="529970" y="9174098"/>
                    </a:cubicBezTo>
                    <a:moveTo>
                      <a:pt x="529970" y="9211246"/>
                    </a:moveTo>
                    <a:cubicBezTo>
                      <a:pt x="529970" y="9211246"/>
                      <a:pt x="529970" y="9211246"/>
                      <a:pt x="529970" y="9211246"/>
                    </a:cubicBezTo>
                    <a:cubicBezTo>
                      <a:pt x="524255" y="9211246"/>
                      <a:pt x="519874" y="9206864"/>
                      <a:pt x="519874" y="9201149"/>
                    </a:cubicBezTo>
                    <a:cubicBezTo>
                      <a:pt x="519874" y="9195434"/>
                      <a:pt x="524255" y="9191053"/>
                      <a:pt x="529970" y="9191053"/>
                    </a:cubicBezTo>
                    <a:cubicBezTo>
                      <a:pt x="535685" y="9191053"/>
                      <a:pt x="540067" y="9195434"/>
                      <a:pt x="540067" y="9201149"/>
                    </a:cubicBezTo>
                    <a:cubicBezTo>
                      <a:pt x="540067" y="9206673"/>
                      <a:pt x="535494" y="9211246"/>
                      <a:pt x="529970" y="9211246"/>
                    </a:cubicBezTo>
                    <a:moveTo>
                      <a:pt x="529970" y="9245916"/>
                    </a:moveTo>
                    <a:cubicBezTo>
                      <a:pt x="529970" y="9245916"/>
                      <a:pt x="529970" y="9245916"/>
                      <a:pt x="529970" y="9245916"/>
                    </a:cubicBezTo>
                    <a:cubicBezTo>
                      <a:pt x="524255" y="9245726"/>
                      <a:pt x="519874" y="9241345"/>
                      <a:pt x="519874" y="9235820"/>
                    </a:cubicBezTo>
                    <a:cubicBezTo>
                      <a:pt x="519874" y="9230486"/>
                      <a:pt x="524255" y="9226105"/>
                      <a:pt x="529970" y="9226105"/>
                    </a:cubicBezTo>
                    <a:cubicBezTo>
                      <a:pt x="535685" y="9226105"/>
                      <a:pt x="540067" y="9230486"/>
                      <a:pt x="540067" y="9236011"/>
                    </a:cubicBezTo>
                    <a:cubicBezTo>
                      <a:pt x="540067" y="9241535"/>
                      <a:pt x="535494" y="9245916"/>
                      <a:pt x="529970" y="9245916"/>
                    </a:cubicBezTo>
                    <a:moveTo>
                      <a:pt x="493966" y="9174098"/>
                    </a:moveTo>
                    <a:cubicBezTo>
                      <a:pt x="493966" y="9174098"/>
                      <a:pt x="493966" y="9174098"/>
                      <a:pt x="493966" y="9174098"/>
                    </a:cubicBezTo>
                    <a:cubicBezTo>
                      <a:pt x="488441" y="9174098"/>
                      <a:pt x="484250" y="9169907"/>
                      <a:pt x="484250" y="9164383"/>
                    </a:cubicBezTo>
                    <a:cubicBezTo>
                      <a:pt x="484250" y="9158858"/>
                      <a:pt x="488441" y="9154667"/>
                      <a:pt x="493966" y="9154667"/>
                    </a:cubicBezTo>
                    <a:cubicBezTo>
                      <a:pt x="499490" y="9154667"/>
                      <a:pt x="503681" y="9158858"/>
                      <a:pt x="503681" y="9164383"/>
                    </a:cubicBezTo>
                    <a:cubicBezTo>
                      <a:pt x="503681" y="9169716"/>
                      <a:pt x="499300" y="9174098"/>
                      <a:pt x="493966" y="9174098"/>
                    </a:cubicBezTo>
                    <a:moveTo>
                      <a:pt x="493966" y="9211246"/>
                    </a:moveTo>
                    <a:cubicBezTo>
                      <a:pt x="493966" y="9211246"/>
                      <a:pt x="493966" y="9211246"/>
                      <a:pt x="493966" y="9211246"/>
                    </a:cubicBezTo>
                    <a:cubicBezTo>
                      <a:pt x="488251" y="9211246"/>
                      <a:pt x="483869" y="9206864"/>
                      <a:pt x="483869" y="9201149"/>
                    </a:cubicBezTo>
                    <a:cubicBezTo>
                      <a:pt x="483869" y="9195434"/>
                      <a:pt x="488251" y="9191053"/>
                      <a:pt x="493966" y="9191053"/>
                    </a:cubicBezTo>
                    <a:cubicBezTo>
                      <a:pt x="499681" y="9191053"/>
                      <a:pt x="504062" y="9195434"/>
                      <a:pt x="504062" y="9201149"/>
                    </a:cubicBezTo>
                    <a:cubicBezTo>
                      <a:pt x="504062" y="9206673"/>
                      <a:pt x="499490" y="9211246"/>
                      <a:pt x="493966" y="9211246"/>
                    </a:cubicBezTo>
                    <a:moveTo>
                      <a:pt x="493966" y="9245916"/>
                    </a:moveTo>
                    <a:cubicBezTo>
                      <a:pt x="493966" y="9245916"/>
                      <a:pt x="493966" y="9245916"/>
                      <a:pt x="493966" y="9245916"/>
                    </a:cubicBezTo>
                    <a:cubicBezTo>
                      <a:pt x="488251" y="9245726"/>
                      <a:pt x="483869" y="9241345"/>
                      <a:pt x="483869" y="9235820"/>
                    </a:cubicBezTo>
                    <a:cubicBezTo>
                      <a:pt x="483869" y="9230486"/>
                      <a:pt x="488251" y="9226105"/>
                      <a:pt x="493966" y="9226105"/>
                    </a:cubicBezTo>
                    <a:cubicBezTo>
                      <a:pt x="499681" y="9226105"/>
                      <a:pt x="504062" y="9230486"/>
                      <a:pt x="504062" y="9236011"/>
                    </a:cubicBezTo>
                    <a:cubicBezTo>
                      <a:pt x="504062" y="9241535"/>
                      <a:pt x="499490" y="9245916"/>
                      <a:pt x="493966" y="9245916"/>
                    </a:cubicBezTo>
                    <a:moveTo>
                      <a:pt x="363663" y="9174098"/>
                    </a:moveTo>
                    <a:cubicBezTo>
                      <a:pt x="363663" y="9174098"/>
                      <a:pt x="363663" y="9174098"/>
                      <a:pt x="363663" y="9174098"/>
                    </a:cubicBezTo>
                    <a:cubicBezTo>
                      <a:pt x="358139" y="9174098"/>
                      <a:pt x="353948" y="9169907"/>
                      <a:pt x="353948" y="9164383"/>
                    </a:cubicBezTo>
                    <a:cubicBezTo>
                      <a:pt x="353948" y="9158858"/>
                      <a:pt x="358139" y="9154667"/>
                      <a:pt x="363663" y="9154667"/>
                    </a:cubicBezTo>
                    <a:cubicBezTo>
                      <a:pt x="369188" y="9154667"/>
                      <a:pt x="373379" y="9158858"/>
                      <a:pt x="373379" y="9164383"/>
                    </a:cubicBezTo>
                    <a:cubicBezTo>
                      <a:pt x="373379" y="9169716"/>
                      <a:pt x="368998" y="9174098"/>
                      <a:pt x="363663" y="9174098"/>
                    </a:cubicBezTo>
                    <a:moveTo>
                      <a:pt x="363663" y="9211246"/>
                    </a:moveTo>
                    <a:cubicBezTo>
                      <a:pt x="363663" y="9211246"/>
                      <a:pt x="363663" y="9211246"/>
                      <a:pt x="363663" y="9211246"/>
                    </a:cubicBezTo>
                    <a:cubicBezTo>
                      <a:pt x="357949" y="9211246"/>
                      <a:pt x="353567" y="9206864"/>
                      <a:pt x="353567" y="9201149"/>
                    </a:cubicBezTo>
                    <a:cubicBezTo>
                      <a:pt x="353567" y="9195434"/>
                      <a:pt x="357949" y="9191053"/>
                      <a:pt x="363663" y="9191053"/>
                    </a:cubicBezTo>
                    <a:cubicBezTo>
                      <a:pt x="369379" y="9191053"/>
                      <a:pt x="373760" y="9195434"/>
                      <a:pt x="373760" y="9201149"/>
                    </a:cubicBezTo>
                    <a:cubicBezTo>
                      <a:pt x="373760" y="9206673"/>
                      <a:pt x="369188" y="9211246"/>
                      <a:pt x="363663" y="9211246"/>
                    </a:cubicBezTo>
                    <a:moveTo>
                      <a:pt x="363663" y="9245916"/>
                    </a:moveTo>
                    <a:cubicBezTo>
                      <a:pt x="363663" y="9245916"/>
                      <a:pt x="363663" y="9245916"/>
                      <a:pt x="363663" y="9245916"/>
                    </a:cubicBezTo>
                    <a:cubicBezTo>
                      <a:pt x="357949" y="9245726"/>
                      <a:pt x="353567" y="9241345"/>
                      <a:pt x="353567" y="9235820"/>
                    </a:cubicBezTo>
                    <a:cubicBezTo>
                      <a:pt x="353567" y="9230486"/>
                      <a:pt x="357949" y="9226105"/>
                      <a:pt x="363663" y="9226105"/>
                    </a:cubicBezTo>
                    <a:cubicBezTo>
                      <a:pt x="369379" y="9226105"/>
                      <a:pt x="373760" y="9230486"/>
                      <a:pt x="373760" y="9236011"/>
                    </a:cubicBezTo>
                    <a:cubicBezTo>
                      <a:pt x="373760" y="9241535"/>
                      <a:pt x="369188" y="9245916"/>
                      <a:pt x="363663" y="9245916"/>
                    </a:cubicBezTo>
                    <a:moveTo>
                      <a:pt x="326898" y="9174098"/>
                    </a:moveTo>
                    <a:cubicBezTo>
                      <a:pt x="326898" y="9174098"/>
                      <a:pt x="326898" y="9174098"/>
                      <a:pt x="326898" y="9174098"/>
                    </a:cubicBezTo>
                    <a:cubicBezTo>
                      <a:pt x="321374" y="9174098"/>
                      <a:pt x="317182" y="9169907"/>
                      <a:pt x="317182" y="9164383"/>
                    </a:cubicBezTo>
                    <a:cubicBezTo>
                      <a:pt x="317182" y="9158858"/>
                      <a:pt x="321374" y="9154667"/>
                      <a:pt x="326898" y="9154667"/>
                    </a:cubicBezTo>
                    <a:cubicBezTo>
                      <a:pt x="332423" y="9154667"/>
                      <a:pt x="336613" y="9158858"/>
                      <a:pt x="336613" y="9164383"/>
                    </a:cubicBezTo>
                    <a:cubicBezTo>
                      <a:pt x="336613" y="9169716"/>
                      <a:pt x="332232" y="9174098"/>
                      <a:pt x="326898" y="9174098"/>
                    </a:cubicBezTo>
                    <a:moveTo>
                      <a:pt x="326898" y="9211246"/>
                    </a:moveTo>
                    <a:cubicBezTo>
                      <a:pt x="326898" y="9211246"/>
                      <a:pt x="326898" y="9211246"/>
                      <a:pt x="326898" y="9211246"/>
                    </a:cubicBezTo>
                    <a:cubicBezTo>
                      <a:pt x="321183" y="9211246"/>
                      <a:pt x="316802" y="9206864"/>
                      <a:pt x="316802" y="9201149"/>
                    </a:cubicBezTo>
                    <a:cubicBezTo>
                      <a:pt x="316802" y="9195434"/>
                      <a:pt x="321183" y="9191053"/>
                      <a:pt x="326898" y="9191053"/>
                    </a:cubicBezTo>
                    <a:cubicBezTo>
                      <a:pt x="332613" y="9191053"/>
                      <a:pt x="336995" y="9195434"/>
                      <a:pt x="336995" y="9201149"/>
                    </a:cubicBezTo>
                    <a:cubicBezTo>
                      <a:pt x="336995" y="9206673"/>
                      <a:pt x="332423" y="9211246"/>
                      <a:pt x="326898" y="9211246"/>
                    </a:cubicBezTo>
                    <a:moveTo>
                      <a:pt x="326898" y="9245916"/>
                    </a:moveTo>
                    <a:cubicBezTo>
                      <a:pt x="326898" y="9245916"/>
                      <a:pt x="326898" y="9245916"/>
                      <a:pt x="326898" y="9245916"/>
                    </a:cubicBezTo>
                    <a:cubicBezTo>
                      <a:pt x="321183" y="9245726"/>
                      <a:pt x="316802" y="9241345"/>
                      <a:pt x="316802" y="9235820"/>
                    </a:cubicBezTo>
                    <a:cubicBezTo>
                      <a:pt x="316802" y="9230486"/>
                      <a:pt x="321183" y="9226105"/>
                      <a:pt x="326898" y="9226105"/>
                    </a:cubicBezTo>
                    <a:cubicBezTo>
                      <a:pt x="332613" y="9226105"/>
                      <a:pt x="336995" y="9230486"/>
                      <a:pt x="336995" y="9236011"/>
                    </a:cubicBezTo>
                    <a:cubicBezTo>
                      <a:pt x="336995" y="9241535"/>
                      <a:pt x="332423" y="9245916"/>
                      <a:pt x="326898" y="9245916"/>
                    </a:cubicBezTo>
                    <a:moveTo>
                      <a:pt x="294513" y="9174098"/>
                    </a:moveTo>
                    <a:cubicBezTo>
                      <a:pt x="294513" y="9174098"/>
                      <a:pt x="294513" y="9174098"/>
                      <a:pt x="294513" y="9174098"/>
                    </a:cubicBezTo>
                    <a:cubicBezTo>
                      <a:pt x="288989" y="9174098"/>
                      <a:pt x="284797" y="9169907"/>
                      <a:pt x="284797" y="9164383"/>
                    </a:cubicBezTo>
                    <a:cubicBezTo>
                      <a:pt x="284797" y="9158858"/>
                      <a:pt x="288989" y="9154667"/>
                      <a:pt x="294513" y="9154667"/>
                    </a:cubicBezTo>
                    <a:cubicBezTo>
                      <a:pt x="300037" y="9154667"/>
                      <a:pt x="304228" y="9158858"/>
                      <a:pt x="304228" y="9164383"/>
                    </a:cubicBezTo>
                    <a:cubicBezTo>
                      <a:pt x="304228" y="9169716"/>
                      <a:pt x="299847" y="9174098"/>
                      <a:pt x="294513" y="9174098"/>
                    </a:cubicBezTo>
                    <a:moveTo>
                      <a:pt x="294513" y="9211246"/>
                    </a:moveTo>
                    <a:cubicBezTo>
                      <a:pt x="294513" y="9211246"/>
                      <a:pt x="294513" y="9211246"/>
                      <a:pt x="294513" y="9211246"/>
                    </a:cubicBezTo>
                    <a:cubicBezTo>
                      <a:pt x="288798" y="9211246"/>
                      <a:pt x="284417" y="9206864"/>
                      <a:pt x="284417" y="9201149"/>
                    </a:cubicBezTo>
                    <a:cubicBezTo>
                      <a:pt x="284417" y="9195434"/>
                      <a:pt x="288798" y="9191053"/>
                      <a:pt x="294513" y="9191053"/>
                    </a:cubicBezTo>
                    <a:cubicBezTo>
                      <a:pt x="300228" y="9191053"/>
                      <a:pt x="304610" y="9195434"/>
                      <a:pt x="304610" y="9201149"/>
                    </a:cubicBezTo>
                    <a:cubicBezTo>
                      <a:pt x="304610" y="9206673"/>
                      <a:pt x="300037" y="9211246"/>
                      <a:pt x="294513" y="9211246"/>
                    </a:cubicBezTo>
                    <a:moveTo>
                      <a:pt x="294513" y="9245916"/>
                    </a:moveTo>
                    <a:cubicBezTo>
                      <a:pt x="294513" y="9245916"/>
                      <a:pt x="294513" y="9245916"/>
                      <a:pt x="294513" y="9245916"/>
                    </a:cubicBezTo>
                    <a:cubicBezTo>
                      <a:pt x="288798" y="9245726"/>
                      <a:pt x="284417" y="9241345"/>
                      <a:pt x="284417" y="9235820"/>
                    </a:cubicBezTo>
                    <a:cubicBezTo>
                      <a:pt x="284417" y="9230486"/>
                      <a:pt x="288798" y="9226105"/>
                      <a:pt x="294513" y="9226105"/>
                    </a:cubicBezTo>
                    <a:cubicBezTo>
                      <a:pt x="300228" y="9226105"/>
                      <a:pt x="304610" y="9230486"/>
                      <a:pt x="304610" y="9236011"/>
                    </a:cubicBezTo>
                    <a:cubicBezTo>
                      <a:pt x="304610" y="9241535"/>
                      <a:pt x="300037" y="9245916"/>
                      <a:pt x="294513" y="9245916"/>
                    </a:cubicBezTo>
                    <a:moveTo>
                      <a:pt x="141161" y="9174098"/>
                    </a:moveTo>
                    <a:cubicBezTo>
                      <a:pt x="141161" y="9174098"/>
                      <a:pt x="141161" y="9174098"/>
                      <a:pt x="141161" y="9174098"/>
                    </a:cubicBezTo>
                    <a:cubicBezTo>
                      <a:pt x="135636" y="9174098"/>
                      <a:pt x="131445" y="9169907"/>
                      <a:pt x="131445" y="9164383"/>
                    </a:cubicBezTo>
                    <a:cubicBezTo>
                      <a:pt x="131445" y="9158858"/>
                      <a:pt x="135636" y="9154667"/>
                      <a:pt x="141161" y="9154667"/>
                    </a:cubicBezTo>
                    <a:cubicBezTo>
                      <a:pt x="146685" y="9154667"/>
                      <a:pt x="150876" y="9158858"/>
                      <a:pt x="150876" y="9164383"/>
                    </a:cubicBezTo>
                    <a:cubicBezTo>
                      <a:pt x="150876" y="9169716"/>
                      <a:pt x="146494" y="9174098"/>
                      <a:pt x="141161" y="9174098"/>
                    </a:cubicBezTo>
                    <a:moveTo>
                      <a:pt x="141161" y="9211246"/>
                    </a:moveTo>
                    <a:cubicBezTo>
                      <a:pt x="141161" y="9211246"/>
                      <a:pt x="141161" y="9211246"/>
                      <a:pt x="141161" y="9211246"/>
                    </a:cubicBezTo>
                    <a:cubicBezTo>
                      <a:pt x="135445" y="9211246"/>
                      <a:pt x="131064" y="9206864"/>
                      <a:pt x="131064" y="9201149"/>
                    </a:cubicBezTo>
                    <a:cubicBezTo>
                      <a:pt x="131064" y="9195434"/>
                      <a:pt x="135445" y="9191053"/>
                      <a:pt x="141161" y="9191053"/>
                    </a:cubicBezTo>
                    <a:cubicBezTo>
                      <a:pt x="146876" y="9191053"/>
                      <a:pt x="151257" y="9195434"/>
                      <a:pt x="151257" y="9201149"/>
                    </a:cubicBezTo>
                    <a:cubicBezTo>
                      <a:pt x="151257" y="9206673"/>
                      <a:pt x="146685" y="9211246"/>
                      <a:pt x="141161" y="9211246"/>
                    </a:cubicBezTo>
                    <a:moveTo>
                      <a:pt x="141161" y="9245916"/>
                    </a:moveTo>
                    <a:cubicBezTo>
                      <a:pt x="141161" y="9245916"/>
                      <a:pt x="141161" y="9245916"/>
                      <a:pt x="141161" y="9245916"/>
                    </a:cubicBezTo>
                    <a:cubicBezTo>
                      <a:pt x="135445" y="9245726"/>
                      <a:pt x="131064" y="9241345"/>
                      <a:pt x="131064" y="9235820"/>
                    </a:cubicBezTo>
                    <a:cubicBezTo>
                      <a:pt x="131064" y="9230486"/>
                      <a:pt x="135445" y="9226105"/>
                      <a:pt x="141161" y="9226105"/>
                    </a:cubicBezTo>
                    <a:cubicBezTo>
                      <a:pt x="146876" y="9226105"/>
                      <a:pt x="151257" y="9230486"/>
                      <a:pt x="151257" y="9236011"/>
                    </a:cubicBezTo>
                    <a:cubicBezTo>
                      <a:pt x="151257" y="9241535"/>
                      <a:pt x="146685" y="9245916"/>
                      <a:pt x="141161" y="9245916"/>
                    </a:cubicBezTo>
                    <a:moveTo>
                      <a:pt x="97917" y="9174098"/>
                    </a:moveTo>
                    <a:cubicBezTo>
                      <a:pt x="97917" y="9174098"/>
                      <a:pt x="97917" y="9174098"/>
                      <a:pt x="97727" y="9174098"/>
                    </a:cubicBezTo>
                    <a:cubicBezTo>
                      <a:pt x="92393" y="9174098"/>
                      <a:pt x="88202" y="9169907"/>
                      <a:pt x="88202" y="9164383"/>
                    </a:cubicBezTo>
                    <a:cubicBezTo>
                      <a:pt x="88202" y="9158858"/>
                      <a:pt x="92393" y="9154667"/>
                      <a:pt x="97727" y="9154667"/>
                    </a:cubicBezTo>
                    <a:cubicBezTo>
                      <a:pt x="103061" y="9154667"/>
                      <a:pt x="107252" y="9158858"/>
                      <a:pt x="107252" y="9164383"/>
                    </a:cubicBezTo>
                    <a:cubicBezTo>
                      <a:pt x="107252" y="9169716"/>
                      <a:pt x="103061" y="9173908"/>
                      <a:pt x="97917" y="9174098"/>
                    </a:cubicBezTo>
                    <a:moveTo>
                      <a:pt x="97917" y="9211246"/>
                    </a:moveTo>
                    <a:cubicBezTo>
                      <a:pt x="97917" y="9211246"/>
                      <a:pt x="97917" y="9211246"/>
                      <a:pt x="97917" y="9211246"/>
                    </a:cubicBezTo>
                    <a:cubicBezTo>
                      <a:pt x="92202" y="9211246"/>
                      <a:pt x="87820" y="9206864"/>
                      <a:pt x="87820" y="9201149"/>
                    </a:cubicBezTo>
                    <a:cubicBezTo>
                      <a:pt x="87820" y="9195434"/>
                      <a:pt x="92202" y="9191053"/>
                      <a:pt x="97917" y="9191053"/>
                    </a:cubicBezTo>
                    <a:cubicBezTo>
                      <a:pt x="103632" y="9191053"/>
                      <a:pt x="108013" y="9195434"/>
                      <a:pt x="108013" y="9201149"/>
                    </a:cubicBezTo>
                    <a:cubicBezTo>
                      <a:pt x="108013" y="9206673"/>
                      <a:pt x="103441" y="9211246"/>
                      <a:pt x="97917" y="9211246"/>
                    </a:cubicBezTo>
                    <a:moveTo>
                      <a:pt x="97917" y="9245916"/>
                    </a:moveTo>
                    <a:cubicBezTo>
                      <a:pt x="97917" y="9245916"/>
                      <a:pt x="97917" y="9245916"/>
                      <a:pt x="97727" y="9245916"/>
                    </a:cubicBezTo>
                    <a:cubicBezTo>
                      <a:pt x="92202" y="9245726"/>
                      <a:pt x="87820" y="9241345"/>
                      <a:pt x="87820" y="9235820"/>
                    </a:cubicBezTo>
                    <a:cubicBezTo>
                      <a:pt x="87820" y="9230486"/>
                      <a:pt x="92202" y="9226105"/>
                      <a:pt x="97727" y="9226105"/>
                    </a:cubicBezTo>
                    <a:cubicBezTo>
                      <a:pt x="103251" y="9226105"/>
                      <a:pt x="107632" y="9230486"/>
                      <a:pt x="107632" y="9236011"/>
                    </a:cubicBezTo>
                    <a:cubicBezTo>
                      <a:pt x="107632" y="9241345"/>
                      <a:pt x="103251" y="9245726"/>
                      <a:pt x="97917" y="9245916"/>
                    </a:cubicBezTo>
                    <a:moveTo>
                      <a:pt x="52197" y="9174098"/>
                    </a:moveTo>
                    <a:cubicBezTo>
                      <a:pt x="52197" y="9174098"/>
                      <a:pt x="52197" y="9174098"/>
                      <a:pt x="52197" y="9174098"/>
                    </a:cubicBezTo>
                    <a:cubicBezTo>
                      <a:pt x="46672" y="9174098"/>
                      <a:pt x="42481" y="9169907"/>
                      <a:pt x="42481" y="9164383"/>
                    </a:cubicBezTo>
                    <a:cubicBezTo>
                      <a:pt x="42481" y="9158858"/>
                      <a:pt x="46672" y="9154667"/>
                      <a:pt x="52197" y="9154667"/>
                    </a:cubicBezTo>
                    <a:cubicBezTo>
                      <a:pt x="57722" y="9154667"/>
                      <a:pt x="61913" y="9158858"/>
                      <a:pt x="61913" y="9164383"/>
                    </a:cubicBezTo>
                    <a:cubicBezTo>
                      <a:pt x="61913" y="9169716"/>
                      <a:pt x="57531" y="9174098"/>
                      <a:pt x="52197" y="9174098"/>
                    </a:cubicBezTo>
                    <a:moveTo>
                      <a:pt x="52197" y="9211246"/>
                    </a:moveTo>
                    <a:cubicBezTo>
                      <a:pt x="52197" y="9211246"/>
                      <a:pt x="52197" y="9211246"/>
                      <a:pt x="52197" y="9211246"/>
                    </a:cubicBezTo>
                    <a:cubicBezTo>
                      <a:pt x="46482" y="9211246"/>
                      <a:pt x="42100" y="9206864"/>
                      <a:pt x="42100" y="9201149"/>
                    </a:cubicBezTo>
                    <a:cubicBezTo>
                      <a:pt x="42100" y="9195434"/>
                      <a:pt x="46482" y="9191053"/>
                      <a:pt x="52197" y="9191053"/>
                    </a:cubicBezTo>
                    <a:cubicBezTo>
                      <a:pt x="57912" y="9191053"/>
                      <a:pt x="62293" y="9195434"/>
                      <a:pt x="62293" y="9201149"/>
                    </a:cubicBezTo>
                    <a:cubicBezTo>
                      <a:pt x="62293" y="9206673"/>
                      <a:pt x="57722" y="9211246"/>
                      <a:pt x="52197" y="9211246"/>
                    </a:cubicBezTo>
                    <a:moveTo>
                      <a:pt x="52197" y="9245916"/>
                    </a:moveTo>
                    <a:cubicBezTo>
                      <a:pt x="52197" y="9245916"/>
                      <a:pt x="52197" y="9245916"/>
                      <a:pt x="52197" y="9245916"/>
                    </a:cubicBezTo>
                    <a:cubicBezTo>
                      <a:pt x="46482" y="9245726"/>
                      <a:pt x="42100" y="9241345"/>
                      <a:pt x="42100" y="9235820"/>
                    </a:cubicBezTo>
                    <a:cubicBezTo>
                      <a:pt x="42100" y="9230486"/>
                      <a:pt x="46482" y="9226105"/>
                      <a:pt x="52197" y="9226105"/>
                    </a:cubicBezTo>
                    <a:cubicBezTo>
                      <a:pt x="57912" y="9226105"/>
                      <a:pt x="62293" y="9230486"/>
                      <a:pt x="62293" y="9236011"/>
                    </a:cubicBezTo>
                    <a:cubicBezTo>
                      <a:pt x="62293" y="9241535"/>
                      <a:pt x="57722" y="9245916"/>
                      <a:pt x="52197" y="9245916"/>
                    </a:cubicBezTo>
                    <a:moveTo>
                      <a:pt x="624267" y="9270300"/>
                    </a:moveTo>
                    <a:lnTo>
                      <a:pt x="624267" y="9142094"/>
                    </a:lnTo>
                    <a:moveTo>
                      <a:pt x="624267" y="11010708"/>
                    </a:moveTo>
                    <a:lnTo>
                      <a:pt x="624267" y="9270300"/>
                    </a:lnTo>
                    <a:moveTo>
                      <a:pt x="10097" y="9270300"/>
                    </a:moveTo>
                    <a:lnTo>
                      <a:pt x="10097" y="11010708"/>
                    </a:lnTo>
                    <a:moveTo>
                      <a:pt x="10097" y="9142094"/>
                    </a:moveTo>
                    <a:lnTo>
                      <a:pt x="10097" y="9270300"/>
                    </a:lnTo>
                    <a:moveTo>
                      <a:pt x="10097" y="9270300"/>
                    </a:moveTo>
                    <a:lnTo>
                      <a:pt x="624267" y="9270300"/>
                    </a:lnTo>
                    <a:moveTo>
                      <a:pt x="10097" y="11010708"/>
                    </a:moveTo>
                    <a:lnTo>
                      <a:pt x="624267" y="11010708"/>
                    </a:lnTo>
                    <a:moveTo>
                      <a:pt x="61531" y="9421177"/>
                    </a:moveTo>
                    <a:cubicBezTo>
                      <a:pt x="61531" y="9421177"/>
                      <a:pt x="61531" y="9421177"/>
                      <a:pt x="61341" y="9421177"/>
                    </a:cubicBezTo>
                    <a:cubicBezTo>
                      <a:pt x="54102" y="9421177"/>
                      <a:pt x="48577" y="9415462"/>
                      <a:pt x="48577" y="9408223"/>
                    </a:cubicBezTo>
                    <a:cubicBezTo>
                      <a:pt x="48577" y="9400984"/>
                      <a:pt x="54102" y="9395269"/>
                      <a:pt x="61341" y="9395269"/>
                    </a:cubicBezTo>
                    <a:cubicBezTo>
                      <a:pt x="68580" y="9395269"/>
                      <a:pt x="74104" y="9400984"/>
                      <a:pt x="74104" y="9408223"/>
                    </a:cubicBezTo>
                    <a:cubicBezTo>
                      <a:pt x="74104" y="9415271"/>
                      <a:pt x="68580" y="9420986"/>
                      <a:pt x="61531" y="9421177"/>
                    </a:cubicBezTo>
                    <a:moveTo>
                      <a:pt x="61531" y="9334118"/>
                    </a:moveTo>
                    <a:cubicBezTo>
                      <a:pt x="68580" y="9334309"/>
                      <a:pt x="74104" y="9339833"/>
                      <a:pt x="74104" y="9346882"/>
                    </a:cubicBezTo>
                    <a:cubicBezTo>
                      <a:pt x="74104" y="9354121"/>
                      <a:pt x="68580" y="9359645"/>
                      <a:pt x="61341" y="9359645"/>
                    </a:cubicBezTo>
                    <a:cubicBezTo>
                      <a:pt x="54102" y="9359645"/>
                      <a:pt x="48577" y="9354121"/>
                      <a:pt x="48577" y="9346882"/>
                    </a:cubicBezTo>
                    <a:cubicBezTo>
                      <a:pt x="48577" y="9339643"/>
                      <a:pt x="54102" y="9334118"/>
                      <a:pt x="61341" y="9334118"/>
                    </a:cubicBezTo>
                    <a:cubicBezTo>
                      <a:pt x="61531" y="9334118"/>
                      <a:pt x="61531" y="9334118"/>
                      <a:pt x="61531" y="9334118"/>
                    </a:cubicBezTo>
                    <a:moveTo>
                      <a:pt x="61531" y="9482327"/>
                    </a:moveTo>
                    <a:cubicBezTo>
                      <a:pt x="61531" y="9482327"/>
                      <a:pt x="61531" y="9482327"/>
                      <a:pt x="61341" y="9482327"/>
                    </a:cubicBezTo>
                    <a:cubicBezTo>
                      <a:pt x="54102" y="9482327"/>
                      <a:pt x="48577" y="9476803"/>
                      <a:pt x="48577" y="9469564"/>
                    </a:cubicBezTo>
                    <a:cubicBezTo>
                      <a:pt x="48577" y="9462325"/>
                      <a:pt x="54102" y="9456800"/>
                      <a:pt x="61341" y="9456800"/>
                    </a:cubicBezTo>
                    <a:cubicBezTo>
                      <a:pt x="68580" y="9456800"/>
                      <a:pt x="74104" y="9462325"/>
                      <a:pt x="74104" y="9469564"/>
                    </a:cubicBezTo>
                    <a:cubicBezTo>
                      <a:pt x="74104" y="9476612"/>
                      <a:pt x="68580" y="9482137"/>
                      <a:pt x="61531" y="9482327"/>
                    </a:cubicBezTo>
                    <a:moveTo>
                      <a:pt x="61531" y="10127551"/>
                    </a:moveTo>
                    <a:cubicBezTo>
                      <a:pt x="61531" y="10127551"/>
                      <a:pt x="61531" y="10127551"/>
                      <a:pt x="61341" y="10127551"/>
                    </a:cubicBezTo>
                    <a:cubicBezTo>
                      <a:pt x="54102" y="10127551"/>
                      <a:pt x="48577" y="10121835"/>
                      <a:pt x="48577" y="10114596"/>
                    </a:cubicBezTo>
                    <a:cubicBezTo>
                      <a:pt x="48577" y="10107357"/>
                      <a:pt x="54102" y="10101643"/>
                      <a:pt x="61341" y="10101643"/>
                    </a:cubicBezTo>
                    <a:cubicBezTo>
                      <a:pt x="68580" y="10101643"/>
                      <a:pt x="74104" y="10107357"/>
                      <a:pt x="74104" y="10114596"/>
                    </a:cubicBezTo>
                    <a:cubicBezTo>
                      <a:pt x="74104" y="10121645"/>
                      <a:pt x="68580" y="10127360"/>
                      <a:pt x="61531" y="10127551"/>
                    </a:cubicBezTo>
                    <a:moveTo>
                      <a:pt x="61531" y="10772393"/>
                    </a:moveTo>
                    <a:cubicBezTo>
                      <a:pt x="61531" y="10772393"/>
                      <a:pt x="61531" y="10772393"/>
                      <a:pt x="61341" y="10772393"/>
                    </a:cubicBezTo>
                    <a:cubicBezTo>
                      <a:pt x="54102" y="10772393"/>
                      <a:pt x="48577" y="10766869"/>
                      <a:pt x="48577" y="10759629"/>
                    </a:cubicBezTo>
                    <a:cubicBezTo>
                      <a:pt x="48577" y="10752391"/>
                      <a:pt x="54102" y="10746866"/>
                      <a:pt x="61341" y="10746866"/>
                    </a:cubicBezTo>
                    <a:cubicBezTo>
                      <a:pt x="68580" y="10746866"/>
                      <a:pt x="74104" y="10752391"/>
                      <a:pt x="74104" y="10759629"/>
                    </a:cubicBezTo>
                    <a:cubicBezTo>
                      <a:pt x="74104" y="10766678"/>
                      <a:pt x="68580" y="10772202"/>
                      <a:pt x="61531" y="10772393"/>
                    </a:cubicBezTo>
                    <a:moveTo>
                      <a:pt x="61531" y="10833924"/>
                    </a:moveTo>
                    <a:cubicBezTo>
                      <a:pt x="61531" y="10833924"/>
                      <a:pt x="61531" y="10833924"/>
                      <a:pt x="61341" y="10833924"/>
                    </a:cubicBezTo>
                    <a:cubicBezTo>
                      <a:pt x="54102" y="10833924"/>
                      <a:pt x="48577" y="10828400"/>
                      <a:pt x="48577" y="10821161"/>
                    </a:cubicBezTo>
                    <a:cubicBezTo>
                      <a:pt x="48577" y="10813922"/>
                      <a:pt x="54102" y="10808398"/>
                      <a:pt x="61341" y="10808398"/>
                    </a:cubicBezTo>
                    <a:cubicBezTo>
                      <a:pt x="68580" y="10808398"/>
                      <a:pt x="74104" y="10813922"/>
                      <a:pt x="74104" y="10821161"/>
                    </a:cubicBezTo>
                    <a:cubicBezTo>
                      <a:pt x="74104" y="10828210"/>
                      <a:pt x="68580" y="10833734"/>
                      <a:pt x="61531" y="10833924"/>
                    </a:cubicBezTo>
                    <a:moveTo>
                      <a:pt x="61531" y="10895075"/>
                    </a:moveTo>
                    <a:cubicBezTo>
                      <a:pt x="61531" y="10895075"/>
                      <a:pt x="61531" y="10895075"/>
                      <a:pt x="61341" y="10895075"/>
                    </a:cubicBezTo>
                    <a:cubicBezTo>
                      <a:pt x="54102" y="10895075"/>
                      <a:pt x="48577" y="10889551"/>
                      <a:pt x="48577" y="10882311"/>
                    </a:cubicBezTo>
                    <a:cubicBezTo>
                      <a:pt x="48577" y="10875073"/>
                      <a:pt x="54102" y="10869548"/>
                      <a:pt x="61341" y="10869548"/>
                    </a:cubicBezTo>
                    <a:cubicBezTo>
                      <a:pt x="68580" y="10869548"/>
                      <a:pt x="74104" y="10875073"/>
                      <a:pt x="74104" y="10882311"/>
                    </a:cubicBezTo>
                    <a:cubicBezTo>
                      <a:pt x="74104" y="10889360"/>
                      <a:pt x="68580" y="10894885"/>
                      <a:pt x="61531" y="10895075"/>
                    </a:cubicBezTo>
                    <a:moveTo>
                      <a:pt x="317563" y="9421177"/>
                    </a:moveTo>
                    <a:cubicBezTo>
                      <a:pt x="317563" y="9421177"/>
                      <a:pt x="317563" y="9421177"/>
                      <a:pt x="317373" y="9421177"/>
                    </a:cubicBezTo>
                    <a:cubicBezTo>
                      <a:pt x="310134" y="9421177"/>
                      <a:pt x="304610" y="9415462"/>
                      <a:pt x="304610" y="9408223"/>
                    </a:cubicBezTo>
                    <a:cubicBezTo>
                      <a:pt x="304610" y="9400984"/>
                      <a:pt x="310134" y="9395269"/>
                      <a:pt x="317373" y="9395269"/>
                    </a:cubicBezTo>
                    <a:cubicBezTo>
                      <a:pt x="324612" y="9395269"/>
                      <a:pt x="330136" y="9400984"/>
                      <a:pt x="330136" y="9408223"/>
                    </a:cubicBezTo>
                    <a:cubicBezTo>
                      <a:pt x="330136" y="9415271"/>
                      <a:pt x="324612" y="9420986"/>
                      <a:pt x="317563" y="9421177"/>
                    </a:cubicBezTo>
                    <a:moveTo>
                      <a:pt x="317563" y="10127551"/>
                    </a:moveTo>
                    <a:cubicBezTo>
                      <a:pt x="317563" y="10127551"/>
                      <a:pt x="317563" y="10127551"/>
                      <a:pt x="317373" y="10127551"/>
                    </a:cubicBezTo>
                    <a:cubicBezTo>
                      <a:pt x="310134" y="10127551"/>
                      <a:pt x="304610" y="10121835"/>
                      <a:pt x="304610" y="10114596"/>
                    </a:cubicBezTo>
                    <a:cubicBezTo>
                      <a:pt x="304610" y="10107357"/>
                      <a:pt x="310134" y="10101643"/>
                      <a:pt x="317373" y="10101643"/>
                    </a:cubicBezTo>
                    <a:cubicBezTo>
                      <a:pt x="324612" y="10101643"/>
                      <a:pt x="330136" y="10107357"/>
                      <a:pt x="330136" y="10114596"/>
                    </a:cubicBezTo>
                    <a:cubicBezTo>
                      <a:pt x="330136" y="10121645"/>
                      <a:pt x="324612" y="10127360"/>
                      <a:pt x="317563" y="10127551"/>
                    </a:cubicBezTo>
                    <a:moveTo>
                      <a:pt x="317563" y="10833924"/>
                    </a:moveTo>
                    <a:cubicBezTo>
                      <a:pt x="317563" y="10833924"/>
                      <a:pt x="317563" y="10833924"/>
                      <a:pt x="317373" y="10833924"/>
                    </a:cubicBezTo>
                    <a:cubicBezTo>
                      <a:pt x="310134" y="10833924"/>
                      <a:pt x="304610" y="10828400"/>
                      <a:pt x="304610" y="10821161"/>
                    </a:cubicBezTo>
                    <a:cubicBezTo>
                      <a:pt x="304610" y="10813922"/>
                      <a:pt x="310134" y="10808398"/>
                      <a:pt x="317373" y="10808398"/>
                    </a:cubicBezTo>
                    <a:cubicBezTo>
                      <a:pt x="324612" y="10808398"/>
                      <a:pt x="330136" y="10813922"/>
                      <a:pt x="330136" y="10821161"/>
                    </a:cubicBezTo>
                    <a:cubicBezTo>
                      <a:pt x="330136" y="10828210"/>
                      <a:pt x="324612" y="10833734"/>
                      <a:pt x="317563" y="10833924"/>
                    </a:cubicBezTo>
                    <a:moveTo>
                      <a:pt x="573594" y="9359645"/>
                    </a:moveTo>
                    <a:cubicBezTo>
                      <a:pt x="573594" y="9359645"/>
                      <a:pt x="573594" y="9359645"/>
                      <a:pt x="573404" y="9359645"/>
                    </a:cubicBezTo>
                    <a:cubicBezTo>
                      <a:pt x="566165" y="9359645"/>
                      <a:pt x="560450" y="9354121"/>
                      <a:pt x="560450" y="9346882"/>
                    </a:cubicBezTo>
                    <a:cubicBezTo>
                      <a:pt x="560450" y="9339643"/>
                      <a:pt x="566165" y="9334118"/>
                      <a:pt x="573404" y="9334118"/>
                    </a:cubicBezTo>
                    <a:cubicBezTo>
                      <a:pt x="580453" y="9334118"/>
                      <a:pt x="586167" y="9339643"/>
                      <a:pt x="586167" y="9346882"/>
                    </a:cubicBezTo>
                    <a:cubicBezTo>
                      <a:pt x="586358" y="9353930"/>
                      <a:pt x="580643" y="9359455"/>
                      <a:pt x="573594" y="9359645"/>
                    </a:cubicBezTo>
                    <a:moveTo>
                      <a:pt x="573594" y="9421177"/>
                    </a:moveTo>
                    <a:cubicBezTo>
                      <a:pt x="573594" y="9421177"/>
                      <a:pt x="573594" y="9421177"/>
                      <a:pt x="573404" y="9421177"/>
                    </a:cubicBezTo>
                    <a:cubicBezTo>
                      <a:pt x="566165" y="9421177"/>
                      <a:pt x="560450" y="9415462"/>
                      <a:pt x="560450" y="9408223"/>
                    </a:cubicBezTo>
                    <a:cubicBezTo>
                      <a:pt x="560450" y="9400984"/>
                      <a:pt x="566165" y="9395269"/>
                      <a:pt x="573404" y="9395269"/>
                    </a:cubicBezTo>
                    <a:cubicBezTo>
                      <a:pt x="580453" y="9395269"/>
                      <a:pt x="586167" y="9400984"/>
                      <a:pt x="586167" y="9408223"/>
                    </a:cubicBezTo>
                    <a:cubicBezTo>
                      <a:pt x="586358" y="9415271"/>
                      <a:pt x="580643" y="9420986"/>
                      <a:pt x="573594" y="9421177"/>
                    </a:cubicBezTo>
                    <a:moveTo>
                      <a:pt x="573594" y="9482327"/>
                    </a:moveTo>
                    <a:cubicBezTo>
                      <a:pt x="573594" y="9482327"/>
                      <a:pt x="573594" y="9482327"/>
                      <a:pt x="573404" y="9482327"/>
                    </a:cubicBezTo>
                    <a:cubicBezTo>
                      <a:pt x="566165" y="9482327"/>
                      <a:pt x="560450" y="9476803"/>
                      <a:pt x="560450" y="9469564"/>
                    </a:cubicBezTo>
                    <a:cubicBezTo>
                      <a:pt x="560450" y="9462325"/>
                      <a:pt x="566165" y="9456800"/>
                      <a:pt x="573404" y="9456800"/>
                    </a:cubicBezTo>
                    <a:cubicBezTo>
                      <a:pt x="580453" y="9456800"/>
                      <a:pt x="586167" y="9462325"/>
                      <a:pt x="586167" y="9469564"/>
                    </a:cubicBezTo>
                    <a:cubicBezTo>
                      <a:pt x="586358" y="9476612"/>
                      <a:pt x="580643" y="9482137"/>
                      <a:pt x="573594" y="9482327"/>
                    </a:cubicBezTo>
                    <a:moveTo>
                      <a:pt x="573594" y="10127551"/>
                    </a:moveTo>
                    <a:cubicBezTo>
                      <a:pt x="573594" y="10127551"/>
                      <a:pt x="573594" y="10127551"/>
                      <a:pt x="573404" y="10127551"/>
                    </a:cubicBezTo>
                    <a:cubicBezTo>
                      <a:pt x="566165" y="10127551"/>
                      <a:pt x="560450" y="10121835"/>
                      <a:pt x="560450" y="10114596"/>
                    </a:cubicBezTo>
                    <a:cubicBezTo>
                      <a:pt x="560450" y="10107357"/>
                      <a:pt x="566165" y="10101643"/>
                      <a:pt x="573404" y="10101643"/>
                    </a:cubicBezTo>
                    <a:cubicBezTo>
                      <a:pt x="580453" y="10101643"/>
                      <a:pt x="586167" y="10107357"/>
                      <a:pt x="586167" y="10114596"/>
                    </a:cubicBezTo>
                    <a:cubicBezTo>
                      <a:pt x="586358" y="10121645"/>
                      <a:pt x="580643" y="10127360"/>
                      <a:pt x="573594" y="10127551"/>
                    </a:cubicBezTo>
                    <a:moveTo>
                      <a:pt x="573594" y="10772393"/>
                    </a:moveTo>
                    <a:cubicBezTo>
                      <a:pt x="573594" y="10772393"/>
                      <a:pt x="573594" y="10772393"/>
                      <a:pt x="573404" y="10772393"/>
                    </a:cubicBezTo>
                    <a:cubicBezTo>
                      <a:pt x="566165" y="10772393"/>
                      <a:pt x="560450" y="10766869"/>
                      <a:pt x="560450" y="10759629"/>
                    </a:cubicBezTo>
                    <a:cubicBezTo>
                      <a:pt x="560450" y="10752391"/>
                      <a:pt x="566165" y="10746866"/>
                      <a:pt x="573404" y="10746866"/>
                    </a:cubicBezTo>
                    <a:cubicBezTo>
                      <a:pt x="580453" y="10746866"/>
                      <a:pt x="586167" y="10752391"/>
                      <a:pt x="586167" y="10759629"/>
                    </a:cubicBezTo>
                    <a:cubicBezTo>
                      <a:pt x="586358" y="10766678"/>
                      <a:pt x="580643" y="10772202"/>
                      <a:pt x="573594" y="10772393"/>
                    </a:cubicBezTo>
                    <a:moveTo>
                      <a:pt x="573594" y="10833924"/>
                    </a:moveTo>
                    <a:cubicBezTo>
                      <a:pt x="573594" y="10833924"/>
                      <a:pt x="573594" y="10833924"/>
                      <a:pt x="573404" y="10833924"/>
                    </a:cubicBezTo>
                    <a:cubicBezTo>
                      <a:pt x="566165" y="10833924"/>
                      <a:pt x="560450" y="10828400"/>
                      <a:pt x="560450" y="10821161"/>
                    </a:cubicBezTo>
                    <a:cubicBezTo>
                      <a:pt x="560450" y="10813922"/>
                      <a:pt x="566165" y="10808398"/>
                      <a:pt x="573404" y="10808398"/>
                    </a:cubicBezTo>
                    <a:cubicBezTo>
                      <a:pt x="580453" y="10808398"/>
                      <a:pt x="586167" y="10813922"/>
                      <a:pt x="586167" y="10821161"/>
                    </a:cubicBezTo>
                    <a:cubicBezTo>
                      <a:pt x="586358" y="10828210"/>
                      <a:pt x="580643" y="10833734"/>
                      <a:pt x="573594" y="10833924"/>
                    </a:cubicBezTo>
                    <a:moveTo>
                      <a:pt x="573594" y="10895075"/>
                    </a:moveTo>
                    <a:cubicBezTo>
                      <a:pt x="573594" y="10895075"/>
                      <a:pt x="573594" y="10895075"/>
                      <a:pt x="573404" y="10895075"/>
                    </a:cubicBezTo>
                    <a:cubicBezTo>
                      <a:pt x="566165" y="10895075"/>
                      <a:pt x="560450" y="10889551"/>
                      <a:pt x="560450" y="10882311"/>
                    </a:cubicBezTo>
                    <a:cubicBezTo>
                      <a:pt x="560450" y="10875073"/>
                      <a:pt x="566165" y="10869548"/>
                      <a:pt x="573404" y="10869548"/>
                    </a:cubicBezTo>
                    <a:cubicBezTo>
                      <a:pt x="580453" y="10869548"/>
                      <a:pt x="586167" y="10875073"/>
                      <a:pt x="586167" y="10882311"/>
                    </a:cubicBezTo>
                    <a:cubicBezTo>
                      <a:pt x="586358" y="10889360"/>
                      <a:pt x="580643" y="10894885"/>
                      <a:pt x="573594" y="10895075"/>
                    </a:cubicBezTo>
                    <a:moveTo>
                      <a:pt x="72771" y="12870941"/>
                    </a:moveTo>
                    <a:cubicBezTo>
                      <a:pt x="72771" y="12870941"/>
                      <a:pt x="72771" y="12870941"/>
                      <a:pt x="72581" y="12870941"/>
                    </a:cubicBezTo>
                    <a:cubicBezTo>
                      <a:pt x="67247" y="12870941"/>
                      <a:pt x="63056" y="12866750"/>
                      <a:pt x="63056" y="12861416"/>
                    </a:cubicBezTo>
                    <a:cubicBezTo>
                      <a:pt x="63056" y="12856082"/>
                      <a:pt x="67247" y="12851891"/>
                      <a:pt x="72581" y="12851891"/>
                    </a:cubicBezTo>
                    <a:cubicBezTo>
                      <a:pt x="77915" y="12851891"/>
                      <a:pt x="82106" y="12856082"/>
                      <a:pt x="82106" y="12861416"/>
                    </a:cubicBezTo>
                    <a:cubicBezTo>
                      <a:pt x="82106" y="12866559"/>
                      <a:pt x="77915" y="12870751"/>
                      <a:pt x="72771" y="12870941"/>
                    </a:cubicBezTo>
                    <a:moveTo>
                      <a:pt x="20574" y="12883895"/>
                    </a:moveTo>
                    <a:lnTo>
                      <a:pt x="614171" y="12883895"/>
                    </a:lnTo>
                    <a:moveTo>
                      <a:pt x="614171" y="12883895"/>
                    </a:moveTo>
                    <a:lnTo>
                      <a:pt x="624267" y="12883895"/>
                    </a:lnTo>
                    <a:moveTo>
                      <a:pt x="10097" y="12883895"/>
                    </a:moveTo>
                    <a:lnTo>
                      <a:pt x="20574" y="12883895"/>
                    </a:lnTo>
                    <a:moveTo>
                      <a:pt x="614171" y="12883895"/>
                    </a:moveTo>
                    <a:lnTo>
                      <a:pt x="614171" y="12766166"/>
                    </a:lnTo>
                    <a:moveTo>
                      <a:pt x="614171" y="12766166"/>
                    </a:moveTo>
                    <a:lnTo>
                      <a:pt x="20574" y="12766166"/>
                    </a:lnTo>
                    <a:moveTo>
                      <a:pt x="20574" y="12766166"/>
                    </a:moveTo>
                    <a:lnTo>
                      <a:pt x="20574" y="12883895"/>
                    </a:lnTo>
                    <a:moveTo>
                      <a:pt x="72771" y="12814363"/>
                    </a:moveTo>
                    <a:cubicBezTo>
                      <a:pt x="78295" y="12814363"/>
                      <a:pt x="82868" y="12818934"/>
                      <a:pt x="82868" y="12824459"/>
                    </a:cubicBezTo>
                    <a:cubicBezTo>
                      <a:pt x="82868" y="12830174"/>
                      <a:pt x="78486" y="12834555"/>
                      <a:pt x="72771" y="12834555"/>
                    </a:cubicBezTo>
                    <a:cubicBezTo>
                      <a:pt x="67056" y="12834555"/>
                      <a:pt x="62675" y="12830174"/>
                      <a:pt x="62675" y="12824459"/>
                    </a:cubicBezTo>
                    <a:cubicBezTo>
                      <a:pt x="62675" y="12818744"/>
                      <a:pt x="67056" y="12814363"/>
                      <a:pt x="72771" y="12814363"/>
                    </a:cubicBezTo>
                    <a:cubicBezTo>
                      <a:pt x="72771" y="12814363"/>
                      <a:pt x="72771" y="12814363"/>
                      <a:pt x="72771" y="12814363"/>
                    </a:cubicBezTo>
                    <a:moveTo>
                      <a:pt x="72771" y="12779882"/>
                    </a:moveTo>
                    <a:cubicBezTo>
                      <a:pt x="78105" y="12780072"/>
                      <a:pt x="82486" y="12784454"/>
                      <a:pt x="82486" y="12789978"/>
                    </a:cubicBezTo>
                    <a:cubicBezTo>
                      <a:pt x="82486" y="12795694"/>
                      <a:pt x="78105" y="12800075"/>
                      <a:pt x="72581" y="12800075"/>
                    </a:cubicBezTo>
                    <a:cubicBezTo>
                      <a:pt x="67056" y="12800075"/>
                      <a:pt x="62675" y="12795694"/>
                      <a:pt x="62675" y="12789978"/>
                    </a:cubicBezTo>
                    <a:cubicBezTo>
                      <a:pt x="62675" y="12784264"/>
                      <a:pt x="67056" y="12779882"/>
                      <a:pt x="72581" y="12779882"/>
                    </a:cubicBezTo>
                    <a:cubicBezTo>
                      <a:pt x="72771" y="12779882"/>
                      <a:pt x="72771" y="12779882"/>
                      <a:pt x="72771" y="12779882"/>
                    </a:cubicBezTo>
                    <a:moveTo>
                      <a:pt x="104775" y="12851891"/>
                    </a:moveTo>
                    <a:cubicBezTo>
                      <a:pt x="110109" y="12851891"/>
                      <a:pt x="114491" y="12856082"/>
                      <a:pt x="114491" y="12861416"/>
                    </a:cubicBezTo>
                    <a:cubicBezTo>
                      <a:pt x="114491" y="12866750"/>
                      <a:pt x="110300" y="12870941"/>
                      <a:pt x="104775" y="12870941"/>
                    </a:cubicBezTo>
                    <a:cubicBezTo>
                      <a:pt x="99250" y="12870941"/>
                      <a:pt x="95059" y="12866750"/>
                      <a:pt x="95059" y="12861416"/>
                    </a:cubicBezTo>
                    <a:cubicBezTo>
                      <a:pt x="95059" y="12856082"/>
                      <a:pt x="99250" y="12851891"/>
                      <a:pt x="104775" y="12851891"/>
                    </a:cubicBezTo>
                    <a:cubicBezTo>
                      <a:pt x="104775" y="12851891"/>
                      <a:pt x="104775" y="12851891"/>
                      <a:pt x="104775" y="12851891"/>
                    </a:cubicBezTo>
                    <a:moveTo>
                      <a:pt x="104775" y="12814363"/>
                    </a:moveTo>
                    <a:cubicBezTo>
                      <a:pt x="110300" y="12814363"/>
                      <a:pt x="114872" y="12818934"/>
                      <a:pt x="114872" y="12824459"/>
                    </a:cubicBezTo>
                    <a:cubicBezTo>
                      <a:pt x="114872" y="12830174"/>
                      <a:pt x="110490" y="12834555"/>
                      <a:pt x="104775" y="12834555"/>
                    </a:cubicBezTo>
                    <a:cubicBezTo>
                      <a:pt x="99060" y="12834555"/>
                      <a:pt x="94679" y="12830174"/>
                      <a:pt x="94679" y="12824459"/>
                    </a:cubicBezTo>
                    <a:cubicBezTo>
                      <a:pt x="94679" y="12818744"/>
                      <a:pt x="99060" y="12814363"/>
                      <a:pt x="104775" y="12814363"/>
                    </a:cubicBezTo>
                    <a:cubicBezTo>
                      <a:pt x="104775" y="12814363"/>
                      <a:pt x="104775" y="12814363"/>
                      <a:pt x="104775" y="12814363"/>
                    </a:cubicBezTo>
                    <a:moveTo>
                      <a:pt x="104775" y="12779882"/>
                    </a:moveTo>
                    <a:cubicBezTo>
                      <a:pt x="110300" y="12779882"/>
                      <a:pt x="114872" y="12784454"/>
                      <a:pt x="114872" y="12789978"/>
                    </a:cubicBezTo>
                    <a:cubicBezTo>
                      <a:pt x="114872" y="12795694"/>
                      <a:pt x="110490" y="12800075"/>
                      <a:pt x="104775" y="12800075"/>
                    </a:cubicBezTo>
                    <a:cubicBezTo>
                      <a:pt x="99060" y="12800075"/>
                      <a:pt x="94679" y="12795694"/>
                      <a:pt x="94679" y="12789978"/>
                    </a:cubicBezTo>
                    <a:cubicBezTo>
                      <a:pt x="94679" y="12784264"/>
                      <a:pt x="99060" y="12779882"/>
                      <a:pt x="104775" y="12779882"/>
                    </a:cubicBezTo>
                    <a:cubicBezTo>
                      <a:pt x="104775" y="12779882"/>
                      <a:pt x="104775" y="12779882"/>
                      <a:pt x="104775" y="12779882"/>
                    </a:cubicBezTo>
                    <a:moveTo>
                      <a:pt x="140779" y="12851891"/>
                    </a:moveTo>
                    <a:cubicBezTo>
                      <a:pt x="140779" y="12851891"/>
                      <a:pt x="140779" y="12851891"/>
                      <a:pt x="140970" y="12851891"/>
                    </a:cubicBezTo>
                    <a:cubicBezTo>
                      <a:pt x="146304" y="12851891"/>
                      <a:pt x="150495" y="12856082"/>
                      <a:pt x="150495" y="12861416"/>
                    </a:cubicBezTo>
                    <a:cubicBezTo>
                      <a:pt x="150495" y="12866750"/>
                      <a:pt x="146304" y="12870941"/>
                      <a:pt x="140970" y="12870941"/>
                    </a:cubicBezTo>
                    <a:cubicBezTo>
                      <a:pt x="135636" y="12870941"/>
                      <a:pt x="131445" y="12866750"/>
                      <a:pt x="131445" y="12861416"/>
                    </a:cubicBezTo>
                    <a:cubicBezTo>
                      <a:pt x="131445" y="12856272"/>
                      <a:pt x="135636" y="12852082"/>
                      <a:pt x="140779" y="12851891"/>
                    </a:cubicBezTo>
                    <a:moveTo>
                      <a:pt x="140779" y="12814363"/>
                    </a:moveTo>
                    <a:cubicBezTo>
                      <a:pt x="146304" y="12814363"/>
                      <a:pt x="150876" y="12818934"/>
                      <a:pt x="150876" y="12824459"/>
                    </a:cubicBezTo>
                    <a:cubicBezTo>
                      <a:pt x="150876" y="12830174"/>
                      <a:pt x="146494" y="12834555"/>
                      <a:pt x="140779" y="12834555"/>
                    </a:cubicBezTo>
                    <a:cubicBezTo>
                      <a:pt x="135064" y="12834555"/>
                      <a:pt x="130683" y="12830174"/>
                      <a:pt x="130683" y="12824459"/>
                    </a:cubicBezTo>
                    <a:cubicBezTo>
                      <a:pt x="130683" y="12818744"/>
                      <a:pt x="135064" y="12814363"/>
                      <a:pt x="140779" y="12814363"/>
                    </a:cubicBezTo>
                    <a:cubicBezTo>
                      <a:pt x="140779" y="12814363"/>
                      <a:pt x="140779" y="12814363"/>
                      <a:pt x="140779" y="12814363"/>
                    </a:cubicBezTo>
                    <a:moveTo>
                      <a:pt x="140779" y="12779882"/>
                    </a:moveTo>
                    <a:cubicBezTo>
                      <a:pt x="140779" y="12779882"/>
                      <a:pt x="140779" y="12779882"/>
                      <a:pt x="140970" y="12779882"/>
                    </a:cubicBezTo>
                    <a:cubicBezTo>
                      <a:pt x="146494" y="12779882"/>
                      <a:pt x="150876" y="12784264"/>
                      <a:pt x="150876" y="12789978"/>
                    </a:cubicBezTo>
                    <a:cubicBezTo>
                      <a:pt x="150876" y="12795694"/>
                      <a:pt x="146494" y="12800075"/>
                      <a:pt x="140970" y="12800075"/>
                    </a:cubicBezTo>
                    <a:cubicBezTo>
                      <a:pt x="135445" y="12800075"/>
                      <a:pt x="131064" y="12795694"/>
                      <a:pt x="131064" y="12789978"/>
                    </a:cubicBezTo>
                    <a:cubicBezTo>
                      <a:pt x="131064" y="12784454"/>
                      <a:pt x="135445" y="12780072"/>
                      <a:pt x="140779" y="12779882"/>
                    </a:cubicBezTo>
                    <a:moveTo>
                      <a:pt x="271463" y="12851891"/>
                    </a:moveTo>
                    <a:cubicBezTo>
                      <a:pt x="276606" y="12852082"/>
                      <a:pt x="280797" y="12856272"/>
                      <a:pt x="280797" y="12861416"/>
                    </a:cubicBezTo>
                    <a:cubicBezTo>
                      <a:pt x="280797" y="12866750"/>
                      <a:pt x="276606" y="12870941"/>
                      <a:pt x="271272" y="12870941"/>
                    </a:cubicBezTo>
                    <a:cubicBezTo>
                      <a:pt x="265938" y="12870941"/>
                      <a:pt x="261747" y="12866750"/>
                      <a:pt x="261747" y="12861416"/>
                    </a:cubicBezTo>
                    <a:cubicBezTo>
                      <a:pt x="261747" y="12856082"/>
                      <a:pt x="265938" y="12851891"/>
                      <a:pt x="271272" y="12851891"/>
                    </a:cubicBezTo>
                    <a:cubicBezTo>
                      <a:pt x="271463" y="12851891"/>
                      <a:pt x="271463" y="12851891"/>
                      <a:pt x="271463" y="12851891"/>
                    </a:cubicBezTo>
                    <a:moveTo>
                      <a:pt x="271463" y="12814363"/>
                    </a:moveTo>
                    <a:cubicBezTo>
                      <a:pt x="276987" y="12814363"/>
                      <a:pt x="281559" y="12818934"/>
                      <a:pt x="281559" y="12824459"/>
                    </a:cubicBezTo>
                    <a:cubicBezTo>
                      <a:pt x="281559" y="12830174"/>
                      <a:pt x="277178" y="12834555"/>
                      <a:pt x="271463" y="12834555"/>
                    </a:cubicBezTo>
                    <a:cubicBezTo>
                      <a:pt x="265747" y="12834555"/>
                      <a:pt x="261366" y="12830174"/>
                      <a:pt x="261366" y="12824459"/>
                    </a:cubicBezTo>
                    <a:cubicBezTo>
                      <a:pt x="261366" y="12818744"/>
                      <a:pt x="265747" y="12814363"/>
                      <a:pt x="271463" y="12814363"/>
                    </a:cubicBezTo>
                    <a:cubicBezTo>
                      <a:pt x="271463" y="12814363"/>
                      <a:pt x="271463" y="12814363"/>
                      <a:pt x="271463" y="12814363"/>
                    </a:cubicBezTo>
                    <a:moveTo>
                      <a:pt x="271463" y="12779882"/>
                    </a:moveTo>
                    <a:cubicBezTo>
                      <a:pt x="276796" y="12780072"/>
                      <a:pt x="281178" y="12784454"/>
                      <a:pt x="281178" y="12789978"/>
                    </a:cubicBezTo>
                    <a:cubicBezTo>
                      <a:pt x="281178" y="12795694"/>
                      <a:pt x="276796" y="12800075"/>
                      <a:pt x="271272" y="12800075"/>
                    </a:cubicBezTo>
                    <a:cubicBezTo>
                      <a:pt x="265747" y="12800075"/>
                      <a:pt x="261366" y="12795694"/>
                      <a:pt x="261366" y="12789978"/>
                    </a:cubicBezTo>
                    <a:cubicBezTo>
                      <a:pt x="261366" y="12784264"/>
                      <a:pt x="265747" y="12779882"/>
                      <a:pt x="271272" y="12779882"/>
                    </a:cubicBezTo>
                    <a:cubicBezTo>
                      <a:pt x="271463" y="12779882"/>
                      <a:pt x="271463" y="12779882"/>
                      <a:pt x="271463" y="12779882"/>
                    </a:cubicBezTo>
                    <a:moveTo>
                      <a:pt x="307848" y="12851891"/>
                    </a:moveTo>
                    <a:cubicBezTo>
                      <a:pt x="307848" y="12851891"/>
                      <a:pt x="307848" y="12851891"/>
                      <a:pt x="308039" y="12851891"/>
                    </a:cubicBezTo>
                    <a:cubicBezTo>
                      <a:pt x="313373" y="12851891"/>
                      <a:pt x="317563" y="12856082"/>
                      <a:pt x="317563" y="12861416"/>
                    </a:cubicBezTo>
                    <a:cubicBezTo>
                      <a:pt x="317563" y="12866750"/>
                      <a:pt x="313373" y="12870941"/>
                      <a:pt x="308039" y="12870941"/>
                    </a:cubicBezTo>
                    <a:cubicBezTo>
                      <a:pt x="302705" y="12870941"/>
                      <a:pt x="298514" y="12866750"/>
                      <a:pt x="298514" y="12861416"/>
                    </a:cubicBezTo>
                    <a:cubicBezTo>
                      <a:pt x="298514" y="12856272"/>
                      <a:pt x="302705" y="12852082"/>
                      <a:pt x="307848" y="12851891"/>
                    </a:cubicBezTo>
                    <a:moveTo>
                      <a:pt x="307848" y="12814363"/>
                    </a:moveTo>
                    <a:cubicBezTo>
                      <a:pt x="313373" y="12814363"/>
                      <a:pt x="317945" y="12818934"/>
                      <a:pt x="317945" y="12824459"/>
                    </a:cubicBezTo>
                    <a:cubicBezTo>
                      <a:pt x="317945" y="12830174"/>
                      <a:pt x="313563" y="12834555"/>
                      <a:pt x="307848" y="12834555"/>
                    </a:cubicBezTo>
                    <a:cubicBezTo>
                      <a:pt x="302133" y="12834555"/>
                      <a:pt x="297751" y="12830174"/>
                      <a:pt x="297751" y="12824459"/>
                    </a:cubicBezTo>
                    <a:cubicBezTo>
                      <a:pt x="297751" y="12818744"/>
                      <a:pt x="302133" y="12814363"/>
                      <a:pt x="307848" y="12814363"/>
                    </a:cubicBezTo>
                    <a:cubicBezTo>
                      <a:pt x="307848" y="12814363"/>
                      <a:pt x="307848" y="12814363"/>
                      <a:pt x="307848" y="12814363"/>
                    </a:cubicBezTo>
                    <a:moveTo>
                      <a:pt x="307848" y="12779882"/>
                    </a:moveTo>
                    <a:cubicBezTo>
                      <a:pt x="307848" y="12779882"/>
                      <a:pt x="307848" y="12779882"/>
                      <a:pt x="308039" y="12779882"/>
                    </a:cubicBezTo>
                    <a:cubicBezTo>
                      <a:pt x="313563" y="12779882"/>
                      <a:pt x="317945" y="12784264"/>
                      <a:pt x="317945" y="12789978"/>
                    </a:cubicBezTo>
                    <a:cubicBezTo>
                      <a:pt x="317945" y="12795694"/>
                      <a:pt x="313563" y="12800075"/>
                      <a:pt x="308039" y="12800075"/>
                    </a:cubicBezTo>
                    <a:cubicBezTo>
                      <a:pt x="302514" y="12800075"/>
                      <a:pt x="298133" y="12795694"/>
                      <a:pt x="298133" y="12789978"/>
                    </a:cubicBezTo>
                    <a:cubicBezTo>
                      <a:pt x="298133" y="12784454"/>
                      <a:pt x="302514" y="12780072"/>
                      <a:pt x="307848" y="12779882"/>
                    </a:cubicBezTo>
                    <a:moveTo>
                      <a:pt x="340232" y="12851891"/>
                    </a:moveTo>
                    <a:cubicBezTo>
                      <a:pt x="340232" y="12851891"/>
                      <a:pt x="340232" y="12851891"/>
                      <a:pt x="340422" y="12851891"/>
                    </a:cubicBezTo>
                    <a:cubicBezTo>
                      <a:pt x="345756" y="12851891"/>
                      <a:pt x="349947" y="12856082"/>
                      <a:pt x="349947" y="12861416"/>
                    </a:cubicBezTo>
                    <a:cubicBezTo>
                      <a:pt x="349947" y="12866750"/>
                      <a:pt x="345756" y="12870941"/>
                      <a:pt x="340422" y="12870941"/>
                    </a:cubicBezTo>
                    <a:cubicBezTo>
                      <a:pt x="335090" y="12870941"/>
                      <a:pt x="330898" y="12866750"/>
                      <a:pt x="330898" y="12861416"/>
                    </a:cubicBezTo>
                    <a:cubicBezTo>
                      <a:pt x="330898" y="12856272"/>
                      <a:pt x="335090" y="12852082"/>
                      <a:pt x="340232" y="12851891"/>
                    </a:cubicBezTo>
                    <a:moveTo>
                      <a:pt x="340232" y="12814363"/>
                    </a:moveTo>
                    <a:cubicBezTo>
                      <a:pt x="340232" y="12814363"/>
                      <a:pt x="340232" y="12814363"/>
                      <a:pt x="340422" y="12814363"/>
                    </a:cubicBezTo>
                    <a:cubicBezTo>
                      <a:pt x="346138" y="12814363"/>
                      <a:pt x="350709" y="12818744"/>
                      <a:pt x="350709" y="12824459"/>
                    </a:cubicBezTo>
                    <a:cubicBezTo>
                      <a:pt x="350709" y="12830174"/>
                      <a:pt x="346138" y="12834555"/>
                      <a:pt x="340422" y="12834555"/>
                    </a:cubicBezTo>
                    <a:cubicBezTo>
                      <a:pt x="334709" y="12834555"/>
                      <a:pt x="330136" y="12830174"/>
                      <a:pt x="330136" y="12824459"/>
                    </a:cubicBezTo>
                    <a:cubicBezTo>
                      <a:pt x="330136" y="12818934"/>
                      <a:pt x="334709" y="12814553"/>
                      <a:pt x="340232" y="12814363"/>
                    </a:cubicBezTo>
                    <a:moveTo>
                      <a:pt x="340232" y="12779882"/>
                    </a:moveTo>
                    <a:cubicBezTo>
                      <a:pt x="340232" y="12779882"/>
                      <a:pt x="340232" y="12779882"/>
                      <a:pt x="340422" y="12779882"/>
                    </a:cubicBezTo>
                    <a:cubicBezTo>
                      <a:pt x="345947" y="12779882"/>
                      <a:pt x="350329" y="12784264"/>
                      <a:pt x="350329" y="12789978"/>
                    </a:cubicBezTo>
                    <a:cubicBezTo>
                      <a:pt x="350329" y="12795694"/>
                      <a:pt x="345947" y="12800075"/>
                      <a:pt x="340422" y="12800075"/>
                    </a:cubicBezTo>
                    <a:cubicBezTo>
                      <a:pt x="334899" y="12800075"/>
                      <a:pt x="330518" y="12795694"/>
                      <a:pt x="330518" y="12789978"/>
                    </a:cubicBezTo>
                    <a:cubicBezTo>
                      <a:pt x="330518" y="12784454"/>
                      <a:pt x="334899" y="12780072"/>
                      <a:pt x="340232" y="12779882"/>
                    </a:cubicBezTo>
                    <a:moveTo>
                      <a:pt x="493966" y="12851891"/>
                    </a:moveTo>
                    <a:cubicBezTo>
                      <a:pt x="499109" y="12852082"/>
                      <a:pt x="503300" y="12856272"/>
                      <a:pt x="503300" y="12861416"/>
                    </a:cubicBezTo>
                    <a:cubicBezTo>
                      <a:pt x="503300" y="12866750"/>
                      <a:pt x="499109" y="12870941"/>
                      <a:pt x="493775" y="12870941"/>
                    </a:cubicBezTo>
                    <a:cubicBezTo>
                      <a:pt x="488441" y="12870941"/>
                      <a:pt x="484250" y="12866750"/>
                      <a:pt x="484250" y="12861416"/>
                    </a:cubicBezTo>
                    <a:cubicBezTo>
                      <a:pt x="484250" y="12856082"/>
                      <a:pt x="488441" y="12851891"/>
                      <a:pt x="493775" y="12851891"/>
                    </a:cubicBezTo>
                    <a:cubicBezTo>
                      <a:pt x="493966" y="12851891"/>
                      <a:pt x="493966" y="12851891"/>
                      <a:pt x="493966" y="12851891"/>
                    </a:cubicBezTo>
                    <a:moveTo>
                      <a:pt x="493966" y="12814363"/>
                    </a:moveTo>
                    <a:cubicBezTo>
                      <a:pt x="499490" y="12814553"/>
                      <a:pt x="504062" y="12818934"/>
                      <a:pt x="504062" y="12824459"/>
                    </a:cubicBezTo>
                    <a:cubicBezTo>
                      <a:pt x="504062" y="12830174"/>
                      <a:pt x="499490" y="12834555"/>
                      <a:pt x="493775" y="12834555"/>
                    </a:cubicBezTo>
                    <a:cubicBezTo>
                      <a:pt x="488060" y="12834555"/>
                      <a:pt x="483488" y="12830174"/>
                      <a:pt x="483488" y="12824459"/>
                    </a:cubicBezTo>
                    <a:cubicBezTo>
                      <a:pt x="483488" y="12818744"/>
                      <a:pt x="488060" y="12814363"/>
                      <a:pt x="493775" y="12814363"/>
                    </a:cubicBezTo>
                    <a:cubicBezTo>
                      <a:pt x="493966" y="12814363"/>
                      <a:pt x="493966" y="12814363"/>
                      <a:pt x="493966" y="12814363"/>
                    </a:cubicBezTo>
                    <a:moveTo>
                      <a:pt x="493966" y="12779882"/>
                    </a:moveTo>
                    <a:cubicBezTo>
                      <a:pt x="499300" y="12780072"/>
                      <a:pt x="503681" y="12784454"/>
                      <a:pt x="503681" y="12789978"/>
                    </a:cubicBezTo>
                    <a:cubicBezTo>
                      <a:pt x="503681" y="12795694"/>
                      <a:pt x="499300" y="12800075"/>
                      <a:pt x="493775" y="12800075"/>
                    </a:cubicBezTo>
                    <a:cubicBezTo>
                      <a:pt x="488251" y="12800075"/>
                      <a:pt x="483869" y="12795694"/>
                      <a:pt x="483869" y="12789978"/>
                    </a:cubicBezTo>
                    <a:cubicBezTo>
                      <a:pt x="483869" y="12784264"/>
                      <a:pt x="488251" y="12779882"/>
                      <a:pt x="493775" y="12779882"/>
                    </a:cubicBezTo>
                    <a:cubicBezTo>
                      <a:pt x="493966" y="12779882"/>
                      <a:pt x="493966" y="12779882"/>
                      <a:pt x="493966" y="12779882"/>
                    </a:cubicBezTo>
                    <a:moveTo>
                      <a:pt x="537209" y="12851891"/>
                    </a:moveTo>
                    <a:cubicBezTo>
                      <a:pt x="542543" y="12851891"/>
                      <a:pt x="546924" y="12856082"/>
                      <a:pt x="546924" y="12861416"/>
                    </a:cubicBezTo>
                    <a:cubicBezTo>
                      <a:pt x="546924" y="12866750"/>
                      <a:pt x="542733" y="12870941"/>
                      <a:pt x="537209" y="12870941"/>
                    </a:cubicBezTo>
                    <a:cubicBezTo>
                      <a:pt x="531685" y="12870941"/>
                      <a:pt x="527493" y="12866750"/>
                      <a:pt x="527493" y="12861416"/>
                    </a:cubicBezTo>
                    <a:cubicBezTo>
                      <a:pt x="527493" y="12856082"/>
                      <a:pt x="531685" y="12851891"/>
                      <a:pt x="537209" y="12851891"/>
                    </a:cubicBezTo>
                    <a:cubicBezTo>
                      <a:pt x="537209" y="12851891"/>
                      <a:pt x="537209" y="12851891"/>
                      <a:pt x="537209" y="12851891"/>
                    </a:cubicBezTo>
                    <a:moveTo>
                      <a:pt x="537209" y="12814363"/>
                    </a:moveTo>
                    <a:cubicBezTo>
                      <a:pt x="542733" y="12814363"/>
                      <a:pt x="547306" y="12818934"/>
                      <a:pt x="547306" y="12824459"/>
                    </a:cubicBezTo>
                    <a:cubicBezTo>
                      <a:pt x="547115" y="12830174"/>
                      <a:pt x="542733" y="12834555"/>
                      <a:pt x="537018" y="12834555"/>
                    </a:cubicBezTo>
                    <a:cubicBezTo>
                      <a:pt x="531494" y="12834555"/>
                      <a:pt x="527112" y="12830174"/>
                      <a:pt x="527112" y="12824459"/>
                    </a:cubicBezTo>
                    <a:cubicBezTo>
                      <a:pt x="527112" y="12818744"/>
                      <a:pt x="531494" y="12814363"/>
                      <a:pt x="537209" y="12814363"/>
                    </a:cubicBezTo>
                    <a:cubicBezTo>
                      <a:pt x="537209" y="12814363"/>
                      <a:pt x="537209" y="12814363"/>
                      <a:pt x="537209" y="12814363"/>
                    </a:cubicBezTo>
                    <a:moveTo>
                      <a:pt x="537209" y="12779882"/>
                    </a:moveTo>
                    <a:cubicBezTo>
                      <a:pt x="542733" y="12779882"/>
                      <a:pt x="547306" y="12784454"/>
                      <a:pt x="547306" y="12789978"/>
                    </a:cubicBezTo>
                    <a:cubicBezTo>
                      <a:pt x="547115" y="12795694"/>
                      <a:pt x="542733" y="12800075"/>
                      <a:pt x="537018" y="12800075"/>
                    </a:cubicBezTo>
                    <a:cubicBezTo>
                      <a:pt x="531494" y="12800075"/>
                      <a:pt x="527112" y="12795694"/>
                      <a:pt x="527112" y="12789978"/>
                    </a:cubicBezTo>
                    <a:cubicBezTo>
                      <a:pt x="527112" y="12784264"/>
                      <a:pt x="531494" y="12779882"/>
                      <a:pt x="537209" y="12779882"/>
                    </a:cubicBezTo>
                    <a:cubicBezTo>
                      <a:pt x="537209" y="12779882"/>
                      <a:pt x="537209" y="12779882"/>
                      <a:pt x="537209" y="12779882"/>
                    </a:cubicBezTo>
                    <a:moveTo>
                      <a:pt x="582548" y="12851891"/>
                    </a:moveTo>
                    <a:cubicBezTo>
                      <a:pt x="582548" y="12851891"/>
                      <a:pt x="582548" y="12851891"/>
                      <a:pt x="582739" y="12851891"/>
                    </a:cubicBezTo>
                    <a:cubicBezTo>
                      <a:pt x="588072" y="12851891"/>
                      <a:pt x="592264" y="12856082"/>
                      <a:pt x="592264" y="12861416"/>
                    </a:cubicBezTo>
                    <a:cubicBezTo>
                      <a:pt x="592264" y="12866750"/>
                      <a:pt x="588072" y="12870941"/>
                      <a:pt x="582739" y="12870941"/>
                    </a:cubicBezTo>
                    <a:cubicBezTo>
                      <a:pt x="577405" y="12870941"/>
                      <a:pt x="573214" y="12866750"/>
                      <a:pt x="573214" y="12861416"/>
                    </a:cubicBezTo>
                    <a:cubicBezTo>
                      <a:pt x="573214" y="12856272"/>
                      <a:pt x="577405" y="12852082"/>
                      <a:pt x="582548" y="12851891"/>
                    </a:cubicBezTo>
                    <a:moveTo>
                      <a:pt x="582548" y="12814363"/>
                    </a:moveTo>
                    <a:cubicBezTo>
                      <a:pt x="588072" y="12814363"/>
                      <a:pt x="592644" y="12818934"/>
                      <a:pt x="592644" y="12824459"/>
                    </a:cubicBezTo>
                    <a:cubicBezTo>
                      <a:pt x="592644" y="12830174"/>
                      <a:pt x="588263" y="12834555"/>
                      <a:pt x="582548" y="12834555"/>
                    </a:cubicBezTo>
                    <a:cubicBezTo>
                      <a:pt x="576833" y="12834555"/>
                      <a:pt x="572451" y="12830174"/>
                      <a:pt x="572451" y="12824459"/>
                    </a:cubicBezTo>
                    <a:cubicBezTo>
                      <a:pt x="572451" y="12818744"/>
                      <a:pt x="576833" y="12814363"/>
                      <a:pt x="582548" y="12814363"/>
                    </a:cubicBezTo>
                    <a:cubicBezTo>
                      <a:pt x="582548" y="12814363"/>
                      <a:pt x="582548" y="12814363"/>
                      <a:pt x="582548" y="12814363"/>
                    </a:cubicBezTo>
                    <a:moveTo>
                      <a:pt x="582548" y="12779882"/>
                    </a:moveTo>
                    <a:cubicBezTo>
                      <a:pt x="582548" y="12779882"/>
                      <a:pt x="582548" y="12779882"/>
                      <a:pt x="582739" y="12779882"/>
                    </a:cubicBezTo>
                    <a:cubicBezTo>
                      <a:pt x="588263" y="12779882"/>
                      <a:pt x="592644" y="12784264"/>
                      <a:pt x="592644" y="12789978"/>
                    </a:cubicBezTo>
                    <a:cubicBezTo>
                      <a:pt x="592644" y="12795694"/>
                      <a:pt x="588263" y="12800075"/>
                      <a:pt x="582739" y="12800075"/>
                    </a:cubicBezTo>
                    <a:cubicBezTo>
                      <a:pt x="577214" y="12800075"/>
                      <a:pt x="572833" y="12795694"/>
                      <a:pt x="572833" y="12789978"/>
                    </a:cubicBezTo>
                    <a:cubicBezTo>
                      <a:pt x="572833" y="12784454"/>
                      <a:pt x="577214" y="12780072"/>
                      <a:pt x="582548" y="12779882"/>
                    </a:cubicBezTo>
                    <a:moveTo>
                      <a:pt x="10097" y="12756070"/>
                    </a:moveTo>
                    <a:lnTo>
                      <a:pt x="10097" y="12883895"/>
                    </a:lnTo>
                    <a:moveTo>
                      <a:pt x="10097" y="11015661"/>
                    </a:moveTo>
                    <a:lnTo>
                      <a:pt x="10097" y="12756070"/>
                    </a:lnTo>
                    <a:moveTo>
                      <a:pt x="624267" y="12756070"/>
                    </a:moveTo>
                    <a:lnTo>
                      <a:pt x="624267" y="11015661"/>
                    </a:lnTo>
                    <a:moveTo>
                      <a:pt x="624267" y="12883895"/>
                    </a:moveTo>
                    <a:lnTo>
                      <a:pt x="624267" y="12756070"/>
                    </a:lnTo>
                    <a:moveTo>
                      <a:pt x="624267" y="12756070"/>
                    </a:moveTo>
                    <a:lnTo>
                      <a:pt x="10097" y="12756070"/>
                    </a:lnTo>
                    <a:moveTo>
                      <a:pt x="624267" y="11015661"/>
                    </a:moveTo>
                    <a:lnTo>
                      <a:pt x="10097" y="11015661"/>
                    </a:lnTo>
                    <a:moveTo>
                      <a:pt x="573594" y="12604813"/>
                    </a:moveTo>
                    <a:cubicBezTo>
                      <a:pt x="580643" y="12605003"/>
                      <a:pt x="586358" y="12610528"/>
                      <a:pt x="586358" y="12617576"/>
                    </a:cubicBezTo>
                    <a:cubicBezTo>
                      <a:pt x="586167" y="12624815"/>
                      <a:pt x="580453" y="12630340"/>
                      <a:pt x="573214" y="12630340"/>
                    </a:cubicBezTo>
                    <a:cubicBezTo>
                      <a:pt x="566165" y="12630340"/>
                      <a:pt x="560450" y="12624815"/>
                      <a:pt x="560450" y="12617576"/>
                    </a:cubicBezTo>
                    <a:cubicBezTo>
                      <a:pt x="560450" y="12610337"/>
                      <a:pt x="566165" y="12604813"/>
                      <a:pt x="573404" y="12604813"/>
                    </a:cubicBezTo>
                    <a:cubicBezTo>
                      <a:pt x="573594" y="12604813"/>
                      <a:pt x="573594" y="12604813"/>
                      <a:pt x="573594" y="12604813"/>
                    </a:cubicBezTo>
                    <a:moveTo>
                      <a:pt x="573594" y="12692252"/>
                    </a:moveTo>
                    <a:cubicBezTo>
                      <a:pt x="573594" y="12692252"/>
                      <a:pt x="573594" y="12692252"/>
                      <a:pt x="573404" y="12692252"/>
                    </a:cubicBezTo>
                    <a:cubicBezTo>
                      <a:pt x="566165" y="12692061"/>
                      <a:pt x="560450" y="12686347"/>
                      <a:pt x="560450" y="12679108"/>
                    </a:cubicBezTo>
                    <a:cubicBezTo>
                      <a:pt x="560450" y="12672059"/>
                      <a:pt x="566165" y="12666344"/>
                      <a:pt x="573404" y="12666344"/>
                    </a:cubicBezTo>
                    <a:cubicBezTo>
                      <a:pt x="580453" y="12666344"/>
                      <a:pt x="586167" y="12672059"/>
                      <a:pt x="586167" y="12679298"/>
                    </a:cubicBezTo>
                    <a:cubicBezTo>
                      <a:pt x="586358" y="12686347"/>
                      <a:pt x="580643" y="12692061"/>
                      <a:pt x="573594" y="12692252"/>
                    </a:cubicBezTo>
                    <a:moveTo>
                      <a:pt x="573594" y="12543281"/>
                    </a:moveTo>
                    <a:cubicBezTo>
                      <a:pt x="580643" y="12543472"/>
                      <a:pt x="586358" y="12548996"/>
                      <a:pt x="586358" y="12556045"/>
                    </a:cubicBezTo>
                    <a:cubicBezTo>
                      <a:pt x="586167" y="12563284"/>
                      <a:pt x="580453" y="12568808"/>
                      <a:pt x="573214" y="12568808"/>
                    </a:cubicBezTo>
                    <a:cubicBezTo>
                      <a:pt x="566165" y="12568808"/>
                      <a:pt x="560450" y="12563284"/>
                      <a:pt x="560450" y="12556045"/>
                    </a:cubicBezTo>
                    <a:cubicBezTo>
                      <a:pt x="560450" y="12548805"/>
                      <a:pt x="566165" y="12543281"/>
                      <a:pt x="573404" y="12543281"/>
                    </a:cubicBezTo>
                    <a:cubicBezTo>
                      <a:pt x="573594" y="12543281"/>
                      <a:pt x="573594" y="12543281"/>
                      <a:pt x="573594" y="12543281"/>
                    </a:cubicBezTo>
                    <a:moveTo>
                      <a:pt x="573594" y="11898439"/>
                    </a:moveTo>
                    <a:cubicBezTo>
                      <a:pt x="580643" y="11898629"/>
                      <a:pt x="586358" y="11904154"/>
                      <a:pt x="586358" y="11911202"/>
                    </a:cubicBezTo>
                    <a:cubicBezTo>
                      <a:pt x="586167" y="11918441"/>
                      <a:pt x="580453" y="11923966"/>
                      <a:pt x="573214" y="11923966"/>
                    </a:cubicBezTo>
                    <a:cubicBezTo>
                      <a:pt x="566165" y="11923966"/>
                      <a:pt x="560450" y="11918441"/>
                      <a:pt x="560450" y="11911202"/>
                    </a:cubicBezTo>
                    <a:cubicBezTo>
                      <a:pt x="560450" y="11903963"/>
                      <a:pt x="566165" y="11898439"/>
                      <a:pt x="573404" y="11898439"/>
                    </a:cubicBezTo>
                    <a:cubicBezTo>
                      <a:pt x="573594" y="11898439"/>
                      <a:pt x="573594" y="11898439"/>
                      <a:pt x="573594" y="11898439"/>
                    </a:cubicBezTo>
                    <a:moveTo>
                      <a:pt x="573594" y="11253405"/>
                    </a:moveTo>
                    <a:cubicBezTo>
                      <a:pt x="580643" y="11253596"/>
                      <a:pt x="586358" y="11259311"/>
                      <a:pt x="586358" y="11266360"/>
                    </a:cubicBezTo>
                    <a:cubicBezTo>
                      <a:pt x="586167" y="11273598"/>
                      <a:pt x="580453" y="11279314"/>
                      <a:pt x="573214" y="11279314"/>
                    </a:cubicBezTo>
                    <a:cubicBezTo>
                      <a:pt x="566165" y="11279314"/>
                      <a:pt x="560450" y="11273598"/>
                      <a:pt x="560450" y="11266360"/>
                    </a:cubicBezTo>
                    <a:cubicBezTo>
                      <a:pt x="560450" y="11259120"/>
                      <a:pt x="566165" y="11253405"/>
                      <a:pt x="573404" y="11253405"/>
                    </a:cubicBezTo>
                    <a:cubicBezTo>
                      <a:pt x="573594" y="11253405"/>
                      <a:pt x="573594" y="11253405"/>
                      <a:pt x="573594" y="11253405"/>
                    </a:cubicBezTo>
                    <a:moveTo>
                      <a:pt x="573594" y="11192064"/>
                    </a:moveTo>
                    <a:cubicBezTo>
                      <a:pt x="580643" y="11192255"/>
                      <a:pt x="586358" y="11197779"/>
                      <a:pt x="586358" y="11204828"/>
                    </a:cubicBezTo>
                    <a:cubicBezTo>
                      <a:pt x="586167" y="11212067"/>
                      <a:pt x="580453" y="11217592"/>
                      <a:pt x="573214" y="11217592"/>
                    </a:cubicBezTo>
                    <a:cubicBezTo>
                      <a:pt x="566165" y="11217592"/>
                      <a:pt x="560450" y="11212067"/>
                      <a:pt x="560450" y="11204828"/>
                    </a:cubicBezTo>
                    <a:cubicBezTo>
                      <a:pt x="560450" y="11197589"/>
                      <a:pt x="566165" y="11192064"/>
                      <a:pt x="573404" y="11192064"/>
                    </a:cubicBezTo>
                    <a:cubicBezTo>
                      <a:pt x="573594" y="11192064"/>
                      <a:pt x="573594" y="11192064"/>
                      <a:pt x="573594" y="11192064"/>
                    </a:cubicBezTo>
                    <a:moveTo>
                      <a:pt x="573594" y="11130533"/>
                    </a:moveTo>
                    <a:cubicBezTo>
                      <a:pt x="580643" y="11130723"/>
                      <a:pt x="586358" y="11136248"/>
                      <a:pt x="586358" y="11143296"/>
                    </a:cubicBezTo>
                    <a:cubicBezTo>
                      <a:pt x="586167" y="11150536"/>
                      <a:pt x="580453" y="11156060"/>
                      <a:pt x="573214" y="11156060"/>
                    </a:cubicBezTo>
                    <a:cubicBezTo>
                      <a:pt x="566165" y="11156060"/>
                      <a:pt x="560450" y="11150536"/>
                      <a:pt x="560450" y="11143296"/>
                    </a:cubicBezTo>
                    <a:cubicBezTo>
                      <a:pt x="560450" y="11136058"/>
                      <a:pt x="566165" y="11130533"/>
                      <a:pt x="573404" y="11130533"/>
                    </a:cubicBezTo>
                    <a:cubicBezTo>
                      <a:pt x="573594" y="11130533"/>
                      <a:pt x="573594" y="11130533"/>
                      <a:pt x="573594" y="11130533"/>
                    </a:cubicBezTo>
                    <a:moveTo>
                      <a:pt x="317563" y="12604813"/>
                    </a:moveTo>
                    <a:cubicBezTo>
                      <a:pt x="324612" y="12605003"/>
                      <a:pt x="330136" y="12610528"/>
                      <a:pt x="330136" y="12617576"/>
                    </a:cubicBezTo>
                    <a:cubicBezTo>
                      <a:pt x="330136" y="12624815"/>
                      <a:pt x="324612" y="12630340"/>
                      <a:pt x="317373" y="12630340"/>
                    </a:cubicBezTo>
                    <a:cubicBezTo>
                      <a:pt x="310134" y="12630340"/>
                      <a:pt x="304610" y="12624815"/>
                      <a:pt x="304610" y="12617576"/>
                    </a:cubicBezTo>
                    <a:cubicBezTo>
                      <a:pt x="304610" y="12610337"/>
                      <a:pt x="310134" y="12604813"/>
                      <a:pt x="317373" y="12604813"/>
                    </a:cubicBezTo>
                    <a:cubicBezTo>
                      <a:pt x="317563" y="12604813"/>
                      <a:pt x="317563" y="12604813"/>
                      <a:pt x="317563" y="12604813"/>
                    </a:cubicBezTo>
                    <a:moveTo>
                      <a:pt x="317563" y="11898439"/>
                    </a:moveTo>
                    <a:cubicBezTo>
                      <a:pt x="324612" y="11898629"/>
                      <a:pt x="330136" y="11904154"/>
                      <a:pt x="330136" y="11911202"/>
                    </a:cubicBezTo>
                    <a:cubicBezTo>
                      <a:pt x="330136" y="11918441"/>
                      <a:pt x="324612" y="11923966"/>
                      <a:pt x="317373" y="11923966"/>
                    </a:cubicBezTo>
                    <a:cubicBezTo>
                      <a:pt x="310134" y="11923966"/>
                      <a:pt x="304610" y="11918441"/>
                      <a:pt x="304610" y="11911202"/>
                    </a:cubicBezTo>
                    <a:cubicBezTo>
                      <a:pt x="304610" y="11903963"/>
                      <a:pt x="310134" y="11898439"/>
                      <a:pt x="317373" y="11898439"/>
                    </a:cubicBezTo>
                    <a:cubicBezTo>
                      <a:pt x="317563" y="11898439"/>
                      <a:pt x="317563" y="11898439"/>
                      <a:pt x="317563" y="11898439"/>
                    </a:cubicBezTo>
                    <a:moveTo>
                      <a:pt x="317563" y="11192064"/>
                    </a:moveTo>
                    <a:cubicBezTo>
                      <a:pt x="324612" y="11192255"/>
                      <a:pt x="330136" y="11197779"/>
                      <a:pt x="330136" y="11204828"/>
                    </a:cubicBezTo>
                    <a:cubicBezTo>
                      <a:pt x="330136" y="11212067"/>
                      <a:pt x="324612" y="11217592"/>
                      <a:pt x="317373" y="11217592"/>
                    </a:cubicBezTo>
                    <a:cubicBezTo>
                      <a:pt x="310134" y="11217592"/>
                      <a:pt x="304610" y="11212067"/>
                      <a:pt x="304610" y="11204828"/>
                    </a:cubicBezTo>
                    <a:cubicBezTo>
                      <a:pt x="304610" y="11197589"/>
                      <a:pt x="310134" y="11192064"/>
                      <a:pt x="317373" y="11192064"/>
                    </a:cubicBezTo>
                    <a:cubicBezTo>
                      <a:pt x="317563" y="11192064"/>
                      <a:pt x="317563" y="11192064"/>
                      <a:pt x="317563" y="11192064"/>
                    </a:cubicBezTo>
                    <a:moveTo>
                      <a:pt x="61531" y="12666344"/>
                    </a:moveTo>
                    <a:cubicBezTo>
                      <a:pt x="68580" y="12666534"/>
                      <a:pt x="74104" y="12672249"/>
                      <a:pt x="74104" y="12679298"/>
                    </a:cubicBezTo>
                    <a:cubicBezTo>
                      <a:pt x="74104" y="12686347"/>
                      <a:pt x="68580" y="12692061"/>
                      <a:pt x="61341" y="12692061"/>
                    </a:cubicBezTo>
                    <a:cubicBezTo>
                      <a:pt x="54102" y="12692061"/>
                      <a:pt x="48577" y="12686347"/>
                      <a:pt x="48577" y="12679108"/>
                    </a:cubicBezTo>
                    <a:cubicBezTo>
                      <a:pt x="48577" y="12672059"/>
                      <a:pt x="54102" y="12666344"/>
                      <a:pt x="61341" y="12666344"/>
                    </a:cubicBezTo>
                    <a:cubicBezTo>
                      <a:pt x="61531" y="12666344"/>
                      <a:pt x="61531" y="12666344"/>
                      <a:pt x="61531" y="12666344"/>
                    </a:cubicBezTo>
                    <a:moveTo>
                      <a:pt x="61531" y="12604813"/>
                    </a:moveTo>
                    <a:cubicBezTo>
                      <a:pt x="68580" y="12605003"/>
                      <a:pt x="74104" y="12610528"/>
                      <a:pt x="74104" y="12617576"/>
                    </a:cubicBezTo>
                    <a:cubicBezTo>
                      <a:pt x="74104" y="12624815"/>
                      <a:pt x="68580" y="12630340"/>
                      <a:pt x="61341" y="12630340"/>
                    </a:cubicBezTo>
                    <a:cubicBezTo>
                      <a:pt x="54102" y="12630340"/>
                      <a:pt x="48577" y="12624815"/>
                      <a:pt x="48577" y="12617576"/>
                    </a:cubicBezTo>
                    <a:cubicBezTo>
                      <a:pt x="48577" y="12610337"/>
                      <a:pt x="54102" y="12604813"/>
                      <a:pt x="61341" y="12604813"/>
                    </a:cubicBezTo>
                    <a:cubicBezTo>
                      <a:pt x="61531" y="12604813"/>
                      <a:pt x="61531" y="12604813"/>
                      <a:pt x="61531" y="12604813"/>
                    </a:cubicBezTo>
                    <a:moveTo>
                      <a:pt x="61531" y="12543281"/>
                    </a:moveTo>
                    <a:cubicBezTo>
                      <a:pt x="68580" y="12543472"/>
                      <a:pt x="74104" y="12548996"/>
                      <a:pt x="74104" y="12556045"/>
                    </a:cubicBezTo>
                    <a:cubicBezTo>
                      <a:pt x="74104" y="12563284"/>
                      <a:pt x="68580" y="12568808"/>
                      <a:pt x="61341" y="12568808"/>
                    </a:cubicBezTo>
                    <a:cubicBezTo>
                      <a:pt x="54102" y="12568808"/>
                      <a:pt x="48577" y="12563284"/>
                      <a:pt x="48577" y="12556045"/>
                    </a:cubicBezTo>
                    <a:cubicBezTo>
                      <a:pt x="48577" y="12548805"/>
                      <a:pt x="54102" y="12543281"/>
                      <a:pt x="61341" y="12543281"/>
                    </a:cubicBezTo>
                    <a:cubicBezTo>
                      <a:pt x="61531" y="12543281"/>
                      <a:pt x="61531" y="12543281"/>
                      <a:pt x="61531" y="12543281"/>
                    </a:cubicBezTo>
                    <a:moveTo>
                      <a:pt x="61531" y="11898439"/>
                    </a:moveTo>
                    <a:cubicBezTo>
                      <a:pt x="68580" y="11898629"/>
                      <a:pt x="74104" y="11904154"/>
                      <a:pt x="74104" y="11911202"/>
                    </a:cubicBezTo>
                    <a:cubicBezTo>
                      <a:pt x="74104" y="11918441"/>
                      <a:pt x="68580" y="11923966"/>
                      <a:pt x="61341" y="11923966"/>
                    </a:cubicBezTo>
                    <a:cubicBezTo>
                      <a:pt x="54102" y="11923966"/>
                      <a:pt x="48577" y="11918441"/>
                      <a:pt x="48577" y="11911202"/>
                    </a:cubicBezTo>
                    <a:cubicBezTo>
                      <a:pt x="48577" y="11903963"/>
                      <a:pt x="54102" y="11898439"/>
                      <a:pt x="61341" y="11898439"/>
                    </a:cubicBezTo>
                    <a:cubicBezTo>
                      <a:pt x="61531" y="11898439"/>
                      <a:pt x="61531" y="11898439"/>
                      <a:pt x="61531" y="11898439"/>
                    </a:cubicBezTo>
                    <a:moveTo>
                      <a:pt x="61531" y="11253405"/>
                    </a:moveTo>
                    <a:cubicBezTo>
                      <a:pt x="68580" y="11253596"/>
                      <a:pt x="74104" y="11259311"/>
                      <a:pt x="74104" y="11266360"/>
                    </a:cubicBezTo>
                    <a:cubicBezTo>
                      <a:pt x="74104" y="11273598"/>
                      <a:pt x="68580" y="11279314"/>
                      <a:pt x="61341" y="11279314"/>
                    </a:cubicBezTo>
                    <a:cubicBezTo>
                      <a:pt x="54102" y="11279314"/>
                      <a:pt x="48577" y="11273598"/>
                      <a:pt x="48577" y="11266360"/>
                    </a:cubicBezTo>
                    <a:cubicBezTo>
                      <a:pt x="48577" y="11259120"/>
                      <a:pt x="54102" y="11253405"/>
                      <a:pt x="61341" y="11253405"/>
                    </a:cubicBezTo>
                    <a:cubicBezTo>
                      <a:pt x="61531" y="11253405"/>
                      <a:pt x="61531" y="11253405"/>
                      <a:pt x="61531" y="11253405"/>
                    </a:cubicBezTo>
                    <a:moveTo>
                      <a:pt x="61531" y="11192064"/>
                    </a:moveTo>
                    <a:cubicBezTo>
                      <a:pt x="68580" y="11192255"/>
                      <a:pt x="74104" y="11197779"/>
                      <a:pt x="74104" y="11204828"/>
                    </a:cubicBezTo>
                    <a:cubicBezTo>
                      <a:pt x="74104" y="11212067"/>
                      <a:pt x="68580" y="11217592"/>
                      <a:pt x="61341" y="11217592"/>
                    </a:cubicBezTo>
                    <a:cubicBezTo>
                      <a:pt x="54102" y="11217592"/>
                      <a:pt x="48577" y="11212067"/>
                      <a:pt x="48577" y="11204828"/>
                    </a:cubicBezTo>
                    <a:cubicBezTo>
                      <a:pt x="48577" y="11197589"/>
                      <a:pt x="54102" y="11192064"/>
                      <a:pt x="61341" y="11192064"/>
                    </a:cubicBezTo>
                    <a:cubicBezTo>
                      <a:pt x="61531" y="11192064"/>
                      <a:pt x="61531" y="11192064"/>
                      <a:pt x="61531" y="11192064"/>
                    </a:cubicBezTo>
                    <a:moveTo>
                      <a:pt x="61531" y="11130533"/>
                    </a:moveTo>
                    <a:cubicBezTo>
                      <a:pt x="68580" y="11130723"/>
                      <a:pt x="74104" y="11136248"/>
                      <a:pt x="74104" y="11143296"/>
                    </a:cubicBezTo>
                    <a:cubicBezTo>
                      <a:pt x="74104" y="11150536"/>
                      <a:pt x="68580" y="11156060"/>
                      <a:pt x="61341" y="11156060"/>
                    </a:cubicBezTo>
                    <a:cubicBezTo>
                      <a:pt x="54102" y="11156060"/>
                      <a:pt x="48577" y="11150536"/>
                      <a:pt x="48577" y="11143296"/>
                    </a:cubicBezTo>
                    <a:cubicBezTo>
                      <a:pt x="48577" y="11136058"/>
                      <a:pt x="54102" y="11130533"/>
                      <a:pt x="61341" y="11130533"/>
                    </a:cubicBezTo>
                    <a:cubicBezTo>
                      <a:pt x="61531" y="11130533"/>
                      <a:pt x="61531" y="11130533"/>
                      <a:pt x="61531" y="11130533"/>
                    </a:cubicBezTo>
                    <a:moveTo>
                      <a:pt x="406145" y="2367534"/>
                    </a:moveTo>
                    <a:lnTo>
                      <a:pt x="411479" y="2367534"/>
                    </a:lnTo>
                    <a:moveTo>
                      <a:pt x="406145" y="2290763"/>
                    </a:moveTo>
                    <a:lnTo>
                      <a:pt x="406145" y="2367534"/>
                    </a:lnTo>
                    <a:moveTo>
                      <a:pt x="406145" y="2290763"/>
                    </a:moveTo>
                    <a:lnTo>
                      <a:pt x="411479" y="2290763"/>
                    </a:lnTo>
                    <a:moveTo>
                      <a:pt x="411860" y="2290572"/>
                    </a:moveTo>
                    <a:cubicBezTo>
                      <a:pt x="416813" y="2302764"/>
                      <a:pt x="419480" y="2315909"/>
                      <a:pt x="419480" y="2329053"/>
                    </a:cubicBezTo>
                    <a:cubicBezTo>
                      <a:pt x="419480" y="2342198"/>
                      <a:pt x="416813" y="2355342"/>
                      <a:pt x="411860" y="2367534"/>
                    </a:cubicBezTo>
                    <a:moveTo>
                      <a:pt x="228219" y="2290763"/>
                    </a:moveTo>
                    <a:lnTo>
                      <a:pt x="228219" y="2367534"/>
                    </a:lnTo>
                    <a:moveTo>
                      <a:pt x="222885" y="2290763"/>
                    </a:moveTo>
                    <a:lnTo>
                      <a:pt x="228219" y="2290763"/>
                    </a:lnTo>
                    <a:moveTo>
                      <a:pt x="222885" y="2367534"/>
                    </a:moveTo>
                    <a:lnTo>
                      <a:pt x="228219" y="2367534"/>
                    </a:lnTo>
                    <a:moveTo>
                      <a:pt x="223266" y="2367534"/>
                    </a:moveTo>
                    <a:cubicBezTo>
                      <a:pt x="218313" y="2355342"/>
                      <a:pt x="215646" y="2342198"/>
                      <a:pt x="215646" y="2329053"/>
                    </a:cubicBezTo>
                    <a:cubicBezTo>
                      <a:pt x="215646" y="2315909"/>
                      <a:pt x="218313" y="2302764"/>
                      <a:pt x="223266" y="2290572"/>
                    </a:cubicBezTo>
                    <a:moveTo>
                      <a:pt x="364616" y="1023938"/>
                    </a:moveTo>
                    <a:lnTo>
                      <a:pt x="364616" y="1023938"/>
                    </a:lnTo>
                    <a:moveTo>
                      <a:pt x="364616" y="1745742"/>
                    </a:moveTo>
                    <a:lnTo>
                      <a:pt x="364616" y="1023938"/>
                    </a:lnTo>
                    <a:moveTo>
                      <a:pt x="359663" y="1745742"/>
                    </a:moveTo>
                    <a:lnTo>
                      <a:pt x="364616" y="1745742"/>
                    </a:lnTo>
                    <a:moveTo>
                      <a:pt x="359663" y="1745742"/>
                    </a:moveTo>
                    <a:lnTo>
                      <a:pt x="359663" y="1750695"/>
                    </a:lnTo>
                    <a:moveTo>
                      <a:pt x="359663" y="1750695"/>
                    </a:moveTo>
                    <a:lnTo>
                      <a:pt x="357186" y="1750695"/>
                    </a:lnTo>
                    <a:moveTo>
                      <a:pt x="357186" y="1750695"/>
                    </a:moveTo>
                    <a:lnTo>
                      <a:pt x="357186" y="0"/>
                    </a:lnTo>
                    <a:moveTo>
                      <a:pt x="364616" y="0"/>
                    </a:moveTo>
                    <a:lnTo>
                      <a:pt x="357186" y="0"/>
                    </a:lnTo>
                    <a:moveTo>
                      <a:pt x="364616" y="1023938"/>
                    </a:moveTo>
                    <a:lnTo>
                      <a:pt x="364616" y="0"/>
                    </a:lnTo>
                    <a:moveTo>
                      <a:pt x="275082" y="1745742"/>
                    </a:moveTo>
                    <a:lnTo>
                      <a:pt x="275082" y="1750695"/>
                    </a:lnTo>
                    <a:moveTo>
                      <a:pt x="277178" y="1750695"/>
                    </a:moveTo>
                    <a:lnTo>
                      <a:pt x="275082" y="1750695"/>
                    </a:lnTo>
                    <a:moveTo>
                      <a:pt x="268605" y="1745742"/>
                    </a:moveTo>
                    <a:lnTo>
                      <a:pt x="269558" y="1745742"/>
                    </a:lnTo>
                    <a:moveTo>
                      <a:pt x="364616" y="1745742"/>
                    </a:moveTo>
                    <a:lnTo>
                      <a:pt x="365759" y="1745742"/>
                    </a:lnTo>
                    <a:moveTo>
                      <a:pt x="269558" y="1745742"/>
                    </a:moveTo>
                    <a:lnTo>
                      <a:pt x="275082" y="1745742"/>
                    </a:lnTo>
                    <a:moveTo>
                      <a:pt x="277178" y="1750695"/>
                    </a:moveTo>
                    <a:lnTo>
                      <a:pt x="277178" y="0"/>
                    </a:lnTo>
                    <a:moveTo>
                      <a:pt x="344804" y="133540"/>
                    </a:moveTo>
                    <a:lnTo>
                      <a:pt x="344804" y="124968"/>
                    </a:lnTo>
                    <a:lnTo>
                      <a:pt x="343851" y="116586"/>
                    </a:lnTo>
                    <a:lnTo>
                      <a:pt x="342328" y="108013"/>
                    </a:lnTo>
                    <a:lnTo>
                      <a:pt x="340613" y="101155"/>
                    </a:lnTo>
                    <a:lnTo>
                      <a:pt x="339470" y="97917"/>
                    </a:lnTo>
                    <a:lnTo>
                      <a:pt x="338327" y="94678"/>
                    </a:lnTo>
                    <a:lnTo>
                      <a:pt x="335851" y="90297"/>
                    </a:lnTo>
                    <a:lnTo>
                      <a:pt x="333375" y="86106"/>
                    </a:lnTo>
                    <a:lnTo>
                      <a:pt x="331470" y="84201"/>
                    </a:lnTo>
                    <a:lnTo>
                      <a:pt x="329756" y="82487"/>
                    </a:lnTo>
                    <a:lnTo>
                      <a:pt x="326898" y="79819"/>
                    </a:lnTo>
                    <a:lnTo>
                      <a:pt x="323659" y="78486"/>
                    </a:lnTo>
                    <a:lnTo>
                      <a:pt x="320421" y="77343"/>
                    </a:lnTo>
                    <a:lnTo>
                      <a:pt x="317945" y="76962"/>
                    </a:lnTo>
                    <a:lnTo>
                      <a:pt x="315278" y="76962"/>
                    </a:lnTo>
                    <a:lnTo>
                      <a:pt x="312801" y="77724"/>
                    </a:lnTo>
                    <a:lnTo>
                      <a:pt x="309943" y="78867"/>
                    </a:lnTo>
                    <a:lnTo>
                      <a:pt x="307086" y="80201"/>
                    </a:lnTo>
                    <a:lnTo>
                      <a:pt x="304610" y="82487"/>
                    </a:lnTo>
                    <a:lnTo>
                      <a:pt x="302705" y="84582"/>
                    </a:lnTo>
                    <a:lnTo>
                      <a:pt x="300609" y="86677"/>
                    </a:lnTo>
                    <a:lnTo>
                      <a:pt x="299085" y="89344"/>
                    </a:lnTo>
                    <a:lnTo>
                      <a:pt x="297751" y="91821"/>
                    </a:lnTo>
                    <a:lnTo>
                      <a:pt x="295275" y="97536"/>
                    </a:lnTo>
                    <a:lnTo>
                      <a:pt x="293751" y="101155"/>
                    </a:lnTo>
                    <a:lnTo>
                      <a:pt x="292608" y="105156"/>
                    </a:lnTo>
                    <a:lnTo>
                      <a:pt x="291655" y="109728"/>
                    </a:lnTo>
                    <a:lnTo>
                      <a:pt x="290893" y="114110"/>
                    </a:lnTo>
                    <a:lnTo>
                      <a:pt x="290131" y="119063"/>
                    </a:lnTo>
                    <a:lnTo>
                      <a:pt x="289751" y="123825"/>
                    </a:lnTo>
                    <a:lnTo>
                      <a:pt x="289370" y="133540"/>
                    </a:lnTo>
                    <a:moveTo>
                      <a:pt x="289370" y="133540"/>
                    </a:moveTo>
                    <a:lnTo>
                      <a:pt x="289370" y="552640"/>
                    </a:lnTo>
                    <a:moveTo>
                      <a:pt x="344804" y="552640"/>
                    </a:moveTo>
                    <a:lnTo>
                      <a:pt x="344804" y="561213"/>
                    </a:lnTo>
                    <a:lnTo>
                      <a:pt x="343851" y="569595"/>
                    </a:lnTo>
                    <a:lnTo>
                      <a:pt x="342328" y="578167"/>
                    </a:lnTo>
                    <a:lnTo>
                      <a:pt x="340613" y="584644"/>
                    </a:lnTo>
                    <a:lnTo>
                      <a:pt x="339470" y="588264"/>
                    </a:lnTo>
                    <a:lnTo>
                      <a:pt x="338327" y="591502"/>
                    </a:lnTo>
                    <a:lnTo>
                      <a:pt x="335851" y="595884"/>
                    </a:lnTo>
                    <a:lnTo>
                      <a:pt x="333375" y="600075"/>
                    </a:lnTo>
                    <a:lnTo>
                      <a:pt x="331470" y="601980"/>
                    </a:lnTo>
                    <a:lnTo>
                      <a:pt x="329756" y="603694"/>
                    </a:lnTo>
                    <a:lnTo>
                      <a:pt x="326898" y="605980"/>
                    </a:lnTo>
                    <a:lnTo>
                      <a:pt x="323659" y="607695"/>
                    </a:lnTo>
                    <a:lnTo>
                      <a:pt x="320421" y="608838"/>
                    </a:lnTo>
                    <a:lnTo>
                      <a:pt x="317945" y="609219"/>
                    </a:lnTo>
                    <a:lnTo>
                      <a:pt x="315278" y="608838"/>
                    </a:lnTo>
                    <a:lnTo>
                      <a:pt x="312801" y="608457"/>
                    </a:lnTo>
                    <a:lnTo>
                      <a:pt x="309943" y="607314"/>
                    </a:lnTo>
                    <a:lnTo>
                      <a:pt x="307086" y="605980"/>
                    </a:lnTo>
                    <a:lnTo>
                      <a:pt x="304610" y="603694"/>
                    </a:lnTo>
                    <a:lnTo>
                      <a:pt x="302705" y="601599"/>
                    </a:lnTo>
                    <a:lnTo>
                      <a:pt x="300609" y="599503"/>
                    </a:lnTo>
                    <a:lnTo>
                      <a:pt x="299085" y="596837"/>
                    </a:lnTo>
                    <a:lnTo>
                      <a:pt x="297751" y="594360"/>
                    </a:lnTo>
                    <a:lnTo>
                      <a:pt x="295275" y="588645"/>
                    </a:lnTo>
                    <a:lnTo>
                      <a:pt x="293751" y="585026"/>
                    </a:lnTo>
                    <a:lnTo>
                      <a:pt x="292608" y="581025"/>
                    </a:lnTo>
                    <a:lnTo>
                      <a:pt x="291655" y="576453"/>
                    </a:lnTo>
                    <a:lnTo>
                      <a:pt x="290893" y="571690"/>
                    </a:lnTo>
                    <a:lnTo>
                      <a:pt x="290131" y="566928"/>
                    </a:lnTo>
                    <a:lnTo>
                      <a:pt x="289751" y="562356"/>
                    </a:lnTo>
                    <a:lnTo>
                      <a:pt x="289370" y="552640"/>
                    </a:lnTo>
                    <a:moveTo>
                      <a:pt x="344804" y="133540"/>
                    </a:moveTo>
                    <a:lnTo>
                      <a:pt x="344804" y="552640"/>
                    </a:lnTo>
                    <a:moveTo>
                      <a:pt x="269558" y="1023938"/>
                    </a:moveTo>
                    <a:lnTo>
                      <a:pt x="268605" y="1023938"/>
                    </a:lnTo>
                    <a:moveTo>
                      <a:pt x="268605" y="1745742"/>
                    </a:moveTo>
                    <a:lnTo>
                      <a:pt x="268605" y="1023938"/>
                    </a:lnTo>
                    <a:moveTo>
                      <a:pt x="269558" y="1745742"/>
                    </a:moveTo>
                    <a:lnTo>
                      <a:pt x="269558" y="1023938"/>
                    </a:lnTo>
                    <a:moveTo>
                      <a:pt x="365759" y="1745742"/>
                    </a:moveTo>
                    <a:lnTo>
                      <a:pt x="365759" y="1023938"/>
                    </a:lnTo>
                    <a:moveTo>
                      <a:pt x="365759" y="1023938"/>
                    </a:moveTo>
                    <a:lnTo>
                      <a:pt x="364616" y="1023938"/>
                    </a:lnTo>
                    <a:moveTo>
                      <a:pt x="365759" y="0"/>
                    </a:moveTo>
                    <a:lnTo>
                      <a:pt x="364616" y="0"/>
                    </a:lnTo>
                    <a:moveTo>
                      <a:pt x="269938" y="0"/>
                    </a:moveTo>
                    <a:lnTo>
                      <a:pt x="268986" y="0"/>
                    </a:lnTo>
                    <a:moveTo>
                      <a:pt x="277178" y="0"/>
                    </a:moveTo>
                    <a:lnTo>
                      <a:pt x="269938" y="0"/>
                    </a:lnTo>
                    <a:moveTo>
                      <a:pt x="269938" y="1023938"/>
                    </a:moveTo>
                    <a:lnTo>
                      <a:pt x="269558" y="1023938"/>
                    </a:lnTo>
                    <a:moveTo>
                      <a:pt x="365759" y="0"/>
                    </a:moveTo>
                    <a:lnTo>
                      <a:pt x="365759" y="1023938"/>
                    </a:lnTo>
                    <a:moveTo>
                      <a:pt x="268986" y="0"/>
                    </a:moveTo>
                    <a:lnTo>
                      <a:pt x="268986" y="1023938"/>
                    </a:lnTo>
                    <a:moveTo>
                      <a:pt x="269938" y="1023938"/>
                    </a:moveTo>
                    <a:lnTo>
                      <a:pt x="269938" y="0"/>
                    </a:lnTo>
                    <a:moveTo>
                      <a:pt x="268224" y="1922145"/>
                    </a:moveTo>
                    <a:lnTo>
                      <a:pt x="268224" y="1978724"/>
                    </a:lnTo>
                    <a:moveTo>
                      <a:pt x="268224" y="1922145"/>
                    </a:moveTo>
                    <a:lnTo>
                      <a:pt x="265747" y="1919668"/>
                    </a:lnTo>
                    <a:moveTo>
                      <a:pt x="262700" y="1919668"/>
                    </a:moveTo>
                    <a:lnTo>
                      <a:pt x="265747" y="1919668"/>
                    </a:lnTo>
                    <a:moveTo>
                      <a:pt x="262700" y="1917192"/>
                    </a:moveTo>
                    <a:lnTo>
                      <a:pt x="262700" y="1919668"/>
                    </a:lnTo>
                    <a:moveTo>
                      <a:pt x="262700" y="1917192"/>
                    </a:moveTo>
                    <a:lnTo>
                      <a:pt x="263842" y="1917192"/>
                    </a:lnTo>
                    <a:moveTo>
                      <a:pt x="263842" y="1901571"/>
                    </a:moveTo>
                    <a:lnTo>
                      <a:pt x="263842" y="1917192"/>
                    </a:lnTo>
                    <a:moveTo>
                      <a:pt x="263842" y="1901571"/>
                    </a:moveTo>
                    <a:lnTo>
                      <a:pt x="277559" y="1901571"/>
                    </a:lnTo>
                    <a:moveTo>
                      <a:pt x="280035" y="1904238"/>
                    </a:moveTo>
                    <a:lnTo>
                      <a:pt x="277559" y="1901571"/>
                    </a:lnTo>
                    <a:moveTo>
                      <a:pt x="280035" y="1904238"/>
                    </a:moveTo>
                    <a:lnTo>
                      <a:pt x="280035" y="1996250"/>
                    </a:lnTo>
                    <a:moveTo>
                      <a:pt x="280035" y="1996250"/>
                    </a:moveTo>
                    <a:lnTo>
                      <a:pt x="277559" y="1998916"/>
                    </a:lnTo>
                    <a:moveTo>
                      <a:pt x="263842" y="1998916"/>
                    </a:moveTo>
                    <a:lnTo>
                      <a:pt x="277559" y="1998916"/>
                    </a:lnTo>
                    <a:moveTo>
                      <a:pt x="263842" y="1983676"/>
                    </a:moveTo>
                    <a:lnTo>
                      <a:pt x="263842" y="1998916"/>
                    </a:lnTo>
                    <a:moveTo>
                      <a:pt x="262700" y="1983676"/>
                    </a:moveTo>
                    <a:lnTo>
                      <a:pt x="263842" y="1983676"/>
                    </a:lnTo>
                    <a:moveTo>
                      <a:pt x="262700" y="1981200"/>
                    </a:moveTo>
                    <a:lnTo>
                      <a:pt x="262700" y="1983676"/>
                    </a:lnTo>
                    <a:moveTo>
                      <a:pt x="262700" y="1981200"/>
                    </a:moveTo>
                    <a:lnTo>
                      <a:pt x="265747" y="1981200"/>
                    </a:lnTo>
                    <a:moveTo>
                      <a:pt x="265747" y="1981200"/>
                    </a:moveTo>
                    <a:lnTo>
                      <a:pt x="268224" y="1978724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0" name="Freeform 408">
                <a:extLst>
                  <a:ext uri="{FF2B5EF4-FFF2-40B4-BE49-F238E27FC236}">
                    <a16:creationId xmlns:a16="http://schemas.microsoft.com/office/drawing/2014/main" id="{017B9EE4-7095-43DF-99F8-E125A51FF5D4}"/>
                  </a:ext>
                </a:extLst>
              </p:cNvPr>
              <p:cNvSpPr/>
              <p:nvPr/>
            </p:nvSpPr>
            <p:spPr>
              <a:xfrm>
                <a:off x="8867335" y="1988424"/>
                <a:ext cx="36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143">
                    <a:moveTo>
                      <a:pt x="0" y="0"/>
                    </a:moveTo>
                    <a:lnTo>
                      <a:pt x="1143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1" name="Freeform 409">
                <a:extLst>
                  <a:ext uri="{FF2B5EF4-FFF2-40B4-BE49-F238E27FC236}">
                    <a16:creationId xmlns:a16="http://schemas.microsoft.com/office/drawing/2014/main" id="{EA8B0D33-AF05-43D0-AE11-093936D9811B}"/>
                  </a:ext>
                </a:extLst>
              </p:cNvPr>
              <p:cNvSpPr/>
              <p:nvPr/>
            </p:nvSpPr>
            <p:spPr>
              <a:xfrm>
                <a:off x="8865760" y="1989299"/>
                <a:ext cx="35145" cy="0"/>
              </a:xfrm>
              <a:custGeom>
                <a:avLst/>
                <a:gdLst/>
                <a:ahLst/>
                <a:cxnLst/>
                <a:rect l="0" t="0" r="0" b="0"/>
                <a:pathLst>
                  <a:path w="110489">
                    <a:moveTo>
                      <a:pt x="0" y="0"/>
                    </a:moveTo>
                    <a:lnTo>
                      <a:pt x="571" y="0"/>
                    </a:lnTo>
                    <a:moveTo>
                      <a:pt x="109346" y="0"/>
                    </a:moveTo>
                    <a:lnTo>
                      <a:pt x="110489" y="0"/>
                    </a:lnTo>
                    <a:moveTo>
                      <a:pt x="106870" y="0"/>
                    </a:moveTo>
                    <a:lnTo>
                      <a:pt x="109346" y="0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2" name="Freeform 410">
                <a:extLst>
                  <a:ext uri="{FF2B5EF4-FFF2-40B4-BE49-F238E27FC236}">
                    <a16:creationId xmlns:a16="http://schemas.microsoft.com/office/drawing/2014/main" id="{8A6A643A-1BBB-490E-9BAD-F4D544A9BC42}"/>
                  </a:ext>
                </a:extLst>
              </p:cNvPr>
              <p:cNvSpPr/>
              <p:nvPr/>
            </p:nvSpPr>
            <p:spPr>
              <a:xfrm>
                <a:off x="8898967" y="1988424"/>
                <a:ext cx="303" cy="0"/>
              </a:xfrm>
              <a:custGeom>
                <a:avLst/>
                <a:gdLst/>
                <a:ahLst/>
                <a:cxnLst/>
                <a:rect l="0" t="0" r="0" b="0"/>
                <a:pathLst>
                  <a:path w="953">
                    <a:moveTo>
                      <a:pt x="0" y="0"/>
                    </a:moveTo>
                    <a:lnTo>
                      <a:pt x="953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3" name="Freeform 411">
                <a:extLst>
                  <a:ext uri="{FF2B5EF4-FFF2-40B4-BE49-F238E27FC236}">
                    <a16:creationId xmlns:a16="http://schemas.microsoft.com/office/drawing/2014/main" id="{664FE7FC-F930-45B5-AFDE-E0D0216E2A95}"/>
                  </a:ext>
                </a:extLst>
              </p:cNvPr>
              <p:cNvSpPr/>
              <p:nvPr/>
            </p:nvSpPr>
            <p:spPr>
              <a:xfrm>
                <a:off x="8898967" y="1988425"/>
                <a:ext cx="788" cy="875"/>
              </a:xfrm>
              <a:custGeom>
                <a:avLst/>
                <a:gdLst/>
                <a:ahLst/>
                <a:cxnLst/>
                <a:rect l="0" t="0" r="0" b="0"/>
                <a:pathLst>
                  <a:path w="2477" h="2477">
                    <a:moveTo>
                      <a:pt x="0" y="0"/>
                    </a:moveTo>
                    <a:lnTo>
                      <a:pt x="2477" y="2477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4" name="Freeform 412">
                <a:extLst>
                  <a:ext uri="{FF2B5EF4-FFF2-40B4-BE49-F238E27FC236}">
                    <a16:creationId xmlns:a16="http://schemas.microsoft.com/office/drawing/2014/main" id="{A56571BD-84AC-455E-812C-2C4E8CA921D9}"/>
                  </a:ext>
                </a:extLst>
              </p:cNvPr>
              <p:cNvSpPr/>
              <p:nvPr/>
            </p:nvSpPr>
            <p:spPr>
              <a:xfrm>
                <a:off x="8867335" y="1968431"/>
                <a:ext cx="36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143">
                    <a:moveTo>
                      <a:pt x="0" y="0"/>
                    </a:moveTo>
                    <a:lnTo>
                      <a:pt x="1143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5" name="Freeform 413">
                <a:extLst>
                  <a:ext uri="{FF2B5EF4-FFF2-40B4-BE49-F238E27FC236}">
                    <a16:creationId xmlns:a16="http://schemas.microsoft.com/office/drawing/2014/main" id="{81580103-F944-404D-BF70-866DCEED291D}"/>
                  </a:ext>
                </a:extLst>
              </p:cNvPr>
              <p:cNvSpPr/>
              <p:nvPr/>
            </p:nvSpPr>
            <p:spPr>
              <a:xfrm>
                <a:off x="8865760" y="1968431"/>
                <a:ext cx="35145" cy="21743"/>
              </a:xfrm>
              <a:custGeom>
                <a:avLst/>
                <a:gdLst/>
                <a:ahLst/>
                <a:cxnLst/>
                <a:rect l="0" t="0" r="0" b="0"/>
                <a:pathLst>
                  <a:path w="110489" h="61531">
                    <a:moveTo>
                      <a:pt x="0" y="61531"/>
                    </a:moveTo>
                    <a:lnTo>
                      <a:pt x="571" y="61531"/>
                    </a:lnTo>
                    <a:moveTo>
                      <a:pt x="109346" y="59055"/>
                    </a:moveTo>
                    <a:lnTo>
                      <a:pt x="109346" y="61531"/>
                    </a:lnTo>
                    <a:moveTo>
                      <a:pt x="109346" y="61531"/>
                    </a:moveTo>
                    <a:lnTo>
                      <a:pt x="110489" y="61531"/>
                    </a:lnTo>
                    <a:moveTo>
                      <a:pt x="104394" y="0"/>
                    </a:moveTo>
                    <a:lnTo>
                      <a:pt x="104394" y="56579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6" name="Freeform 414">
                <a:extLst>
                  <a:ext uri="{FF2B5EF4-FFF2-40B4-BE49-F238E27FC236}">
                    <a16:creationId xmlns:a16="http://schemas.microsoft.com/office/drawing/2014/main" id="{FC271F4F-22C4-46DC-8F55-D540AE09D497}"/>
                  </a:ext>
                </a:extLst>
              </p:cNvPr>
              <p:cNvSpPr/>
              <p:nvPr/>
            </p:nvSpPr>
            <p:spPr>
              <a:xfrm>
                <a:off x="8898967" y="1968431"/>
                <a:ext cx="303" cy="0"/>
              </a:xfrm>
              <a:custGeom>
                <a:avLst/>
                <a:gdLst/>
                <a:ahLst/>
                <a:cxnLst/>
                <a:rect l="0" t="0" r="0" b="0"/>
                <a:pathLst>
                  <a:path w="953">
                    <a:moveTo>
                      <a:pt x="0" y="0"/>
                    </a:moveTo>
                    <a:lnTo>
                      <a:pt x="953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7" name="Freeform 415">
                <a:extLst>
                  <a:ext uri="{FF2B5EF4-FFF2-40B4-BE49-F238E27FC236}">
                    <a16:creationId xmlns:a16="http://schemas.microsoft.com/office/drawing/2014/main" id="{36320C55-FA29-4183-BF40-0DE6C9D65A80}"/>
                  </a:ext>
                </a:extLst>
              </p:cNvPr>
              <p:cNvSpPr/>
              <p:nvPr/>
            </p:nvSpPr>
            <p:spPr>
              <a:xfrm>
                <a:off x="8863457" y="1915117"/>
                <a:ext cx="39872" cy="135642"/>
              </a:xfrm>
              <a:custGeom>
                <a:avLst/>
                <a:gdLst/>
                <a:ahLst/>
                <a:cxnLst/>
                <a:rect l="0" t="0" r="0" b="0"/>
                <a:pathLst>
                  <a:path w="125348" h="383857">
                    <a:moveTo>
                      <a:pt x="115633" y="212407"/>
                    </a:moveTo>
                    <a:lnTo>
                      <a:pt x="116585" y="212407"/>
                    </a:lnTo>
                    <a:moveTo>
                      <a:pt x="114110" y="148400"/>
                    </a:moveTo>
                    <a:lnTo>
                      <a:pt x="111633" y="150876"/>
                    </a:lnTo>
                    <a:moveTo>
                      <a:pt x="114110" y="148400"/>
                    </a:moveTo>
                    <a:lnTo>
                      <a:pt x="116585" y="148400"/>
                    </a:lnTo>
                    <a:moveTo>
                      <a:pt x="116585" y="148400"/>
                    </a:moveTo>
                    <a:lnTo>
                      <a:pt x="117728" y="148400"/>
                    </a:lnTo>
                    <a:moveTo>
                      <a:pt x="7239" y="148400"/>
                    </a:moveTo>
                    <a:lnTo>
                      <a:pt x="7811" y="148400"/>
                    </a:lnTo>
                    <a:moveTo>
                      <a:pt x="115633" y="212407"/>
                    </a:moveTo>
                    <a:lnTo>
                      <a:pt x="115633" y="227647"/>
                    </a:lnTo>
                    <a:moveTo>
                      <a:pt x="7239" y="145923"/>
                    </a:moveTo>
                    <a:lnTo>
                      <a:pt x="7811" y="145923"/>
                    </a:lnTo>
                    <a:moveTo>
                      <a:pt x="116585" y="145923"/>
                    </a:moveTo>
                    <a:lnTo>
                      <a:pt x="116585" y="148400"/>
                    </a:lnTo>
                    <a:moveTo>
                      <a:pt x="116585" y="145923"/>
                    </a:moveTo>
                    <a:lnTo>
                      <a:pt x="117728" y="145923"/>
                    </a:lnTo>
                    <a:moveTo>
                      <a:pt x="22669" y="227647"/>
                    </a:moveTo>
                    <a:lnTo>
                      <a:pt x="82105" y="227647"/>
                    </a:lnTo>
                    <a:moveTo>
                      <a:pt x="82105" y="227647"/>
                    </a:moveTo>
                    <a:lnTo>
                      <a:pt x="102299" y="227647"/>
                    </a:lnTo>
                    <a:moveTo>
                      <a:pt x="101917" y="227647"/>
                    </a:moveTo>
                    <a:lnTo>
                      <a:pt x="115633" y="227647"/>
                    </a:lnTo>
                    <a:moveTo>
                      <a:pt x="115633" y="145923"/>
                    </a:moveTo>
                    <a:lnTo>
                      <a:pt x="116585" y="145923"/>
                    </a:lnTo>
                    <a:moveTo>
                      <a:pt x="99441" y="224980"/>
                    </a:moveTo>
                    <a:lnTo>
                      <a:pt x="101917" y="227647"/>
                    </a:lnTo>
                    <a:moveTo>
                      <a:pt x="80582" y="224980"/>
                    </a:moveTo>
                    <a:lnTo>
                      <a:pt x="99441" y="224980"/>
                    </a:lnTo>
                    <a:moveTo>
                      <a:pt x="25146" y="224980"/>
                    </a:moveTo>
                    <a:lnTo>
                      <a:pt x="80582" y="224980"/>
                    </a:lnTo>
                    <a:moveTo>
                      <a:pt x="115633" y="130302"/>
                    </a:moveTo>
                    <a:lnTo>
                      <a:pt x="115633" y="145923"/>
                    </a:lnTo>
                    <a:moveTo>
                      <a:pt x="80582" y="132969"/>
                    </a:moveTo>
                    <a:lnTo>
                      <a:pt x="99441" y="132969"/>
                    </a:lnTo>
                    <a:moveTo>
                      <a:pt x="99441" y="132969"/>
                    </a:moveTo>
                    <a:lnTo>
                      <a:pt x="99441" y="224980"/>
                    </a:lnTo>
                    <a:moveTo>
                      <a:pt x="25146" y="132969"/>
                    </a:moveTo>
                    <a:lnTo>
                      <a:pt x="80582" y="132969"/>
                    </a:lnTo>
                    <a:moveTo>
                      <a:pt x="101917" y="130302"/>
                    </a:moveTo>
                    <a:lnTo>
                      <a:pt x="115633" y="130302"/>
                    </a:lnTo>
                    <a:moveTo>
                      <a:pt x="82105" y="130302"/>
                    </a:moveTo>
                    <a:lnTo>
                      <a:pt x="101917" y="130302"/>
                    </a:lnTo>
                    <a:moveTo>
                      <a:pt x="22669" y="130302"/>
                    </a:moveTo>
                    <a:lnTo>
                      <a:pt x="82105" y="130302"/>
                    </a:lnTo>
                    <a:moveTo>
                      <a:pt x="99441" y="132969"/>
                    </a:moveTo>
                    <a:lnTo>
                      <a:pt x="101917" y="130302"/>
                    </a:lnTo>
                    <a:moveTo>
                      <a:pt x="9715" y="209931"/>
                    </a:moveTo>
                    <a:lnTo>
                      <a:pt x="12192" y="207455"/>
                    </a:lnTo>
                    <a:moveTo>
                      <a:pt x="112586" y="207455"/>
                    </a:moveTo>
                    <a:lnTo>
                      <a:pt x="115253" y="209931"/>
                    </a:lnTo>
                    <a:moveTo>
                      <a:pt x="12192" y="150876"/>
                    </a:moveTo>
                    <a:lnTo>
                      <a:pt x="12192" y="207455"/>
                    </a:lnTo>
                    <a:moveTo>
                      <a:pt x="7239" y="209931"/>
                    </a:moveTo>
                    <a:lnTo>
                      <a:pt x="7239" y="212407"/>
                    </a:lnTo>
                    <a:moveTo>
                      <a:pt x="117728" y="209931"/>
                    </a:moveTo>
                    <a:lnTo>
                      <a:pt x="117728" y="212407"/>
                    </a:lnTo>
                    <a:moveTo>
                      <a:pt x="112586" y="150876"/>
                    </a:moveTo>
                    <a:lnTo>
                      <a:pt x="112586" y="207455"/>
                    </a:lnTo>
                    <a:moveTo>
                      <a:pt x="12192" y="150876"/>
                    </a:moveTo>
                    <a:lnTo>
                      <a:pt x="9715" y="148400"/>
                    </a:lnTo>
                    <a:moveTo>
                      <a:pt x="115253" y="148400"/>
                    </a:moveTo>
                    <a:lnTo>
                      <a:pt x="112586" y="150876"/>
                    </a:lnTo>
                    <a:moveTo>
                      <a:pt x="7239" y="145923"/>
                    </a:moveTo>
                    <a:lnTo>
                      <a:pt x="7239" y="148400"/>
                    </a:lnTo>
                    <a:moveTo>
                      <a:pt x="117728" y="145923"/>
                    </a:moveTo>
                    <a:lnTo>
                      <a:pt x="117728" y="148400"/>
                    </a:lnTo>
                    <a:moveTo>
                      <a:pt x="9715" y="145923"/>
                    </a:moveTo>
                    <a:lnTo>
                      <a:pt x="9715" y="126682"/>
                    </a:lnTo>
                    <a:moveTo>
                      <a:pt x="7811" y="145923"/>
                    </a:moveTo>
                    <a:lnTo>
                      <a:pt x="9715" y="145923"/>
                    </a:lnTo>
                    <a:moveTo>
                      <a:pt x="7811" y="145923"/>
                    </a:moveTo>
                    <a:lnTo>
                      <a:pt x="7811" y="125349"/>
                    </a:lnTo>
                    <a:moveTo>
                      <a:pt x="7811" y="125349"/>
                    </a:moveTo>
                    <a:lnTo>
                      <a:pt x="24384" y="125349"/>
                    </a:lnTo>
                    <a:moveTo>
                      <a:pt x="24384" y="121348"/>
                    </a:moveTo>
                    <a:lnTo>
                      <a:pt x="25527" y="121730"/>
                    </a:lnTo>
                    <a:lnTo>
                      <a:pt x="25908" y="122492"/>
                    </a:lnTo>
                    <a:lnTo>
                      <a:pt x="26289" y="122872"/>
                    </a:lnTo>
                    <a:lnTo>
                      <a:pt x="26289" y="124206"/>
                    </a:lnTo>
                    <a:lnTo>
                      <a:pt x="25908" y="124587"/>
                    </a:lnTo>
                    <a:lnTo>
                      <a:pt x="24765" y="125349"/>
                    </a:lnTo>
                    <a:lnTo>
                      <a:pt x="24384" y="125349"/>
                    </a:lnTo>
                    <a:moveTo>
                      <a:pt x="4381" y="121348"/>
                    </a:moveTo>
                    <a:lnTo>
                      <a:pt x="24384" y="121348"/>
                    </a:lnTo>
                    <a:moveTo>
                      <a:pt x="4381" y="121348"/>
                    </a:moveTo>
                    <a:lnTo>
                      <a:pt x="3238" y="121348"/>
                    </a:lnTo>
                    <a:lnTo>
                      <a:pt x="2096" y="120586"/>
                    </a:lnTo>
                    <a:lnTo>
                      <a:pt x="1143" y="120015"/>
                    </a:lnTo>
                    <a:lnTo>
                      <a:pt x="762" y="118872"/>
                    </a:lnTo>
                    <a:lnTo>
                      <a:pt x="381" y="117348"/>
                    </a:lnTo>
                    <a:lnTo>
                      <a:pt x="762" y="116396"/>
                    </a:lnTo>
                    <a:lnTo>
                      <a:pt x="1333" y="115252"/>
                    </a:lnTo>
                    <a:lnTo>
                      <a:pt x="2096" y="114490"/>
                    </a:lnTo>
                    <a:lnTo>
                      <a:pt x="3238" y="113729"/>
                    </a:lnTo>
                    <a:lnTo>
                      <a:pt x="4381" y="113729"/>
                    </a:lnTo>
                    <a:moveTo>
                      <a:pt x="4381" y="113729"/>
                    </a:moveTo>
                    <a:lnTo>
                      <a:pt x="23812" y="113729"/>
                    </a:lnTo>
                    <a:moveTo>
                      <a:pt x="23812" y="108776"/>
                    </a:moveTo>
                    <a:lnTo>
                      <a:pt x="24384" y="108776"/>
                    </a:lnTo>
                    <a:lnTo>
                      <a:pt x="25146" y="109156"/>
                    </a:lnTo>
                    <a:lnTo>
                      <a:pt x="25908" y="109919"/>
                    </a:lnTo>
                    <a:lnTo>
                      <a:pt x="26289" y="110490"/>
                    </a:lnTo>
                    <a:lnTo>
                      <a:pt x="26289" y="111252"/>
                    </a:lnTo>
                    <a:lnTo>
                      <a:pt x="26289" y="112014"/>
                    </a:lnTo>
                    <a:lnTo>
                      <a:pt x="25908" y="112776"/>
                    </a:lnTo>
                    <a:lnTo>
                      <a:pt x="25146" y="113347"/>
                    </a:lnTo>
                    <a:lnTo>
                      <a:pt x="24384" y="113729"/>
                    </a:lnTo>
                    <a:lnTo>
                      <a:pt x="23812" y="113729"/>
                    </a:lnTo>
                    <a:moveTo>
                      <a:pt x="4381" y="108776"/>
                    </a:moveTo>
                    <a:lnTo>
                      <a:pt x="23812" y="108776"/>
                    </a:lnTo>
                    <a:moveTo>
                      <a:pt x="4381" y="108776"/>
                    </a:moveTo>
                    <a:lnTo>
                      <a:pt x="3238" y="108395"/>
                    </a:lnTo>
                    <a:lnTo>
                      <a:pt x="2096" y="108013"/>
                    </a:lnTo>
                    <a:lnTo>
                      <a:pt x="1143" y="106870"/>
                    </a:lnTo>
                    <a:lnTo>
                      <a:pt x="762" y="105918"/>
                    </a:lnTo>
                    <a:lnTo>
                      <a:pt x="381" y="104775"/>
                    </a:lnTo>
                    <a:lnTo>
                      <a:pt x="762" y="103442"/>
                    </a:lnTo>
                    <a:lnTo>
                      <a:pt x="1333" y="102298"/>
                    </a:lnTo>
                    <a:lnTo>
                      <a:pt x="2096" y="101537"/>
                    </a:lnTo>
                    <a:lnTo>
                      <a:pt x="3238" y="101155"/>
                    </a:lnTo>
                    <a:lnTo>
                      <a:pt x="4381" y="100775"/>
                    </a:lnTo>
                    <a:moveTo>
                      <a:pt x="4381" y="100775"/>
                    </a:moveTo>
                    <a:lnTo>
                      <a:pt x="23812" y="100775"/>
                    </a:lnTo>
                    <a:moveTo>
                      <a:pt x="23812" y="95821"/>
                    </a:moveTo>
                    <a:lnTo>
                      <a:pt x="24384" y="96203"/>
                    </a:lnTo>
                    <a:lnTo>
                      <a:pt x="25146" y="96584"/>
                    </a:lnTo>
                    <a:lnTo>
                      <a:pt x="25908" y="96964"/>
                    </a:lnTo>
                    <a:lnTo>
                      <a:pt x="26289" y="97536"/>
                    </a:lnTo>
                    <a:lnTo>
                      <a:pt x="26289" y="98679"/>
                    </a:lnTo>
                    <a:lnTo>
                      <a:pt x="26289" y="99441"/>
                    </a:lnTo>
                    <a:lnTo>
                      <a:pt x="25908" y="100203"/>
                    </a:lnTo>
                    <a:lnTo>
                      <a:pt x="25146" y="100394"/>
                    </a:lnTo>
                    <a:lnTo>
                      <a:pt x="24384" y="100775"/>
                    </a:lnTo>
                    <a:lnTo>
                      <a:pt x="23812" y="100775"/>
                    </a:lnTo>
                    <a:moveTo>
                      <a:pt x="4381" y="95821"/>
                    </a:moveTo>
                    <a:lnTo>
                      <a:pt x="23812" y="95821"/>
                    </a:lnTo>
                    <a:moveTo>
                      <a:pt x="4381" y="95821"/>
                    </a:moveTo>
                    <a:lnTo>
                      <a:pt x="3238" y="95821"/>
                    </a:lnTo>
                    <a:lnTo>
                      <a:pt x="2096" y="95060"/>
                    </a:lnTo>
                    <a:lnTo>
                      <a:pt x="1143" y="94297"/>
                    </a:lnTo>
                    <a:lnTo>
                      <a:pt x="762" y="93345"/>
                    </a:lnTo>
                    <a:lnTo>
                      <a:pt x="381" y="91821"/>
                    </a:lnTo>
                    <a:lnTo>
                      <a:pt x="762" y="90678"/>
                    </a:lnTo>
                    <a:lnTo>
                      <a:pt x="1333" y="89726"/>
                    </a:lnTo>
                    <a:lnTo>
                      <a:pt x="2096" y="88963"/>
                    </a:lnTo>
                    <a:lnTo>
                      <a:pt x="3238" y="88202"/>
                    </a:lnTo>
                    <a:lnTo>
                      <a:pt x="4381" y="88202"/>
                    </a:lnTo>
                    <a:moveTo>
                      <a:pt x="4381" y="88202"/>
                    </a:moveTo>
                    <a:lnTo>
                      <a:pt x="23812" y="88202"/>
                    </a:lnTo>
                    <a:moveTo>
                      <a:pt x="23812" y="83248"/>
                    </a:moveTo>
                    <a:lnTo>
                      <a:pt x="24384" y="83248"/>
                    </a:lnTo>
                    <a:lnTo>
                      <a:pt x="25146" y="83629"/>
                    </a:lnTo>
                    <a:lnTo>
                      <a:pt x="25908" y="84201"/>
                    </a:lnTo>
                    <a:lnTo>
                      <a:pt x="26289" y="84963"/>
                    </a:lnTo>
                    <a:lnTo>
                      <a:pt x="26289" y="85725"/>
                    </a:lnTo>
                    <a:lnTo>
                      <a:pt x="26289" y="86487"/>
                    </a:lnTo>
                    <a:lnTo>
                      <a:pt x="25908" y="87249"/>
                    </a:lnTo>
                    <a:lnTo>
                      <a:pt x="25146" y="87820"/>
                    </a:lnTo>
                    <a:lnTo>
                      <a:pt x="24384" y="88202"/>
                    </a:lnTo>
                    <a:lnTo>
                      <a:pt x="23812" y="88202"/>
                    </a:lnTo>
                    <a:moveTo>
                      <a:pt x="4381" y="83248"/>
                    </a:moveTo>
                    <a:lnTo>
                      <a:pt x="23812" y="83248"/>
                    </a:lnTo>
                    <a:moveTo>
                      <a:pt x="4381" y="83248"/>
                    </a:moveTo>
                    <a:lnTo>
                      <a:pt x="3238" y="82868"/>
                    </a:lnTo>
                    <a:lnTo>
                      <a:pt x="2096" y="82487"/>
                    </a:lnTo>
                    <a:lnTo>
                      <a:pt x="1143" y="81344"/>
                    </a:lnTo>
                    <a:lnTo>
                      <a:pt x="762" y="80391"/>
                    </a:lnTo>
                    <a:lnTo>
                      <a:pt x="381" y="79248"/>
                    </a:lnTo>
                    <a:lnTo>
                      <a:pt x="762" y="77724"/>
                    </a:lnTo>
                    <a:lnTo>
                      <a:pt x="1333" y="76771"/>
                    </a:lnTo>
                    <a:lnTo>
                      <a:pt x="2096" y="76010"/>
                    </a:lnTo>
                    <a:lnTo>
                      <a:pt x="3238" y="75628"/>
                    </a:lnTo>
                    <a:lnTo>
                      <a:pt x="4381" y="75247"/>
                    </a:lnTo>
                    <a:moveTo>
                      <a:pt x="4381" y="75247"/>
                    </a:moveTo>
                    <a:lnTo>
                      <a:pt x="23812" y="75247"/>
                    </a:lnTo>
                    <a:moveTo>
                      <a:pt x="26289" y="72771"/>
                    </a:moveTo>
                    <a:lnTo>
                      <a:pt x="26289" y="74104"/>
                    </a:lnTo>
                    <a:lnTo>
                      <a:pt x="25146" y="74867"/>
                    </a:lnTo>
                    <a:lnTo>
                      <a:pt x="24194" y="75247"/>
                    </a:lnTo>
                    <a:lnTo>
                      <a:pt x="23812" y="75247"/>
                    </a:lnTo>
                    <a:moveTo>
                      <a:pt x="26289" y="72771"/>
                    </a:moveTo>
                    <a:lnTo>
                      <a:pt x="26289" y="71628"/>
                    </a:lnTo>
                    <a:lnTo>
                      <a:pt x="25146" y="70866"/>
                    </a:lnTo>
                    <a:lnTo>
                      <a:pt x="24194" y="70295"/>
                    </a:lnTo>
                    <a:lnTo>
                      <a:pt x="23812" y="70295"/>
                    </a:lnTo>
                    <a:moveTo>
                      <a:pt x="4381" y="70295"/>
                    </a:moveTo>
                    <a:lnTo>
                      <a:pt x="23812" y="70295"/>
                    </a:lnTo>
                    <a:moveTo>
                      <a:pt x="4381" y="70295"/>
                    </a:moveTo>
                    <a:lnTo>
                      <a:pt x="3238" y="70295"/>
                    </a:lnTo>
                    <a:lnTo>
                      <a:pt x="2096" y="69532"/>
                    </a:lnTo>
                    <a:lnTo>
                      <a:pt x="1143" y="68770"/>
                    </a:lnTo>
                    <a:lnTo>
                      <a:pt x="762" y="67628"/>
                    </a:lnTo>
                    <a:lnTo>
                      <a:pt x="381" y="66294"/>
                    </a:lnTo>
                    <a:lnTo>
                      <a:pt x="762" y="65151"/>
                    </a:lnTo>
                    <a:lnTo>
                      <a:pt x="1333" y="64198"/>
                    </a:lnTo>
                    <a:lnTo>
                      <a:pt x="2096" y="63437"/>
                    </a:lnTo>
                    <a:lnTo>
                      <a:pt x="3238" y="62675"/>
                    </a:lnTo>
                    <a:lnTo>
                      <a:pt x="4381" y="62675"/>
                    </a:lnTo>
                    <a:moveTo>
                      <a:pt x="4381" y="62675"/>
                    </a:moveTo>
                    <a:lnTo>
                      <a:pt x="23812" y="62675"/>
                    </a:lnTo>
                    <a:moveTo>
                      <a:pt x="23812" y="57721"/>
                    </a:moveTo>
                    <a:lnTo>
                      <a:pt x="24384" y="57721"/>
                    </a:lnTo>
                    <a:lnTo>
                      <a:pt x="25146" y="57912"/>
                    </a:lnTo>
                    <a:lnTo>
                      <a:pt x="25908" y="58674"/>
                    </a:lnTo>
                    <a:lnTo>
                      <a:pt x="26289" y="59436"/>
                    </a:lnTo>
                    <a:lnTo>
                      <a:pt x="26289" y="60198"/>
                    </a:lnTo>
                    <a:lnTo>
                      <a:pt x="26289" y="60960"/>
                    </a:lnTo>
                    <a:lnTo>
                      <a:pt x="25908" y="61531"/>
                    </a:lnTo>
                    <a:lnTo>
                      <a:pt x="25146" y="62294"/>
                    </a:lnTo>
                    <a:lnTo>
                      <a:pt x="24384" y="62675"/>
                    </a:lnTo>
                    <a:lnTo>
                      <a:pt x="23812" y="62675"/>
                    </a:lnTo>
                    <a:moveTo>
                      <a:pt x="4381" y="57721"/>
                    </a:moveTo>
                    <a:lnTo>
                      <a:pt x="23812" y="57721"/>
                    </a:lnTo>
                    <a:moveTo>
                      <a:pt x="4381" y="57721"/>
                    </a:moveTo>
                    <a:lnTo>
                      <a:pt x="3238" y="57340"/>
                    </a:lnTo>
                    <a:lnTo>
                      <a:pt x="2096" y="56960"/>
                    </a:lnTo>
                    <a:lnTo>
                      <a:pt x="1143" y="55817"/>
                    </a:lnTo>
                    <a:lnTo>
                      <a:pt x="762" y="54673"/>
                    </a:lnTo>
                    <a:lnTo>
                      <a:pt x="381" y="53721"/>
                    </a:lnTo>
                    <a:lnTo>
                      <a:pt x="762" y="52197"/>
                    </a:lnTo>
                    <a:lnTo>
                      <a:pt x="1333" y="51245"/>
                    </a:lnTo>
                    <a:lnTo>
                      <a:pt x="2096" y="50482"/>
                    </a:lnTo>
                    <a:lnTo>
                      <a:pt x="3238" y="50102"/>
                    </a:lnTo>
                    <a:lnTo>
                      <a:pt x="4381" y="49720"/>
                    </a:lnTo>
                    <a:moveTo>
                      <a:pt x="4381" y="49720"/>
                    </a:moveTo>
                    <a:lnTo>
                      <a:pt x="23812" y="49720"/>
                    </a:lnTo>
                    <a:moveTo>
                      <a:pt x="23812" y="44768"/>
                    </a:moveTo>
                    <a:lnTo>
                      <a:pt x="24384" y="44768"/>
                    </a:lnTo>
                    <a:lnTo>
                      <a:pt x="25146" y="44958"/>
                    </a:lnTo>
                    <a:lnTo>
                      <a:pt x="25908" y="45720"/>
                    </a:lnTo>
                    <a:lnTo>
                      <a:pt x="26289" y="46482"/>
                    </a:lnTo>
                    <a:lnTo>
                      <a:pt x="26289" y="47244"/>
                    </a:lnTo>
                    <a:lnTo>
                      <a:pt x="26289" y="48196"/>
                    </a:lnTo>
                    <a:lnTo>
                      <a:pt x="25908" y="48959"/>
                    </a:lnTo>
                    <a:lnTo>
                      <a:pt x="25146" y="49339"/>
                    </a:lnTo>
                    <a:lnTo>
                      <a:pt x="24384" y="49720"/>
                    </a:lnTo>
                    <a:lnTo>
                      <a:pt x="23812" y="49720"/>
                    </a:lnTo>
                    <a:moveTo>
                      <a:pt x="4381" y="44768"/>
                    </a:moveTo>
                    <a:lnTo>
                      <a:pt x="23812" y="44768"/>
                    </a:lnTo>
                    <a:moveTo>
                      <a:pt x="4381" y="44768"/>
                    </a:moveTo>
                    <a:lnTo>
                      <a:pt x="3238" y="44768"/>
                    </a:lnTo>
                    <a:lnTo>
                      <a:pt x="2096" y="44005"/>
                    </a:lnTo>
                    <a:lnTo>
                      <a:pt x="1143" y="43244"/>
                    </a:lnTo>
                    <a:lnTo>
                      <a:pt x="762" y="41720"/>
                    </a:lnTo>
                    <a:lnTo>
                      <a:pt x="381" y="40767"/>
                    </a:lnTo>
                    <a:lnTo>
                      <a:pt x="762" y="39624"/>
                    </a:lnTo>
                    <a:lnTo>
                      <a:pt x="1333" y="38481"/>
                    </a:lnTo>
                    <a:lnTo>
                      <a:pt x="2096" y="37528"/>
                    </a:lnTo>
                    <a:lnTo>
                      <a:pt x="3238" y="37147"/>
                    </a:lnTo>
                    <a:lnTo>
                      <a:pt x="4381" y="37147"/>
                    </a:lnTo>
                    <a:moveTo>
                      <a:pt x="4381" y="37147"/>
                    </a:moveTo>
                    <a:lnTo>
                      <a:pt x="23812" y="37147"/>
                    </a:lnTo>
                    <a:moveTo>
                      <a:pt x="23812" y="32004"/>
                    </a:moveTo>
                    <a:lnTo>
                      <a:pt x="24384" y="32004"/>
                    </a:lnTo>
                    <a:lnTo>
                      <a:pt x="25146" y="32385"/>
                    </a:lnTo>
                    <a:lnTo>
                      <a:pt x="25908" y="33147"/>
                    </a:lnTo>
                    <a:lnTo>
                      <a:pt x="26289" y="33909"/>
                    </a:lnTo>
                    <a:lnTo>
                      <a:pt x="26289" y="34671"/>
                    </a:lnTo>
                    <a:lnTo>
                      <a:pt x="26289" y="35243"/>
                    </a:lnTo>
                    <a:lnTo>
                      <a:pt x="25908" y="36004"/>
                    </a:lnTo>
                    <a:lnTo>
                      <a:pt x="25146" y="36767"/>
                    </a:lnTo>
                    <a:lnTo>
                      <a:pt x="24384" y="36767"/>
                    </a:lnTo>
                    <a:lnTo>
                      <a:pt x="23812" y="37147"/>
                    </a:lnTo>
                    <a:moveTo>
                      <a:pt x="4381" y="32004"/>
                    </a:moveTo>
                    <a:lnTo>
                      <a:pt x="23812" y="32004"/>
                    </a:lnTo>
                    <a:moveTo>
                      <a:pt x="4381" y="32004"/>
                    </a:moveTo>
                    <a:lnTo>
                      <a:pt x="3238" y="31623"/>
                    </a:lnTo>
                    <a:lnTo>
                      <a:pt x="2096" y="31052"/>
                    </a:lnTo>
                    <a:lnTo>
                      <a:pt x="1143" y="30289"/>
                    </a:lnTo>
                    <a:lnTo>
                      <a:pt x="762" y="29146"/>
                    </a:lnTo>
                    <a:lnTo>
                      <a:pt x="381" y="28194"/>
                    </a:lnTo>
                    <a:lnTo>
                      <a:pt x="762" y="26670"/>
                    </a:lnTo>
                    <a:lnTo>
                      <a:pt x="1333" y="25527"/>
                    </a:lnTo>
                    <a:lnTo>
                      <a:pt x="2096" y="24955"/>
                    </a:lnTo>
                    <a:lnTo>
                      <a:pt x="3238" y="24575"/>
                    </a:lnTo>
                    <a:lnTo>
                      <a:pt x="4381" y="24194"/>
                    </a:lnTo>
                    <a:moveTo>
                      <a:pt x="4381" y="24194"/>
                    </a:moveTo>
                    <a:lnTo>
                      <a:pt x="24384" y="24194"/>
                    </a:lnTo>
                    <a:moveTo>
                      <a:pt x="24384" y="20574"/>
                    </a:moveTo>
                    <a:lnTo>
                      <a:pt x="25527" y="20955"/>
                    </a:lnTo>
                    <a:lnTo>
                      <a:pt x="25908" y="21336"/>
                    </a:lnTo>
                    <a:lnTo>
                      <a:pt x="26289" y="21717"/>
                    </a:lnTo>
                    <a:lnTo>
                      <a:pt x="26289" y="23051"/>
                    </a:lnTo>
                    <a:lnTo>
                      <a:pt x="25908" y="23431"/>
                    </a:lnTo>
                    <a:lnTo>
                      <a:pt x="24765" y="24194"/>
                    </a:lnTo>
                    <a:lnTo>
                      <a:pt x="24384" y="24194"/>
                    </a:lnTo>
                    <a:moveTo>
                      <a:pt x="7811" y="20574"/>
                    </a:moveTo>
                    <a:lnTo>
                      <a:pt x="24384" y="20574"/>
                    </a:lnTo>
                    <a:moveTo>
                      <a:pt x="7811" y="20574"/>
                    </a:moveTo>
                    <a:lnTo>
                      <a:pt x="7811" y="0"/>
                    </a:lnTo>
                    <a:moveTo>
                      <a:pt x="7811" y="0"/>
                    </a:moveTo>
                    <a:lnTo>
                      <a:pt x="9715" y="0"/>
                    </a:lnTo>
                    <a:moveTo>
                      <a:pt x="9715" y="18669"/>
                    </a:moveTo>
                    <a:lnTo>
                      <a:pt x="9715" y="0"/>
                    </a:lnTo>
                    <a:moveTo>
                      <a:pt x="9715" y="18669"/>
                    </a:moveTo>
                    <a:lnTo>
                      <a:pt x="24384" y="18669"/>
                    </a:lnTo>
                    <a:moveTo>
                      <a:pt x="24384" y="18669"/>
                    </a:moveTo>
                    <a:lnTo>
                      <a:pt x="25527" y="19050"/>
                    </a:lnTo>
                    <a:lnTo>
                      <a:pt x="26670" y="19431"/>
                    </a:lnTo>
                    <a:lnTo>
                      <a:pt x="27432" y="20193"/>
                    </a:lnTo>
                    <a:lnTo>
                      <a:pt x="27623" y="21336"/>
                    </a:lnTo>
                    <a:lnTo>
                      <a:pt x="28003" y="22288"/>
                    </a:lnTo>
                    <a:lnTo>
                      <a:pt x="27623" y="23431"/>
                    </a:lnTo>
                    <a:lnTo>
                      <a:pt x="27051" y="24575"/>
                    </a:lnTo>
                    <a:lnTo>
                      <a:pt x="26289" y="25146"/>
                    </a:lnTo>
                    <a:lnTo>
                      <a:pt x="25527" y="25527"/>
                    </a:lnTo>
                    <a:lnTo>
                      <a:pt x="24384" y="25527"/>
                    </a:lnTo>
                    <a:moveTo>
                      <a:pt x="4381" y="25527"/>
                    </a:moveTo>
                    <a:lnTo>
                      <a:pt x="24384" y="25527"/>
                    </a:lnTo>
                    <a:moveTo>
                      <a:pt x="4381" y="30289"/>
                    </a:moveTo>
                    <a:lnTo>
                      <a:pt x="3620" y="30289"/>
                    </a:lnTo>
                    <a:lnTo>
                      <a:pt x="2857" y="29909"/>
                    </a:lnTo>
                    <a:lnTo>
                      <a:pt x="2477" y="29528"/>
                    </a:lnTo>
                    <a:lnTo>
                      <a:pt x="2096" y="28765"/>
                    </a:lnTo>
                    <a:lnTo>
                      <a:pt x="2096" y="28194"/>
                    </a:lnTo>
                    <a:lnTo>
                      <a:pt x="2096" y="27432"/>
                    </a:lnTo>
                    <a:lnTo>
                      <a:pt x="2477" y="26670"/>
                    </a:lnTo>
                    <a:lnTo>
                      <a:pt x="3238" y="26289"/>
                    </a:lnTo>
                    <a:lnTo>
                      <a:pt x="3620" y="25908"/>
                    </a:lnTo>
                    <a:lnTo>
                      <a:pt x="4381" y="25527"/>
                    </a:lnTo>
                    <a:moveTo>
                      <a:pt x="4381" y="30289"/>
                    </a:moveTo>
                    <a:lnTo>
                      <a:pt x="23812" y="30289"/>
                    </a:lnTo>
                    <a:moveTo>
                      <a:pt x="23812" y="30289"/>
                    </a:moveTo>
                    <a:lnTo>
                      <a:pt x="25146" y="30670"/>
                    </a:lnTo>
                    <a:lnTo>
                      <a:pt x="26289" y="31432"/>
                    </a:lnTo>
                    <a:lnTo>
                      <a:pt x="27432" y="32004"/>
                    </a:lnTo>
                    <a:lnTo>
                      <a:pt x="27623" y="33528"/>
                    </a:lnTo>
                    <a:lnTo>
                      <a:pt x="28003" y="34671"/>
                    </a:lnTo>
                    <a:lnTo>
                      <a:pt x="27623" y="36004"/>
                    </a:lnTo>
                    <a:lnTo>
                      <a:pt x="27051" y="37147"/>
                    </a:lnTo>
                    <a:lnTo>
                      <a:pt x="25908" y="37910"/>
                    </a:lnTo>
                    <a:lnTo>
                      <a:pt x="24765" y="38481"/>
                    </a:lnTo>
                    <a:lnTo>
                      <a:pt x="23812" y="38481"/>
                    </a:lnTo>
                    <a:moveTo>
                      <a:pt x="4381" y="38481"/>
                    </a:moveTo>
                    <a:lnTo>
                      <a:pt x="23812" y="38481"/>
                    </a:lnTo>
                    <a:moveTo>
                      <a:pt x="4381" y="43244"/>
                    </a:moveTo>
                    <a:lnTo>
                      <a:pt x="3620" y="43244"/>
                    </a:lnTo>
                    <a:lnTo>
                      <a:pt x="2857" y="42862"/>
                    </a:lnTo>
                    <a:lnTo>
                      <a:pt x="2477" y="42101"/>
                    </a:lnTo>
                    <a:lnTo>
                      <a:pt x="2096" y="41529"/>
                    </a:lnTo>
                    <a:lnTo>
                      <a:pt x="2096" y="40767"/>
                    </a:lnTo>
                    <a:lnTo>
                      <a:pt x="2096" y="40005"/>
                    </a:lnTo>
                    <a:lnTo>
                      <a:pt x="2477" y="39624"/>
                    </a:lnTo>
                    <a:lnTo>
                      <a:pt x="3238" y="38862"/>
                    </a:lnTo>
                    <a:lnTo>
                      <a:pt x="3620" y="38481"/>
                    </a:lnTo>
                    <a:lnTo>
                      <a:pt x="4381" y="38481"/>
                    </a:lnTo>
                    <a:moveTo>
                      <a:pt x="4381" y="43244"/>
                    </a:moveTo>
                    <a:lnTo>
                      <a:pt x="23812" y="43244"/>
                    </a:lnTo>
                    <a:moveTo>
                      <a:pt x="23812" y="43244"/>
                    </a:moveTo>
                    <a:lnTo>
                      <a:pt x="25146" y="43244"/>
                    </a:lnTo>
                    <a:lnTo>
                      <a:pt x="26289" y="44005"/>
                    </a:lnTo>
                    <a:lnTo>
                      <a:pt x="27432" y="44958"/>
                    </a:lnTo>
                    <a:lnTo>
                      <a:pt x="27623" y="46101"/>
                    </a:lnTo>
                    <a:lnTo>
                      <a:pt x="28003" y="47625"/>
                    </a:lnTo>
                    <a:lnTo>
                      <a:pt x="27623" y="48578"/>
                    </a:lnTo>
                    <a:lnTo>
                      <a:pt x="27051" y="50102"/>
                    </a:lnTo>
                    <a:lnTo>
                      <a:pt x="25908" y="50863"/>
                    </a:lnTo>
                    <a:lnTo>
                      <a:pt x="24765" y="51245"/>
                    </a:lnTo>
                    <a:lnTo>
                      <a:pt x="23812" y="51435"/>
                    </a:lnTo>
                    <a:moveTo>
                      <a:pt x="4381" y="51435"/>
                    </a:moveTo>
                    <a:lnTo>
                      <a:pt x="23812" y="51435"/>
                    </a:lnTo>
                    <a:moveTo>
                      <a:pt x="4381" y="55817"/>
                    </a:moveTo>
                    <a:lnTo>
                      <a:pt x="3620" y="55817"/>
                    </a:lnTo>
                    <a:lnTo>
                      <a:pt x="2857" y="55436"/>
                    </a:lnTo>
                    <a:lnTo>
                      <a:pt x="2477" y="55054"/>
                    </a:lnTo>
                    <a:lnTo>
                      <a:pt x="2096" y="54483"/>
                    </a:lnTo>
                    <a:lnTo>
                      <a:pt x="2096" y="53721"/>
                    </a:lnTo>
                    <a:lnTo>
                      <a:pt x="2096" y="52959"/>
                    </a:lnTo>
                    <a:lnTo>
                      <a:pt x="2477" y="52197"/>
                    </a:lnTo>
                    <a:lnTo>
                      <a:pt x="3238" y="51816"/>
                    </a:lnTo>
                    <a:lnTo>
                      <a:pt x="3620" y="51435"/>
                    </a:lnTo>
                    <a:lnTo>
                      <a:pt x="4381" y="51435"/>
                    </a:lnTo>
                    <a:moveTo>
                      <a:pt x="4381" y="55817"/>
                    </a:moveTo>
                    <a:lnTo>
                      <a:pt x="23812" y="55817"/>
                    </a:lnTo>
                    <a:moveTo>
                      <a:pt x="23812" y="55817"/>
                    </a:moveTo>
                    <a:lnTo>
                      <a:pt x="25146" y="56197"/>
                    </a:lnTo>
                    <a:lnTo>
                      <a:pt x="26289" y="56960"/>
                    </a:lnTo>
                    <a:lnTo>
                      <a:pt x="27432" y="57721"/>
                    </a:lnTo>
                    <a:lnTo>
                      <a:pt x="27623" y="59055"/>
                    </a:lnTo>
                    <a:lnTo>
                      <a:pt x="28003" y="60198"/>
                    </a:lnTo>
                    <a:lnTo>
                      <a:pt x="27623" y="61531"/>
                    </a:lnTo>
                    <a:lnTo>
                      <a:pt x="27051" y="62675"/>
                    </a:lnTo>
                    <a:lnTo>
                      <a:pt x="25908" y="63437"/>
                    </a:lnTo>
                    <a:lnTo>
                      <a:pt x="24765" y="64198"/>
                    </a:lnTo>
                    <a:lnTo>
                      <a:pt x="23812" y="64198"/>
                    </a:lnTo>
                    <a:moveTo>
                      <a:pt x="4381" y="64198"/>
                    </a:moveTo>
                    <a:lnTo>
                      <a:pt x="23812" y="64198"/>
                    </a:lnTo>
                    <a:moveTo>
                      <a:pt x="4381" y="68770"/>
                    </a:moveTo>
                    <a:lnTo>
                      <a:pt x="3620" y="68770"/>
                    </a:lnTo>
                    <a:lnTo>
                      <a:pt x="2857" y="68389"/>
                    </a:lnTo>
                    <a:lnTo>
                      <a:pt x="2477" y="67628"/>
                    </a:lnTo>
                    <a:lnTo>
                      <a:pt x="2096" y="67056"/>
                    </a:lnTo>
                    <a:lnTo>
                      <a:pt x="2096" y="66294"/>
                    </a:lnTo>
                    <a:lnTo>
                      <a:pt x="2096" y="65532"/>
                    </a:lnTo>
                    <a:lnTo>
                      <a:pt x="2477" y="65151"/>
                    </a:lnTo>
                    <a:lnTo>
                      <a:pt x="3238" y="64389"/>
                    </a:lnTo>
                    <a:lnTo>
                      <a:pt x="3620" y="64198"/>
                    </a:lnTo>
                    <a:lnTo>
                      <a:pt x="4381" y="64198"/>
                    </a:lnTo>
                    <a:moveTo>
                      <a:pt x="4381" y="68770"/>
                    </a:moveTo>
                    <a:lnTo>
                      <a:pt x="23812" y="68770"/>
                    </a:lnTo>
                    <a:moveTo>
                      <a:pt x="28003" y="72771"/>
                    </a:moveTo>
                    <a:lnTo>
                      <a:pt x="28003" y="72009"/>
                    </a:lnTo>
                    <a:lnTo>
                      <a:pt x="27623" y="70866"/>
                    </a:lnTo>
                    <a:lnTo>
                      <a:pt x="27051" y="70295"/>
                    </a:lnTo>
                    <a:lnTo>
                      <a:pt x="26289" y="69532"/>
                    </a:lnTo>
                    <a:lnTo>
                      <a:pt x="25146" y="69152"/>
                    </a:lnTo>
                    <a:lnTo>
                      <a:pt x="23812" y="68770"/>
                    </a:lnTo>
                    <a:moveTo>
                      <a:pt x="28003" y="72771"/>
                    </a:moveTo>
                    <a:lnTo>
                      <a:pt x="28003" y="73914"/>
                    </a:lnTo>
                    <a:lnTo>
                      <a:pt x="27623" y="74486"/>
                    </a:lnTo>
                    <a:lnTo>
                      <a:pt x="27051" y="75628"/>
                    </a:lnTo>
                    <a:lnTo>
                      <a:pt x="26289" y="76390"/>
                    </a:lnTo>
                    <a:lnTo>
                      <a:pt x="25146" y="76771"/>
                    </a:lnTo>
                    <a:lnTo>
                      <a:pt x="23812" y="77153"/>
                    </a:lnTo>
                    <a:moveTo>
                      <a:pt x="4381" y="77153"/>
                    </a:moveTo>
                    <a:lnTo>
                      <a:pt x="23812" y="77153"/>
                    </a:lnTo>
                    <a:moveTo>
                      <a:pt x="4381" y="81344"/>
                    </a:moveTo>
                    <a:lnTo>
                      <a:pt x="3620" y="81344"/>
                    </a:lnTo>
                    <a:lnTo>
                      <a:pt x="2857" y="80962"/>
                    </a:lnTo>
                    <a:lnTo>
                      <a:pt x="2477" y="80772"/>
                    </a:lnTo>
                    <a:lnTo>
                      <a:pt x="2096" y="80010"/>
                    </a:lnTo>
                    <a:lnTo>
                      <a:pt x="2096" y="79248"/>
                    </a:lnTo>
                    <a:lnTo>
                      <a:pt x="2096" y="78486"/>
                    </a:lnTo>
                    <a:lnTo>
                      <a:pt x="2477" y="77724"/>
                    </a:lnTo>
                    <a:lnTo>
                      <a:pt x="3238" y="77534"/>
                    </a:lnTo>
                    <a:lnTo>
                      <a:pt x="3620" y="77153"/>
                    </a:lnTo>
                    <a:lnTo>
                      <a:pt x="4381" y="77153"/>
                    </a:lnTo>
                    <a:moveTo>
                      <a:pt x="4381" y="81344"/>
                    </a:moveTo>
                    <a:lnTo>
                      <a:pt x="23812" y="81344"/>
                    </a:lnTo>
                    <a:moveTo>
                      <a:pt x="23812" y="81344"/>
                    </a:moveTo>
                    <a:lnTo>
                      <a:pt x="25146" y="81725"/>
                    </a:lnTo>
                    <a:lnTo>
                      <a:pt x="26289" y="82487"/>
                    </a:lnTo>
                    <a:lnTo>
                      <a:pt x="27432" y="83248"/>
                    </a:lnTo>
                    <a:lnTo>
                      <a:pt x="27623" y="84582"/>
                    </a:lnTo>
                    <a:lnTo>
                      <a:pt x="28003" y="85725"/>
                    </a:lnTo>
                    <a:lnTo>
                      <a:pt x="27623" y="87249"/>
                    </a:lnTo>
                    <a:lnTo>
                      <a:pt x="27051" y="88202"/>
                    </a:lnTo>
                    <a:lnTo>
                      <a:pt x="25908" y="89345"/>
                    </a:lnTo>
                    <a:lnTo>
                      <a:pt x="24765" y="89726"/>
                    </a:lnTo>
                    <a:lnTo>
                      <a:pt x="23812" y="89726"/>
                    </a:lnTo>
                    <a:moveTo>
                      <a:pt x="4381" y="89726"/>
                    </a:moveTo>
                    <a:lnTo>
                      <a:pt x="23812" y="89726"/>
                    </a:lnTo>
                    <a:moveTo>
                      <a:pt x="4381" y="94297"/>
                    </a:moveTo>
                    <a:lnTo>
                      <a:pt x="3620" y="94297"/>
                    </a:lnTo>
                    <a:lnTo>
                      <a:pt x="2857" y="93917"/>
                    </a:lnTo>
                    <a:lnTo>
                      <a:pt x="2477" y="93345"/>
                    </a:lnTo>
                    <a:lnTo>
                      <a:pt x="2096" y="92583"/>
                    </a:lnTo>
                    <a:lnTo>
                      <a:pt x="2096" y="91821"/>
                    </a:lnTo>
                    <a:lnTo>
                      <a:pt x="2096" y="91440"/>
                    </a:lnTo>
                    <a:lnTo>
                      <a:pt x="2477" y="90678"/>
                    </a:lnTo>
                    <a:lnTo>
                      <a:pt x="3238" y="90106"/>
                    </a:lnTo>
                    <a:lnTo>
                      <a:pt x="3620" y="89726"/>
                    </a:lnTo>
                    <a:lnTo>
                      <a:pt x="4381" y="89726"/>
                    </a:lnTo>
                    <a:moveTo>
                      <a:pt x="4381" y="94297"/>
                    </a:moveTo>
                    <a:lnTo>
                      <a:pt x="23812" y="94297"/>
                    </a:lnTo>
                    <a:moveTo>
                      <a:pt x="23812" y="94297"/>
                    </a:moveTo>
                    <a:lnTo>
                      <a:pt x="25146" y="94678"/>
                    </a:lnTo>
                    <a:lnTo>
                      <a:pt x="26289" y="95060"/>
                    </a:lnTo>
                    <a:lnTo>
                      <a:pt x="27432" y="96203"/>
                    </a:lnTo>
                    <a:lnTo>
                      <a:pt x="27623" y="97155"/>
                    </a:lnTo>
                    <a:lnTo>
                      <a:pt x="28003" y="98679"/>
                    </a:lnTo>
                    <a:lnTo>
                      <a:pt x="27623" y="100203"/>
                    </a:lnTo>
                    <a:lnTo>
                      <a:pt x="27051" y="101155"/>
                    </a:lnTo>
                    <a:lnTo>
                      <a:pt x="25908" y="101918"/>
                    </a:lnTo>
                    <a:lnTo>
                      <a:pt x="24765" y="102298"/>
                    </a:lnTo>
                    <a:lnTo>
                      <a:pt x="23812" y="102679"/>
                    </a:lnTo>
                    <a:moveTo>
                      <a:pt x="4381" y="102679"/>
                    </a:moveTo>
                    <a:lnTo>
                      <a:pt x="23812" y="102679"/>
                    </a:lnTo>
                    <a:moveTo>
                      <a:pt x="4381" y="107252"/>
                    </a:moveTo>
                    <a:lnTo>
                      <a:pt x="3620" y="106870"/>
                    </a:lnTo>
                    <a:lnTo>
                      <a:pt x="2857" y="106680"/>
                    </a:lnTo>
                    <a:lnTo>
                      <a:pt x="2477" y="106299"/>
                    </a:lnTo>
                    <a:lnTo>
                      <a:pt x="2096" y="105537"/>
                    </a:lnTo>
                    <a:lnTo>
                      <a:pt x="2096" y="104775"/>
                    </a:lnTo>
                    <a:lnTo>
                      <a:pt x="2096" y="104013"/>
                    </a:lnTo>
                    <a:lnTo>
                      <a:pt x="2477" y="103442"/>
                    </a:lnTo>
                    <a:lnTo>
                      <a:pt x="3238" y="103061"/>
                    </a:lnTo>
                    <a:lnTo>
                      <a:pt x="3620" y="102679"/>
                    </a:lnTo>
                    <a:lnTo>
                      <a:pt x="4381" y="102679"/>
                    </a:lnTo>
                    <a:moveTo>
                      <a:pt x="4381" y="107252"/>
                    </a:moveTo>
                    <a:lnTo>
                      <a:pt x="23812" y="107252"/>
                    </a:lnTo>
                    <a:moveTo>
                      <a:pt x="23812" y="107252"/>
                    </a:moveTo>
                    <a:lnTo>
                      <a:pt x="25146" y="107252"/>
                    </a:lnTo>
                    <a:lnTo>
                      <a:pt x="26289" y="108013"/>
                    </a:lnTo>
                    <a:lnTo>
                      <a:pt x="27432" y="108776"/>
                    </a:lnTo>
                    <a:lnTo>
                      <a:pt x="27623" y="110109"/>
                    </a:lnTo>
                    <a:lnTo>
                      <a:pt x="28003" y="111633"/>
                    </a:lnTo>
                    <a:lnTo>
                      <a:pt x="27623" y="112776"/>
                    </a:lnTo>
                    <a:lnTo>
                      <a:pt x="27051" y="113729"/>
                    </a:lnTo>
                    <a:lnTo>
                      <a:pt x="25908" y="114872"/>
                    </a:lnTo>
                    <a:lnTo>
                      <a:pt x="24765" y="115252"/>
                    </a:lnTo>
                    <a:lnTo>
                      <a:pt x="23812" y="115252"/>
                    </a:lnTo>
                    <a:moveTo>
                      <a:pt x="4381" y="115252"/>
                    </a:moveTo>
                    <a:lnTo>
                      <a:pt x="23812" y="115252"/>
                    </a:lnTo>
                    <a:moveTo>
                      <a:pt x="4381" y="120015"/>
                    </a:moveTo>
                    <a:lnTo>
                      <a:pt x="3620" y="120015"/>
                    </a:lnTo>
                    <a:lnTo>
                      <a:pt x="2857" y="119634"/>
                    </a:lnTo>
                    <a:lnTo>
                      <a:pt x="2477" y="118872"/>
                    </a:lnTo>
                    <a:lnTo>
                      <a:pt x="2096" y="118491"/>
                    </a:lnTo>
                    <a:lnTo>
                      <a:pt x="2096" y="117729"/>
                    </a:lnTo>
                    <a:lnTo>
                      <a:pt x="2096" y="116967"/>
                    </a:lnTo>
                    <a:lnTo>
                      <a:pt x="2477" y="116396"/>
                    </a:lnTo>
                    <a:lnTo>
                      <a:pt x="3238" y="115634"/>
                    </a:lnTo>
                    <a:lnTo>
                      <a:pt x="3620" y="115634"/>
                    </a:lnTo>
                    <a:lnTo>
                      <a:pt x="4381" y="115252"/>
                    </a:lnTo>
                    <a:moveTo>
                      <a:pt x="4381" y="120015"/>
                    </a:moveTo>
                    <a:lnTo>
                      <a:pt x="24384" y="120015"/>
                    </a:lnTo>
                    <a:moveTo>
                      <a:pt x="24384" y="120015"/>
                    </a:moveTo>
                    <a:lnTo>
                      <a:pt x="25527" y="120205"/>
                    </a:lnTo>
                    <a:lnTo>
                      <a:pt x="26670" y="120586"/>
                    </a:lnTo>
                    <a:lnTo>
                      <a:pt x="27432" y="121348"/>
                    </a:lnTo>
                    <a:lnTo>
                      <a:pt x="27623" y="122492"/>
                    </a:lnTo>
                    <a:lnTo>
                      <a:pt x="28003" y="123444"/>
                    </a:lnTo>
                    <a:lnTo>
                      <a:pt x="27623" y="124587"/>
                    </a:lnTo>
                    <a:lnTo>
                      <a:pt x="27051" y="125730"/>
                    </a:lnTo>
                    <a:lnTo>
                      <a:pt x="26289" y="126492"/>
                    </a:lnTo>
                    <a:lnTo>
                      <a:pt x="25527" y="126682"/>
                    </a:lnTo>
                    <a:lnTo>
                      <a:pt x="24384" y="126682"/>
                    </a:lnTo>
                    <a:moveTo>
                      <a:pt x="9715" y="126682"/>
                    </a:moveTo>
                    <a:lnTo>
                      <a:pt x="24384" y="126682"/>
                    </a:lnTo>
                    <a:moveTo>
                      <a:pt x="43624" y="126682"/>
                    </a:moveTo>
                    <a:lnTo>
                      <a:pt x="24194" y="126682"/>
                    </a:lnTo>
                    <a:moveTo>
                      <a:pt x="100393" y="126682"/>
                    </a:moveTo>
                    <a:lnTo>
                      <a:pt x="43624" y="126682"/>
                    </a:lnTo>
                    <a:moveTo>
                      <a:pt x="100393" y="126682"/>
                    </a:moveTo>
                    <a:lnTo>
                      <a:pt x="115253" y="126682"/>
                    </a:lnTo>
                    <a:moveTo>
                      <a:pt x="115253" y="145923"/>
                    </a:moveTo>
                    <a:lnTo>
                      <a:pt x="115253" y="126682"/>
                    </a:lnTo>
                    <a:moveTo>
                      <a:pt x="115253" y="145923"/>
                    </a:moveTo>
                    <a:lnTo>
                      <a:pt x="116585" y="145923"/>
                    </a:lnTo>
                    <a:moveTo>
                      <a:pt x="7811" y="145923"/>
                    </a:moveTo>
                    <a:lnTo>
                      <a:pt x="7239" y="145923"/>
                    </a:lnTo>
                    <a:moveTo>
                      <a:pt x="117728" y="145923"/>
                    </a:moveTo>
                    <a:lnTo>
                      <a:pt x="116585" y="145923"/>
                    </a:lnTo>
                    <a:moveTo>
                      <a:pt x="43624" y="120015"/>
                    </a:moveTo>
                    <a:lnTo>
                      <a:pt x="24384" y="120015"/>
                    </a:lnTo>
                    <a:moveTo>
                      <a:pt x="100393" y="120015"/>
                    </a:moveTo>
                    <a:lnTo>
                      <a:pt x="43624" y="120015"/>
                    </a:lnTo>
                    <a:moveTo>
                      <a:pt x="100393" y="120015"/>
                    </a:moveTo>
                    <a:lnTo>
                      <a:pt x="99060" y="120205"/>
                    </a:lnTo>
                    <a:lnTo>
                      <a:pt x="98298" y="120586"/>
                    </a:lnTo>
                    <a:lnTo>
                      <a:pt x="97155" y="121348"/>
                    </a:lnTo>
                    <a:lnTo>
                      <a:pt x="96774" y="122492"/>
                    </a:lnTo>
                    <a:lnTo>
                      <a:pt x="96774" y="123444"/>
                    </a:lnTo>
                    <a:lnTo>
                      <a:pt x="96774" y="124587"/>
                    </a:lnTo>
                    <a:lnTo>
                      <a:pt x="97536" y="125730"/>
                    </a:lnTo>
                    <a:lnTo>
                      <a:pt x="98298" y="126492"/>
                    </a:lnTo>
                    <a:lnTo>
                      <a:pt x="99441" y="126682"/>
                    </a:lnTo>
                    <a:lnTo>
                      <a:pt x="100393" y="126682"/>
                    </a:lnTo>
                    <a:moveTo>
                      <a:pt x="117728" y="125349"/>
                    </a:moveTo>
                    <a:lnTo>
                      <a:pt x="116585" y="125349"/>
                    </a:lnTo>
                    <a:moveTo>
                      <a:pt x="116585" y="145923"/>
                    </a:moveTo>
                    <a:lnTo>
                      <a:pt x="116585" y="125349"/>
                    </a:lnTo>
                    <a:moveTo>
                      <a:pt x="7811" y="125349"/>
                    </a:moveTo>
                    <a:lnTo>
                      <a:pt x="7239" y="125349"/>
                    </a:lnTo>
                    <a:moveTo>
                      <a:pt x="100393" y="120015"/>
                    </a:moveTo>
                    <a:lnTo>
                      <a:pt x="120205" y="120015"/>
                    </a:lnTo>
                    <a:moveTo>
                      <a:pt x="100393" y="125349"/>
                    </a:moveTo>
                    <a:lnTo>
                      <a:pt x="116585" y="125349"/>
                    </a:lnTo>
                    <a:moveTo>
                      <a:pt x="120205" y="120015"/>
                    </a:moveTo>
                    <a:lnTo>
                      <a:pt x="120966" y="120015"/>
                    </a:lnTo>
                    <a:lnTo>
                      <a:pt x="121728" y="119634"/>
                    </a:lnTo>
                    <a:lnTo>
                      <a:pt x="122300" y="118872"/>
                    </a:lnTo>
                    <a:lnTo>
                      <a:pt x="122300" y="118491"/>
                    </a:lnTo>
                    <a:lnTo>
                      <a:pt x="122681" y="117729"/>
                    </a:lnTo>
                    <a:lnTo>
                      <a:pt x="122300" y="116967"/>
                    </a:lnTo>
                    <a:lnTo>
                      <a:pt x="122109" y="116396"/>
                    </a:lnTo>
                    <a:lnTo>
                      <a:pt x="121728" y="115634"/>
                    </a:lnTo>
                    <a:lnTo>
                      <a:pt x="120966" y="115634"/>
                    </a:lnTo>
                    <a:lnTo>
                      <a:pt x="120205" y="115252"/>
                    </a:lnTo>
                    <a:moveTo>
                      <a:pt x="100393" y="121348"/>
                    </a:moveTo>
                    <a:lnTo>
                      <a:pt x="99060" y="121730"/>
                    </a:lnTo>
                    <a:lnTo>
                      <a:pt x="98679" y="122492"/>
                    </a:lnTo>
                    <a:lnTo>
                      <a:pt x="98298" y="122872"/>
                    </a:lnTo>
                    <a:lnTo>
                      <a:pt x="98298" y="124206"/>
                    </a:lnTo>
                    <a:lnTo>
                      <a:pt x="98679" y="124587"/>
                    </a:lnTo>
                    <a:lnTo>
                      <a:pt x="99632" y="125349"/>
                    </a:lnTo>
                    <a:lnTo>
                      <a:pt x="100393" y="125349"/>
                    </a:lnTo>
                    <a:moveTo>
                      <a:pt x="43244" y="115252"/>
                    </a:moveTo>
                    <a:lnTo>
                      <a:pt x="23431" y="115252"/>
                    </a:lnTo>
                    <a:moveTo>
                      <a:pt x="100775" y="115252"/>
                    </a:moveTo>
                    <a:lnTo>
                      <a:pt x="43244" y="115252"/>
                    </a:lnTo>
                    <a:moveTo>
                      <a:pt x="100775" y="115252"/>
                    </a:moveTo>
                    <a:lnTo>
                      <a:pt x="120205" y="115252"/>
                    </a:lnTo>
                    <a:moveTo>
                      <a:pt x="100393" y="121348"/>
                    </a:moveTo>
                    <a:lnTo>
                      <a:pt x="120205" y="121348"/>
                    </a:lnTo>
                    <a:moveTo>
                      <a:pt x="4381" y="121348"/>
                    </a:moveTo>
                    <a:lnTo>
                      <a:pt x="3620" y="121348"/>
                    </a:lnTo>
                    <a:moveTo>
                      <a:pt x="121347" y="121348"/>
                    </a:moveTo>
                    <a:lnTo>
                      <a:pt x="120205" y="121348"/>
                    </a:lnTo>
                    <a:moveTo>
                      <a:pt x="43244" y="107252"/>
                    </a:moveTo>
                    <a:lnTo>
                      <a:pt x="23812" y="107252"/>
                    </a:lnTo>
                    <a:moveTo>
                      <a:pt x="100775" y="107252"/>
                    </a:moveTo>
                    <a:lnTo>
                      <a:pt x="43244" y="107252"/>
                    </a:lnTo>
                    <a:moveTo>
                      <a:pt x="100775" y="107252"/>
                    </a:moveTo>
                    <a:lnTo>
                      <a:pt x="99632" y="107252"/>
                    </a:lnTo>
                    <a:lnTo>
                      <a:pt x="98298" y="108013"/>
                    </a:lnTo>
                    <a:lnTo>
                      <a:pt x="97536" y="108776"/>
                    </a:lnTo>
                    <a:lnTo>
                      <a:pt x="96774" y="110109"/>
                    </a:lnTo>
                    <a:lnTo>
                      <a:pt x="96774" y="111633"/>
                    </a:lnTo>
                    <a:lnTo>
                      <a:pt x="96774" y="112776"/>
                    </a:lnTo>
                    <a:lnTo>
                      <a:pt x="97536" y="113729"/>
                    </a:lnTo>
                    <a:lnTo>
                      <a:pt x="98679" y="114872"/>
                    </a:lnTo>
                    <a:lnTo>
                      <a:pt x="99632" y="115252"/>
                    </a:lnTo>
                    <a:lnTo>
                      <a:pt x="100775" y="115252"/>
                    </a:lnTo>
                    <a:moveTo>
                      <a:pt x="121347" y="113729"/>
                    </a:moveTo>
                    <a:lnTo>
                      <a:pt x="120205" y="113729"/>
                    </a:lnTo>
                    <a:moveTo>
                      <a:pt x="120205" y="121348"/>
                    </a:moveTo>
                    <a:lnTo>
                      <a:pt x="121728" y="121348"/>
                    </a:lnTo>
                    <a:lnTo>
                      <a:pt x="122681" y="120586"/>
                    </a:lnTo>
                    <a:lnTo>
                      <a:pt x="123443" y="120015"/>
                    </a:lnTo>
                    <a:lnTo>
                      <a:pt x="124205" y="118872"/>
                    </a:lnTo>
                    <a:lnTo>
                      <a:pt x="124205" y="117348"/>
                    </a:lnTo>
                    <a:lnTo>
                      <a:pt x="123824" y="116396"/>
                    </a:lnTo>
                    <a:lnTo>
                      <a:pt x="123443" y="115252"/>
                    </a:lnTo>
                    <a:lnTo>
                      <a:pt x="122300" y="114490"/>
                    </a:lnTo>
                    <a:lnTo>
                      <a:pt x="121347" y="113729"/>
                    </a:lnTo>
                    <a:lnTo>
                      <a:pt x="120205" y="113729"/>
                    </a:lnTo>
                    <a:moveTo>
                      <a:pt x="4381" y="113729"/>
                    </a:moveTo>
                    <a:lnTo>
                      <a:pt x="3620" y="113729"/>
                    </a:lnTo>
                    <a:moveTo>
                      <a:pt x="100775" y="107252"/>
                    </a:moveTo>
                    <a:lnTo>
                      <a:pt x="120205" y="107252"/>
                    </a:lnTo>
                    <a:moveTo>
                      <a:pt x="100775" y="113729"/>
                    </a:moveTo>
                    <a:lnTo>
                      <a:pt x="120205" y="113729"/>
                    </a:lnTo>
                    <a:moveTo>
                      <a:pt x="120205" y="107252"/>
                    </a:moveTo>
                    <a:lnTo>
                      <a:pt x="120966" y="106870"/>
                    </a:lnTo>
                    <a:lnTo>
                      <a:pt x="121728" y="106680"/>
                    </a:lnTo>
                    <a:lnTo>
                      <a:pt x="122300" y="106299"/>
                    </a:lnTo>
                    <a:lnTo>
                      <a:pt x="122300" y="105537"/>
                    </a:lnTo>
                    <a:lnTo>
                      <a:pt x="122681" y="104775"/>
                    </a:lnTo>
                    <a:lnTo>
                      <a:pt x="122300" y="104013"/>
                    </a:lnTo>
                    <a:lnTo>
                      <a:pt x="122109" y="103442"/>
                    </a:lnTo>
                    <a:lnTo>
                      <a:pt x="121728" y="103061"/>
                    </a:lnTo>
                    <a:lnTo>
                      <a:pt x="120966" y="102679"/>
                    </a:lnTo>
                    <a:lnTo>
                      <a:pt x="120205" y="102679"/>
                    </a:lnTo>
                    <a:moveTo>
                      <a:pt x="100775" y="108776"/>
                    </a:moveTo>
                    <a:lnTo>
                      <a:pt x="100012" y="108776"/>
                    </a:lnTo>
                    <a:lnTo>
                      <a:pt x="99441" y="109156"/>
                    </a:lnTo>
                    <a:lnTo>
                      <a:pt x="98679" y="109919"/>
                    </a:lnTo>
                    <a:lnTo>
                      <a:pt x="98298" y="110490"/>
                    </a:lnTo>
                    <a:lnTo>
                      <a:pt x="98298" y="111252"/>
                    </a:lnTo>
                    <a:lnTo>
                      <a:pt x="98679" y="112014"/>
                    </a:lnTo>
                    <a:lnTo>
                      <a:pt x="99060" y="112776"/>
                    </a:lnTo>
                    <a:lnTo>
                      <a:pt x="99441" y="113347"/>
                    </a:lnTo>
                    <a:lnTo>
                      <a:pt x="100012" y="113729"/>
                    </a:lnTo>
                    <a:lnTo>
                      <a:pt x="100775" y="113729"/>
                    </a:lnTo>
                    <a:moveTo>
                      <a:pt x="43244" y="102679"/>
                    </a:moveTo>
                    <a:lnTo>
                      <a:pt x="23431" y="102679"/>
                    </a:lnTo>
                    <a:moveTo>
                      <a:pt x="100775" y="102679"/>
                    </a:moveTo>
                    <a:lnTo>
                      <a:pt x="43244" y="102679"/>
                    </a:lnTo>
                    <a:moveTo>
                      <a:pt x="100775" y="102679"/>
                    </a:moveTo>
                    <a:lnTo>
                      <a:pt x="120205" y="102679"/>
                    </a:lnTo>
                    <a:moveTo>
                      <a:pt x="100775" y="108776"/>
                    </a:moveTo>
                    <a:lnTo>
                      <a:pt x="120205" y="108776"/>
                    </a:lnTo>
                    <a:moveTo>
                      <a:pt x="4381" y="108776"/>
                    </a:moveTo>
                    <a:lnTo>
                      <a:pt x="3620" y="108776"/>
                    </a:lnTo>
                    <a:moveTo>
                      <a:pt x="121347" y="108776"/>
                    </a:moveTo>
                    <a:lnTo>
                      <a:pt x="120205" y="108776"/>
                    </a:lnTo>
                    <a:moveTo>
                      <a:pt x="43244" y="94297"/>
                    </a:moveTo>
                    <a:lnTo>
                      <a:pt x="23812" y="94297"/>
                    </a:lnTo>
                    <a:moveTo>
                      <a:pt x="100775" y="94297"/>
                    </a:moveTo>
                    <a:lnTo>
                      <a:pt x="43244" y="94297"/>
                    </a:lnTo>
                    <a:moveTo>
                      <a:pt x="100775" y="94297"/>
                    </a:moveTo>
                    <a:lnTo>
                      <a:pt x="99632" y="94678"/>
                    </a:lnTo>
                    <a:lnTo>
                      <a:pt x="98298" y="95060"/>
                    </a:lnTo>
                    <a:lnTo>
                      <a:pt x="97536" y="96203"/>
                    </a:lnTo>
                    <a:lnTo>
                      <a:pt x="96774" y="97155"/>
                    </a:lnTo>
                    <a:lnTo>
                      <a:pt x="96774" y="98679"/>
                    </a:lnTo>
                    <a:lnTo>
                      <a:pt x="96774" y="100203"/>
                    </a:lnTo>
                    <a:lnTo>
                      <a:pt x="97536" y="101155"/>
                    </a:lnTo>
                    <a:lnTo>
                      <a:pt x="98679" y="101918"/>
                    </a:lnTo>
                    <a:lnTo>
                      <a:pt x="99632" y="102298"/>
                    </a:lnTo>
                    <a:lnTo>
                      <a:pt x="100775" y="102679"/>
                    </a:lnTo>
                    <a:moveTo>
                      <a:pt x="121347" y="100775"/>
                    </a:moveTo>
                    <a:lnTo>
                      <a:pt x="120205" y="100775"/>
                    </a:lnTo>
                    <a:moveTo>
                      <a:pt x="120205" y="108776"/>
                    </a:moveTo>
                    <a:lnTo>
                      <a:pt x="121728" y="108395"/>
                    </a:lnTo>
                    <a:lnTo>
                      <a:pt x="122681" y="108013"/>
                    </a:lnTo>
                    <a:lnTo>
                      <a:pt x="123443" y="106870"/>
                    </a:lnTo>
                    <a:lnTo>
                      <a:pt x="124205" y="105918"/>
                    </a:lnTo>
                    <a:lnTo>
                      <a:pt x="124205" y="104775"/>
                    </a:lnTo>
                    <a:lnTo>
                      <a:pt x="123824" y="103442"/>
                    </a:lnTo>
                    <a:lnTo>
                      <a:pt x="123443" y="102298"/>
                    </a:lnTo>
                    <a:lnTo>
                      <a:pt x="122300" y="101537"/>
                    </a:lnTo>
                    <a:lnTo>
                      <a:pt x="121347" y="101155"/>
                    </a:lnTo>
                    <a:lnTo>
                      <a:pt x="120205" y="100775"/>
                    </a:lnTo>
                    <a:moveTo>
                      <a:pt x="4381" y="100775"/>
                    </a:moveTo>
                    <a:lnTo>
                      <a:pt x="3620" y="100775"/>
                    </a:lnTo>
                    <a:moveTo>
                      <a:pt x="100775" y="94297"/>
                    </a:moveTo>
                    <a:lnTo>
                      <a:pt x="120205" y="94297"/>
                    </a:lnTo>
                    <a:moveTo>
                      <a:pt x="100775" y="100775"/>
                    </a:moveTo>
                    <a:lnTo>
                      <a:pt x="120205" y="100775"/>
                    </a:lnTo>
                    <a:moveTo>
                      <a:pt x="120205" y="94297"/>
                    </a:moveTo>
                    <a:lnTo>
                      <a:pt x="120966" y="94297"/>
                    </a:lnTo>
                    <a:lnTo>
                      <a:pt x="121728" y="93917"/>
                    </a:lnTo>
                    <a:lnTo>
                      <a:pt x="122300" y="93345"/>
                    </a:lnTo>
                    <a:lnTo>
                      <a:pt x="122300" y="92583"/>
                    </a:lnTo>
                    <a:lnTo>
                      <a:pt x="122681" y="91821"/>
                    </a:lnTo>
                    <a:lnTo>
                      <a:pt x="122300" y="91440"/>
                    </a:lnTo>
                    <a:lnTo>
                      <a:pt x="122109" y="90678"/>
                    </a:lnTo>
                    <a:lnTo>
                      <a:pt x="121728" y="90106"/>
                    </a:lnTo>
                    <a:lnTo>
                      <a:pt x="120966" y="89726"/>
                    </a:lnTo>
                    <a:lnTo>
                      <a:pt x="120205" y="89726"/>
                    </a:lnTo>
                    <a:moveTo>
                      <a:pt x="100775" y="95821"/>
                    </a:moveTo>
                    <a:lnTo>
                      <a:pt x="100012" y="96203"/>
                    </a:lnTo>
                    <a:lnTo>
                      <a:pt x="99441" y="96584"/>
                    </a:lnTo>
                    <a:lnTo>
                      <a:pt x="98679" y="96964"/>
                    </a:lnTo>
                    <a:lnTo>
                      <a:pt x="98298" y="97536"/>
                    </a:lnTo>
                    <a:lnTo>
                      <a:pt x="98298" y="98679"/>
                    </a:lnTo>
                    <a:lnTo>
                      <a:pt x="98679" y="99441"/>
                    </a:lnTo>
                    <a:lnTo>
                      <a:pt x="99060" y="100203"/>
                    </a:lnTo>
                    <a:lnTo>
                      <a:pt x="99441" y="100394"/>
                    </a:lnTo>
                    <a:lnTo>
                      <a:pt x="100012" y="100775"/>
                    </a:lnTo>
                    <a:lnTo>
                      <a:pt x="100775" y="100775"/>
                    </a:lnTo>
                    <a:moveTo>
                      <a:pt x="43244" y="89726"/>
                    </a:moveTo>
                    <a:lnTo>
                      <a:pt x="23431" y="89726"/>
                    </a:lnTo>
                    <a:moveTo>
                      <a:pt x="100775" y="89726"/>
                    </a:moveTo>
                    <a:lnTo>
                      <a:pt x="43244" y="89726"/>
                    </a:lnTo>
                    <a:moveTo>
                      <a:pt x="100775" y="89726"/>
                    </a:moveTo>
                    <a:lnTo>
                      <a:pt x="120205" y="89726"/>
                    </a:lnTo>
                    <a:moveTo>
                      <a:pt x="100775" y="95821"/>
                    </a:moveTo>
                    <a:lnTo>
                      <a:pt x="120205" y="95821"/>
                    </a:lnTo>
                    <a:moveTo>
                      <a:pt x="4381" y="95821"/>
                    </a:moveTo>
                    <a:lnTo>
                      <a:pt x="3620" y="95821"/>
                    </a:lnTo>
                    <a:moveTo>
                      <a:pt x="121347" y="95821"/>
                    </a:moveTo>
                    <a:lnTo>
                      <a:pt x="120205" y="95821"/>
                    </a:lnTo>
                    <a:moveTo>
                      <a:pt x="43244" y="81344"/>
                    </a:moveTo>
                    <a:lnTo>
                      <a:pt x="23812" y="81344"/>
                    </a:lnTo>
                    <a:moveTo>
                      <a:pt x="100775" y="81344"/>
                    </a:moveTo>
                    <a:lnTo>
                      <a:pt x="43244" y="81344"/>
                    </a:lnTo>
                    <a:moveTo>
                      <a:pt x="100775" y="81344"/>
                    </a:moveTo>
                    <a:lnTo>
                      <a:pt x="99632" y="81725"/>
                    </a:lnTo>
                    <a:lnTo>
                      <a:pt x="98298" y="82487"/>
                    </a:lnTo>
                    <a:lnTo>
                      <a:pt x="97536" y="83248"/>
                    </a:lnTo>
                    <a:lnTo>
                      <a:pt x="96774" y="84582"/>
                    </a:lnTo>
                    <a:lnTo>
                      <a:pt x="96774" y="85725"/>
                    </a:lnTo>
                    <a:lnTo>
                      <a:pt x="96774" y="87249"/>
                    </a:lnTo>
                    <a:lnTo>
                      <a:pt x="97536" y="88202"/>
                    </a:lnTo>
                    <a:lnTo>
                      <a:pt x="98679" y="89345"/>
                    </a:lnTo>
                    <a:lnTo>
                      <a:pt x="99632" y="89726"/>
                    </a:lnTo>
                    <a:lnTo>
                      <a:pt x="100775" y="89726"/>
                    </a:lnTo>
                    <a:moveTo>
                      <a:pt x="121347" y="88202"/>
                    </a:moveTo>
                    <a:lnTo>
                      <a:pt x="120205" y="88202"/>
                    </a:lnTo>
                    <a:moveTo>
                      <a:pt x="120205" y="95821"/>
                    </a:moveTo>
                    <a:lnTo>
                      <a:pt x="121728" y="95821"/>
                    </a:lnTo>
                    <a:lnTo>
                      <a:pt x="122681" y="95060"/>
                    </a:lnTo>
                    <a:lnTo>
                      <a:pt x="123443" y="94297"/>
                    </a:lnTo>
                    <a:lnTo>
                      <a:pt x="124205" y="93345"/>
                    </a:lnTo>
                    <a:lnTo>
                      <a:pt x="124205" y="91821"/>
                    </a:lnTo>
                    <a:lnTo>
                      <a:pt x="123824" y="90678"/>
                    </a:lnTo>
                    <a:lnTo>
                      <a:pt x="123443" y="89726"/>
                    </a:lnTo>
                    <a:lnTo>
                      <a:pt x="122300" y="88963"/>
                    </a:lnTo>
                    <a:lnTo>
                      <a:pt x="121347" y="88202"/>
                    </a:lnTo>
                    <a:lnTo>
                      <a:pt x="120205" y="88202"/>
                    </a:lnTo>
                    <a:moveTo>
                      <a:pt x="4381" y="88202"/>
                    </a:moveTo>
                    <a:lnTo>
                      <a:pt x="3620" y="88202"/>
                    </a:lnTo>
                    <a:moveTo>
                      <a:pt x="100775" y="81344"/>
                    </a:moveTo>
                    <a:lnTo>
                      <a:pt x="120205" y="81344"/>
                    </a:lnTo>
                    <a:moveTo>
                      <a:pt x="100775" y="88202"/>
                    </a:moveTo>
                    <a:lnTo>
                      <a:pt x="120205" y="88202"/>
                    </a:lnTo>
                    <a:moveTo>
                      <a:pt x="120205" y="81344"/>
                    </a:moveTo>
                    <a:lnTo>
                      <a:pt x="120966" y="81344"/>
                    </a:lnTo>
                    <a:lnTo>
                      <a:pt x="121728" y="80962"/>
                    </a:lnTo>
                    <a:lnTo>
                      <a:pt x="122300" y="80772"/>
                    </a:lnTo>
                    <a:lnTo>
                      <a:pt x="122300" y="80010"/>
                    </a:lnTo>
                    <a:lnTo>
                      <a:pt x="122681" y="79248"/>
                    </a:lnTo>
                    <a:lnTo>
                      <a:pt x="122300" y="78486"/>
                    </a:lnTo>
                    <a:lnTo>
                      <a:pt x="122109" y="77724"/>
                    </a:lnTo>
                    <a:lnTo>
                      <a:pt x="121728" y="77534"/>
                    </a:lnTo>
                    <a:lnTo>
                      <a:pt x="120966" y="77153"/>
                    </a:lnTo>
                    <a:lnTo>
                      <a:pt x="120205" y="77153"/>
                    </a:lnTo>
                    <a:moveTo>
                      <a:pt x="100775" y="83248"/>
                    </a:moveTo>
                    <a:lnTo>
                      <a:pt x="100012" y="83248"/>
                    </a:lnTo>
                    <a:lnTo>
                      <a:pt x="99441" y="83629"/>
                    </a:lnTo>
                    <a:lnTo>
                      <a:pt x="98679" y="84201"/>
                    </a:lnTo>
                    <a:lnTo>
                      <a:pt x="98298" y="84963"/>
                    </a:lnTo>
                    <a:lnTo>
                      <a:pt x="98298" y="85725"/>
                    </a:lnTo>
                    <a:lnTo>
                      <a:pt x="98679" y="86487"/>
                    </a:lnTo>
                    <a:lnTo>
                      <a:pt x="99060" y="87249"/>
                    </a:lnTo>
                    <a:lnTo>
                      <a:pt x="99441" y="87820"/>
                    </a:lnTo>
                    <a:lnTo>
                      <a:pt x="100012" y="88202"/>
                    </a:lnTo>
                    <a:lnTo>
                      <a:pt x="100775" y="88202"/>
                    </a:lnTo>
                    <a:moveTo>
                      <a:pt x="43244" y="77153"/>
                    </a:moveTo>
                    <a:lnTo>
                      <a:pt x="23431" y="77153"/>
                    </a:lnTo>
                    <a:moveTo>
                      <a:pt x="100775" y="77153"/>
                    </a:moveTo>
                    <a:lnTo>
                      <a:pt x="43244" y="77153"/>
                    </a:lnTo>
                    <a:moveTo>
                      <a:pt x="100775" y="77153"/>
                    </a:moveTo>
                    <a:lnTo>
                      <a:pt x="120205" y="77153"/>
                    </a:lnTo>
                    <a:moveTo>
                      <a:pt x="100775" y="83248"/>
                    </a:moveTo>
                    <a:lnTo>
                      <a:pt x="120205" y="83248"/>
                    </a:lnTo>
                    <a:moveTo>
                      <a:pt x="4381" y="83248"/>
                    </a:moveTo>
                    <a:lnTo>
                      <a:pt x="3620" y="83248"/>
                    </a:lnTo>
                    <a:moveTo>
                      <a:pt x="121347" y="83248"/>
                    </a:moveTo>
                    <a:lnTo>
                      <a:pt x="120205" y="83248"/>
                    </a:lnTo>
                    <a:moveTo>
                      <a:pt x="96774" y="72771"/>
                    </a:moveTo>
                    <a:lnTo>
                      <a:pt x="96774" y="73914"/>
                    </a:lnTo>
                    <a:lnTo>
                      <a:pt x="97155" y="74486"/>
                    </a:lnTo>
                    <a:lnTo>
                      <a:pt x="97536" y="75628"/>
                    </a:lnTo>
                    <a:lnTo>
                      <a:pt x="98679" y="76390"/>
                    </a:lnTo>
                    <a:lnTo>
                      <a:pt x="99441" y="76771"/>
                    </a:lnTo>
                    <a:lnTo>
                      <a:pt x="100775" y="77153"/>
                    </a:lnTo>
                    <a:moveTo>
                      <a:pt x="121347" y="75247"/>
                    </a:moveTo>
                    <a:lnTo>
                      <a:pt x="120205" y="75247"/>
                    </a:lnTo>
                    <a:moveTo>
                      <a:pt x="120205" y="83248"/>
                    </a:moveTo>
                    <a:lnTo>
                      <a:pt x="121728" y="82868"/>
                    </a:lnTo>
                    <a:lnTo>
                      <a:pt x="122681" y="82487"/>
                    </a:lnTo>
                    <a:lnTo>
                      <a:pt x="123443" y="81344"/>
                    </a:lnTo>
                    <a:lnTo>
                      <a:pt x="124205" y="80391"/>
                    </a:lnTo>
                    <a:lnTo>
                      <a:pt x="124205" y="79248"/>
                    </a:lnTo>
                    <a:lnTo>
                      <a:pt x="123824" y="77724"/>
                    </a:lnTo>
                    <a:lnTo>
                      <a:pt x="123443" y="76771"/>
                    </a:lnTo>
                    <a:lnTo>
                      <a:pt x="122300" y="76010"/>
                    </a:lnTo>
                    <a:lnTo>
                      <a:pt x="121347" y="75628"/>
                    </a:lnTo>
                    <a:lnTo>
                      <a:pt x="120205" y="75247"/>
                    </a:lnTo>
                    <a:moveTo>
                      <a:pt x="4381" y="75247"/>
                    </a:moveTo>
                    <a:lnTo>
                      <a:pt x="3620" y="75247"/>
                    </a:lnTo>
                    <a:moveTo>
                      <a:pt x="43244" y="68770"/>
                    </a:moveTo>
                    <a:lnTo>
                      <a:pt x="23812" y="68770"/>
                    </a:lnTo>
                    <a:moveTo>
                      <a:pt x="100775" y="68770"/>
                    </a:moveTo>
                    <a:lnTo>
                      <a:pt x="43244" y="68770"/>
                    </a:lnTo>
                    <a:moveTo>
                      <a:pt x="96774" y="72771"/>
                    </a:moveTo>
                    <a:lnTo>
                      <a:pt x="96774" y="72009"/>
                    </a:lnTo>
                    <a:lnTo>
                      <a:pt x="97155" y="70866"/>
                    </a:lnTo>
                    <a:lnTo>
                      <a:pt x="97536" y="70295"/>
                    </a:lnTo>
                    <a:lnTo>
                      <a:pt x="98679" y="69532"/>
                    </a:lnTo>
                    <a:lnTo>
                      <a:pt x="99441" y="69152"/>
                    </a:lnTo>
                    <a:lnTo>
                      <a:pt x="100775" y="68770"/>
                    </a:lnTo>
                    <a:moveTo>
                      <a:pt x="100775" y="75247"/>
                    </a:moveTo>
                    <a:lnTo>
                      <a:pt x="120205" y="75247"/>
                    </a:lnTo>
                    <a:moveTo>
                      <a:pt x="100775" y="68770"/>
                    </a:moveTo>
                    <a:lnTo>
                      <a:pt x="120205" y="68770"/>
                    </a:lnTo>
                    <a:moveTo>
                      <a:pt x="98298" y="72771"/>
                    </a:moveTo>
                    <a:lnTo>
                      <a:pt x="98679" y="74104"/>
                    </a:lnTo>
                    <a:lnTo>
                      <a:pt x="99441" y="74867"/>
                    </a:lnTo>
                    <a:lnTo>
                      <a:pt x="100393" y="75247"/>
                    </a:lnTo>
                    <a:lnTo>
                      <a:pt x="100775" y="75247"/>
                    </a:lnTo>
                    <a:moveTo>
                      <a:pt x="120205" y="68770"/>
                    </a:moveTo>
                    <a:lnTo>
                      <a:pt x="120966" y="68770"/>
                    </a:lnTo>
                    <a:lnTo>
                      <a:pt x="121728" y="68389"/>
                    </a:lnTo>
                    <a:lnTo>
                      <a:pt x="122300" y="67628"/>
                    </a:lnTo>
                    <a:lnTo>
                      <a:pt x="122300" y="67056"/>
                    </a:lnTo>
                    <a:lnTo>
                      <a:pt x="122681" y="66294"/>
                    </a:lnTo>
                    <a:lnTo>
                      <a:pt x="122300" y="65532"/>
                    </a:lnTo>
                    <a:lnTo>
                      <a:pt x="122109" y="65151"/>
                    </a:lnTo>
                    <a:lnTo>
                      <a:pt x="121728" y="64389"/>
                    </a:lnTo>
                    <a:lnTo>
                      <a:pt x="120966" y="64198"/>
                    </a:lnTo>
                    <a:lnTo>
                      <a:pt x="120205" y="64198"/>
                    </a:lnTo>
                    <a:moveTo>
                      <a:pt x="98298" y="72771"/>
                    </a:moveTo>
                    <a:lnTo>
                      <a:pt x="98679" y="71628"/>
                    </a:lnTo>
                    <a:lnTo>
                      <a:pt x="99441" y="70866"/>
                    </a:lnTo>
                    <a:lnTo>
                      <a:pt x="100393" y="70295"/>
                    </a:lnTo>
                    <a:lnTo>
                      <a:pt x="100775" y="70295"/>
                    </a:lnTo>
                    <a:moveTo>
                      <a:pt x="43244" y="64198"/>
                    </a:moveTo>
                    <a:lnTo>
                      <a:pt x="23431" y="64198"/>
                    </a:lnTo>
                    <a:moveTo>
                      <a:pt x="100775" y="64198"/>
                    </a:moveTo>
                    <a:lnTo>
                      <a:pt x="43244" y="64198"/>
                    </a:lnTo>
                    <a:moveTo>
                      <a:pt x="100775" y="64198"/>
                    </a:moveTo>
                    <a:lnTo>
                      <a:pt x="120205" y="64198"/>
                    </a:lnTo>
                    <a:moveTo>
                      <a:pt x="100775" y="70295"/>
                    </a:moveTo>
                    <a:lnTo>
                      <a:pt x="120205" y="70295"/>
                    </a:lnTo>
                    <a:moveTo>
                      <a:pt x="4381" y="70295"/>
                    </a:moveTo>
                    <a:lnTo>
                      <a:pt x="3620" y="70295"/>
                    </a:lnTo>
                    <a:moveTo>
                      <a:pt x="121347" y="70295"/>
                    </a:moveTo>
                    <a:lnTo>
                      <a:pt x="120205" y="70295"/>
                    </a:lnTo>
                    <a:moveTo>
                      <a:pt x="43244" y="55817"/>
                    </a:moveTo>
                    <a:lnTo>
                      <a:pt x="23812" y="55817"/>
                    </a:lnTo>
                    <a:moveTo>
                      <a:pt x="100775" y="55817"/>
                    </a:moveTo>
                    <a:lnTo>
                      <a:pt x="43244" y="55817"/>
                    </a:lnTo>
                    <a:moveTo>
                      <a:pt x="100775" y="55817"/>
                    </a:moveTo>
                    <a:lnTo>
                      <a:pt x="99632" y="56197"/>
                    </a:lnTo>
                    <a:lnTo>
                      <a:pt x="98298" y="56960"/>
                    </a:lnTo>
                    <a:lnTo>
                      <a:pt x="97536" y="57721"/>
                    </a:lnTo>
                    <a:lnTo>
                      <a:pt x="96774" y="59055"/>
                    </a:lnTo>
                    <a:lnTo>
                      <a:pt x="96774" y="60198"/>
                    </a:lnTo>
                    <a:lnTo>
                      <a:pt x="96774" y="61531"/>
                    </a:lnTo>
                    <a:lnTo>
                      <a:pt x="97536" y="62675"/>
                    </a:lnTo>
                    <a:lnTo>
                      <a:pt x="98679" y="63437"/>
                    </a:lnTo>
                    <a:lnTo>
                      <a:pt x="99632" y="64198"/>
                    </a:lnTo>
                    <a:lnTo>
                      <a:pt x="100775" y="64198"/>
                    </a:lnTo>
                    <a:moveTo>
                      <a:pt x="121347" y="62675"/>
                    </a:moveTo>
                    <a:lnTo>
                      <a:pt x="120205" y="62675"/>
                    </a:lnTo>
                    <a:moveTo>
                      <a:pt x="120205" y="70295"/>
                    </a:moveTo>
                    <a:lnTo>
                      <a:pt x="121728" y="70295"/>
                    </a:lnTo>
                    <a:lnTo>
                      <a:pt x="122681" y="69532"/>
                    </a:lnTo>
                    <a:lnTo>
                      <a:pt x="123443" y="68770"/>
                    </a:lnTo>
                    <a:lnTo>
                      <a:pt x="124205" y="67628"/>
                    </a:lnTo>
                    <a:lnTo>
                      <a:pt x="124205" y="66294"/>
                    </a:lnTo>
                    <a:lnTo>
                      <a:pt x="123824" y="65151"/>
                    </a:lnTo>
                    <a:lnTo>
                      <a:pt x="123443" y="64198"/>
                    </a:lnTo>
                    <a:lnTo>
                      <a:pt x="122300" y="63437"/>
                    </a:lnTo>
                    <a:lnTo>
                      <a:pt x="121347" y="62675"/>
                    </a:lnTo>
                    <a:lnTo>
                      <a:pt x="120205" y="62675"/>
                    </a:lnTo>
                    <a:moveTo>
                      <a:pt x="4381" y="62675"/>
                    </a:moveTo>
                    <a:lnTo>
                      <a:pt x="3620" y="62675"/>
                    </a:lnTo>
                    <a:moveTo>
                      <a:pt x="100775" y="55817"/>
                    </a:moveTo>
                    <a:lnTo>
                      <a:pt x="120205" y="55817"/>
                    </a:lnTo>
                    <a:moveTo>
                      <a:pt x="100775" y="62675"/>
                    </a:moveTo>
                    <a:lnTo>
                      <a:pt x="120205" y="62675"/>
                    </a:lnTo>
                    <a:moveTo>
                      <a:pt x="120205" y="55817"/>
                    </a:moveTo>
                    <a:lnTo>
                      <a:pt x="120966" y="55817"/>
                    </a:lnTo>
                    <a:lnTo>
                      <a:pt x="121728" y="55436"/>
                    </a:lnTo>
                    <a:lnTo>
                      <a:pt x="122300" y="55054"/>
                    </a:lnTo>
                    <a:lnTo>
                      <a:pt x="122300" y="54483"/>
                    </a:lnTo>
                    <a:lnTo>
                      <a:pt x="122681" y="53721"/>
                    </a:lnTo>
                    <a:lnTo>
                      <a:pt x="122300" y="52959"/>
                    </a:lnTo>
                    <a:lnTo>
                      <a:pt x="122109" y="52197"/>
                    </a:lnTo>
                    <a:lnTo>
                      <a:pt x="121728" y="51816"/>
                    </a:lnTo>
                    <a:lnTo>
                      <a:pt x="120966" y="51435"/>
                    </a:lnTo>
                    <a:lnTo>
                      <a:pt x="120205" y="51435"/>
                    </a:lnTo>
                    <a:moveTo>
                      <a:pt x="100775" y="57721"/>
                    </a:moveTo>
                    <a:lnTo>
                      <a:pt x="100012" y="57721"/>
                    </a:lnTo>
                    <a:lnTo>
                      <a:pt x="99441" y="57912"/>
                    </a:lnTo>
                    <a:lnTo>
                      <a:pt x="98679" y="58674"/>
                    </a:lnTo>
                    <a:lnTo>
                      <a:pt x="98298" y="59436"/>
                    </a:lnTo>
                    <a:lnTo>
                      <a:pt x="98298" y="60198"/>
                    </a:lnTo>
                    <a:lnTo>
                      <a:pt x="98679" y="60960"/>
                    </a:lnTo>
                    <a:lnTo>
                      <a:pt x="99060" y="61531"/>
                    </a:lnTo>
                    <a:lnTo>
                      <a:pt x="99441" y="62294"/>
                    </a:lnTo>
                    <a:lnTo>
                      <a:pt x="100012" y="62675"/>
                    </a:lnTo>
                    <a:lnTo>
                      <a:pt x="100775" y="62675"/>
                    </a:lnTo>
                    <a:moveTo>
                      <a:pt x="43244" y="51435"/>
                    </a:moveTo>
                    <a:lnTo>
                      <a:pt x="23431" y="51435"/>
                    </a:lnTo>
                    <a:moveTo>
                      <a:pt x="100775" y="51435"/>
                    </a:moveTo>
                    <a:lnTo>
                      <a:pt x="43244" y="51435"/>
                    </a:lnTo>
                    <a:moveTo>
                      <a:pt x="100775" y="51435"/>
                    </a:moveTo>
                    <a:lnTo>
                      <a:pt x="120205" y="51435"/>
                    </a:lnTo>
                    <a:moveTo>
                      <a:pt x="100775" y="57721"/>
                    </a:moveTo>
                    <a:lnTo>
                      <a:pt x="120205" y="57721"/>
                    </a:lnTo>
                    <a:moveTo>
                      <a:pt x="4381" y="57721"/>
                    </a:moveTo>
                    <a:lnTo>
                      <a:pt x="3620" y="57721"/>
                    </a:lnTo>
                    <a:moveTo>
                      <a:pt x="121347" y="57721"/>
                    </a:moveTo>
                    <a:lnTo>
                      <a:pt x="120205" y="57721"/>
                    </a:lnTo>
                    <a:moveTo>
                      <a:pt x="43244" y="43244"/>
                    </a:moveTo>
                    <a:lnTo>
                      <a:pt x="23812" y="43244"/>
                    </a:lnTo>
                    <a:moveTo>
                      <a:pt x="100775" y="43244"/>
                    </a:moveTo>
                    <a:lnTo>
                      <a:pt x="43244" y="43244"/>
                    </a:lnTo>
                    <a:moveTo>
                      <a:pt x="100775" y="43244"/>
                    </a:moveTo>
                    <a:lnTo>
                      <a:pt x="99632" y="43244"/>
                    </a:lnTo>
                    <a:lnTo>
                      <a:pt x="98298" y="44005"/>
                    </a:lnTo>
                    <a:lnTo>
                      <a:pt x="97536" y="44958"/>
                    </a:lnTo>
                    <a:lnTo>
                      <a:pt x="96774" y="46101"/>
                    </a:lnTo>
                    <a:lnTo>
                      <a:pt x="96774" y="47625"/>
                    </a:lnTo>
                    <a:lnTo>
                      <a:pt x="96774" y="48578"/>
                    </a:lnTo>
                    <a:lnTo>
                      <a:pt x="97536" y="50102"/>
                    </a:lnTo>
                    <a:lnTo>
                      <a:pt x="98679" y="50863"/>
                    </a:lnTo>
                    <a:lnTo>
                      <a:pt x="99632" y="51245"/>
                    </a:lnTo>
                    <a:lnTo>
                      <a:pt x="100775" y="51435"/>
                    </a:lnTo>
                    <a:moveTo>
                      <a:pt x="121347" y="49720"/>
                    </a:moveTo>
                    <a:lnTo>
                      <a:pt x="120205" y="49720"/>
                    </a:lnTo>
                    <a:moveTo>
                      <a:pt x="120205" y="57721"/>
                    </a:moveTo>
                    <a:lnTo>
                      <a:pt x="121728" y="57340"/>
                    </a:lnTo>
                    <a:lnTo>
                      <a:pt x="122681" y="56960"/>
                    </a:lnTo>
                    <a:lnTo>
                      <a:pt x="123443" y="55817"/>
                    </a:lnTo>
                    <a:lnTo>
                      <a:pt x="124205" y="54673"/>
                    </a:lnTo>
                    <a:lnTo>
                      <a:pt x="124205" y="53721"/>
                    </a:lnTo>
                    <a:lnTo>
                      <a:pt x="123824" y="52197"/>
                    </a:lnTo>
                    <a:lnTo>
                      <a:pt x="123443" y="51245"/>
                    </a:lnTo>
                    <a:lnTo>
                      <a:pt x="122300" y="50482"/>
                    </a:lnTo>
                    <a:lnTo>
                      <a:pt x="121347" y="50102"/>
                    </a:lnTo>
                    <a:lnTo>
                      <a:pt x="120205" y="49720"/>
                    </a:lnTo>
                    <a:moveTo>
                      <a:pt x="4381" y="49720"/>
                    </a:moveTo>
                    <a:lnTo>
                      <a:pt x="3620" y="49720"/>
                    </a:lnTo>
                    <a:moveTo>
                      <a:pt x="100775" y="43244"/>
                    </a:moveTo>
                    <a:lnTo>
                      <a:pt x="120205" y="43244"/>
                    </a:lnTo>
                    <a:moveTo>
                      <a:pt x="100775" y="49720"/>
                    </a:moveTo>
                    <a:lnTo>
                      <a:pt x="120205" y="49720"/>
                    </a:lnTo>
                    <a:moveTo>
                      <a:pt x="120205" y="43244"/>
                    </a:moveTo>
                    <a:lnTo>
                      <a:pt x="120966" y="43244"/>
                    </a:lnTo>
                    <a:lnTo>
                      <a:pt x="121728" y="42862"/>
                    </a:lnTo>
                    <a:lnTo>
                      <a:pt x="122300" y="42101"/>
                    </a:lnTo>
                    <a:lnTo>
                      <a:pt x="122300" y="41529"/>
                    </a:lnTo>
                    <a:lnTo>
                      <a:pt x="122681" y="40767"/>
                    </a:lnTo>
                    <a:lnTo>
                      <a:pt x="122300" y="40005"/>
                    </a:lnTo>
                    <a:lnTo>
                      <a:pt x="122109" y="39624"/>
                    </a:lnTo>
                    <a:lnTo>
                      <a:pt x="121728" y="38862"/>
                    </a:lnTo>
                    <a:lnTo>
                      <a:pt x="120966" y="38481"/>
                    </a:lnTo>
                    <a:lnTo>
                      <a:pt x="120205" y="38481"/>
                    </a:lnTo>
                    <a:moveTo>
                      <a:pt x="100775" y="44768"/>
                    </a:moveTo>
                    <a:lnTo>
                      <a:pt x="100012" y="44768"/>
                    </a:lnTo>
                    <a:lnTo>
                      <a:pt x="99441" y="44958"/>
                    </a:lnTo>
                    <a:lnTo>
                      <a:pt x="98679" y="45720"/>
                    </a:lnTo>
                    <a:lnTo>
                      <a:pt x="98298" y="46482"/>
                    </a:lnTo>
                    <a:lnTo>
                      <a:pt x="98298" y="47244"/>
                    </a:lnTo>
                    <a:lnTo>
                      <a:pt x="98679" y="48196"/>
                    </a:lnTo>
                    <a:lnTo>
                      <a:pt x="99060" y="48959"/>
                    </a:lnTo>
                    <a:lnTo>
                      <a:pt x="99441" y="49339"/>
                    </a:lnTo>
                    <a:lnTo>
                      <a:pt x="100012" y="49720"/>
                    </a:lnTo>
                    <a:lnTo>
                      <a:pt x="100775" y="49720"/>
                    </a:lnTo>
                    <a:moveTo>
                      <a:pt x="43244" y="38481"/>
                    </a:moveTo>
                    <a:lnTo>
                      <a:pt x="23431" y="38481"/>
                    </a:lnTo>
                    <a:moveTo>
                      <a:pt x="100775" y="38481"/>
                    </a:moveTo>
                    <a:lnTo>
                      <a:pt x="43244" y="38481"/>
                    </a:lnTo>
                    <a:moveTo>
                      <a:pt x="100775" y="38481"/>
                    </a:moveTo>
                    <a:lnTo>
                      <a:pt x="120205" y="38481"/>
                    </a:lnTo>
                    <a:moveTo>
                      <a:pt x="100775" y="44768"/>
                    </a:moveTo>
                    <a:lnTo>
                      <a:pt x="120205" y="44768"/>
                    </a:lnTo>
                    <a:moveTo>
                      <a:pt x="4381" y="44768"/>
                    </a:moveTo>
                    <a:lnTo>
                      <a:pt x="3620" y="44768"/>
                    </a:lnTo>
                    <a:moveTo>
                      <a:pt x="121347" y="44768"/>
                    </a:moveTo>
                    <a:lnTo>
                      <a:pt x="120205" y="44768"/>
                    </a:lnTo>
                    <a:moveTo>
                      <a:pt x="43244" y="30289"/>
                    </a:moveTo>
                    <a:lnTo>
                      <a:pt x="23812" y="30289"/>
                    </a:lnTo>
                    <a:moveTo>
                      <a:pt x="100775" y="30289"/>
                    </a:moveTo>
                    <a:lnTo>
                      <a:pt x="43244" y="30289"/>
                    </a:lnTo>
                    <a:moveTo>
                      <a:pt x="100775" y="30289"/>
                    </a:moveTo>
                    <a:lnTo>
                      <a:pt x="99632" y="30670"/>
                    </a:lnTo>
                    <a:lnTo>
                      <a:pt x="98298" y="31432"/>
                    </a:lnTo>
                    <a:lnTo>
                      <a:pt x="97536" y="32004"/>
                    </a:lnTo>
                    <a:lnTo>
                      <a:pt x="96774" y="33528"/>
                    </a:lnTo>
                    <a:lnTo>
                      <a:pt x="96774" y="34671"/>
                    </a:lnTo>
                    <a:lnTo>
                      <a:pt x="96774" y="36004"/>
                    </a:lnTo>
                    <a:lnTo>
                      <a:pt x="97536" y="37147"/>
                    </a:lnTo>
                    <a:lnTo>
                      <a:pt x="98679" y="37910"/>
                    </a:lnTo>
                    <a:lnTo>
                      <a:pt x="99632" y="38481"/>
                    </a:lnTo>
                    <a:lnTo>
                      <a:pt x="100775" y="38481"/>
                    </a:lnTo>
                    <a:moveTo>
                      <a:pt x="121347" y="37147"/>
                    </a:moveTo>
                    <a:lnTo>
                      <a:pt x="120205" y="37147"/>
                    </a:lnTo>
                    <a:moveTo>
                      <a:pt x="120205" y="44768"/>
                    </a:moveTo>
                    <a:lnTo>
                      <a:pt x="121728" y="44768"/>
                    </a:lnTo>
                    <a:lnTo>
                      <a:pt x="122681" y="44005"/>
                    </a:lnTo>
                    <a:lnTo>
                      <a:pt x="123443" y="43244"/>
                    </a:lnTo>
                    <a:lnTo>
                      <a:pt x="124205" y="41720"/>
                    </a:lnTo>
                    <a:lnTo>
                      <a:pt x="124205" y="40767"/>
                    </a:lnTo>
                    <a:lnTo>
                      <a:pt x="123824" y="39624"/>
                    </a:lnTo>
                    <a:lnTo>
                      <a:pt x="123443" y="38481"/>
                    </a:lnTo>
                    <a:lnTo>
                      <a:pt x="122300" y="37528"/>
                    </a:lnTo>
                    <a:lnTo>
                      <a:pt x="121347" y="37147"/>
                    </a:lnTo>
                    <a:lnTo>
                      <a:pt x="120205" y="37147"/>
                    </a:lnTo>
                    <a:moveTo>
                      <a:pt x="4381" y="37147"/>
                    </a:moveTo>
                    <a:lnTo>
                      <a:pt x="3620" y="37147"/>
                    </a:lnTo>
                    <a:moveTo>
                      <a:pt x="100775" y="30289"/>
                    </a:moveTo>
                    <a:lnTo>
                      <a:pt x="120205" y="30289"/>
                    </a:lnTo>
                    <a:moveTo>
                      <a:pt x="100775" y="37147"/>
                    </a:moveTo>
                    <a:lnTo>
                      <a:pt x="120205" y="37147"/>
                    </a:lnTo>
                    <a:moveTo>
                      <a:pt x="120205" y="30289"/>
                    </a:moveTo>
                    <a:lnTo>
                      <a:pt x="120966" y="30289"/>
                    </a:lnTo>
                    <a:lnTo>
                      <a:pt x="121728" y="29909"/>
                    </a:lnTo>
                    <a:lnTo>
                      <a:pt x="122300" y="29528"/>
                    </a:lnTo>
                    <a:lnTo>
                      <a:pt x="122300" y="28765"/>
                    </a:lnTo>
                    <a:lnTo>
                      <a:pt x="122681" y="28194"/>
                    </a:lnTo>
                    <a:lnTo>
                      <a:pt x="122300" y="27432"/>
                    </a:lnTo>
                    <a:lnTo>
                      <a:pt x="122109" y="26670"/>
                    </a:lnTo>
                    <a:lnTo>
                      <a:pt x="121728" y="26289"/>
                    </a:lnTo>
                    <a:lnTo>
                      <a:pt x="120966" y="25908"/>
                    </a:lnTo>
                    <a:lnTo>
                      <a:pt x="120205" y="25527"/>
                    </a:lnTo>
                    <a:moveTo>
                      <a:pt x="100775" y="32004"/>
                    </a:moveTo>
                    <a:lnTo>
                      <a:pt x="100012" y="32004"/>
                    </a:lnTo>
                    <a:lnTo>
                      <a:pt x="99441" y="32385"/>
                    </a:lnTo>
                    <a:lnTo>
                      <a:pt x="98679" y="33147"/>
                    </a:lnTo>
                    <a:lnTo>
                      <a:pt x="98298" y="33909"/>
                    </a:lnTo>
                    <a:lnTo>
                      <a:pt x="98298" y="34671"/>
                    </a:lnTo>
                    <a:lnTo>
                      <a:pt x="98679" y="35243"/>
                    </a:lnTo>
                    <a:lnTo>
                      <a:pt x="99060" y="36004"/>
                    </a:lnTo>
                    <a:lnTo>
                      <a:pt x="99441" y="36767"/>
                    </a:lnTo>
                    <a:lnTo>
                      <a:pt x="100012" y="36767"/>
                    </a:lnTo>
                    <a:lnTo>
                      <a:pt x="100775" y="37147"/>
                    </a:lnTo>
                    <a:moveTo>
                      <a:pt x="43624" y="25527"/>
                    </a:moveTo>
                    <a:lnTo>
                      <a:pt x="24194" y="25527"/>
                    </a:lnTo>
                    <a:moveTo>
                      <a:pt x="100393" y="25527"/>
                    </a:moveTo>
                    <a:lnTo>
                      <a:pt x="43624" y="25527"/>
                    </a:lnTo>
                    <a:moveTo>
                      <a:pt x="100393" y="25527"/>
                    </a:moveTo>
                    <a:lnTo>
                      <a:pt x="120205" y="25527"/>
                    </a:lnTo>
                    <a:moveTo>
                      <a:pt x="100775" y="32004"/>
                    </a:moveTo>
                    <a:lnTo>
                      <a:pt x="120205" y="32004"/>
                    </a:lnTo>
                    <a:moveTo>
                      <a:pt x="4381" y="32004"/>
                    </a:moveTo>
                    <a:lnTo>
                      <a:pt x="3620" y="32004"/>
                    </a:lnTo>
                    <a:moveTo>
                      <a:pt x="121347" y="32004"/>
                    </a:moveTo>
                    <a:lnTo>
                      <a:pt x="120205" y="32004"/>
                    </a:lnTo>
                    <a:moveTo>
                      <a:pt x="43624" y="18669"/>
                    </a:moveTo>
                    <a:lnTo>
                      <a:pt x="24384" y="18669"/>
                    </a:lnTo>
                    <a:moveTo>
                      <a:pt x="100393" y="18669"/>
                    </a:moveTo>
                    <a:lnTo>
                      <a:pt x="43624" y="18669"/>
                    </a:lnTo>
                    <a:moveTo>
                      <a:pt x="100393" y="18669"/>
                    </a:moveTo>
                    <a:lnTo>
                      <a:pt x="99060" y="19050"/>
                    </a:lnTo>
                    <a:lnTo>
                      <a:pt x="98298" y="19431"/>
                    </a:lnTo>
                    <a:lnTo>
                      <a:pt x="97155" y="20193"/>
                    </a:lnTo>
                    <a:lnTo>
                      <a:pt x="96774" y="21336"/>
                    </a:lnTo>
                    <a:lnTo>
                      <a:pt x="96774" y="22288"/>
                    </a:lnTo>
                    <a:lnTo>
                      <a:pt x="96774" y="23431"/>
                    </a:lnTo>
                    <a:lnTo>
                      <a:pt x="97536" y="24575"/>
                    </a:lnTo>
                    <a:lnTo>
                      <a:pt x="98298" y="25146"/>
                    </a:lnTo>
                    <a:lnTo>
                      <a:pt x="99441" y="25527"/>
                    </a:lnTo>
                    <a:lnTo>
                      <a:pt x="100393" y="25527"/>
                    </a:lnTo>
                    <a:moveTo>
                      <a:pt x="121347" y="24194"/>
                    </a:moveTo>
                    <a:lnTo>
                      <a:pt x="120205" y="24194"/>
                    </a:lnTo>
                    <a:moveTo>
                      <a:pt x="120205" y="32004"/>
                    </a:moveTo>
                    <a:lnTo>
                      <a:pt x="121728" y="31623"/>
                    </a:lnTo>
                    <a:lnTo>
                      <a:pt x="122681" y="31052"/>
                    </a:lnTo>
                    <a:lnTo>
                      <a:pt x="123443" y="30289"/>
                    </a:lnTo>
                    <a:lnTo>
                      <a:pt x="124205" y="29146"/>
                    </a:lnTo>
                    <a:lnTo>
                      <a:pt x="124205" y="28194"/>
                    </a:lnTo>
                    <a:lnTo>
                      <a:pt x="123824" y="26670"/>
                    </a:lnTo>
                    <a:lnTo>
                      <a:pt x="123443" y="25527"/>
                    </a:lnTo>
                    <a:lnTo>
                      <a:pt x="122300" y="24955"/>
                    </a:lnTo>
                    <a:lnTo>
                      <a:pt x="121347" y="24575"/>
                    </a:lnTo>
                    <a:lnTo>
                      <a:pt x="120205" y="24194"/>
                    </a:lnTo>
                    <a:moveTo>
                      <a:pt x="4381" y="24194"/>
                    </a:moveTo>
                    <a:lnTo>
                      <a:pt x="3620" y="24194"/>
                    </a:lnTo>
                    <a:moveTo>
                      <a:pt x="100393" y="18669"/>
                    </a:moveTo>
                    <a:lnTo>
                      <a:pt x="115253" y="18669"/>
                    </a:lnTo>
                    <a:moveTo>
                      <a:pt x="100393" y="24194"/>
                    </a:moveTo>
                    <a:lnTo>
                      <a:pt x="120205" y="24194"/>
                    </a:lnTo>
                    <a:moveTo>
                      <a:pt x="115253" y="18669"/>
                    </a:moveTo>
                    <a:lnTo>
                      <a:pt x="115253" y="0"/>
                    </a:lnTo>
                    <a:moveTo>
                      <a:pt x="100393" y="20574"/>
                    </a:moveTo>
                    <a:lnTo>
                      <a:pt x="99060" y="20955"/>
                    </a:lnTo>
                    <a:lnTo>
                      <a:pt x="98679" y="21336"/>
                    </a:lnTo>
                    <a:lnTo>
                      <a:pt x="98298" y="21717"/>
                    </a:lnTo>
                    <a:lnTo>
                      <a:pt x="98298" y="23051"/>
                    </a:lnTo>
                    <a:lnTo>
                      <a:pt x="98679" y="23431"/>
                    </a:lnTo>
                    <a:lnTo>
                      <a:pt x="99632" y="24194"/>
                    </a:lnTo>
                    <a:lnTo>
                      <a:pt x="100393" y="24194"/>
                    </a:lnTo>
                    <a:moveTo>
                      <a:pt x="117728" y="0"/>
                    </a:moveTo>
                    <a:lnTo>
                      <a:pt x="116585" y="0"/>
                    </a:lnTo>
                    <a:moveTo>
                      <a:pt x="7811" y="0"/>
                    </a:moveTo>
                    <a:lnTo>
                      <a:pt x="7239" y="0"/>
                    </a:lnTo>
                    <a:moveTo>
                      <a:pt x="115253" y="0"/>
                    </a:moveTo>
                    <a:lnTo>
                      <a:pt x="116585" y="0"/>
                    </a:lnTo>
                    <a:moveTo>
                      <a:pt x="100393" y="20574"/>
                    </a:moveTo>
                    <a:lnTo>
                      <a:pt x="116585" y="20574"/>
                    </a:lnTo>
                    <a:moveTo>
                      <a:pt x="7811" y="20574"/>
                    </a:moveTo>
                    <a:lnTo>
                      <a:pt x="7239" y="20574"/>
                    </a:lnTo>
                    <a:moveTo>
                      <a:pt x="117728" y="20574"/>
                    </a:moveTo>
                    <a:lnTo>
                      <a:pt x="116585" y="20574"/>
                    </a:lnTo>
                    <a:moveTo>
                      <a:pt x="116585" y="20574"/>
                    </a:moveTo>
                    <a:lnTo>
                      <a:pt x="116585" y="0"/>
                    </a:lnTo>
                    <a:moveTo>
                      <a:pt x="117728" y="145923"/>
                    </a:moveTo>
                    <a:lnTo>
                      <a:pt x="117728" y="125349"/>
                    </a:lnTo>
                    <a:moveTo>
                      <a:pt x="7239" y="145923"/>
                    </a:moveTo>
                    <a:lnTo>
                      <a:pt x="7239" y="125349"/>
                    </a:lnTo>
                    <a:moveTo>
                      <a:pt x="23051" y="125349"/>
                    </a:moveTo>
                    <a:lnTo>
                      <a:pt x="24765" y="123444"/>
                    </a:lnTo>
                    <a:lnTo>
                      <a:pt x="23051" y="121348"/>
                    </a:lnTo>
                    <a:moveTo>
                      <a:pt x="101536" y="121348"/>
                    </a:moveTo>
                    <a:lnTo>
                      <a:pt x="99632" y="123444"/>
                    </a:lnTo>
                    <a:lnTo>
                      <a:pt x="101536" y="125349"/>
                    </a:lnTo>
                    <a:moveTo>
                      <a:pt x="121347" y="113729"/>
                    </a:moveTo>
                    <a:cubicBezTo>
                      <a:pt x="121347" y="113729"/>
                      <a:pt x="121538" y="113729"/>
                      <a:pt x="121538" y="113729"/>
                    </a:cubicBezTo>
                    <a:cubicBezTo>
                      <a:pt x="123824" y="113729"/>
                      <a:pt x="125348" y="115252"/>
                      <a:pt x="125348" y="117539"/>
                    </a:cubicBezTo>
                    <a:cubicBezTo>
                      <a:pt x="125348" y="119825"/>
                      <a:pt x="123824" y="121348"/>
                      <a:pt x="121538" y="121348"/>
                    </a:cubicBezTo>
                    <a:cubicBezTo>
                      <a:pt x="121538" y="121348"/>
                      <a:pt x="121347" y="121348"/>
                      <a:pt x="121347" y="121348"/>
                    </a:cubicBezTo>
                    <a:moveTo>
                      <a:pt x="3620" y="121348"/>
                    </a:moveTo>
                    <a:cubicBezTo>
                      <a:pt x="1524" y="121158"/>
                      <a:pt x="0" y="119634"/>
                      <a:pt x="0" y="117539"/>
                    </a:cubicBezTo>
                    <a:cubicBezTo>
                      <a:pt x="0" y="115443"/>
                      <a:pt x="1524" y="113919"/>
                      <a:pt x="3620" y="113729"/>
                    </a:cubicBezTo>
                    <a:moveTo>
                      <a:pt x="22289" y="113729"/>
                    </a:moveTo>
                    <a:lnTo>
                      <a:pt x="24765" y="111252"/>
                    </a:lnTo>
                    <a:lnTo>
                      <a:pt x="22289" y="108776"/>
                    </a:lnTo>
                    <a:moveTo>
                      <a:pt x="102299" y="108776"/>
                    </a:moveTo>
                    <a:lnTo>
                      <a:pt x="99632" y="111252"/>
                    </a:lnTo>
                    <a:lnTo>
                      <a:pt x="102299" y="113729"/>
                    </a:lnTo>
                    <a:moveTo>
                      <a:pt x="121347" y="100775"/>
                    </a:moveTo>
                    <a:cubicBezTo>
                      <a:pt x="121347" y="100775"/>
                      <a:pt x="121538" y="100775"/>
                      <a:pt x="121538" y="100775"/>
                    </a:cubicBezTo>
                    <a:cubicBezTo>
                      <a:pt x="123824" y="100775"/>
                      <a:pt x="125348" y="102298"/>
                      <a:pt x="125348" y="104585"/>
                    </a:cubicBezTo>
                    <a:cubicBezTo>
                      <a:pt x="125348" y="106870"/>
                      <a:pt x="123824" y="108395"/>
                      <a:pt x="121538" y="108395"/>
                    </a:cubicBezTo>
                    <a:cubicBezTo>
                      <a:pt x="121538" y="108395"/>
                      <a:pt x="121347" y="108395"/>
                      <a:pt x="121347" y="108395"/>
                    </a:cubicBezTo>
                    <a:moveTo>
                      <a:pt x="3620" y="108395"/>
                    </a:moveTo>
                    <a:cubicBezTo>
                      <a:pt x="1524" y="108204"/>
                      <a:pt x="0" y="106680"/>
                      <a:pt x="0" y="104585"/>
                    </a:cubicBezTo>
                    <a:cubicBezTo>
                      <a:pt x="0" y="102489"/>
                      <a:pt x="1524" y="100965"/>
                      <a:pt x="3620" y="100775"/>
                    </a:cubicBezTo>
                    <a:moveTo>
                      <a:pt x="22289" y="100775"/>
                    </a:moveTo>
                    <a:lnTo>
                      <a:pt x="24765" y="98298"/>
                    </a:lnTo>
                    <a:lnTo>
                      <a:pt x="22289" y="95821"/>
                    </a:lnTo>
                    <a:moveTo>
                      <a:pt x="102299" y="95821"/>
                    </a:moveTo>
                    <a:lnTo>
                      <a:pt x="99632" y="98298"/>
                    </a:lnTo>
                    <a:lnTo>
                      <a:pt x="102299" y="100775"/>
                    </a:lnTo>
                    <a:moveTo>
                      <a:pt x="121347" y="87820"/>
                    </a:moveTo>
                    <a:cubicBezTo>
                      <a:pt x="121347" y="87820"/>
                      <a:pt x="121538" y="87820"/>
                      <a:pt x="121538" y="87820"/>
                    </a:cubicBezTo>
                    <a:cubicBezTo>
                      <a:pt x="123824" y="87820"/>
                      <a:pt x="125348" y="89535"/>
                      <a:pt x="125348" y="91821"/>
                    </a:cubicBezTo>
                    <a:cubicBezTo>
                      <a:pt x="125348" y="94107"/>
                      <a:pt x="123824" y="95821"/>
                      <a:pt x="121538" y="95821"/>
                    </a:cubicBezTo>
                    <a:cubicBezTo>
                      <a:pt x="121538" y="95821"/>
                      <a:pt x="121347" y="95821"/>
                      <a:pt x="121347" y="95821"/>
                    </a:cubicBezTo>
                    <a:moveTo>
                      <a:pt x="3620" y="95821"/>
                    </a:moveTo>
                    <a:cubicBezTo>
                      <a:pt x="1524" y="95631"/>
                      <a:pt x="0" y="93917"/>
                      <a:pt x="0" y="91821"/>
                    </a:cubicBezTo>
                    <a:cubicBezTo>
                      <a:pt x="0" y="89726"/>
                      <a:pt x="1524" y="88011"/>
                      <a:pt x="3620" y="87820"/>
                    </a:cubicBezTo>
                    <a:moveTo>
                      <a:pt x="22289" y="88202"/>
                    </a:moveTo>
                    <a:lnTo>
                      <a:pt x="24765" y="85725"/>
                    </a:lnTo>
                    <a:lnTo>
                      <a:pt x="22289" y="83248"/>
                    </a:lnTo>
                    <a:moveTo>
                      <a:pt x="102299" y="83248"/>
                    </a:moveTo>
                    <a:lnTo>
                      <a:pt x="99632" y="85725"/>
                    </a:lnTo>
                    <a:lnTo>
                      <a:pt x="102299" y="88202"/>
                    </a:lnTo>
                    <a:moveTo>
                      <a:pt x="121347" y="75247"/>
                    </a:moveTo>
                    <a:cubicBezTo>
                      <a:pt x="121347" y="75247"/>
                      <a:pt x="121538" y="75247"/>
                      <a:pt x="121538" y="75247"/>
                    </a:cubicBezTo>
                    <a:cubicBezTo>
                      <a:pt x="123824" y="75247"/>
                      <a:pt x="125348" y="76771"/>
                      <a:pt x="125348" y="79057"/>
                    </a:cubicBezTo>
                    <a:cubicBezTo>
                      <a:pt x="125348" y="81344"/>
                      <a:pt x="123824" y="82868"/>
                      <a:pt x="121538" y="82868"/>
                    </a:cubicBezTo>
                    <a:cubicBezTo>
                      <a:pt x="121538" y="82868"/>
                      <a:pt x="121347" y="82868"/>
                      <a:pt x="121347" y="82868"/>
                    </a:cubicBezTo>
                    <a:moveTo>
                      <a:pt x="3620" y="82868"/>
                    </a:moveTo>
                    <a:cubicBezTo>
                      <a:pt x="1524" y="82677"/>
                      <a:pt x="0" y="81153"/>
                      <a:pt x="0" y="79057"/>
                    </a:cubicBezTo>
                    <a:cubicBezTo>
                      <a:pt x="0" y="76962"/>
                      <a:pt x="1524" y="75438"/>
                      <a:pt x="3620" y="75247"/>
                    </a:cubicBezTo>
                    <a:moveTo>
                      <a:pt x="22289" y="75247"/>
                    </a:moveTo>
                    <a:lnTo>
                      <a:pt x="24765" y="72771"/>
                    </a:lnTo>
                    <a:moveTo>
                      <a:pt x="99632" y="72771"/>
                    </a:moveTo>
                    <a:lnTo>
                      <a:pt x="102299" y="75247"/>
                    </a:lnTo>
                    <a:moveTo>
                      <a:pt x="24765" y="72771"/>
                    </a:moveTo>
                    <a:lnTo>
                      <a:pt x="22289" y="70295"/>
                    </a:lnTo>
                    <a:moveTo>
                      <a:pt x="102299" y="70295"/>
                    </a:moveTo>
                    <a:lnTo>
                      <a:pt x="99632" y="72771"/>
                    </a:lnTo>
                    <a:moveTo>
                      <a:pt x="121347" y="62294"/>
                    </a:moveTo>
                    <a:cubicBezTo>
                      <a:pt x="121347" y="62294"/>
                      <a:pt x="121538" y="62294"/>
                      <a:pt x="121538" y="62294"/>
                    </a:cubicBezTo>
                    <a:cubicBezTo>
                      <a:pt x="123824" y="62294"/>
                      <a:pt x="125348" y="64008"/>
                      <a:pt x="125348" y="66294"/>
                    </a:cubicBezTo>
                    <a:cubicBezTo>
                      <a:pt x="125348" y="68580"/>
                      <a:pt x="123824" y="70295"/>
                      <a:pt x="121538" y="70295"/>
                    </a:cubicBezTo>
                    <a:cubicBezTo>
                      <a:pt x="121538" y="70295"/>
                      <a:pt x="121347" y="70295"/>
                      <a:pt x="121347" y="70295"/>
                    </a:cubicBezTo>
                    <a:moveTo>
                      <a:pt x="3620" y="70295"/>
                    </a:moveTo>
                    <a:cubicBezTo>
                      <a:pt x="1524" y="70104"/>
                      <a:pt x="0" y="68389"/>
                      <a:pt x="0" y="66294"/>
                    </a:cubicBezTo>
                    <a:cubicBezTo>
                      <a:pt x="0" y="64198"/>
                      <a:pt x="1524" y="62484"/>
                      <a:pt x="3620" y="62294"/>
                    </a:cubicBezTo>
                    <a:moveTo>
                      <a:pt x="22289" y="62675"/>
                    </a:moveTo>
                    <a:lnTo>
                      <a:pt x="24765" y="60198"/>
                    </a:lnTo>
                    <a:lnTo>
                      <a:pt x="22289" y="57721"/>
                    </a:lnTo>
                    <a:moveTo>
                      <a:pt x="102299" y="57721"/>
                    </a:moveTo>
                    <a:lnTo>
                      <a:pt x="99632" y="60198"/>
                    </a:lnTo>
                    <a:lnTo>
                      <a:pt x="102299" y="62675"/>
                    </a:lnTo>
                    <a:moveTo>
                      <a:pt x="121347" y="49720"/>
                    </a:moveTo>
                    <a:cubicBezTo>
                      <a:pt x="121347" y="49720"/>
                      <a:pt x="121538" y="49720"/>
                      <a:pt x="121538" y="49720"/>
                    </a:cubicBezTo>
                    <a:cubicBezTo>
                      <a:pt x="123824" y="49720"/>
                      <a:pt x="125348" y="51245"/>
                      <a:pt x="125348" y="53530"/>
                    </a:cubicBezTo>
                    <a:cubicBezTo>
                      <a:pt x="125348" y="55817"/>
                      <a:pt x="123824" y="57340"/>
                      <a:pt x="121538" y="57340"/>
                    </a:cubicBezTo>
                    <a:cubicBezTo>
                      <a:pt x="121538" y="57340"/>
                      <a:pt x="121347" y="57340"/>
                      <a:pt x="121347" y="57340"/>
                    </a:cubicBezTo>
                    <a:moveTo>
                      <a:pt x="3620" y="57340"/>
                    </a:moveTo>
                    <a:cubicBezTo>
                      <a:pt x="1524" y="57150"/>
                      <a:pt x="0" y="55626"/>
                      <a:pt x="0" y="53530"/>
                    </a:cubicBezTo>
                    <a:cubicBezTo>
                      <a:pt x="0" y="51435"/>
                      <a:pt x="1524" y="49911"/>
                      <a:pt x="3620" y="49720"/>
                    </a:cubicBezTo>
                    <a:moveTo>
                      <a:pt x="22289" y="49720"/>
                    </a:moveTo>
                    <a:lnTo>
                      <a:pt x="24765" y="47244"/>
                    </a:lnTo>
                    <a:lnTo>
                      <a:pt x="22289" y="44768"/>
                    </a:lnTo>
                    <a:moveTo>
                      <a:pt x="102299" y="44768"/>
                    </a:moveTo>
                    <a:lnTo>
                      <a:pt x="99632" y="47244"/>
                    </a:lnTo>
                    <a:lnTo>
                      <a:pt x="102299" y="49720"/>
                    </a:lnTo>
                    <a:moveTo>
                      <a:pt x="121347" y="36767"/>
                    </a:moveTo>
                    <a:cubicBezTo>
                      <a:pt x="121347" y="36767"/>
                      <a:pt x="121538" y="36767"/>
                      <a:pt x="121538" y="36767"/>
                    </a:cubicBezTo>
                    <a:cubicBezTo>
                      <a:pt x="123824" y="36767"/>
                      <a:pt x="125348" y="38481"/>
                      <a:pt x="125348" y="40767"/>
                    </a:cubicBezTo>
                    <a:cubicBezTo>
                      <a:pt x="125348" y="43053"/>
                      <a:pt x="123824" y="44768"/>
                      <a:pt x="121538" y="44768"/>
                    </a:cubicBezTo>
                    <a:cubicBezTo>
                      <a:pt x="121538" y="44768"/>
                      <a:pt x="121347" y="44768"/>
                      <a:pt x="121347" y="44768"/>
                    </a:cubicBezTo>
                    <a:moveTo>
                      <a:pt x="3620" y="44768"/>
                    </a:moveTo>
                    <a:cubicBezTo>
                      <a:pt x="1524" y="44577"/>
                      <a:pt x="0" y="42862"/>
                      <a:pt x="0" y="40767"/>
                    </a:cubicBezTo>
                    <a:cubicBezTo>
                      <a:pt x="0" y="38671"/>
                      <a:pt x="1524" y="36957"/>
                      <a:pt x="3620" y="36767"/>
                    </a:cubicBezTo>
                    <a:moveTo>
                      <a:pt x="22289" y="37147"/>
                    </a:moveTo>
                    <a:lnTo>
                      <a:pt x="24765" y="34671"/>
                    </a:lnTo>
                    <a:lnTo>
                      <a:pt x="22289" y="32004"/>
                    </a:lnTo>
                    <a:moveTo>
                      <a:pt x="102299" y="32004"/>
                    </a:moveTo>
                    <a:lnTo>
                      <a:pt x="99632" y="34671"/>
                    </a:lnTo>
                    <a:lnTo>
                      <a:pt x="102299" y="37147"/>
                    </a:lnTo>
                    <a:moveTo>
                      <a:pt x="121347" y="24194"/>
                    </a:moveTo>
                    <a:cubicBezTo>
                      <a:pt x="121347" y="24194"/>
                      <a:pt x="121538" y="24194"/>
                      <a:pt x="121538" y="24194"/>
                    </a:cubicBezTo>
                    <a:cubicBezTo>
                      <a:pt x="123824" y="24194"/>
                      <a:pt x="125348" y="25718"/>
                      <a:pt x="125348" y="28003"/>
                    </a:cubicBezTo>
                    <a:cubicBezTo>
                      <a:pt x="125348" y="30099"/>
                      <a:pt x="123824" y="31623"/>
                      <a:pt x="121538" y="31623"/>
                    </a:cubicBezTo>
                    <a:cubicBezTo>
                      <a:pt x="121538" y="31813"/>
                      <a:pt x="121347" y="31813"/>
                      <a:pt x="121347" y="31813"/>
                    </a:cubicBezTo>
                    <a:moveTo>
                      <a:pt x="3620" y="31813"/>
                    </a:moveTo>
                    <a:cubicBezTo>
                      <a:pt x="1524" y="31623"/>
                      <a:pt x="0" y="30099"/>
                      <a:pt x="0" y="28003"/>
                    </a:cubicBezTo>
                    <a:cubicBezTo>
                      <a:pt x="0" y="25908"/>
                      <a:pt x="1524" y="24384"/>
                      <a:pt x="3620" y="24194"/>
                    </a:cubicBezTo>
                    <a:moveTo>
                      <a:pt x="23051" y="24194"/>
                    </a:moveTo>
                    <a:lnTo>
                      <a:pt x="24765" y="22288"/>
                    </a:lnTo>
                    <a:lnTo>
                      <a:pt x="23051" y="20574"/>
                    </a:lnTo>
                    <a:moveTo>
                      <a:pt x="101536" y="20574"/>
                    </a:moveTo>
                    <a:lnTo>
                      <a:pt x="99632" y="22288"/>
                    </a:lnTo>
                    <a:lnTo>
                      <a:pt x="101536" y="24194"/>
                    </a:lnTo>
                    <a:moveTo>
                      <a:pt x="117728" y="20574"/>
                    </a:moveTo>
                    <a:lnTo>
                      <a:pt x="117728" y="0"/>
                    </a:lnTo>
                    <a:moveTo>
                      <a:pt x="7239" y="20574"/>
                    </a:moveTo>
                    <a:lnTo>
                      <a:pt x="7239" y="0"/>
                    </a:lnTo>
                    <a:moveTo>
                      <a:pt x="9715" y="358329"/>
                    </a:moveTo>
                    <a:lnTo>
                      <a:pt x="9715" y="339089"/>
                    </a:lnTo>
                    <a:moveTo>
                      <a:pt x="7811" y="358329"/>
                    </a:moveTo>
                    <a:lnTo>
                      <a:pt x="9715" y="358329"/>
                    </a:lnTo>
                    <a:moveTo>
                      <a:pt x="7811" y="358329"/>
                    </a:moveTo>
                    <a:lnTo>
                      <a:pt x="7811" y="337755"/>
                    </a:lnTo>
                    <a:moveTo>
                      <a:pt x="7811" y="337755"/>
                    </a:moveTo>
                    <a:lnTo>
                      <a:pt x="24384" y="337755"/>
                    </a:lnTo>
                    <a:moveTo>
                      <a:pt x="24384" y="333755"/>
                    </a:moveTo>
                    <a:lnTo>
                      <a:pt x="25527" y="334136"/>
                    </a:lnTo>
                    <a:lnTo>
                      <a:pt x="25908" y="334898"/>
                    </a:lnTo>
                    <a:lnTo>
                      <a:pt x="26289" y="335279"/>
                    </a:lnTo>
                    <a:lnTo>
                      <a:pt x="26289" y="336612"/>
                    </a:lnTo>
                    <a:lnTo>
                      <a:pt x="25908" y="336994"/>
                    </a:lnTo>
                    <a:lnTo>
                      <a:pt x="24765" y="337755"/>
                    </a:lnTo>
                    <a:lnTo>
                      <a:pt x="24384" y="337755"/>
                    </a:lnTo>
                    <a:moveTo>
                      <a:pt x="4381" y="333755"/>
                    </a:moveTo>
                    <a:lnTo>
                      <a:pt x="24384" y="333755"/>
                    </a:lnTo>
                    <a:moveTo>
                      <a:pt x="4381" y="333755"/>
                    </a:moveTo>
                    <a:lnTo>
                      <a:pt x="3238" y="333755"/>
                    </a:lnTo>
                    <a:lnTo>
                      <a:pt x="2096" y="332993"/>
                    </a:lnTo>
                    <a:lnTo>
                      <a:pt x="1143" y="332421"/>
                    </a:lnTo>
                    <a:lnTo>
                      <a:pt x="762" y="331278"/>
                    </a:lnTo>
                    <a:lnTo>
                      <a:pt x="381" y="329754"/>
                    </a:lnTo>
                    <a:lnTo>
                      <a:pt x="762" y="328802"/>
                    </a:lnTo>
                    <a:lnTo>
                      <a:pt x="1333" y="327659"/>
                    </a:lnTo>
                    <a:lnTo>
                      <a:pt x="2096" y="326897"/>
                    </a:lnTo>
                    <a:lnTo>
                      <a:pt x="3238" y="326516"/>
                    </a:lnTo>
                    <a:lnTo>
                      <a:pt x="4381" y="326135"/>
                    </a:lnTo>
                    <a:moveTo>
                      <a:pt x="4381" y="326135"/>
                    </a:moveTo>
                    <a:lnTo>
                      <a:pt x="23812" y="326135"/>
                    </a:lnTo>
                    <a:moveTo>
                      <a:pt x="23812" y="321182"/>
                    </a:moveTo>
                    <a:lnTo>
                      <a:pt x="24384" y="321182"/>
                    </a:lnTo>
                    <a:lnTo>
                      <a:pt x="25146" y="321563"/>
                    </a:lnTo>
                    <a:lnTo>
                      <a:pt x="25908" y="322325"/>
                    </a:lnTo>
                    <a:lnTo>
                      <a:pt x="26289" y="322896"/>
                    </a:lnTo>
                    <a:lnTo>
                      <a:pt x="26289" y="323659"/>
                    </a:lnTo>
                    <a:lnTo>
                      <a:pt x="26289" y="324420"/>
                    </a:lnTo>
                    <a:lnTo>
                      <a:pt x="25908" y="325183"/>
                    </a:lnTo>
                    <a:lnTo>
                      <a:pt x="25146" y="325944"/>
                    </a:lnTo>
                    <a:lnTo>
                      <a:pt x="24384" y="326135"/>
                    </a:lnTo>
                    <a:lnTo>
                      <a:pt x="23812" y="326135"/>
                    </a:lnTo>
                    <a:moveTo>
                      <a:pt x="4381" y="321182"/>
                    </a:moveTo>
                    <a:lnTo>
                      <a:pt x="23812" y="321182"/>
                    </a:lnTo>
                    <a:moveTo>
                      <a:pt x="4381" y="321182"/>
                    </a:moveTo>
                    <a:lnTo>
                      <a:pt x="3238" y="320801"/>
                    </a:lnTo>
                    <a:lnTo>
                      <a:pt x="2096" y="320420"/>
                    </a:lnTo>
                    <a:lnTo>
                      <a:pt x="1143" y="319468"/>
                    </a:lnTo>
                    <a:lnTo>
                      <a:pt x="762" y="318325"/>
                    </a:lnTo>
                    <a:lnTo>
                      <a:pt x="381" y="317182"/>
                    </a:lnTo>
                    <a:lnTo>
                      <a:pt x="762" y="315848"/>
                    </a:lnTo>
                    <a:lnTo>
                      <a:pt x="1333" y="315086"/>
                    </a:lnTo>
                    <a:lnTo>
                      <a:pt x="2096" y="313943"/>
                    </a:lnTo>
                    <a:lnTo>
                      <a:pt x="3238" y="313562"/>
                    </a:lnTo>
                    <a:lnTo>
                      <a:pt x="4381" y="313562"/>
                    </a:lnTo>
                    <a:moveTo>
                      <a:pt x="4381" y="313562"/>
                    </a:moveTo>
                    <a:lnTo>
                      <a:pt x="23812" y="313562"/>
                    </a:lnTo>
                    <a:moveTo>
                      <a:pt x="23812" y="308228"/>
                    </a:moveTo>
                    <a:lnTo>
                      <a:pt x="24384" y="308609"/>
                    </a:lnTo>
                    <a:lnTo>
                      <a:pt x="25146" y="308990"/>
                    </a:lnTo>
                    <a:lnTo>
                      <a:pt x="25908" y="309371"/>
                    </a:lnTo>
                    <a:lnTo>
                      <a:pt x="26289" y="309942"/>
                    </a:lnTo>
                    <a:lnTo>
                      <a:pt x="26289" y="311085"/>
                    </a:lnTo>
                    <a:lnTo>
                      <a:pt x="26289" y="311847"/>
                    </a:lnTo>
                    <a:lnTo>
                      <a:pt x="25908" y="312609"/>
                    </a:lnTo>
                    <a:lnTo>
                      <a:pt x="25146" y="312991"/>
                    </a:lnTo>
                    <a:lnTo>
                      <a:pt x="24384" y="313181"/>
                    </a:lnTo>
                    <a:lnTo>
                      <a:pt x="23812" y="313562"/>
                    </a:lnTo>
                    <a:moveTo>
                      <a:pt x="4381" y="308228"/>
                    </a:moveTo>
                    <a:lnTo>
                      <a:pt x="23812" y="308228"/>
                    </a:lnTo>
                    <a:moveTo>
                      <a:pt x="4381" y="308228"/>
                    </a:moveTo>
                    <a:lnTo>
                      <a:pt x="3238" y="308228"/>
                    </a:lnTo>
                    <a:lnTo>
                      <a:pt x="2096" y="307466"/>
                    </a:lnTo>
                    <a:lnTo>
                      <a:pt x="1143" y="306704"/>
                    </a:lnTo>
                    <a:lnTo>
                      <a:pt x="762" y="305751"/>
                    </a:lnTo>
                    <a:lnTo>
                      <a:pt x="381" y="304228"/>
                    </a:lnTo>
                    <a:lnTo>
                      <a:pt x="762" y="303084"/>
                    </a:lnTo>
                    <a:lnTo>
                      <a:pt x="1333" y="302132"/>
                    </a:lnTo>
                    <a:lnTo>
                      <a:pt x="2096" y="301370"/>
                    </a:lnTo>
                    <a:lnTo>
                      <a:pt x="3238" y="300608"/>
                    </a:lnTo>
                    <a:lnTo>
                      <a:pt x="4381" y="300608"/>
                    </a:lnTo>
                    <a:moveTo>
                      <a:pt x="4381" y="300608"/>
                    </a:moveTo>
                    <a:lnTo>
                      <a:pt x="23812" y="300608"/>
                    </a:lnTo>
                    <a:moveTo>
                      <a:pt x="23812" y="295655"/>
                    </a:moveTo>
                    <a:lnTo>
                      <a:pt x="24384" y="295655"/>
                    </a:lnTo>
                    <a:lnTo>
                      <a:pt x="25146" y="296036"/>
                    </a:lnTo>
                    <a:lnTo>
                      <a:pt x="25908" y="296608"/>
                    </a:lnTo>
                    <a:lnTo>
                      <a:pt x="26289" y="297370"/>
                    </a:lnTo>
                    <a:lnTo>
                      <a:pt x="26289" y="298132"/>
                    </a:lnTo>
                    <a:lnTo>
                      <a:pt x="26289" y="298893"/>
                    </a:lnTo>
                    <a:lnTo>
                      <a:pt x="25908" y="299655"/>
                    </a:lnTo>
                    <a:lnTo>
                      <a:pt x="25146" y="300227"/>
                    </a:lnTo>
                    <a:lnTo>
                      <a:pt x="24384" y="300608"/>
                    </a:lnTo>
                    <a:lnTo>
                      <a:pt x="23812" y="300608"/>
                    </a:lnTo>
                    <a:moveTo>
                      <a:pt x="4381" y="295655"/>
                    </a:moveTo>
                    <a:lnTo>
                      <a:pt x="23812" y="295655"/>
                    </a:lnTo>
                    <a:moveTo>
                      <a:pt x="4381" y="295655"/>
                    </a:moveTo>
                    <a:lnTo>
                      <a:pt x="3238" y="295274"/>
                    </a:lnTo>
                    <a:lnTo>
                      <a:pt x="2096" y="294893"/>
                    </a:lnTo>
                    <a:lnTo>
                      <a:pt x="1143" y="293750"/>
                    </a:lnTo>
                    <a:lnTo>
                      <a:pt x="762" y="292797"/>
                    </a:lnTo>
                    <a:lnTo>
                      <a:pt x="381" y="291654"/>
                    </a:lnTo>
                    <a:lnTo>
                      <a:pt x="762" y="290130"/>
                    </a:lnTo>
                    <a:lnTo>
                      <a:pt x="1333" y="289178"/>
                    </a:lnTo>
                    <a:lnTo>
                      <a:pt x="2096" y="288416"/>
                    </a:lnTo>
                    <a:lnTo>
                      <a:pt x="3238" y="288035"/>
                    </a:lnTo>
                    <a:lnTo>
                      <a:pt x="4381" y="287654"/>
                    </a:lnTo>
                    <a:moveTo>
                      <a:pt x="4381" y="287654"/>
                    </a:moveTo>
                    <a:lnTo>
                      <a:pt x="23812" y="287654"/>
                    </a:lnTo>
                    <a:moveTo>
                      <a:pt x="26289" y="285178"/>
                    </a:moveTo>
                    <a:lnTo>
                      <a:pt x="26289" y="286701"/>
                    </a:lnTo>
                    <a:lnTo>
                      <a:pt x="25146" y="287273"/>
                    </a:lnTo>
                    <a:lnTo>
                      <a:pt x="24194" y="287654"/>
                    </a:lnTo>
                    <a:lnTo>
                      <a:pt x="23812" y="287654"/>
                    </a:lnTo>
                    <a:moveTo>
                      <a:pt x="26289" y="285178"/>
                    </a:moveTo>
                    <a:lnTo>
                      <a:pt x="26289" y="284034"/>
                    </a:lnTo>
                    <a:lnTo>
                      <a:pt x="25146" y="283463"/>
                    </a:lnTo>
                    <a:lnTo>
                      <a:pt x="24194" y="282701"/>
                    </a:lnTo>
                    <a:lnTo>
                      <a:pt x="23812" y="282701"/>
                    </a:lnTo>
                    <a:moveTo>
                      <a:pt x="4381" y="282701"/>
                    </a:moveTo>
                    <a:lnTo>
                      <a:pt x="23812" y="282701"/>
                    </a:lnTo>
                    <a:moveTo>
                      <a:pt x="4381" y="282701"/>
                    </a:moveTo>
                    <a:lnTo>
                      <a:pt x="3238" y="282701"/>
                    </a:lnTo>
                    <a:lnTo>
                      <a:pt x="2096" y="281939"/>
                    </a:lnTo>
                    <a:lnTo>
                      <a:pt x="1143" y="281177"/>
                    </a:lnTo>
                    <a:lnTo>
                      <a:pt x="762" y="280225"/>
                    </a:lnTo>
                    <a:lnTo>
                      <a:pt x="381" y="278700"/>
                    </a:lnTo>
                    <a:lnTo>
                      <a:pt x="762" y="277558"/>
                    </a:lnTo>
                    <a:lnTo>
                      <a:pt x="1333" y="276605"/>
                    </a:lnTo>
                    <a:lnTo>
                      <a:pt x="2096" y="275843"/>
                    </a:lnTo>
                    <a:lnTo>
                      <a:pt x="3238" y="275081"/>
                    </a:lnTo>
                    <a:lnTo>
                      <a:pt x="4381" y="275081"/>
                    </a:lnTo>
                    <a:moveTo>
                      <a:pt x="4381" y="275081"/>
                    </a:moveTo>
                    <a:lnTo>
                      <a:pt x="23812" y="275081"/>
                    </a:lnTo>
                    <a:moveTo>
                      <a:pt x="23812" y="270128"/>
                    </a:moveTo>
                    <a:lnTo>
                      <a:pt x="24384" y="270128"/>
                    </a:lnTo>
                    <a:lnTo>
                      <a:pt x="25146" y="270318"/>
                    </a:lnTo>
                    <a:lnTo>
                      <a:pt x="25908" y="271080"/>
                    </a:lnTo>
                    <a:lnTo>
                      <a:pt x="26289" y="271842"/>
                    </a:lnTo>
                    <a:lnTo>
                      <a:pt x="26289" y="272604"/>
                    </a:lnTo>
                    <a:lnTo>
                      <a:pt x="26289" y="273367"/>
                    </a:lnTo>
                    <a:lnTo>
                      <a:pt x="25908" y="273938"/>
                    </a:lnTo>
                    <a:lnTo>
                      <a:pt x="25146" y="274700"/>
                    </a:lnTo>
                    <a:lnTo>
                      <a:pt x="24384" y="275081"/>
                    </a:lnTo>
                    <a:lnTo>
                      <a:pt x="23812" y="275081"/>
                    </a:lnTo>
                    <a:moveTo>
                      <a:pt x="4381" y="270128"/>
                    </a:moveTo>
                    <a:lnTo>
                      <a:pt x="23812" y="270128"/>
                    </a:lnTo>
                    <a:moveTo>
                      <a:pt x="4381" y="270128"/>
                    </a:moveTo>
                    <a:lnTo>
                      <a:pt x="3238" y="269747"/>
                    </a:lnTo>
                    <a:lnTo>
                      <a:pt x="2096" y="269366"/>
                    </a:lnTo>
                    <a:lnTo>
                      <a:pt x="1143" y="268223"/>
                    </a:lnTo>
                    <a:lnTo>
                      <a:pt x="762" y="267080"/>
                    </a:lnTo>
                    <a:lnTo>
                      <a:pt x="381" y="266128"/>
                    </a:lnTo>
                    <a:lnTo>
                      <a:pt x="762" y="264604"/>
                    </a:lnTo>
                    <a:lnTo>
                      <a:pt x="1333" y="263651"/>
                    </a:lnTo>
                    <a:lnTo>
                      <a:pt x="2096" y="262889"/>
                    </a:lnTo>
                    <a:lnTo>
                      <a:pt x="3238" y="262508"/>
                    </a:lnTo>
                    <a:lnTo>
                      <a:pt x="4381" y="262127"/>
                    </a:lnTo>
                    <a:moveTo>
                      <a:pt x="4381" y="262127"/>
                    </a:moveTo>
                    <a:lnTo>
                      <a:pt x="23812" y="262127"/>
                    </a:lnTo>
                    <a:moveTo>
                      <a:pt x="23812" y="257174"/>
                    </a:moveTo>
                    <a:lnTo>
                      <a:pt x="24384" y="257174"/>
                    </a:lnTo>
                    <a:lnTo>
                      <a:pt x="25146" y="257745"/>
                    </a:lnTo>
                    <a:lnTo>
                      <a:pt x="25908" y="258126"/>
                    </a:lnTo>
                    <a:lnTo>
                      <a:pt x="26289" y="258889"/>
                    </a:lnTo>
                    <a:lnTo>
                      <a:pt x="26289" y="259651"/>
                    </a:lnTo>
                    <a:lnTo>
                      <a:pt x="26289" y="260603"/>
                    </a:lnTo>
                    <a:lnTo>
                      <a:pt x="25908" y="261365"/>
                    </a:lnTo>
                    <a:lnTo>
                      <a:pt x="25146" y="261746"/>
                    </a:lnTo>
                    <a:lnTo>
                      <a:pt x="24384" y="262127"/>
                    </a:lnTo>
                    <a:lnTo>
                      <a:pt x="23812" y="262127"/>
                    </a:lnTo>
                    <a:moveTo>
                      <a:pt x="4381" y="257174"/>
                    </a:moveTo>
                    <a:lnTo>
                      <a:pt x="23812" y="257174"/>
                    </a:lnTo>
                    <a:moveTo>
                      <a:pt x="4381" y="257174"/>
                    </a:moveTo>
                    <a:lnTo>
                      <a:pt x="3238" y="257174"/>
                    </a:lnTo>
                    <a:lnTo>
                      <a:pt x="2096" y="256412"/>
                    </a:lnTo>
                    <a:lnTo>
                      <a:pt x="1143" y="255650"/>
                    </a:lnTo>
                    <a:lnTo>
                      <a:pt x="762" y="254507"/>
                    </a:lnTo>
                    <a:lnTo>
                      <a:pt x="381" y="253174"/>
                    </a:lnTo>
                    <a:lnTo>
                      <a:pt x="762" y="252030"/>
                    </a:lnTo>
                    <a:lnTo>
                      <a:pt x="1333" y="250887"/>
                    </a:lnTo>
                    <a:lnTo>
                      <a:pt x="2096" y="250316"/>
                    </a:lnTo>
                    <a:lnTo>
                      <a:pt x="3238" y="249554"/>
                    </a:lnTo>
                    <a:lnTo>
                      <a:pt x="4381" y="249554"/>
                    </a:lnTo>
                    <a:moveTo>
                      <a:pt x="4381" y="249554"/>
                    </a:moveTo>
                    <a:lnTo>
                      <a:pt x="23812" y="249554"/>
                    </a:lnTo>
                    <a:moveTo>
                      <a:pt x="23812" y="244410"/>
                    </a:moveTo>
                    <a:lnTo>
                      <a:pt x="24384" y="244410"/>
                    </a:lnTo>
                    <a:lnTo>
                      <a:pt x="25146" y="244791"/>
                    </a:lnTo>
                    <a:lnTo>
                      <a:pt x="25908" y="245553"/>
                    </a:lnTo>
                    <a:lnTo>
                      <a:pt x="26289" y="246316"/>
                    </a:lnTo>
                    <a:lnTo>
                      <a:pt x="26289" y="247078"/>
                    </a:lnTo>
                    <a:lnTo>
                      <a:pt x="26289" y="247649"/>
                    </a:lnTo>
                    <a:lnTo>
                      <a:pt x="25908" y="248411"/>
                    </a:lnTo>
                    <a:lnTo>
                      <a:pt x="25146" y="249173"/>
                    </a:lnTo>
                    <a:lnTo>
                      <a:pt x="24384" y="249554"/>
                    </a:lnTo>
                    <a:lnTo>
                      <a:pt x="23812" y="249554"/>
                    </a:lnTo>
                    <a:moveTo>
                      <a:pt x="4381" y="244410"/>
                    </a:moveTo>
                    <a:lnTo>
                      <a:pt x="23812" y="244410"/>
                    </a:lnTo>
                    <a:moveTo>
                      <a:pt x="4381" y="244410"/>
                    </a:moveTo>
                    <a:lnTo>
                      <a:pt x="3238" y="244220"/>
                    </a:lnTo>
                    <a:lnTo>
                      <a:pt x="2096" y="243458"/>
                    </a:lnTo>
                    <a:lnTo>
                      <a:pt x="1143" y="242696"/>
                    </a:lnTo>
                    <a:lnTo>
                      <a:pt x="762" y="241553"/>
                    </a:lnTo>
                    <a:lnTo>
                      <a:pt x="381" y="240601"/>
                    </a:lnTo>
                    <a:lnTo>
                      <a:pt x="762" y="239076"/>
                    </a:lnTo>
                    <a:lnTo>
                      <a:pt x="1333" y="237933"/>
                    </a:lnTo>
                    <a:lnTo>
                      <a:pt x="2096" y="237362"/>
                    </a:lnTo>
                    <a:lnTo>
                      <a:pt x="3238" y="236981"/>
                    </a:lnTo>
                    <a:lnTo>
                      <a:pt x="4381" y="236600"/>
                    </a:lnTo>
                    <a:moveTo>
                      <a:pt x="4381" y="236600"/>
                    </a:moveTo>
                    <a:lnTo>
                      <a:pt x="24384" y="236600"/>
                    </a:lnTo>
                    <a:moveTo>
                      <a:pt x="24384" y="232981"/>
                    </a:moveTo>
                    <a:lnTo>
                      <a:pt x="25527" y="233361"/>
                    </a:lnTo>
                    <a:lnTo>
                      <a:pt x="25908" y="233742"/>
                    </a:lnTo>
                    <a:lnTo>
                      <a:pt x="26289" y="234124"/>
                    </a:lnTo>
                    <a:lnTo>
                      <a:pt x="26289" y="235457"/>
                    </a:lnTo>
                    <a:lnTo>
                      <a:pt x="25908" y="235838"/>
                    </a:lnTo>
                    <a:lnTo>
                      <a:pt x="24765" y="236600"/>
                    </a:lnTo>
                    <a:lnTo>
                      <a:pt x="24384" y="236600"/>
                    </a:lnTo>
                    <a:moveTo>
                      <a:pt x="7811" y="232981"/>
                    </a:moveTo>
                    <a:lnTo>
                      <a:pt x="24384" y="232981"/>
                    </a:lnTo>
                    <a:moveTo>
                      <a:pt x="7811" y="232981"/>
                    </a:moveTo>
                    <a:lnTo>
                      <a:pt x="7811" y="212407"/>
                    </a:lnTo>
                    <a:moveTo>
                      <a:pt x="7811" y="212407"/>
                    </a:moveTo>
                    <a:lnTo>
                      <a:pt x="9715" y="212407"/>
                    </a:lnTo>
                    <a:moveTo>
                      <a:pt x="9715" y="231076"/>
                    </a:moveTo>
                    <a:lnTo>
                      <a:pt x="9715" y="212407"/>
                    </a:lnTo>
                    <a:moveTo>
                      <a:pt x="9715" y="231076"/>
                    </a:moveTo>
                    <a:lnTo>
                      <a:pt x="24384" y="231076"/>
                    </a:lnTo>
                    <a:moveTo>
                      <a:pt x="24384" y="231076"/>
                    </a:moveTo>
                    <a:lnTo>
                      <a:pt x="25527" y="231457"/>
                    </a:lnTo>
                    <a:lnTo>
                      <a:pt x="26670" y="231837"/>
                    </a:lnTo>
                    <a:lnTo>
                      <a:pt x="27432" y="232600"/>
                    </a:lnTo>
                    <a:lnTo>
                      <a:pt x="27623" y="233742"/>
                    </a:lnTo>
                    <a:lnTo>
                      <a:pt x="28003" y="234695"/>
                    </a:lnTo>
                    <a:lnTo>
                      <a:pt x="27623" y="235838"/>
                    </a:lnTo>
                    <a:lnTo>
                      <a:pt x="27051" y="236981"/>
                    </a:lnTo>
                    <a:lnTo>
                      <a:pt x="26289" y="237743"/>
                    </a:lnTo>
                    <a:lnTo>
                      <a:pt x="25527" y="237933"/>
                    </a:lnTo>
                    <a:lnTo>
                      <a:pt x="24384" y="238314"/>
                    </a:lnTo>
                    <a:moveTo>
                      <a:pt x="4381" y="238314"/>
                    </a:moveTo>
                    <a:lnTo>
                      <a:pt x="24384" y="238314"/>
                    </a:lnTo>
                    <a:moveTo>
                      <a:pt x="4381" y="242696"/>
                    </a:moveTo>
                    <a:lnTo>
                      <a:pt x="3620" y="242696"/>
                    </a:lnTo>
                    <a:lnTo>
                      <a:pt x="2857" y="242315"/>
                    </a:lnTo>
                    <a:lnTo>
                      <a:pt x="2477" y="241934"/>
                    </a:lnTo>
                    <a:lnTo>
                      <a:pt x="2096" y="241172"/>
                    </a:lnTo>
                    <a:lnTo>
                      <a:pt x="2096" y="240601"/>
                    </a:lnTo>
                    <a:lnTo>
                      <a:pt x="2096" y="239839"/>
                    </a:lnTo>
                    <a:lnTo>
                      <a:pt x="2477" y="239076"/>
                    </a:lnTo>
                    <a:lnTo>
                      <a:pt x="3238" y="238695"/>
                    </a:lnTo>
                    <a:lnTo>
                      <a:pt x="3620" y="238314"/>
                    </a:lnTo>
                    <a:lnTo>
                      <a:pt x="4381" y="238314"/>
                    </a:lnTo>
                    <a:moveTo>
                      <a:pt x="4381" y="242696"/>
                    </a:moveTo>
                    <a:lnTo>
                      <a:pt x="23812" y="242696"/>
                    </a:lnTo>
                    <a:moveTo>
                      <a:pt x="23812" y="242696"/>
                    </a:moveTo>
                    <a:lnTo>
                      <a:pt x="25146" y="243077"/>
                    </a:lnTo>
                    <a:lnTo>
                      <a:pt x="26289" y="243839"/>
                    </a:lnTo>
                    <a:lnTo>
                      <a:pt x="27432" y="244410"/>
                    </a:lnTo>
                    <a:lnTo>
                      <a:pt x="27623" y="245935"/>
                    </a:lnTo>
                    <a:lnTo>
                      <a:pt x="28003" y="247078"/>
                    </a:lnTo>
                    <a:lnTo>
                      <a:pt x="27623" y="248411"/>
                    </a:lnTo>
                    <a:lnTo>
                      <a:pt x="27051" y="249554"/>
                    </a:lnTo>
                    <a:lnTo>
                      <a:pt x="25908" y="250316"/>
                    </a:lnTo>
                    <a:lnTo>
                      <a:pt x="24765" y="250887"/>
                    </a:lnTo>
                    <a:lnTo>
                      <a:pt x="23812" y="250887"/>
                    </a:lnTo>
                    <a:moveTo>
                      <a:pt x="4381" y="250887"/>
                    </a:moveTo>
                    <a:lnTo>
                      <a:pt x="23812" y="250887"/>
                    </a:lnTo>
                    <a:moveTo>
                      <a:pt x="4381" y="255650"/>
                    </a:moveTo>
                    <a:lnTo>
                      <a:pt x="3620" y="255650"/>
                    </a:lnTo>
                    <a:lnTo>
                      <a:pt x="2857" y="255269"/>
                    </a:lnTo>
                    <a:lnTo>
                      <a:pt x="2477" y="254507"/>
                    </a:lnTo>
                    <a:lnTo>
                      <a:pt x="2096" y="253935"/>
                    </a:lnTo>
                    <a:lnTo>
                      <a:pt x="2096" y="253174"/>
                    </a:lnTo>
                    <a:lnTo>
                      <a:pt x="2096" y="252412"/>
                    </a:lnTo>
                    <a:lnTo>
                      <a:pt x="2477" y="252030"/>
                    </a:lnTo>
                    <a:lnTo>
                      <a:pt x="3238" y="251268"/>
                    </a:lnTo>
                    <a:lnTo>
                      <a:pt x="3620" y="250887"/>
                    </a:lnTo>
                    <a:lnTo>
                      <a:pt x="4381" y="250887"/>
                    </a:lnTo>
                    <a:moveTo>
                      <a:pt x="4381" y="255650"/>
                    </a:moveTo>
                    <a:lnTo>
                      <a:pt x="23812" y="255650"/>
                    </a:lnTo>
                    <a:moveTo>
                      <a:pt x="23812" y="255650"/>
                    </a:moveTo>
                    <a:lnTo>
                      <a:pt x="25146" y="255650"/>
                    </a:lnTo>
                    <a:lnTo>
                      <a:pt x="26289" y="256412"/>
                    </a:lnTo>
                    <a:lnTo>
                      <a:pt x="27432" y="257364"/>
                    </a:lnTo>
                    <a:lnTo>
                      <a:pt x="27623" y="258508"/>
                    </a:lnTo>
                    <a:lnTo>
                      <a:pt x="28003" y="260032"/>
                    </a:lnTo>
                    <a:lnTo>
                      <a:pt x="27623" y="260984"/>
                    </a:lnTo>
                    <a:lnTo>
                      <a:pt x="27051" y="262508"/>
                    </a:lnTo>
                    <a:lnTo>
                      <a:pt x="25908" y="263270"/>
                    </a:lnTo>
                    <a:lnTo>
                      <a:pt x="24765" y="263651"/>
                    </a:lnTo>
                    <a:lnTo>
                      <a:pt x="23812" y="263842"/>
                    </a:lnTo>
                    <a:moveTo>
                      <a:pt x="4381" y="263842"/>
                    </a:moveTo>
                    <a:lnTo>
                      <a:pt x="23812" y="263842"/>
                    </a:lnTo>
                    <a:moveTo>
                      <a:pt x="4381" y="268223"/>
                    </a:moveTo>
                    <a:lnTo>
                      <a:pt x="3620" y="268223"/>
                    </a:lnTo>
                    <a:lnTo>
                      <a:pt x="2857" y="267842"/>
                    </a:lnTo>
                    <a:lnTo>
                      <a:pt x="2477" y="267461"/>
                    </a:lnTo>
                    <a:lnTo>
                      <a:pt x="2096" y="266889"/>
                    </a:lnTo>
                    <a:lnTo>
                      <a:pt x="2096" y="266128"/>
                    </a:lnTo>
                    <a:lnTo>
                      <a:pt x="2096" y="265366"/>
                    </a:lnTo>
                    <a:lnTo>
                      <a:pt x="2477" y="264604"/>
                    </a:lnTo>
                    <a:lnTo>
                      <a:pt x="3238" y="264222"/>
                    </a:lnTo>
                    <a:lnTo>
                      <a:pt x="3620" y="263842"/>
                    </a:lnTo>
                    <a:lnTo>
                      <a:pt x="4381" y="263842"/>
                    </a:lnTo>
                    <a:moveTo>
                      <a:pt x="4381" y="268223"/>
                    </a:moveTo>
                    <a:lnTo>
                      <a:pt x="23812" y="268223"/>
                    </a:lnTo>
                    <a:moveTo>
                      <a:pt x="23812" y="268223"/>
                    </a:moveTo>
                    <a:lnTo>
                      <a:pt x="25146" y="268604"/>
                    </a:lnTo>
                    <a:lnTo>
                      <a:pt x="26289" y="269366"/>
                    </a:lnTo>
                    <a:lnTo>
                      <a:pt x="27432" y="270128"/>
                    </a:lnTo>
                    <a:lnTo>
                      <a:pt x="27623" y="271462"/>
                    </a:lnTo>
                    <a:lnTo>
                      <a:pt x="28003" y="272604"/>
                    </a:lnTo>
                    <a:lnTo>
                      <a:pt x="27623" y="273938"/>
                    </a:lnTo>
                    <a:lnTo>
                      <a:pt x="27051" y="275081"/>
                    </a:lnTo>
                    <a:lnTo>
                      <a:pt x="25908" y="275843"/>
                    </a:lnTo>
                    <a:lnTo>
                      <a:pt x="24765" y="276605"/>
                    </a:lnTo>
                    <a:lnTo>
                      <a:pt x="23812" y="276605"/>
                    </a:lnTo>
                    <a:moveTo>
                      <a:pt x="4381" y="276605"/>
                    </a:moveTo>
                    <a:lnTo>
                      <a:pt x="23812" y="276605"/>
                    </a:lnTo>
                    <a:moveTo>
                      <a:pt x="4381" y="281177"/>
                    </a:moveTo>
                    <a:lnTo>
                      <a:pt x="3620" y="281177"/>
                    </a:lnTo>
                    <a:lnTo>
                      <a:pt x="2857" y="280796"/>
                    </a:lnTo>
                    <a:lnTo>
                      <a:pt x="2477" y="280225"/>
                    </a:lnTo>
                    <a:lnTo>
                      <a:pt x="2096" y="279463"/>
                    </a:lnTo>
                    <a:lnTo>
                      <a:pt x="2096" y="278700"/>
                    </a:lnTo>
                    <a:lnTo>
                      <a:pt x="2096" y="277938"/>
                    </a:lnTo>
                    <a:lnTo>
                      <a:pt x="2477" y="277558"/>
                    </a:lnTo>
                    <a:lnTo>
                      <a:pt x="3238" y="276986"/>
                    </a:lnTo>
                    <a:lnTo>
                      <a:pt x="3620" y="276605"/>
                    </a:lnTo>
                    <a:lnTo>
                      <a:pt x="4381" y="276605"/>
                    </a:lnTo>
                    <a:moveTo>
                      <a:pt x="4381" y="281177"/>
                    </a:moveTo>
                    <a:lnTo>
                      <a:pt x="23812" y="281177"/>
                    </a:lnTo>
                    <a:moveTo>
                      <a:pt x="28003" y="285178"/>
                    </a:moveTo>
                    <a:lnTo>
                      <a:pt x="28003" y="284416"/>
                    </a:lnTo>
                    <a:lnTo>
                      <a:pt x="27623" y="283463"/>
                    </a:lnTo>
                    <a:lnTo>
                      <a:pt x="27051" y="282701"/>
                    </a:lnTo>
                    <a:lnTo>
                      <a:pt x="26289" y="281939"/>
                    </a:lnTo>
                    <a:lnTo>
                      <a:pt x="25146" y="281558"/>
                    </a:lnTo>
                    <a:lnTo>
                      <a:pt x="23812" y="281177"/>
                    </a:lnTo>
                    <a:moveTo>
                      <a:pt x="28003" y="285178"/>
                    </a:moveTo>
                    <a:lnTo>
                      <a:pt x="28003" y="286321"/>
                    </a:lnTo>
                    <a:lnTo>
                      <a:pt x="27623" y="287273"/>
                    </a:lnTo>
                    <a:lnTo>
                      <a:pt x="27051" y="288035"/>
                    </a:lnTo>
                    <a:lnTo>
                      <a:pt x="26289" y="288797"/>
                    </a:lnTo>
                    <a:lnTo>
                      <a:pt x="25146" y="289178"/>
                    </a:lnTo>
                    <a:lnTo>
                      <a:pt x="23812" y="289559"/>
                    </a:lnTo>
                    <a:moveTo>
                      <a:pt x="4381" y="289559"/>
                    </a:moveTo>
                    <a:lnTo>
                      <a:pt x="23812" y="289559"/>
                    </a:lnTo>
                    <a:moveTo>
                      <a:pt x="4381" y="293750"/>
                    </a:moveTo>
                    <a:lnTo>
                      <a:pt x="3620" y="293750"/>
                    </a:lnTo>
                    <a:lnTo>
                      <a:pt x="2857" y="293369"/>
                    </a:lnTo>
                    <a:lnTo>
                      <a:pt x="2477" y="293179"/>
                    </a:lnTo>
                    <a:lnTo>
                      <a:pt x="2096" y="292417"/>
                    </a:lnTo>
                    <a:lnTo>
                      <a:pt x="2096" y="291654"/>
                    </a:lnTo>
                    <a:lnTo>
                      <a:pt x="2096" y="290892"/>
                    </a:lnTo>
                    <a:lnTo>
                      <a:pt x="2477" y="290130"/>
                    </a:lnTo>
                    <a:lnTo>
                      <a:pt x="3238" y="289940"/>
                    </a:lnTo>
                    <a:lnTo>
                      <a:pt x="3620" y="289559"/>
                    </a:lnTo>
                    <a:lnTo>
                      <a:pt x="4381" y="289559"/>
                    </a:lnTo>
                    <a:moveTo>
                      <a:pt x="4381" y="293750"/>
                    </a:moveTo>
                    <a:lnTo>
                      <a:pt x="23812" y="293750"/>
                    </a:lnTo>
                    <a:moveTo>
                      <a:pt x="23812" y="293750"/>
                    </a:moveTo>
                    <a:lnTo>
                      <a:pt x="25146" y="294131"/>
                    </a:lnTo>
                    <a:lnTo>
                      <a:pt x="26289" y="294893"/>
                    </a:lnTo>
                    <a:lnTo>
                      <a:pt x="27432" y="295655"/>
                    </a:lnTo>
                    <a:lnTo>
                      <a:pt x="27623" y="296988"/>
                    </a:lnTo>
                    <a:lnTo>
                      <a:pt x="28003" y="298132"/>
                    </a:lnTo>
                    <a:lnTo>
                      <a:pt x="27623" y="299655"/>
                    </a:lnTo>
                    <a:lnTo>
                      <a:pt x="27051" y="300608"/>
                    </a:lnTo>
                    <a:lnTo>
                      <a:pt x="25908" y="301751"/>
                    </a:lnTo>
                    <a:lnTo>
                      <a:pt x="24765" y="302132"/>
                    </a:lnTo>
                    <a:lnTo>
                      <a:pt x="23812" y="302132"/>
                    </a:lnTo>
                    <a:moveTo>
                      <a:pt x="4381" y="302132"/>
                    </a:moveTo>
                    <a:lnTo>
                      <a:pt x="23812" y="302132"/>
                    </a:lnTo>
                    <a:moveTo>
                      <a:pt x="4381" y="306704"/>
                    </a:moveTo>
                    <a:lnTo>
                      <a:pt x="3620" y="306704"/>
                    </a:lnTo>
                    <a:lnTo>
                      <a:pt x="2857" y="306323"/>
                    </a:lnTo>
                    <a:lnTo>
                      <a:pt x="2477" y="305751"/>
                    </a:lnTo>
                    <a:lnTo>
                      <a:pt x="2096" y="305371"/>
                    </a:lnTo>
                    <a:lnTo>
                      <a:pt x="2096" y="304609"/>
                    </a:lnTo>
                    <a:lnTo>
                      <a:pt x="2096" y="303846"/>
                    </a:lnTo>
                    <a:lnTo>
                      <a:pt x="2477" y="303084"/>
                    </a:lnTo>
                    <a:lnTo>
                      <a:pt x="3238" y="302513"/>
                    </a:lnTo>
                    <a:lnTo>
                      <a:pt x="3620" y="302513"/>
                    </a:lnTo>
                    <a:lnTo>
                      <a:pt x="4381" y="302132"/>
                    </a:lnTo>
                    <a:moveTo>
                      <a:pt x="4381" y="306704"/>
                    </a:moveTo>
                    <a:lnTo>
                      <a:pt x="23812" y="306704"/>
                    </a:lnTo>
                    <a:moveTo>
                      <a:pt x="23812" y="306704"/>
                    </a:moveTo>
                    <a:lnTo>
                      <a:pt x="25146" y="307085"/>
                    </a:lnTo>
                    <a:lnTo>
                      <a:pt x="26289" y="307466"/>
                    </a:lnTo>
                    <a:lnTo>
                      <a:pt x="27432" y="308609"/>
                    </a:lnTo>
                    <a:lnTo>
                      <a:pt x="27623" y="309562"/>
                    </a:lnTo>
                    <a:lnTo>
                      <a:pt x="28003" y="311085"/>
                    </a:lnTo>
                    <a:lnTo>
                      <a:pt x="27623" y="312609"/>
                    </a:lnTo>
                    <a:lnTo>
                      <a:pt x="27051" y="313562"/>
                    </a:lnTo>
                    <a:lnTo>
                      <a:pt x="25908" y="314324"/>
                    </a:lnTo>
                    <a:lnTo>
                      <a:pt x="24765" y="314705"/>
                    </a:lnTo>
                    <a:lnTo>
                      <a:pt x="23812" y="315086"/>
                    </a:lnTo>
                    <a:moveTo>
                      <a:pt x="4381" y="315086"/>
                    </a:moveTo>
                    <a:lnTo>
                      <a:pt x="23812" y="315086"/>
                    </a:lnTo>
                    <a:moveTo>
                      <a:pt x="4381" y="319658"/>
                    </a:moveTo>
                    <a:lnTo>
                      <a:pt x="3620" y="319468"/>
                    </a:lnTo>
                    <a:lnTo>
                      <a:pt x="2857" y="319086"/>
                    </a:lnTo>
                    <a:lnTo>
                      <a:pt x="2477" y="318705"/>
                    </a:lnTo>
                    <a:lnTo>
                      <a:pt x="2096" y="317944"/>
                    </a:lnTo>
                    <a:lnTo>
                      <a:pt x="2096" y="317182"/>
                    </a:lnTo>
                    <a:lnTo>
                      <a:pt x="2096" y="316419"/>
                    </a:lnTo>
                    <a:lnTo>
                      <a:pt x="2477" y="315848"/>
                    </a:lnTo>
                    <a:lnTo>
                      <a:pt x="3238" y="315467"/>
                    </a:lnTo>
                    <a:lnTo>
                      <a:pt x="3620" y="315086"/>
                    </a:lnTo>
                    <a:lnTo>
                      <a:pt x="4381" y="315086"/>
                    </a:lnTo>
                    <a:moveTo>
                      <a:pt x="4381" y="319658"/>
                    </a:moveTo>
                    <a:lnTo>
                      <a:pt x="23812" y="319658"/>
                    </a:lnTo>
                    <a:moveTo>
                      <a:pt x="23812" y="319658"/>
                    </a:moveTo>
                    <a:lnTo>
                      <a:pt x="25146" y="319658"/>
                    </a:lnTo>
                    <a:lnTo>
                      <a:pt x="26289" y="320420"/>
                    </a:lnTo>
                    <a:lnTo>
                      <a:pt x="27432" y="321182"/>
                    </a:lnTo>
                    <a:lnTo>
                      <a:pt x="27623" y="322706"/>
                    </a:lnTo>
                    <a:lnTo>
                      <a:pt x="28003" y="324039"/>
                    </a:lnTo>
                    <a:lnTo>
                      <a:pt x="27623" y="325183"/>
                    </a:lnTo>
                    <a:lnTo>
                      <a:pt x="27051" y="326135"/>
                    </a:lnTo>
                    <a:lnTo>
                      <a:pt x="25908" y="327278"/>
                    </a:lnTo>
                    <a:lnTo>
                      <a:pt x="24765" y="327659"/>
                    </a:lnTo>
                    <a:lnTo>
                      <a:pt x="23812" y="327659"/>
                    </a:lnTo>
                    <a:moveTo>
                      <a:pt x="4381" y="327659"/>
                    </a:moveTo>
                    <a:lnTo>
                      <a:pt x="23812" y="327659"/>
                    </a:lnTo>
                    <a:moveTo>
                      <a:pt x="4381" y="332421"/>
                    </a:moveTo>
                    <a:lnTo>
                      <a:pt x="3620" y="332421"/>
                    </a:lnTo>
                    <a:lnTo>
                      <a:pt x="2857" y="332041"/>
                    </a:lnTo>
                    <a:lnTo>
                      <a:pt x="2477" y="331278"/>
                    </a:lnTo>
                    <a:lnTo>
                      <a:pt x="2096" y="330897"/>
                    </a:lnTo>
                    <a:lnTo>
                      <a:pt x="2096" y="330136"/>
                    </a:lnTo>
                    <a:lnTo>
                      <a:pt x="2096" y="329374"/>
                    </a:lnTo>
                    <a:lnTo>
                      <a:pt x="2477" y="328802"/>
                    </a:lnTo>
                    <a:lnTo>
                      <a:pt x="3238" y="328040"/>
                    </a:lnTo>
                    <a:lnTo>
                      <a:pt x="3620" y="328040"/>
                    </a:lnTo>
                    <a:lnTo>
                      <a:pt x="4381" y="327659"/>
                    </a:lnTo>
                    <a:moveTo>
                      <a:pt x="4381" y="332421"/>
                    </a:moveTo>
                    <a:lnTo>
                      <a:pt x="24384" y="332421"/>
                    </a:lnTo>
                    <a:moveTo>
                      <a:pt x="24384" y="332421"/>
                    </a:moveTo>
                    <a:lnTo>
                      <a:pt x="25527" y="332612"/>
                    </a:lnTo>
                    <a:lnTo>
                      <a:pt x="26670" y="332993"/>
                    </a:lnTo>
                    <a:lnTo>
                      <a:pt x="27432" y="333755"/>
                    </a:lnTo>
                    <a:lnTo>
                      <a:pt x="27623" y="334898"/>
                    </a:lnTo>
                    <a:lnTo>
                      <a:pt x="28003" y="335851"/>
                    </a:lnTo>
                    <a:lnTo>
                      <a:pt x="27623" y="336994"/>
                    </a:lnTo>
                    <a:lnTo>
                      <a:pt x="27051" y="338136"/>
                    </a:lnTo>
                    <a:lnTo>
                      <a:pt x="26289" y="338899"/>
                    </a:lnTo>
                    <a:lnTo>
                      <a:pt x="25527" y="339089"/>
                    </a:lnTo>
                    <a:lnTo>
                      <a:pt x="24384" y="339089"/>
                    </a:lnTo>
                    <a:moveTo>
                      <a:pt x="9715" y="339089"/>
                    </a:moveTo>
                    <a:lnTo>
                      <a:pt x="24384" y="339089"/>
                    </a:lnTo>
                    <a:moveTo>
                      <a:pt x="43624" y="339089"/>
                    </a:moveTo>
                    <a:lnTo>
                      <a:pt x="24194" y="339089"/>
                    </a:lnTo>
                    <a:moveTo>
                      <a:pt x="100393" y="339089"/>
                    </a:moveTo>
                    <a:lnTo>
                      <a:pt x="43624" y="339089"/>
                    </a:lnTo>
                    <a:moveTo>
                      <a:pt x="100393" y="339089"/>
                    </a:moveTo>
                    <a:lnTo>
                      <a:pt x="115253" y="339089"/>
                    </a:lnTo>
                    <a:moveTo>
                      <a:pt x="115253" y="358329"/>
                    </a:moveTo>
                    <a:lnTo>
                      <a:pt x="115253" y="339089"/>
                    </a:lnTo>
                    <a:moveTo>
                      <a:pt x="115253" y="358329"/>
                    </a:moveTo>
                    <a:lnTo>
                      <a:pt x="116585" y="358329"/>
                    </a:lnTo>
                    <a:moveTo>
                      <a:pt x="7811" y="358329"/>
                    </a:moveTo>
                    <a:lnTo>
                      <a:pt x="7239" y="358329"/>
                    </a:lnTo>
                    <a:moveTo>
                      <a:pt x="117728" y="358329"/>
                    </a:moveTo>
                    <a:lnTo>
                      <a:pt x="116585" y="358329"/>
                    </a:lnTo>
                    <a:moveTo>
                      <a:pt x="43624" y="332421"/>
                    </a:moveTo>
                    <a:lnTo>
                      <a:pt x="24384" y="332421"/>
                    </a:lnTo>
                    <a:moveTo>
                      <a:pt x="100393" y="332421"/>
                    </a:moveTo>
                    <a:lnTo>
                      <a:pt x="43624" y="332421"/>
                    </a:lnTo>
                    <a:moveTo>
                      <a:pt x="100393" y="332421"/>
                    </a:moveTo>
                    <a:lnTo>
                      <a:pt x="99060" y="332612"/>
                    </a:lnTo>
                    <a:lnTo>
                      <a:pt x="98298" y="332993"/>
                    </a:lnTo>
                    <a:lnTo>
                      <a:pt x="97155" y="333755"/>
                    </a:lnTo>
                    <a:lnTo>
                      <a:pt x="96774" y="334898"/>
                    </a:lnTo>
                    <a:lnTo>
                      <a:pt x="96774" y="335851"/>
                    </a:lnTo>
                    <a:lnTo>
                      <a:pt x="96774" y="336994"/>
                    </a:lnTo>
                    <a:lnTo>
                      <a:pt x="97536" y="338136"/>
                    </a:lnTo>
                    <a:lnTo>
                      <a:pt x="98298" y="338899"/>
                    </a:lnTo>
                    <a:lnTo>
                      <a:pt x="99441" y="339089"/>
                    </a:lnTo>
                    <a:lnTo>
                      <a:pt x="100393" y="339089"/>
                    </a:lnTo>
                    <a:moveTo>
                      <a:pt x="117728" y="337755"/>
                    </a:moveTo>
                    <a:lnTo>
                      <a:pt x="116585" y="337755"/>
                    </a:lnTo>
                    <a:moveTo>
                      <a:pt x="116585" y="358329"/>
                    </a:moveTo>
                    <a:lnTo>
                      <a:pt x="116585" y="337755"/>
                    </a:lnTo>
                    <a:moveTo>
                      <a:pt x="7811" y="337755"/>
                    </a:moveTo>
                    <a:lnTo>
                      <a:pt x="7239" y="337755"/>
                    </a:lnTo>
                    <a:moveTo>
                      <a:pt x="100393" y="332421"/>
                    </a:moveTo>
                    <a:lnTo>
                      <a:pt x="120205" y="332421"/>
                    </a:lnTo>
                    <a:moveTo>
                      <a:pt x="100393" y="337755"/>
                    </a:moveTo>
                    <a:lnTo>
                      <a:pt x="116585" y="337755"/>
                    </a:lnTo>
                    <a:moveTo>
                      <a:pt x="120205" y="332421"/>
                    </a:moveTo>
                    <a:lnTo>
                      <a:pt x="120966" y="332421"/>
                    </a:lnTo>
                    <a:lnTo>
                      <a:pt x="121728" y="332041"/>
                    </a:lnTo>
                    <a:lnTo>
                      <a:pt x="122300" y="331278"/>
                    </a:lnTo>
                    <a:lnTo>
                      <a:pt x="122300" y="330897"/>
                    </a:lnTo>
                    <a:lnTo>
                      <a:pt x="122681" y="330136"/>
                    </a:lnTo>
                    <a:lnTo>
                      <a:pt x="122300" y="329374"/>
                    </a:lnTo>
                    <a:lnTo>
                      <a:pt x="122109" y="328802"/>
                    </a:lnTo>
                    <a:lnTo>
                      <a:pt x="121728" y="328040"/>
                    </a:lnTo>
                    <a:lnTo>
                      <a:pt x="120966" y="328040"/>
                    </a:lnTo>
                    <a:lnTo>
                      <a:pt x="120205" y="327659"/>
                    </a:lnTo>
                    <a:moveTo>
                      <a:pt x="100393" y="333755"/>
                    </a:moveTo>
                    <a:lnTo>
                      <a:pt x="99060" y="334136"/>
                    </a:lnTo>
                    <a:lnTo>
                      <a:pt x="98679" y="334898"/>
                    </a:lnTo>
                    <a:lnTo>
                      <a:pt x="98298" y="335279"/>
                    </a:lnTo>
                    <a:lnTo>
                      <a:pt x="98298" y="336612"/>
                    </a:lnTo>
                    <a:lnTo>
                      <a:pt x="98679" y="336994"/>
                    </a:lnTo>
                    <a:lnTo>
                      <a:pt x="99632" y="337755"/>
                    </a:lnTo>
                    <a:lnTo>
                      <a:pt x="100393" y="337755"/>
                    </a:lnTo>
                    <a:moveTo>
                      <a:pt x="43244" y="327659"/>
                    </a:moveTo>
                    <a:lnTo>
                      <a:pt x="23431" y="327659"/>
                    </a:lnTo>
                    <a:moveTo>
                      <a:pt x="100775" y="327659"/>
                    </a:moveTo>
                    <a:lnTo>
                      <a:pt x="43244" y="327659"/>
                    </a:lnTo>
                    <a:moveTo>
                      <a:pt x="100775" y="327659"/>
                    </a:moveTo>
                    <a:lnTo>
                      <a:pt x="120205" y="327659"/>
                    </a:lnTo>
                    <a:moveTo>
                      <a:pt x="100393" y="333755"/>
                    </a:moveTo>
                    <a:lnTo>
                      <a:pt x="120205" y="333755"/>
                    </a:lnTo>
                    <a:moveTo>
                      <a:pt x="4381" y="333755"/>
                    </a:moveTo>
                    <a:lnTo>
                      <a:pt x="3620" y="333755"/>
                    </a:lnTo>
                    <a:moveTo>
                      <a:pt x="121347" y="333755"/>
                    </a:moveTo>
                    <a:lnTo>
                      <a:pt x="120205" y="333755"/>
                    </a:lnTo>
                    <a:moveTo>
                      <a:pt x="43244" y="319658"/>
                    </a:moveTo>
                    <a:lnTo>
                      <a:pt x="23812" y="319658"/>
                    </a:lnTo>
                    <a:moveTo>
                      <a:pt x="100775" y="319658"/>
                    </a:moveTo>
                    <a:lnTo>
                      <a:pt x="43244" y="319658"/>
                    </a:lnTo>
                    <a:moveTo>
                      <a:pt x="100775" y="319658"/>
                    </a:moveTo>
                    <a:lnTo>
                      <a:pt x="99632" y="319658"/>
                    </a:lnTo>
                    <a:lnTo>
                      <a:pt x="98298" y="320420"/>
                    </a:lnTo>
                    <a:lnTo>
                      <a:pt x="97536" y="321182"/>
                    </a:lnTo>
                    <a:lnTo>
                      <a:pt x="96774" y="322706"/>
                    </a:lnTo>
                    <a:lnTo>
                      <a:pt x="96774" y="324039"/>
                    </a:lnTo>
                    <a:lnTo>
                      <a:pt x="96774" y="325183"/>
                    </a:lnTo>
                    <a:lnTo>
                      <a:pt x="97536" y="326135"/>
                    </a:lnTo>
                    <a:lnTo>
                      <a:pt x="98679" y="327278"/>
                    </a:lnTo>
                    <a:lnTo>
                      <a:pt x="99632" y="327659"/>
                    </a:lnTo>
                    <a:lnTo>
                      <a:pt x="100775" y="327659"/>
                    </a:lnTo>
                    <a:moveTo>
                      <a:pt x="121347" y="326135"/>
                    </a:moveTo>
                    <a:lnTo>
                      <a:pt x="120205" y="326135"/>
                    </a:lnTo>
                    <a:moveTo>
                      <a:pt x="120205" y="333755"/>
                    </a:moveTo>
                    <a:lnTo>
                      <a:pt x="121728" y="333755"/>
                    </a:lnTo>
                    <a:lnTo>
                      <a:pt x="122681" y="332993"/>
                    </a:lnTo>
                    <a:lnTo>
                      <a:pt x="123443" y="332421"/>
                    </a:lnTo>
                    <a:lnTo>
                      <a:pt x="124205" y="331278"/>
                    </a:lnTo>
                    <a:lnTo>
                      <a:pt x="124205" y="329754"/>
                    </a:lnTo>
                    <a:lnTo>
                      <a:pt x="123824" y="328802"/>
                    </a:lnTo>
                    <a:lnTo>
                      <a:pt x="123443" y="327659"/>
                    </a:lnTo>
                    <a:lnTo>
                      <a:pt x="122300" y="326897"/>
                    </a:lnTo>
                    <a:lnTo>
                      <a:pt x="121347" y="326516"/>
                    </a:lnTo>
                    <a:lnTo>
                      <a:pt x="120205" y="326135"/>
                    </a:lnTo>
                    <a:moveTo>
                      <a:pt x="4381" y="326135"/>
                    </a:moveTo>
                    <a:lnTo>
                      <a:pt x="3620" y="326135"/>
                    </a:lnTo>
                    <a:moveTo>
                      <a:pt x="100775" y="319658"/>
                    </a:moveTo>
                    <a:lnTo>
                      <a:pt x="120205" y="319658"/>
                    </a:lnTo>
                    <a:moveTo>
                      <a:pt x="100775" y="326135"/>
                    </a:moveTo>
                    <a:lnTo>
                      <a:pt x="120205" y="326135"/>
                    </a:lnTo>
                    <a:moveTo>
                      <a:pt x="120205" y="319658"/>
                    </a:moveTo>
                    <a:lnTo>
                      <a:pt x="120966" y="319468"/>
                    </a:lnTo>
                    <a:lnTo>
                      <a:pt x="121728" y="319086"/>
                    </a:lnTo>
                    <a:lnTo>
                      <a:pt x="122300" y="318705"/>
                    </a:lnTo>
                    <a:lnTo>
                      <a:pt x="122300" y="317944"/>
                    </a:lnTo>
                    <a:lnTo>
                      <a:pt x="122681" y="317182"/>
                    </a:lnTo>
                    <a:lnTo>
                      <a:pt x="122300" y="316419"/>
                    </a:lnTo>
                    <a:lnTo>
                      <a:pt x="122109" y="315848"/>
                    </a:lnTo>
                    <a:lnTo>
                      <a:pt x="121728" y="315467"/>
                    </a:lnTo>
                    <a:lnTo>
                      <a:pt x="120966" y="315086"/>
                    </a:lnTo>
                    <a:lnTo>
                      <a:pt x="120205" y="315086"/>
                    </a:lnTo>
                    <a:moveTo>
                      <a:pt x="100775" y="321182"/>
                    </a:moveTo>
                    <a:lnTo>
                      <a:pt x="100012" y="321182"/>
                    </a:lnTo>
                    <a:lnTo>
                      <a:pt x="99441" y="321563"/>
                    </a:lnTo>
                    <a:lnTo>
                      <a:pt x="98679" y="322325"/>
                    </a:lnTo>
                    <a:lnTo>
                      <a:pt x="98298" y="322896"/>
                    </a:lnTo>
                    <a:lnTo>
                      <a:pt x="98298" y="323659"/>
                    </a:lnTo>
                    <a:lnTo>
                      <a:pt x="98679" y="324420"/>
                    </a:lnTo>
                    <a:lnTo>
                      <a:pt x="99060" y="325183"/>
                    </a:lnTo>
                    <a:lnTo>
                      <a:pt x="99441" y="325944"/>
                    </a:lnTo>
                    <a:lnTo>
                      <a:pt x="100012" y="326135"/>
                    </a:lnTo>
                    <a:lnTo>
                      <a:pt x="100775" y="326135"/>
                    </a:lnTo>
                    <a:moveTo>
                      <a:pt x="43244" y="315086"/>
                    </a:moveTo>
                    <a:lnTo>
                      <a:pt x="23431" y="315086"/>
                    </a:lnTo>
                    <a:moveTo>
                      <a:pt x="100775" y="315086"/>
                    </a:moveTo>
                    <a:lnTo>
                      <a:pt x="43244" y="315086"/>
                    </a:lnTo>
                    <a:moveTo>
                      <a:pt x="100775" y="315086"/>
                    </a:moveTo>
                    <a:lnTo>
                      <a:pt x="120205" y="315086"/>
                    </a:lnTo>
                    <a:moveTo>
                      <a:pt x="100775" y="321182"/>
                    </a:moveTo>
                    <a:lnTo>
                      <a:pt x="120205" y="321182"/>
                    </a:lnTo>
                    <a:moveTo>
                      <a:pt x="4381" y="321182"/>
                    </a:moveTo>
                    <a:lnTo>
                      <a:pt x="3620" y="321182"/>
                    </a:lnTo>
                    <a:moveTo>
                      <a:pt x="121347" y="321182"/>
                    </a:moveTo>
                    <a:lnTo>
                      <a:pt x="120205" y="321182"/>
                    </a:lnTo>
                    <a:moveTo>
                      <a:pt x="43244" y="306704"/>
                    </a:moveTo>
                    <a:lnTo>
                      <a:pt x="23812" y="306704"/>
                    </a:lnTo>
                    <a:moveTo>
                      <a:pt x="100775" y="306704"/>
                    </a:moveTo>
                    <a:lnTo>
                      <a:pt x="43244" y="306704"/>
                    </a:lnTo>
                    <a:moveTo>
                      <a:pt x="100775" y="306704"/>
                    </a:moveTo>
                    <a:lnTo>
                      <a:pt x="99632" y="307085"/>
                    </a:lnTo>
                    <a:lnTo>
                      <a:pt x="98298" y="307466"/>
                    </a:lnTo>
                    <a:lnTo>
                      <a:pt x="97536" y="308609"/>
                    </a:lnTo>
                    <a:lnTo>
                      <a:pt x="96774" y="309562"/>
                    </a:lnTo>
                    <a:lnTo>
                      <a:pt x="96774" y="311085"/>
                    </a:lnTo>
                    <a:lnTo>
                      <a:pt x="96774" y="312609"/>
                    </a:lnTo>
                    <a:lnTo>
                      <a:pt x="97536" y="313562"/>
                    </a:lnTo>
                    <a:lnTo>
                      <a:pt x="98679" y="314324"/>
                    </a:lnTo>
                    <a:lnTo>
                      <a:pt x="99632" y="314705"/>
                    </a:lnTo>
                    <a:lnTo>
                      <a:pt x="100775" y="315086"/>
                    </a:lnTo>
                    <a:moveTo>
                      <a:pt x="121347" y="313562"/>
                    </a:moveTo>
                    <a:lnTo>
                      <a:pt x="120205" y="313562"/>
                    </a:lnTo>
                    <a:moveTo>
                      <a:pt x="120205" y="321182"/>
                    </a:moveTo>
                    <a:lnTo>
                      <a:pt x="121728" y="320801"/>
                    </a:lnTo>
                    <a:lnTo>
                      <a:pt x="122681" y="320420"/>
                    </a:lnTo>
                    <a:lnTo>
                      <a:pt x="123443" y="319468"/>
                    </a:lnTo>
                    <a:lnTo>
                      <a:pt x="124205" y="318325"/>
                    </a:lnTo>
                    <a:lnTo>
                      <a:pt x="124205" y="317182"/>
                    </a:lnTo>
                    <a:lnTo>
                      <a:pt x="123824" y="315848"/>
                    </a:lnTo>
                    <a:lnTo>
                      <a:pt x="123443" y="315086"/>
                    </a:lnTo>
                    <a:lnTo>
                      <a:pt x="122300" y="313943"/>
                    </a:lnTo>
                    <a:lnTo>
                      <a:pt x="121347" y="313562"/>
                    </a:lnTo>
                    <a:lnTo>
                      <a:pt x="120205" y="313562"/>
                    </a:lnTo>
                    <a:moveTo>
                      <a:pt x="4381" y="313562"/>
                    </a:moveTo>
                    <a:lnTo>
                      <a:pt x="3620" y="313562"/>
                    </a:lnTo>
                    <a:moveTo>
                      <a:pt x="100775" y="306704"/>
                    </a:moveTo>
                    <a:lnTo>
                      <a:pt x="120205" y="306704"/>
                    </a:lnTo>
                    <a:moveTo>
                      <a:pt x="100775" y="313562"/>
                    </a:moveTo>
                    <a:lnTo>
                      <a:pt x="120205" y="313562"/>
                    </a:lnTo>
                    <a:moveTo>
                      <a:pt x="120205" y="306704"/>
                    </a:moveTo>
                    <a:lnTo>
                      <a:pt x="120966" y="306704"/>
                    </a:lnTo>
                    <a:lnTo>
                      <a:pt x="121728" y="306323"/>
                    </a:lnTo>
                    <a:lnTo>
                      <a:pt x="122300" y="305751"/>
                    </a:lnTo>
                    <a:lnTo>
                      <a:pt x="122300" y="305371"/>
                    </a:lnTo>
                    <a:lnTo>
                      <a:pt x="122681" y="304609"/>
                    </a:lnTo>
                    <a:lnTo>
                      <a:pt x="122300" y="303846"/>
                    </a:lnTo>
                    <a:lnTo>
                      <a:pt x="122109" y="303084"/>
                    </a:lnTo>
                    <a:lnTo>
                      <a:pt x="121728" y="302513"/>
                    </a:lnTo>
                    <a:lnTo>
                      <a:pt x="120966" y="302513"/>
                    </a:lnTo>
                    <a:lnTo>
                      <a:pt x="120205" y="302132"/>
                    </a:lnTo>
                    <a:moveTo>
                      <a:pt x="100775" y="308228"/>
                    </a:moveTo>
                    <a:lnTo>
                      <a:pt x="100012" y="308609"/>
                    </a:lnTo>
                    <a:lnTo>
                      <a:pt x="99441" y="308990"/>
                    </a:lnTo>
                    <a:lnTo>
                      <a:pt x="98679" y="309371"/>
                    </a:lnTo>
                    <a:lnTo>
                      <a:pt x="98298" y="309942"/>
                    </a:lnTo>
                    <a:lnTo>
                      <a:pt x="98298" y="311085"/>
                    </a:lnTo>
                    <a:lnTo>
                      <a:pt x="98679" y="311847"/>
                    </a:lnTo>
                    <a:lnTo>
                      <a:pt x="99060" y="312609"/>
                    </a:lnTo>
                    <a:lnTo>
                      <a:pt x="99441" y="312991"/>
                    </a:lnTo>
                    <a:lnTo>
                      <a:pt x="100012" y="313181"/>
                    </a:lnTo>
                    <a:lnTo>
                      <a:pt x="100775" y="313562"/>
                    </a:lnTo>
                    <a:moveTo>
                      <a:pt x="43244" y="302132"/>
                    </a:moveTo>
                    <a:lnTo>
                      <a:pt x="23431" y="302132"/>
                    </a:lnTo>
                    <a:moveTo>
                      <a:pt x="100775" y="302132"/>
                    </a:moveTo>
                    <a:lnTo>
                      <a:pt x="43244" y="302132"/>
                    </a:lnTo>
                    <a:moveTo>
                      <a:pt x="100775" y="302132"/>
                    </a:moveTo>
                    <a:lnTo>
                      <a:pt x="120205" y="302132"/>
                    </a:lnTo>
                    <a:moveTo>
                      <a:pt x="100775" y="308228"/>
                    </a:moveTo>
                    <a:lnTo>
                      <a:pt x="120205" y="308228"/>
                    </a:lnTo>
                    <a:moveTo>
                      <a:pt x="4381" y="308228"/>
                    </a:moveTo>
                    <a:lnTo>
                      <a:pt x="3620" y="308228"/>
                    </a:lnTo>
                    <a:moveTo>
                      <a:pt x="121347" y="308228"/>
                    </a:moveTo>
                    <a:lnTo>
                      <a:pt x="120205" y="308228"/>
                    </a:lnTo>
                    <a:moveTo>
                      <a:pt x="43244" y="293750"/>
                    </a:moveTo>
                    <a:lnTo>
                      <a:pt x="23812" y="293750"/>
                    </a:lnTo>
                    <a:moveTo>
                      <a:pt x="100775" y="293750"/>
                    </a:moveTo>
                    <a:lnTo>
                      <a:pt x="43244" y="293750"/>
                    </a:lnTo>
                    <a:moveTo>
                      <a:pt x="100775" y="293750"/>
                    </a:moveTo>
                    <a:lnTo>
                      <a:pt x="99632" y="294131"/>
                    </a:lnTo>
                    <a:lnTo>
                      <a:pt x="98298" y="294893"/>
                    </a:lnTo>
                    <a:lnTo>
                      <a:pt x="97536" y="295655"/>
                    </a:lnTo>
                    <a:lnTo>
                      <a:pt x="96774" y="296988"/>
                    </a:lnTo>
                    <a:lnTo>
                      <a:pt x="96774" y="298132"/>
                    </a:lnTo>
                    <a:lnTo>
                      <a:pt x="96774" y="299655"/>
                    </a:lnTo>
                    <a:lnTo>
                      <a:pt x="97536" y="300608"/>
                    </a:lnTo>
                    <a:lnTo>
                      <a:pt x="98679" y="301751"/>
                    </a:lnTo>
                    <a:lnTo>
                      <a:pt x="99632" y="302132"/>
                    </a:lnTo>
                    <a:lnTo>
                      <a:pt x="100775" y="302132"/>
                    </a:lnTo>
                    <a:moveTo>
                      <a:pt x="121347" y="300608"/>
                    </a:moveTo>
                    <a:lnTo>
                      <a:pt x="120205" y="300608"/>
                    </a:lnTo>
                    <a:moveTo>
                      <a:pt x="120205" y="308228"/>
                    </a:moveTo>
                    <a:lnTo>
                      <a:pt x="121728" y="308228"/>
                    </a:lnTo>
                    <a:lnTo>
                      <a:pt x="122681" y="307466"/>
                    </a:lnTo>
                    <a:lnTo>
                      <a:pt x="123443" y="306704"/>
                    </a:lnTo>
                    <a:lnTo>
                      <a:pt x="124205" y="305751"/>
                    </a:lnTo>
                    <a:lnTo>
                      <a:pt x="124205" y="304228"/>
                    </a:lnTo>
                    <a:lnTo>
                      <a:pt x="123824" y="303084"/>
                    </a:lnTo>
                    <a:lnTo>
                      <a:pt x="123443" y="302132"/>
                    </a:lnTo>
                    <a:lnTo>
                      <a:pt x="122300" y="301370"/>
                    </a:lnTo>
                    <a:lnTo>
                      <a:pt x="121347" y="300608"/>
                    </a:lnTo>
                    <a:lnTo>
                      <a:pt x="120205" y="300608"/>
                    </a:lnTo>
                    <a:moveTo>
                      <a:pt x="4381" y="300608"/>
                    </a:moveTo>
                    <a:lnTo>
                      <a:pt x="3620" y="300608"/>
                    </a:lnTo>
                    <a:moveTo>
                      <a:pt x="100775" y="293750"/>
                    </a:moveTo>
                    <a:lnTo>
                      <a:pt x="120205" y="293750"/>
                    </a:lnTo>
                    <a:moveTo>
                      <a:pt x="100775" y="300608"/>
                    </a:moveTo>
                    <a:lnTo>
                      <a:pt x="120205" y="300608"/>
                    </a:lnTo>
                    <a:moveTo>
                      <a:pt x="120205" y="293750"/>
                    </a:moveTo>
                    <a:lnTo>
                      <a:pt x="120966" y="293750"/>
                    </a:lnTo>
                    <a:lnTo>
                      <a:pt x="121728" y="293369"/>
                    </a:lnTo>
                    <a:lnTo>
                      <a:pt x="122300" y="293179"/>
                    </a:lnTo>
                    <a:lnTo>
                      <a:pt x="122300" y="292417"/>
                    </a:lnTo>
                    <a:lnTo>
                      <a:pt x="122681" y="291654"/>
                    </a:lnTo>
                    <a:lnTo>
                      <a:pt x="122300" y="290892"/>
                    </a:lnTo>
                    <a:lnTo>
                      <a:pt x="122109" y="290130"/>
                    </a:lnTo>
                    <a:lnTo>
                      <a:pt x="121728" y="289940"/>
                    </a:lnTo>
                    <a:lnTo>
                      <a:pt x="120966" y="289559"/>
                    </a:lnTo>
                    <a:lnTo>
                      <a:pt x="120205" y="289559"/>
                    </a:lnTo>
                    <a:moveTo>
                      <a:pt x="100775" y="295655"/>
                    </a:moveTo>
                    <a:lnTo>
                      <a:pt x="100012" y="295655"/>
                    </a:lnTo>
                    <a:lnTo>
                      <a:pt x="99441" y="296036"/>
                    </a:lnTo>
                    <a:lnTo>
                      <a:pt x="98679" y="296608"/>
                    </a:lnTo>
                    <a:lnTo>
                      <a:pt x="98298" y="297370"/>
                    </a:lnTo>
                    <a:lnTo>
                      <a:pt x="98298" y="298132"/>
                    </a:lnTo>
                    <a:lnTo>
                      <a:pt x="98679" y="298893"/>
                    </a:lnTo>
                    <a:lnTo>
                      <a:pt x="99060" y="299655"/>
                    </a:lnTo>
                    <a:lnTo>
                      <a:pt x="99441" y="300227"/>
                    </a:lnTo>
                    <a:lnTo>
                      <a:pt x="100012" y="300608"/>
                    </a:lnTo>
                    <a:lnTo>
                      <a:pt x="100775" y="300608"/>
                    </a:lnTo>
                    <a:moveTo>
                      <a:pt x="43244" y="289559"/>
                    </a:moveTo>
                    <a:lnTo>
                      <a:pt x="23431" y="289559"/>
                    </a:lnTo>
                    <a:moveTo>
                      <a:pt x="100775" y="289559"/>
                    </a:moveTo>
                    <a:lnTo>
                      <a:pt x="43244" y="289559"/>
                    </a:lnTo>
                    <a:moveTo>
                      <a:pt x="100775" y="289559"/>
                    </a:moveTo>
                    <a:lnTo>
                      <a:pt x="120205" y="289559"/>
                    </a:lnTo>
                    <a:moveTo>
                      <a:pt x="100775" y="295655"/>
                    </a:moveTo>
                    <a:lnTo>
                      <a:pt x="120205" y="295655"/>
                    </a:lnTo>
                    <a:moveTo>
                      <a:pt x="4381" y="295655"/>
                    </a:moveTo>
                    <a:lnTo>
                      <a:pt x="3620" y="295655"/>
                    </a:lnTo>
                    <a:moveTo>
                      <a:pt x="121347" y="295655"/>
                    </a:moveTo>
                    <a:lnTo>
                      <a:pt x="120205" y="295655"/>
                    </a:lnTo>
                    <a:moveTo>
                      <a:pt x="96774" y="285178"/>
                    </a:moveTo>
                    <a:lnTo>
                      <a:pt x="96774" y="286321"/>
                    </a:lnTo>
                    <a:lnTo>
                      <a:pt x="97155" y="287273"/>
                    </a:lnTo>
                    <a:lnTo>
                      <a:pt x="97536" y="288035"/>
                    </a:lnTo>
                    <a:lnTo>
                      <a:pt x="98679" y="288797"/>
                    </a:lnTo>
                    <a:lnTo>
                      <a:pt x="99441" y="289178"/>
                    </a:lnTo>
                    <a:lnTo>
                      <a:pt x="100775" y="289559"/>
                    </a:lnTo>
                    <a:moveTo>
                      <a:pt x="121347" y="287654"/>
                    </a:moveTo>
                    <a:lnTo>
                      <a:pt x="120205" y="287654"/>
                    </a:lnTo>
                    <a:moveTo>
                      <a:pt x="120205" y="295655"/>
                    </a:moveTo>
                    <a:lnTo>
                      <a:pt x="121728" y="295274"/>
                    </a:lnTo>
                    <a:lnTo>
                      <a:pt x="122681" y="294893"/>
                    </a:lnTo>
                    <a:lnTo>
                      <a:pt x="123443" y="293750"/>
                    </a:lnTo>
                    <a:lnTo>
                      <a:pt x="124205" y="292797"/>
                    </a:lnTo>
                    <a:lnTo>
                      <a:pt x="124205" y="291654"/>
                    </a:lnTo>
                    <a:lnTo>
                      <a:pt x="123824" y="290130"/>
                    </a:lnTo>
                    <a:lnTo>
                      <a:pt x="123443" y="289178"/>
                    </a:lnTo>
                    <a:lnTo>
                      <a:pt x="122300" y="288416"/>
                    </a:lnTo>
                    <a:lnTo>
                      <a:pt x="121347" y="288035"/>
                    </a:lnTo>
                    <a:lnTo>
                      <a:pt x="120205" y="287654"/>
                    </a:lnTo>
                    <a:moveTo>
                      <a:pt x="4381" y="287654"/>
                    </a:moveTo>
                    <a:lnTo>
                      <a:pt x="3620" y="287654"/>
                    </a:lnTo>
                    <a:moveTo>
                      <a:pt x="43244" y="281177"/>
                    </a:moveTo>
                    <a:lnTo>
                      <a:pt x="23812" y="281177"/>
                    </a:lnTo>
                    <a:moveTo>
                      <a:pt x="100775" y="281177"/>
                    </a:moveTo>
                    <a:lnTo>
                      <a:pt x="43244" y="281177"/>
                    </a:lnTo>
                    <a:moveTo>
                      <a:pt x="96774" y="285178"/>
                    </a:moveTo>
                    <a:lnTo>
                      <a:pt x="96774" y="284416"/>
                    </a:lnTo>
                    <a:lnTo>
                      <a:pt x="97155" y="283463"/>
                    </a:lnTo>
                    <a:lnTo>
                      <a:pt x="97536" y="282701"/>
                    </a:lnTo>
                    <a:lnTo>
                      <a:pt x="98679" y="281939"/>
                    </a:lnTo>
                    <a:lnTo>
                      <a:pt x="99441" y="281558"/>
                    </a:lnTo>
                    <a:lnTo>
                      <a:pt x="100775" y="281177"/>
                    </a:lnTo>
                    <a:moveTo>
                      <a:pt x="100775" y="287654"/>
                    </a:moveTo>
                    <a:lnTo>
                      <a:pt x="120205" y="287654"/>
                    </a:lnTo>
                    <a:moveTo>
                      <a:pt x="100775" y="281177"/>
                    </a:moveTo>
                    <a:lnTo>
                      <a:pt x="120205" y="281177"/>
                    </a:lnTo>
                    <a:moveTo>
                      <a:pt x="98298" y="285178"/>
                    </a:moveTo>
                    <a:lnTo>
                      <a:pt x="98679" y="286701"/>
                    </a:lnTo>
                    <a:lnTo>
                      <a:pt x="99441" y="287273"/>
                    </a:lnTo>
                    <a:lnTo>
                      <a:pt x="100393" y="287654"/>
                    </a:lnTo>
                    <a:lnTo>
                      <a:pt x="100775" y="287654"/>
                    </a:lnTo>
                    <a:moveTo>
                      <a:pt x="120205" y="281177"/>
                    </a:moveTo>
                    <a:lnTo>
                      <a:pt x="120966" y="281177"/>
                    </a:lnTo>
                    <a:lnTo>
                      <a:pt x="121728" y="280796"/>
                    </a:lnTo>
                    <a:lnTo>
                      <a:pt x="122300" y="280225"/>
                    </a:lnTo>
                    <a:lnTo>
                      <a:pt x="122300" y="279463"/>
                    </a:lnTo>
                    <a:lnTo>
                      <a:pt x="122681" y="278700"/>
                    </a:lnTo>
                    <a:lnTo>
                      <a:pt x="122300" y="277938"/>
                    </a:lnTo>
                    <a:lnTo>
                      <a:pt x="122109" y="277558"/>
                    </a:lnTo>
                    <a:lnTo>
                      <a:pt x="121728" y="276986"/>
                    </a:lnTo>
                    <a:lnTo>
                      <a:pt x="120966" y="276605"/>
                    </a:lnTo>
                    <a:lnTo>
                      <a:pt x="120205" y="276605"/>
                    </a:lnTo>
                    <a:moveTo>
                      <a:pt x="98298" y="285178"/>
                    </a:moveTo>
                    <a:lnTo>
                      <a:pt x="98679" y="284034"/>
                    </a:lnTo>
                    <a:lnTo>
                      <a:pt x="99441" y="283463"/>
                    </a:lnTo>
                    <a:lnTo>
                      <a:pt x="100393" y="282701"/>
                    </a:lnTo>
                    <a:lnTo>
                      <a:pt x="100775" y="282701"/>
                    </a:lnTo>
                    <a:moveTo>
                      <a:pt x="43244" y="276605"/>
                    </a:moveTo>
                    <a:lnTo>
                      <a:pt x="23431" y="276605"/>
                    </a:lnTo>
                    <a:moveTo>
                      <a:pt x="100775" y="276605"/>
                    </a:moveTo>
                    <a:lnTo>
                      <a:pt x="43244" y="276605"/>
                    </a:lnTo>
                    <a:moveTo>
                      <a:pt x="100775" y="276605"/>
                    </a:moveTo>
                    <a:lnTo>
                      <a:pt x="120205" y="276605"/>
                    </a:lnTo>
                    <a:moveTo>
                      <a:pt x="100775" y="282701"/>
                    </a:moveTo>
                    <a:lnTo>
                      <a:pt x="120205" y="282701"/>
                    </a:lnTo>
                    <a:moveTo>
                      <a:pt x="4381" y="282701"/>
                    </a:moveTo>
                    <a:lnTo>
                      <a:pt x="3620" y="282701"/>
                    </a:lnTo>
                    <a:moveTo>
                      <a:pt x="121347" y="282701"/>
                    </a:moveTo>
                    <a:lnTo>
                      <a:pt x="120205" y="282701"/>
                    </a:lnTo>
                    <a:moveTo>
                      <a:pt x="43244" y="268223"/>
                    </a:moveTo>
                    <a:lnTo>
                      <a:pt x="23812" y="268223"/>
                    </a:lnTo>
                    <a:moveTo>
                      <a:pt x="100775" y="268223"/>
                    </a:moveTo>
                    <a:lnTo>
                      <a:pt x="43244" y="268223"/>
                    </a:lnTo>
                    <a:moveTo>
                      <a:pt x="100775" y="268223"/>
                    </a:moveTo>
                    <a:lnTo>
                      <a:pt x="99632" y="268604"/>
                    </a:lnTo>
                    <a:lnTo>
                      <a:pt x="98298" y="269366"/>
                    </a:lnTo>
                    <a:lnTo>
                      <a:pt x="97536" y="270128"/>
                    </a:lnTo>
                    <a:lnTo>
                      <a:pt x="96774" y="271462"/>
                    </a:lnTo>
                    <a:lnTo>
                      <a:pt x="96774" y="272604"/>
                    </a:lnTo>
                    <a:lnTo>
                      <a:pt x="96774" y="273938"/>
                    </a:lnTo>
                    <a:lnTo>
                      <a:pt x="97536" y="275081"/>
                    </a:lnTo>
                    <a:lnTo>
                      <a:pt x="98679" y="275843"/>
                    </a:lnTo>
                    <a:lnTo>
                      <a:pt x="99632" y="276605"/>
                    </a:lnTo>
                    <a:lnTo>
                      <a:pt x="100775" y="276605"/>
                    </a:lnTo>
                    <a:moveTo>
                      <a:pt x="121347" y="275081"/>
                    </a:moveTo>
                    <a:lnTo>
                      <a:pt x="120205" y="275081"/>
                    </a:lnTo>
                    <a:moveTo>
                      <a:pt x="120205" y="282701"/>
                    </a:moveTo>
                    <a:lnTo>
                      <a:pt x="121728" y="282701"/>
                    </a:lnTo>
                    <a:lnTo>
                      <a:pt x="122681" y="281939"/>
                    </a:lnTo>
                    <a:lnTo>
                      <a:pt x="123443" y="281177"/>
                    </a:lnTo>
                    <a:lnTo>
                      <a:pt x="124205" y="280225"/>
                    </a:lnTo>
                    <a:lnTo>
                      <a:pt x="124205" y="278700"/>
                    </a:lnTo>
                    <a:lnTo>
                      <a:pt x="123824" y="277558"/>
                    </a:lnTo>
                    <a:lnTo>
                      <a:pt x="123443" y="276605"/>
                    </a:lnTo>
                    <a:lnTo>
                      <a:pt x="122300" y="275843"/>
                    </a:lnTo>
                    <a:lnTo>
                      <a:pt x="121347" y="275081"/>
                    </a:lnTo>
                    <a:lnTo>
                      <a:pt x="120205" y="275081"/>
                    </a:lnTo>
                    <a:moveTo>
                      <a:pt x="4381" y="275081"/>
                    </a:moveTo>
                    <a:lnTo>
                      <a:pt x="3620" y="275081"/>
                    </a:lnTo>
                    <a:moveTo>
                      <a:pt x="100775" y="268223"/>
                    </a:moveTo>
                    <a:lnTo>
                      <a:pt x="120205" y="268223"/>
                    </a:lnTo>
                    <a:moveTo>
                      <a:pt x="100775" y="275081"/>
                    </a:moveTo>
                    <a:lnTo>
                      <a:pt x="120205" y="275081"/>
                    </a:lnTo>
                    <a:moveTo>
                      <a:pt x="120205" y="268223"/>
                    </a:moveTo>
                    <a:lnTo>
                      <a:pt x="120966" y="268223"/>
                    </a:lnTo>
                    <a:lnTo>
                      <a:pt x="121728" y="267842"/>
                    </a:lnTo>
                    <a:lnTo>
                      <a:pt x="122300" y="267461"/>
                    </a:lnTo>
                    <a:lnTo>
                      <a:pt x="122300" y="266889"/>
                    </a:lnTo>
                    <a:lnTo>
                      <a:pt x="122681" y="266128"/>
                    </a:lnTo>
                    <a:lnTo>
                      <a:pt x="122300" y="265366"/>
                    </a:lnTo>
                    <a:lnTo>
                      <a:pt x="122109" y="264604"/>
                    </a:lnTo>
                    <a:lnTo>
                      <a:pt x="121728" y="264222"/>
                    </a:lnTo>
                    <a:lnTo>
                      <a:pt x="120966" y="263842"/>
                    </a:lnTo>
                    <a:lnTo>
                      <a:pt x="120205" y="263842"/>
                    </a:lnTo>
                    <a:moveTo>
                      <a:pt x="100775" y="270128"/>
                    </a:moveTo>
                    <a:lnTo>
                      <a:pt x="100012" y="270128"/>
                    </a:lnTo>
                    <a:lnTo>
                      <a:pt x="99441" y="270318"/>
                    </a:lnTo>
                    <a:lnTo>
                      <a:pt x="98679" y="271080"/>
                    </a:lnTo>
                    <a:lnTo>
                      <a:pt x="98298" y="271842"/>
                    </a:lnTo>
                    <a:lnTo>
                      <a:pt x="98298" y="272604"/>
                    </a:lnTo>
                    <a:lnTo>
                      <a:pt x="98679" y="273367"/>
                    </a:lnTo>
                    <a:lnTo>
                      <a:pt x="99060" y="273938"/>
                    </a:lnTo>
                    <a:lnTo>
                      <a:pt x="99441" y="274700"/>
                    </a:lnTo>
                    <a:lnTo>
                      <a:pt x="100012" y="275081"/>
                    </a:lnTo>
                    <a:lnTo>
                      <a:pt x="100775" y="275081"/>
                    </a:lnTo>
                    <a:moveTo>
                      <a:pt x="43244" y="263842"/>
                    </a:moveTo>
                    <a:lnTo>
                      <a:pt x="23431" y="263842"/>
                    </a:lnTo>
                    <a:moveTo>
                      <a:pt x="100775" y="263842"/>
                    </a:moveTo>
                    <a:lnTo>
                      <a:pt x="43244" y="263842"/>
                    </a:lnTo>
                    <a:moveTo>
                      <a:pt x="100775" y="263842"/>
                    </a:moveTo>
                    <a:lnTo>
                      <a:pt x="120205" y="263842"/>
                    </a:lnTo>
                    <a:moveTo>
                      <a:pt x="100775" y="270128"/>
                    </a:moveTo>
                    <a:lnTo>
                      <a:pt x="120205" y="270128"/>
                    </a:lnTo>
                    <a:moveTo>
                      <a:pt x="4381" y="270128"/>
                    </a:moveTo>
                    <a:lnTo>
                      <a:pt x="3620" y="270128"/>
                    </a:lnTo>
                    <a:moveTo>
                      <a:pt x="121347" y="270128"/>
                    </a:moveTo>
                    <a:lnTo>
                      <a:pt x="120205" y="270128"/>
                    </a:lnTo>
                    <a:moveTo>
                      <a:pt x="43244" y="255650"/>
                    </a:moveTo>
                    <a:lnTo>
                      <a:pt x="23812" y="255650"/>
                    </a:lnTo>
                    <a:moveTo>
                      <a:pt x="100775" y="255650"/>
                    </a:moveTo>
                    <a:lnTo>
                      <a:pt x="43244" y="255650"/>
                    </a:lnTo>
                    <a:moveTo>
                      <a:pt x="100775" y="255650"/>
                    </a:moveTo>
                    <a:lnTo>
                      <a:pt x="99632" y="255650"/>
                    </a:lnTo>
                    <a:lnTo>
                      <a:pt x="98298" y="256412"/>
                    </a:lnTo>
                    <a:lnTo>
                      <a:pt x="97536" y="257364"/>
                    </a:lnTo>
                    <a:lnTo>
                      <a:pt x="96774" y="258508"/>
                    </a:lnTo>
                    <a:lnTo>
                      <a:pt x="96774" y="260032"/>
                    </a:lnTo>
                    <a:lnTo>
                      <a:pt x="96774" y="260984"/>
                    </a:lnTo>
                    <a:lnTo>
                      <a:pt x="97536" y="262508"/>
                    </a:lnTo>
                    <a:lnTo>
                      <a:pt x="98679" y="263270"/>
                    </a:lnTo>
                    <a:lnTo>
                      <a:pt x="99632" y="263651"/>
                    </a:lnTo>
                    <a:lnTo>
                      <a:pt x="100775" y="263842"/>
                    </a:lnTo>
                    <a:moveTo>
                      <a:pt x="121347" y="262127"/>
                    </a:moveTo>
                    <a:lnTo>
                      <a:pt x="120205" y="262127"/>
                    </a:lnTo>
                    <a:moveTo>
                      <a:pt x="120205" y="270128"/>
                    </a:moveTo>
                    <a:lnTo>
                      <a:pt x="121728" y="269747"/>
                    </a:lnTo>
                    <a:lnTo>
                      <a:pt x="122681" y="269366"/>
                    </a:lnTo>
                    <a:lnTo>
                      <a:pt x="123443" y="268223"/>
                    </a:lnTo>
                    <a:lnTo>
                      <a:pt x="124205" y="267080"/>
                    </a:lnTo>
                    <a:lnTo>
                      <a:pt x="124205" y="266128"/>
                    </a:lnTo>
                    <a:lnTo>
                      <a:pt x="123824" y="264604"/>
                    </a:lnTo>
                    <a:lnTo>
                      <a:pt x="123443" y="263651"/>
                    </a:lnTo>
                    <a:lnTo>
                      <a:pt x="122300" y="262889"/>
                    </a:lnTo>
                    <a:lnTo>
                      <a:pt x="121347" y="262508"/>
                    </a:lnTo>
                    <a:lnTo>
                      <a:pt x="120205" y="262127"/>
                    </a:lnTo>
                    <a:moveTo>
                      <a:pt x="4381" y="262127"/>
                    </a:moveTo>
                    <a:lnTo>
                      <a:pt x="3620" y="262127"/>
                    </a:lnTo>
                    <a:moveTo>
                      <a:pt x="100775" y="255650"/>
                    </a:moveTo>
                    <a:lnTo>
                      <a:pt x="120205" y="255650"/>
                    </a:lnTo>
                    <a:moveTo>
                      <a:pt x="100775" y="262127"/>
                    </a:moveTo>
                    <a:lnTo>
                      <a:pt x="120205" y="262127"/>
                    </a:lnTo>
                    <a:moveTo>
                      <a:pt x="120205" y="255650"/>
                    </a:moveTo>
                    <a:lnTo>
                      <a:pt x="120966" y="255650"/>
                    </a:lnTo>
                    <a:lnTo>
                      <a:pt x="121728" y="255269"/>
                    </a:lnTo>
                    <a:lnTo>
                      <a:pt x="122300" y="254507"/>
                    </a:lnTo>
                    <a:lnTo>
                      <a:pt x="122300" y="253935"/>
                    </a:lnTo>
                    <a:lnTo>
                      <a:pt x="122681" y="253174"/>
                    </a:lnTo>
                    <a:lnTo>
                      <a:pt x="122300" y="252412"/>
                    </a:lnTo>
                    <a:lnTo>
                      <a:pt x="122109" y="252030"/>
                    </a:lnTo>
                    <a:lnTo>
                      <a:pt x="121728" y="251268"/>
                    </a:lnTo>
                    <a:lnTo>
                      <a:pt x="120966" y="250887"/>
                    </a:lnTo>
                    <a:lnTo>
                      <a:pt x="120205" y="250887"/>
                    </a:lnTo>
                    <a:moveTo>
                      <a:pt x="100775" y="257174"/>
                    </a:moveTo>
                    <a:lnTo>
                      <a:pt x="100012" y="257174"/>
                    </a:lnTo>
                    <a:lnTo>
                      <a:pt x="99441" y="257745"/>
                    </a:lnTo>
                    <a:lnTo>
                      <a:pt x="98679" y="258126"/>
                    </a:lnTo>
                    <a:lnTo>
                      <a:pt x="98298" y="258889"/>
                    </a:lnTo>
                    <a:lnTo>
                      <a:pt x="98298" y="259651"/>
                    </a:lnTo>
                    <a:lnTo>
                      <a:pt x="98679" y="260603"/>
                    </a:lnTo>
                    <a:lnTo>
                      <a:pt x="99060" y="261365"/>
                    </a:lnTo>
                    <a:lnTo>
                      <a:pt x="99441" y="261746"/>
                    </a:lnTo>
                    <a:lnTo>
                      <a:pt x="100012" y="262127"/>
                    </a:lnTo>
                    <a:lnTo>
                      <a:pt x="100775" y="262127"/>
                    </a:lnTo>
                    <a:moveTo>
                      <a:pt x="43244" y="250887"/>
                    </a:moveTo>
                    <a:lnTo>
                      <a:pt x="23431" y="250887"/>
                    </a:lnTo>
                    <a:moveTo>
                      <a:pt x="100775" y="250887"/>
                    </a:moveTo>
                    <a:lnTo>
                      <a:pt x="43244" y="250887"/>
                    </a:lnTo>
                    <a:moveTo>
                      <a:pt x="100775" y="250887"/>
                    </a:moveTo>
                    <a:lnTo>
                      <a:pt x="120205" y="250887"/>
                    </a:lnTo>
                    <a:moveTo>
                      <a:pt x="100775" y="257174"/>
                    </a:moveTo>
                    <a:lnTo>
                      <a:pt x="120205" y="257174"/>
                    </a:lnTo>
                    <a:moveTo>
                      <a:pt x="4381" y="257174"/>
                    </a:moveTo>
                    <a:lnTo>
                      <a:pt x="3620" y="257174"/>
                    </a:lnTo>
                    <a:moveTo>
                      <a:pt x="121347" y="257174"/>
                    </a:moveTo>
                    <a:lnTo>
                      <a:pt x="120205" y="257174"/>
                    </a:lnTo>
                    <a:moveTo>
                      <a:pt x="43244" y="242696"/>
                    </a:moveTo>
                    <a:lnTo>
                      <a:pt x="23812" y="242696"/>
                    </a:lnTo>
                    <a:moveTo>
                      <a:pt x="100775" y="242696"/>
                    </a:moveTo>
                    <a:lnTo>
                      <a:pt x="43244" y="242696"/>
                    </a:lnTo>
                    <a:moveTo>
                      <a:pt x="100775" y="242696"/>
                    </a:moveTo>
                    <a:lnTo>
                      <a:pt x="99632" y="243077"/>
                    </a:lnTo>
                    <a:lnTo>
                      <a:pt x="98298" y="243839"/>
                    </a:lnTo>
                    <a:lnTo>
                      <a:pt x="97536" y="244410"/>
                    </a:lnTo>
                    <a:lnTo>
                      <a:pt x="96774" y="245935"/>
                    </a:lnTo>
                    <a:lnTo>
                      <a:pt x="96774" y="247078"/>
                    </a:lnTo>
                    <a:lnTo>
                      <a:pt x="96774" y="248411"/>
                    </a:lnTo>
                    <a:lnTo>
                      <a:pt x="97536" y="249554"/>
                    </a:lnTo>
                    <a:lnTo>
                      <a:pt x="98679" y="250316"/>
                    </a:lnTo>
                    <a:lnTo>
                      <a:pt x="99632" y="250887"/>
                    </a:lnTo>
                    <a:lnTo>
                      <a:pt x="100775" y="250887"/>
                    </a:lnTo>
                    <a:moveTo>
                      <a:pt x="121347" y="249554"/>
                    </a:moveTo>
                    <a:lnTo>
                      <a:pt x="120205" y="249554"/>
                    </a:lnTo>
                    <a:moveTo>
                      <a:pt x="120205" y="257174"/>
                    </a:moveTo>
                    <a:lnTo>
                      <a:pt x="121728" y="257174"/>
                    </a:lnTo>
                    <a:lnTo>
                      <a:pt x="122681" y="256412"/>
                    </a:lnTo>
                    <a:lnTo>
                      <a:pt x="123443" y="255650"/>
                    </a:lnTo>
                    <a:lnTo>
                      <a:pt x="124205" y="254507"/>
                    </a:lnTo>
                    <a:lnTo>
                      <a:pt x="124205" y="253174"/>
                    </a:lnTo>
                    <a:lnTo>
                      <a:pt x="123824" y="252030"/>
                    </a:lnTo>
                    <a:lnTo>
                      <a:pt x="123443" y="250887"/>
                    </a:lnTo>
                    <a:lnTo>
                      <a:pt x="122300" y="250316"/>
                    </a:lnTo>
                    <a:lnTo>
                      <a:pt x="121347" y="249554"/>
                    </a:lnTo>
                    <a:lnTo>
                      <a:pt x="120205" y="249554"/>
                    </a:lnTo>
                    <a:moveTo>
                      <a:pt x="4381" y="249554"/>
                    </a:moveTo>
                    <a:lnTo>
                      <a:pt x="3620" y="249554"/>
                    </a:lnTo>
                    <a:moveTo>
                      <a:pt x="100775" y="242696"/>
                    </a:moveTo>
                    <a:lnTo>
                      <a:pt x="120205" y="242696"/>
                    </a:lnTo>
                    <a:moveTo>
                      <a:pt x="100775" y="249554"/>
                    </a:moveTo>
                    <a:lnTo>
                      <a:pt x="120205" y="249554"/>
                    </a:lnTo>
                    <a:moveTo>
                      <a:pt x="120205" y="242696"/>
                    </a:moveTo>
                    <a:lnTo>
                      <a:pt x="120966" y="242696"/>
                    </a:lnTo>
                    <a:lnTo>
                      <a:pt x="121728" y="242315"/>
                    </a:lnTo>
                    <a:lnTo>
                      <a:pt x="122300" y="241934"/>
                    </a:lnTo>
                    <a:lnTo>
                      <a:pt x="122300" y="241172"/>
                    </a:lnTo>
                    <a:lnTo>
                      <a:pt x="122681" y="240601"/>
                    </a:lnTo>
                    <a:lnTo>
                      <a:pt x="122300" y="239839"/>
                    </a:lnTo>
                    <a:lnTo>
                      <a:pt x="122109" y="239076"/>
                    </a:lnTo>
                    <a:lnTo>
                      <a:pt x="121728" y="238695"/>
                    </a:lnTo>
                    <a:lnTo>
                      <a:pt x="120966" y="238314"/>
                    </a:lnTo>
                    <a:lnTo>
                      <a:pt x="120205" y="238314"/>
                    </a:lnTo>
                    <a:moveTo>
                      <a:pt x="100775" y="244410"/>
                    </a:moveTo>
                    <a:lnTo>
                      <a:pt x="100012" y="244410"/>
                    </a:lnTo>
                    <a:lnTo>
                      <a:pt x="99441" y="244791"/>
                    </a:lnTo>
                    <a:lnTo>
                      <a:pt x="98679" y="245553"/>
                    </a:lnTo>
                    <a:lnTo>
                      <a:pt x="98298" y="246316"/>
                    </a:lnTo>
                    <a:lnTo>
                      <a:pt x="98298" y="247078"/>
                    </a:lnTo>
                    <a:lnTo>
                      <a:pt x="98679" y="247649"/>
                    </a:lnTo>
                    <a:lnTo>
                      <a:pt x="99060" y="248411"/>
                    </a:lnTo>
                    <a:lnTo>
                      <a:pt x="99441" y="249173"/>
                    </a:lnTo>
                    <a:lnTo>
                      <a:pt x="100012" y="249554"/>
                    </a:lnTo>
                    <a:lnTo>
                      <a:pt x="100775" y="249554"/>
                    </a:lnTo>
                    <a:moveTo>
                      <a:pt x="43624" y="238314"/>
                    </a:moveTo>
                    <a:lnTo>
                      <a:pt x="24194" y="238314"/>
                    </a:lnTo>
                    <a:moveTo>
                      <a:pt x="100393" y="238314"/>
                    </a:moveTo>
                    <a:lnTo>
                      <a:pt x="43624" y="238314"/>
                    </a:lnTo>
                    <a:moveTo>
                      <a:pt x="100393" y="238314"/>
                    </a:moveTo>
                    <a:lnTo>
                      <a:pt x="120205" y="238314"/>
                    </a:lnTo>
                    <a:moveTo>
                      <a:pt x="100775" y="244410"/>
                    </a:moveTo>
                    <a:lnTo>
                      <a:pt x="120205" y="244410"/>
                    </a:lnTo>
                    <a:moveTo>
                      <a:pt x="4381" y="244410"/>
                    </a:moveTo>
                    <a:lnTo>
                      <a:pt x="3620" y="244410"/>
                    </a:lnTo>
                    <a:moveTo>
                      <a:pt x="121347" y="244410"/>
                    </a:moveTo>
                    <a:lnTo>
                      <a:pt x="120205" y="244410"/>
                    </a:lnTo>
                    <a:moveTo>
                      <a:pt x="43624" y="231076"/>
                    </a:moveTo>
                    <a:lnTo>
                      <a:pt x="24384" y="231076"/>
                    </a:lnTo>
                    <a:moveTo>
                      <a:pt x="100393" y="231076"/>
                    </a:moveTo>
                    <a:lnTo>
                      <a:pt x="43624" y="231076"/>
                    </a:lnTo>
                    <a:moveTo>
                      <a:pt x="100393" y="231076"/>
                    </a:moveTo>
                    <a:lnTo>
                      <a:pt x="99060" y="231457"/>
                    </a:lnTo>
                    <a:lnTo>
                      <a:pt x="98298" y="231837"/>
                    </a:lnTo>
                    <a:lnTo>
                      <a:pt x="97155" y="232600"/>
                    </a:lnTo>
                    <a:lnTo>
                      <a:pt x="96774" y="233742"/>
                    </a:lnTo>
                    <a:lnTo>
                      <a:pt x="96774" y="234695"/>
                    </a:lnTo>
                    <a:lnTo>
                      <a:pt x="96774" y="235838"/>
                    </a:lnTo>
                    <a:lnTo>
                      <a:pt x="97536" y="236981"/>
                    </a:lnTo>
                    <a:lnTo>
                      <a:pt x="98298" y="237743"/>
                    </a:lnTo>
                    <a:lnTo>
                      <a:pt x="99441" y="237933"/>
                    </a:lnTo>
                    <a:lnTo>
                      <a:pt x="100393" y="238314"/>
                    </a:lnTo>
                    <a:moveTo>
                      <a:pt x="121347" y="236600"/>
                    </a:moveTo>
                    <a:lnTo>
                      <a:pt x="120205" y="236600"/>
                    </a:lnTo>
                    <a:moveTo>
                      <a:pt x="120205" y="244410"/>
                    </a:moveTo>
                    <a:lnTo>
                      <a:pt x="121728" y="244220"/>
                    </a:lnTo>
                    <a:lnTo>
                      <a:pt x="122681" y="243458"/>
                    </a:lnTo>
                    <a:lnTo>
                      <a:pt x="123443" y="242696"/>
                    </a:lnTo>
                    <a:lnTo>
                      <a:pt x="124205" y="241553"/>
                    </a:lnTo>
                    <a:lnTo>
                      <a:pt x="124205" y="240601"/>
                    </a:lnTo>
                    <a:lnTo>
                      <a:pt x="123824" y="239076"/>
                    </a:lnTo>
                    <a:lnTo>
                      <a:pt x="123443" y="237933"/>
                    </a:lnTo>
                    <a:lnTo>
                      <a:pt x="122300" y="237362"/>
                    </a:lnTo>
                    <a:lnTo>
                      <a:pt x="121347" y="236981"/>
                    </a:lnTo>
                    <a:lnTo>
                      <a:pt x="120205" y="236600"/>
                    </a:lnTo>
                    <a:moveTo>
                      <a:pt x="4381" y="236600"/>
                    </a:moveTo>
                    <a:lnTo>
                      <a:pt x="3620" y="236600"/>
                    </a:lnTo>
                    <a:moveTo>
                      <a:pt x="100393" y="231076"/>
                    </a:moveTo>
                    <a:lnTo>
                      <a:pt x="115253" y="231076"/>
                    </a:lnTo>
                    <a:moveTo>
                      <a:pt x="100393" y="236600"/>
                    </a:moveTo>
                    <a:lnTo>
                      <a:pt x="120205" y="236600"/>
                    </a:lnTo>
                    <a:moveTo>
                      <a:pt x="115253" y="231076"/>
                    </a:moveTo>
                    <a:lnTo>
                      <a:pt x="115253" y="212407"/>
                    </a:lnTo>
                    <a:moveTo>
                      <a:pt x="100393" y="232981"/>
                    </a:moveTo>
                    <a:lnTo>
                      <a:pt x="99060" y="233361"/>
                    </a:lnTo>
                    <a:lnTo>
                      <a:pt x="98679" y="233742"/>
                    </a:lnTo>
                    <a:lnTo>
                      <a:pt x="98298" y="234124"/>
                    </a:lnTo>
                    <a:lnTo>
                      <a:pt x="98298" y="235457"/>
                    </a:lnTo>
                    <a:lnTo>
                      <a:pt x="98679" y="235838"/>
                    </a:lnTo>
                    <a:lnTo>
                      <a:pt x="99632" y="236600"/>
                    </a:lnTo>
                    <a:lnTo>
                      <a:pt x="100393" y="236600"/>
                    </a:lnTo>
                    <a:moveTo>
                      <a:pt x="117728" y="212407"/>
                    </a:moveTo>
                    <a:lnTo>
                      <a:pt x="116585" y="212407"/>
                    </a:lnTo>
                    <a:moveTo>
                      <a:pt x="7811" y="212407"/>
                    </a:moveTo>
                    <a:lnTo>
                      <a:pt x="7239" y="212407"/>
                    </a:lnTo>
                    <a:moveTo>
                      <a:pt x="115253" y="212407"/>
                    </a:moveTo>
                    <a:lnTo>
                      <a:pt x="116585" y="212407"/>
                    </a:lnTo>
                    <a:moveTo>
                      <a:pt x="100393" y="232981"/>
                    </a:moveTo>
                    <a:lnTo>
                      <a:pt x="116585" y="232981"/>
                    </a:lnTo>
                    <a:moveTo>
                      <a:pt x="7811" y="232981"/>
                    </a:moveTo>
                    <a:lnTo>
                      <a:pt x="7239" y="232981"/>
                    </a:lnTo>
                    <a:moveTo>
                      <a:pt x="117728" y="232981"/>
                    </a:moveTo>
                    <a:lnTo>
                      <a:pt x="116585" y="232981"/>
                    </a:lnTo>
                    <a:moveTo>
                      <a:pt x="116585" y="232981"/>
                    </a:moveTo>
                    <a:lnTo>
                      <a:pt x="116585" y="212407"/>
                    </a:lnTo>
                    <a:moveTo>
                      <a:pt x="117728" y="358329"/>
                    </a:moveTo>
                    <a:lnTo>
                      <a:pt x="117728" y="337755"/>
                    </a:lnTo>
                    <a:moveTo>
                      <a:pt x="7239" y="358329"/>
                    </a:moveTo>
                    <a:lnTo>
                      <a:pt x="7239" y="337755"/>
                    </a:lnTo>
                    <a:moveTo>
                      <a:pt x="23051" y="337755"/>
                    </a:moveTo>
                    <a:lnTo>
                      <a:pt x="24765" y="335851"/>
                    </a:lnTo>
                    <a:lnTo>
                      <a:pt x="23051" y="333755"/>
                    </a:lnTo>
                    <a:moveTo>
                      <a:pt x="101536" y="333755"/>
                    </a:moveTo>
                    <a:lnTo>
                      <a:pt x="99632" y="335851"/>
                    </a:lnTo>
                    <a:lnTo>
                      <a:pt x="101536" y="337755"/>
                    </a:lnTo>
                    <a:moveTo>
                      <a:pt x="121347" y="326135"/>
                    </a:moveTo>
                    <a:cubicBezTo>
                      <a:pt x="121347" y="326135"/>
                      <a:pt x="121538" y="326135"/>
                      <a:pt x="121538" y="326135"/>
                    </a:cubicBezTo>
                    <a:cubicBezTo>
                      <a:pt x="123824" y="326135"/>
                      <a:pt x="125348" y="327659"/>
                      <a:pt x="125348" y="329945"/>
                    </a:cubicBezTo>
                    <a:cubicBezTo>
                      <a:pt x="125348" y="332231"/>
                      <a:pt x="123824" y="333755"/>
                      <a:pt x="121538" y="333755"/>
                    </a:cubicBezTo>
                    <a:cubicBezTo>
                      <a:pt x="121538" y="333755"/>
                      <a:pt x="121347" y="333755"/>
                      <a:pt x="121347" y="333755"/>
                    </a:cubicBezTo>
                    <a:moveTo>
                      <a:pt x="3620" y="333755"/>
                    </a:moveTo>
                    <a:cubicBezTo>
                      <a:pt x="1524" y="333564"/>
                      <a:pt x="0" y="332041"/>
                      <a:pt x="0" y="329945"/>
                    </a:cubicBezTo>
                    <a:cubicBezTo>
                      <a:pt x="0" y="327850"/>
                      <a:pt x="1524" y="326326"/>
                      <a:pt x="3620" y="326135"/>
                    </a:cubicBezTo>
                    <a:moveTo>
                      <a:pt x="22289" y="326135"/>
                    </a:moveTo>
                    <a:lnTo>
                      <a:pt x="24765" y="323659"/>
                    </a:lnTo>
                    <a:lnTo>
                      <a:pt x="22289" y="321182"/>
                    </a:lnTo>
                    <a:moveTo>
                      <a:pt x="102299" y="321182"/>
                    </a:moveTo>
                    <a:lnTo>
                      <a:pt x="99632" y="323659"/>
                    </a:lnTo>
                    <a:lnTo>
                      <a:pt x="102299" y="326135"/>
                    </a:lnTo>
                    <a:moveTo>
                      <a:pt x="121347" y="313181"/>
                    </a:moveTo>
                    <a:cubicBezTo>
                      <a:pt x="121347" y="313181"/>
                      <a:pt x="121538" y="313181"/>
                      <a:pt x="121538" y="313181"/>
                    </a:cubicBezTo>
                    <a:cubicBezTo>
                      <a:pt x="123824" y="313181"/>
                      <a:pt x="125348" y="314705"/>
                      <a:pt x="125348" y="316991"/>
                    </a:cubicBezTo>
                    <a:cubicBezTo>
                      <a:pt x="125348" y="319277"/>
                      <a:pt x="123824" y="320801"/>
                      <a:pt x="121538" y="320801"/>
                    </a:cubicBezTo>
                    <a:cubicBezTo>
                      <a:pt x="121538" y="320801"/>
                      <a:pt x="121347" y="320801"/>
                      <a:pt x="121347" y="320801"/>
                    </a:cubicBezTo>
                    <a:moveTo>
                      <a:pt x="3620" y="320801"/>
                    </a:moveTo>
                    <a:cubicBezTo>
                      <a:pt x="1524" y="320611"/>
                      <a:pt x="0" y="319086"/>
                      <a:pt x="0" y="316991"/>
                    </a:cubicBezTo>
                    <a:cubicBezTo>
                      <a:pt x="0" y="314895"/>
                      <a:pt x="1524" y="313371"/>
                      <a:pt x="3620" y="313181"/>
                    </a:cubicBezTo>
                    <a:moveTo>
                      <a:pt x="22289" y="313562"/>
                    </a:moveTo>
                    <a:lnTo>
                      <a:pt x="24765" y="310704"/>
                    </a:lnTo>
                    <a:lnTo>
                      <a:pt x="22289" y="308228"/>
                    </a:lnTo>
                    <a:moveTo>
                      <a:pt x="102299" y="308228"/>
                    </a:moveTo>
                    <a:lnTo>
                      <a:pt x="99632" y="310704"/>
                    </a:lnTo>
                    <a:lnTo>
                      <a:pt x="102299" y="313562"/>
                    </a:lnTo>
                    <a:moveTo>
                      <a:pt x="121347" y="300227"/>
                    </a:moveTo>
                    <a:cubicBezTo>
                      <a:pt x="121347" y="300227"/>
                      <a:pt x="121538" y="300227"/>
                      <a:pt x="121538" y="300227"/>
                    </a:cubicBezTo>
                    <a:cubicBezTo>
                      <a:pt x="123824" y="300227"/>
                      <a:pt x="125348" y="301942"/>
                      <a:pt x="125348" y="304228"/>
                    </a:cubicBezTo>
                    <a:cubicBezTo>
                      <a:pt x="125348" y="306513"/>
                      <a:pt x="123824" y="308228"/>
                      <a:pt x="121538" y="308228"/>
                    </a:cubicBezTo>
                    <a:cubicBezTo>
                      <a:pt x="121538" y="308228"/>
                      <a:pt x="121347" y="308228"/>
                      <a:pt x="121347" y="308228"/>
                    </a:cubicBezTo>
                    <a:moveTo>
                      <a:pt x="3620" y="308228"/>
                    </a:moveTo>
                    <a:cubicBezTo>
                      <a:pt x="1524" y="308038"/>
                      <a:pt x="0" y="306323"/>
                      <a:pt x="0" y="304228"/>
                    </a:cubicBezTo>
                    <a:cubicBezTo>
                      <a:pt x="0" y="302132"/>
                      <a:pt x="1524" y="300417"/>
                      <a:pt x="3620" y="300227"/>
                    </a:cubicBezTo>
                    <a:moveTo>
                      <a:pt x="22289" y="300608"/>
                    </a:moveTo>
                    <a:lnTo>
                      <a:pt x="24765" y="298132"/>
                    </a:lnTo>
                    <a:lnTo>
                      <a:pt x="22289" y="295655"/>
                    </a:lnTo>
                    <a:moveTo>
                      <a:pt x="102299" y="295655"/>
                    </a:moveTo>
                    <a:lnTo>
                      <a:pt x="99632" y="298132"/>
                    </a:lnTo>
                    <a:lnTo>
                      <a:pt x="102299" y="300608"/>
                    </a:lnTo>
                    <a:moveTo>
                      <a:pt x="121347" y="287654"/>
                    </a:moveTo>
                    <a:cubicBezTo>
                      <a:pt x="121347" y="287654"/>
                      <a:pt x="121538" y="287654"/>
                      <a:pt x="121538" y="287654"/>
                    </a:cubicBezTo>
                    <a:cubicBezTo>
                      <a:pt x="123824" y="287654"/>
                      <a:pt x="125348" y="289178"/>
                      <a:pt x="125348" y="291464"/>
                    </a:cubicBezTo>
                    <a:cubicBezTo>
                      <a:pt x="125348" y="293750"/>
                      <a:pt x="123824" y="295274"/>
                      <a:pt x="121538" y="295274"/>
                    </a:cubicBezTo>
                    <a:cubicBezTo>
                      <a:pt x="121538" y="295274"/>
                      <a:pt x="121347" y="295274"/>
                      <a:pt x="121347" y="295274"/>
                    </a:cubicBezTo>
                    <a:moveTo>
                      <a:pt x="3620" y="295274"/>
                    </a:moveTo>
                    <a:cubicBezTo>
                      <a:pt x="1524" y="295084"/>
                      <a:pt x="0" y="293559"/>
                      <a:pt x="0" y="291464"/>
                    </a:cubicBezTo>
                    <a:cubicBezTo>
                      <a:pt x="0" y="289368"/>
                      <a:pt x="1524" y="287845"/>
                      <a:pt x="3620" y="287654"/>
                    </a:cubicBezTo>
                    <a:moveTo>
                      <a:pt x="22289" y="287654"/>
                    </a:moveTo>
                    <a:lnTo>
                      <a:pt x="24765" y="285178"/>
                    </a:lnTo>
                    <a:moveTo>
                      <a:pt x="99632" y="285178"/>
                    </a:moveTo>
                    <a:lnTo>
                      <a:pt x="102299" y="287654"/>
                    </a:lnTo>
                    <a:moveTo>
                      <a:pt x="24765" y="285178"/>
                    </a:moveTo>
                    <a:lnTo>
                      <a:pt x="22289" y="282701"/>
                    </a:lnTo>
                    <a:moveTo>
                      <a:pt x="102299" y="282701"/>
                    </a:moveTo>
                    <a:lnTo>
                      <a:pt x="99632" y="285178"/>
                    </a:lnTo>
                    <a:moveTo>
                      <a:pt x="121347" y="274700"/>
                    </a:moveTo>
                    <a:cubicBezTo>
                      <a:pt x="121347" y="274700"/>
                      <a:pt x="121538" y="274700"/>
                      <a:pt x="121538" y="274700"/>
                    </a:cubicBezTo>
                    <a:cubicBezTo>
                      <a:pt x="123824" y="274700"/>
                      <a:pt x="125348" y="276414"/>
                      <a:pt x="125348" y="278700"/>
                    </a:cubicBezTo>
                    <a:cubicBezTo>
                      <a:pt x="125348" y="280987"/>
                      <a:pt x="123824" y="282701"/>
                      <a:pt x="121538" y="282701"/>
                    </a:cubicBezTo>
                    <a:cubicBezTo>
                      <a:pt x="121538" y="282701"/>
                      <a:pt x="121347" y="282701"/>
                      <a:pt x="121347" y="282701"/>
                    </a:cubicBezTo>
                    <a:moveTo>
                      <a:pt x="3620" y="282701"/>
                    </a:moveTo>
                    <a:cubicBezTo>
                      <a:pt x="1524" y="282510"/>
                      <a:pt x="0" y="280796"/>
                      <a:pt x="0" y="278700"/>
                    </a:cubicBezTo>
                    <a:cubicBezTo>
                      <a:pt x="0" y="276605"/>
                      <a:pt x="1524" y="274891"/>
                      <a:pt x="3620" y="274700"/>
                    </a:cubicBezTo>
                    <a:moveTo>
                      <a:pt x="22289" y="275081"/>
                    </a:moveTo>
                    <a:lnTo>
                      <a:pt x="24765" y="272604"/>
                    </a:lnTo>
                    <a:lnTo>
                      <a:pt x="22289" y="270128"/>
                    </a:lnTo>
                    <a:moveTo>
                      <a:pt x="102299" y="270128"/>
                    </a:moveTo>
                    <a:lnTo>
                      <a:pt x="99632" y="272604"/>
                    </a:lnTo>
                    <a:lnTo>
                      <a:pt x="102299" y="275081"/>
                    </a:lnTo>
                    <a:moveTo>
                      <a:pt x="121347" y="262127"/>
                    </a:moveTo>
                    <a:cubicBezTo>
                      <a:pt x="121347" y="262127"/>
                      <a:pt x="121538" y="262127"/>
                      <a:pt x="121538" y="262127"/>
                    </a:cubicBezTo>
                    <a:cubicBezTo>
                      <a:pt x="123824" y="262127"/>
                      <a:pt x="125348" y="263651"/>
                      <a:pt x="125348" y="265937"/>
                    </a:cubicBezTo>
                    <a:cubicBezTo>
                      <a:pt x="125348" y="268223"/>
                      <a:pt x="123824" y="269747"/>
                      <a:pt x="121538" y="269747"/>
                    </a:cubicBezTo>
                    <a:cubicBezTo>
                      <a:pt x="121538" y="269747"/>
                      <a:pt x="121347" y="269747"/>
                      <a:pt x="121347" y="269747"/>
                    </a:cubicBezTo>
                    <a:moveTo>
                      <a:pt x="3620" y="269747"/>
                    </a:moveTo>
                    <a:cubicBezTo>
                      <a:pt x="1524" y="269557"/>
                      <a:pt x="0" y="268033"/>
                      <a:pt x="0" y="265937"/>
                    </a:cubicBezTo>
                    <a:cubicBezTo>
                      <a:pt x="0" y="263842"/>
                      <a:pt x="1524" y="262318"/>
                      <a:pt x="3620" y="262127"/>
                    </a:cubicBezTo>
                    <a:moveTo>
                      <a:pt x="22289" y="262127"/>
                    </a:moveTo>
                    <a:lnTo>
                      <a:pt x="24765" y="259651"/>
                    </a:lnTo>
                    <a:lnTo>
                      <a:pt x="22289" y="257174"/>
                    </a:lnTo>
                    <a:moveTo>
                      <a:pt x="102299" y="257174"/>
                    </a:moveTo>
                    <a:lnTo>
                      <a:pt x="99632" y="259651"/>
                    </a:lnTo>
                    <a:lnTo>
                      <a:pt x="102299" y="262127"/>
                    </a:lnTo>
                    <a:moveTo>
                      <a:pt x="121347" y="249173"/>
                    </a:moveTo>
                    <a:cubicBezTo>
                      <a:pt x="121347" y="249173"/>
                      <a:pt x="121538" y="249173"/>
                      <a:pt x="121538" y="249173"/>
                    </a:cubicBezTo>
                    <a:cubicBezTo>
                      <a:pt x="123824" y="249173"/>
                      <a:pt x="125348" y="250887"/>
                      <a:pt x="125348" y="253174"/>
                    </a:cubicBezTo>
                    <a:cubicBezTo>
                      <a:pt x="125348" y="255460"/>
                      <a:pt x="123824" y="257174"/>
                      <a:pt x="121538" y="257174"/>
                    </a:cubicBezTo>
                    <a:cubicBezTo>
                      <a:pt x="121538" y="257174"/>
                      <a:pt x="121347" y="257174"/>
                      <a:pt x="121347" y="257174"/>
                    </a:cubicBezTo>
                    <a:moveTo>
                      <a:pt x="3620" y="257174"/>
                    </a:moveTo>
                    <a:cubicBezTo>
                      <a:pt x="1524" y="256983"/>
                      <a:pt x="0" y="255269"/>
                      <a:pt x="0" y="253174"/>
                    </a:cubicBezTo>
                    <a:cubicBezTo>
                      <a:pt x="0" y="251078"/>
                      <a:pt x="1524" y="249364"/>
                      <a:pt x="3620" y="249173"/>
                    </a:cubicBezTo>
                    <a:moveTo>
                      <a:pt x="22289" y="249554"/>
                    </a:moveTo>
                    <a:lnTo>
                      <a:pt x="24765" y="247078"/>
                    </a:lnTo>
                    <a:lnTo>
                      <a:pt x="22289" y="244410"/>
                    </a:lnTo>
                    <a:moveTo>
                      <a:pt x="102299" y="244410"/>
                    </a:moveTo>
                    <a:lnTo>
                      <a:pt x="99632" y="247078"/>
                    </a:lnTo>
                    <a:lnTo>
                      <a:pt x="102299" y="249554"/>
                    </a:lnTo>
                    <a:moveTo>
                      <a:pt x="121347" y="236600"/>
                    </a:moveTo>
                    <a:cubicBezTo>
                      <a:pt x="121347" y="236600"/>
                      <a:pt x="121538" y="236600"/>
                      <a:pt x="121538" y="236600"/>
                    </a:cubicBezTo>
                    <a:cubicBezTo>
                      <a:pt x="123824" y="236600"/>
                      <a:pt x="125348" y="238124"/>
                      <a:pt x="125348" y="240410"/>
                    </a:cubicBezTo>
                    <a:cubicBezTo>
                      <a:pt x="125348" y="242696"/>
                      <a:pt x="123824" y="244220"/>
                      <a:pt x="121538" y="244220"/>
                    </a:cubicBezTo>
                    <a:cubicBezTo>
                      <a:pt x="121538" y="244220"/>
                      <a:pt x="121347" y="244220"/>
                      <a:pt x="121347" y="244220"/>
                    </a:cubicBezTo>
                    <a:moveTo>
                      <a:pt x="3620" y="244220"/>
                    </a:moveTo>
                    <a:cubicBezTo>
                      <a:pt x="1524" y="244030"/>
                      <a:pt x="0" y="242505"/>
                      <a:pt x="0" y="240410"/>
                    </a:cubicBezTo>
                    <a:cubicBezTo>
                      <a:pt x="0" y="238314"/>
                      <a:pt x="1524" y="236790"/>
                      <a:pt x="3620" y="236600"/>
                    </a:cubicBezTo>
                    <a:moveTo>
                      <a:pt x="23051" y="236600"/>
                    </a:moveTo>
                    <a:lnTo>
                      <a:pt x="24765" y="234695"/>
                    </a:lnTo>
                    <a:lnTo>
                      <a:pt x="23051" y="232981"/>
                    </a:lnTo>
                    <a:moveTo>
                      <a:pt x="101536" y="232981"/>
                    </a:moveTo>
                    <a:lnTo>
                      <a:pt x="99632" y="234695"/>
                    </a:lnTo>
                    <a:lnTo>
                      <a:pt x="101536" y="236600"/>
                    </a:lnTo>
                    <a:moveTo>
                      <a:pt x="117728" y="232981"/>
                    </a:moveTo>
                    <a:lnTo>
                      <a:pt x="117728" y="212407"/>
                    </a:lnTo>
                    <a:moveTo>
                      <a:pt x="7239" y="232981"/>
                    </a:moveTo>
                    <a:lnTo>
                      <a:pt x="7239" y="212407"/>
                    </a:lnTo>
                    <a:moveTo>
                      <a:pt x="7811" y="360806"/>
                    </a:moveTo>
                    <a:lnTo>
                      <a:pt x="10858" y="360806"/>
                    </a:lnTo>
                    <a:moveTo>
                      <a:pt x="7811" y="358329"/>
                    </a:moveTo>
                    <a:lnTo>
                      <a:pt x="7811" y="360806"/>
                    </a:lnTo>
                    <a:moveTo>
                      <a:pt x="7811" y="358329"/>
                    </a:moveTo>
                    <a:lnTo>
                      <a:pt x="8954" y="358329"/>
                    </a:lnTo>
                    <a:moveTo>
                      <a:pt x="8954" y="342709"/>
                    </a:moveTo>
                    <a:lnTo>
                      <a:pt x="8954" y="358329"/>
                    </a:lnTo>
                    <a:moveTo>
                      <a:pt x="8954" y="342709"/>
                    </a:moveTo>
                    <a:lnTo>
                      <a:pt x="20193" y="342709"/>
                    </a:lnTo>
                    <a:moveTo>
                      <a:pt x="22669" y="345376"/>
                    </a:moveTo>
                    <a:lnTo>
                      <a:pt x="20193" y="342709"/>
                    </a:lnTo>
                    <a:moveTo>
                      <a:pt x="22669" y="345376"/>
                    </a:moveTo>
                    <a:lnTo>
                      <a:pt x="22669" y="378713"/>
                    </a:lnTo>
                    <a:moveTo>
                      <a:pt x="20193" y="378713"/>
                    </a:moveTo>
                    <a:lnTo>
                      <a:pt x="22669" y="378713"/>
                    </a:lnTo>
                    <a:moveTo>
                      <a:pt x="20193" y="378713"/>
                    </a:moveTo>
                    <a:lnTo>
                      <a:pt x="20193" y="383857"/>
                    </a:lnTo>
                    <a:moveTo>
                      <a:pt x="14669" y="383857"/>
                    </a:moveTo>
                    <a:lnTo>
                      <a:pt x="20193" y="383857"/>
                    </a:lnTo>
                    <a:moveTo>
                      <a:pt x="14669" y="372998"/>
                    </a:moveTo>
                    <a:lnTo>
                      <a:pt x="14669" y="383857"/>
                    </a:lnTo>
                    <a:moveTo>
                      <a:pt x="14669" y="372998"/>
                    </a:moveTo>
                    <a:lnTo>
                      <a:pt x="13335" y="371664"/>
                    </a:lnTo>
                    <a:moveTo>
                      <a:pt x="13335" y="363283"/>
                    </a:moveTo>
                    <a:lnTo>
                      <a:pt x="13335" y="371664"/>
                    </a:lnTo>
                    <a:moveTo>
                      <a:pt x="13335" y="363283"/>
                    </a:moveTo>
                    <a:lnTo>
                      <a:pt x="10858" y="360806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8" name="Freeform 416">
                <a:extLst>
                  <a:ext uri="{FF2B5EF4-FFF2-40B4-BE49-F238E27FC236}">
                    <a16:creationId xmlns:a16="http://schemas.microsoft.com/office/drawing/2014/main" id="{ED82A279-22B5-4723-9805-11CC91D9F346}"/>
                  </a:ext>
                </a:extLst>
              </p:cNvPr>
              <p:cNvSpPr/>
              <p:nvPr/>
            </p:nvSpPr>
            <p:spPr>
              <a:xfrm>
                <a:off x="8867335" y="2043489"/>
                <a:ext cx="36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143">
                    <a:moveTo>
                      <a:pt x="0" y="0"/>
                    </a:moveTo>
                    <a:lnTo>
                      <a:pt x="1143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49" name="Freeform 417">
                <a:extLst>
                  <a:ext uri="{FF2B5EF4-FFF2-40B4-BE49-F238E27FC236}">
                    <a16:creationId xmlns:a16="http://schemas.microsoft.com/office/drawing/2014/main" id="{2E6E6B8F-EAE5-4455-9C62-EE3158C388B8}"/>
                  </a:ext>
                </a:extLst>
              </p:cNvPr>
              <p:cNvSpPr/>
              <p:nvPr/>
            </p:nvSpPr>
            <p:spPr>
              <a:xfrm>
                <a:off x="8867335" y="2046450"/>
                <a:ext cx="36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143">
                    <a:moveTo>
                      <a:pt x="0" y="0"/>
                    </a:moveTo>
                    <a:lnTo>
                      <a:pt x="1143" y="0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0" name="Freeform 418">
                <a:extLst>
                  <a:ext uri="{FF2B5EF4-FFF2-40B4-BE49-F238E27FC236}">
                    <a16:creationId xmlns:a16="http://schemas.microsoft.com/office/drawing/2014/main" id="{184EAE6A-8B1F-4A69-9C42-507E8663DD24}"/>
                  </a:ext>
                </a:extLst>
              </p:cNvPr>
              <p:cNvSpPr/>
              <p:nvPr/>
            </p:nvSpPr>
            <p:spPr>
              <a:xfrm>
                <a:off x="8898967" y="2043489"/>
                <a:ext cx="303" cy="0"/>
              </a:xfrm>
              <a:custGeom>
                <a:avLst/>
                <a:gdLst/>
                <a:ahLst/>
                <a:cxnLst/>
                <a:rect l="0" t="0" r="0" b="0"/>
                <a:pathLst>
                  <a:path w="953">
                    <a:moveTo>
                      <a:pt x="0" y="0"/>
                    </a:moveTo>
                    <a:lnTo>
                      <a:pt x="953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1" name="Freeform 419">
                <a:extLst>
                  <a:ext uri="{FF2B5EF4-FFF2-40B4-BE49-F238E27FC236}">
                    <a16:creationId xmlns:a16="http://schemas.microsoft.com/office/drawing/2014/main" id="{5B6007C4-594D-4B3C-BF42-D39F5D6EC768}"/>
                  </a:ext>
                </a:extLst>
              </p:cNvPr>
              <p:cNvSpPr/>
              <p:nvPr/>
            </p:nvSpPr>
            <p:spPr>
              <a:xfrm>
                <a:off x="8865760" y="1906096"/>
                <a:ext cx="35145" cy="144662"/>
              </a:xfrm>
              <a:custGeom>
                <a:avLst/>
                <a:gdLst/>
                <a:ahLst/>
                <a:cxnLst/>
                <a:rect l="0" t="0" r="0" b="0"/>
                <a:pathLst>
                  <a:path w="110489" h="409384">
                    <a:moveTo>
                      <a:pt x="106870" y="386334"/>
                    </a:moveTo>
                    <a:lnTo>
                      <a:pt x="104394" y="388810"/>
                    </a:lnTo>
                    <a:moveTo>
                      <a:pt x="106870" y="386334"/>
                    </a:moveTo>
                    <a:lnTo>
                      <a:pt x="109346" y="386334"/>
                    </a:lnTo>
                    <a:moveTo>
                      <a:pt x="109346" y="386334"/>
                    </a:moveTo>
                    <a:lnTo>
                      <a:pt x="110489" y="386334"/>
                    </a:lnTo>
                    <a:moveTo>
                      <a:pt x="0" y="386334"/>
                    </a:moveTo>
                    <a:lnTo>
                      <a:pt x="572" y="386334"/>
                    </a:lnTo>
                    <a:moveTo>
                      <a:pt x="104394" y="388810"/>
                    </a:moveTo>
                    <a:lnTo>
                      <a:pt x="104394" y="397192"/>
                    </a:lnTo>
                    <a:moveTo>
                      <a:pt x="104394" y="397192"/>
                    </a:moveTo>
                    <a:lnTo>
                      <a:pt x="105347" y="397192"/>
                    </a:lnTo>
                    <a:moveTo>
                      <a:pt x="6477" y="398525"/>
                    </a:moveTo>
                    <a:lnTo>
                      <a:pt x="7430" y="398525"/>
                    </a:lnTo>
                    <a:moveTo>
                      <a:pt x="0" y="383858"/>
                    </a:moveTo>
                    <a:lnTo>
                      <a:pt x="572" y="383858"/>
                    </a:lnTo>
                    <a:moveTo>
                      <a:pt x="109346" y="383858"/>
                    </a:moveTo>
                    <a:lnTo>
                      <a:pt x="109346" y="386334"/>
                    </a:lnTo>
                    <a:moveTo>
                      <a:pt x="109346" y="383858"/>
                    </a:moveTo>
                    <a:lnTo>
                      <a:pt x="110489" y="383858"/>
                    </a:lnTo>
                    <a:moveTo>
                      <a:pt x="102489" y="398525"/>
                    </a:moveTo>
                    <a:lnTo>
                      <a:pt x="104394" y="397192"/>
                    </a:lnTo>
                    <a:moveTo>
                      <a:pt x="102489" y="398525"/>
                    </a:moveTo>
                    <a:lnTo>
                      <a:pt x="103632" y="398525"/>
                    </a:lnTo>
                    <a:moveTo>
                      <a:pt x="6477" y="409384"/>
                    </a:moveTo>
                    <a:lnTo>
                      <a:pt x="7430" y="409384"/>
                    </a:lnTo>
                    <a:moveTo>
                      <a:pt x="108393" y="383858"/>
                    </a:moveTo>
                    <a:lnTo>
                      <a:pt x="109346" y="383858"/>
                    </a:lnTo>
                    <a:moveTo>
                      <a:pt x="102489" y="398525"/>
                    </a:moveTo>
                    <a:lnTo>
                      <a:pt x="102489" y="409384"/>
                    </a:lnTo>
                    <a:moveTo>
                      <a:pt x="102489" y="409384"/>
                    </a:moveTo>
                    <a:lnTo>
                      <a:pt x="103632" y="409384"/>
                    </a:lnTo>
                    <a:moveTo>
                      <a:pt x="97536" y="409384"/>
                    </a:moveTo>
                    <a:lnTo>
                      <a:pt x="102489" y="409384"/>
                    </a:lnTo>
                    <a:moveTo>
                      <a:pt x="108393" y="368237"/>
                    </a:moveTo>
                    <a:lnTo>
                      <a:pt x="108393" y="383858"/>
                    </a:lnTo>
                    <a:moveTo>
                      <a:pt x="97536" y="404240"/>
                    </a:moveTo>
                    <a:lnTo>
                      <a:pt x="97536" y="409384"/>
                    </a:lnTo>
                    <a:moveTo>
                      <a:pt x="97536" y="368237"/>
                    </a:moveTo>
                    <a:lnTo>
                      <a:pt x="108393" y="368237"/>
                    </a:lnTo>
                    <a:moveTo>
                      <a:pt x="75819" y="368237"/>
                    </a:moveTo>
                    <a:lnTo>
                      <a:pt x="97536" y="368237"/>
                    </a:lnTo>
                    <a:moveTo>
                      <a:pt x="12954" y="368237"/>
                    </a:moveTo>
                    <a:lnTo>
                      <a:pt x="75819" y="368237"/>
                    </a:lnTo>
                    <a:moveTo>
                      <a:pt x="94679" y="404240"/>
                    </a:moveTo>
                    <a:lnTo>
                      <a:pt x="97536" y="404240"/>
                    </a:lnTo>
                    <a:moveTo>
                      <a:pt x="74867" y="370904"/>
                    </a:moveTo>
                    <a:lnTo>
                      <a:pt x="94679" y="370904"/>
                    </a:lnTo>
                    <a:moveTo>
                      <a:pt x="94679" y="370904"/>
                    </a:moveTo>
                    <a:lnTo>
                      <a:pt x="97536" y="368237"/>
                    </a:lnTo>
                    <a:moveTo>
                      <a:pt x="15431" y="370904"/>
                    </a:moveTo>
                    <a:lnTo>
                      <a:pt x="74867" y="370904"/>
                    </a:lnTo>
                    <a:moveTo>
                      <a:pt x="94679" y="370904"/>
                    </a:moveTo>
                    <a:lnTo>
                      <a:pt x="94679" y="404240"/>
                    </a:lnTo>
                    <a:moveTo>
                      <a:pt x="4953" y="388810"/>
                    </a:moveTo>
                    <a:lnTo>
                      <a:pt x="2476" y="386334"/>
                    </a:lnTo>
                    <a:moveTo>
                      <a:pt x="4953" y="388810"/>
                    </a:moveTo>
                    <a:lnTo>
                      <a:pt x="4953" y="397192"/>
                    </a:lnTo>
                    <a:moveTo>
                      <a:pt x="108013" y="386334"/>
                    </a:moveTo>
                    <a:lnTo>
                      <a:pt x="105347" y="388810"/>
                    </a:lnTo>
                    <a:moveTo>
                      <a:pt x="105347" y="388810"/>
                    </a:moveTo>
                    <a:lnTo>
                      <a:pt x="105347" y="397192"/>
                    </a:lnTo>
                    <a:moveTo>
                      <a:pt x="6477" y="398525"/>
                    </a:moveTo>
                    <a:lnTo>
                      <a:pt x="4953" y="397192"/>
                    </a:lnTo>
                    <a:moveTo>
                      <a:pt x="0" y="383858"/>
                    </a:moveTo>
                    <a:lnTo>
                      <a:pt x="0" y="386334"/>
                    </a:lnTo>
                    <a:moveTo>
                      <a:pt x="110489" y="383858"/>
                    </a:moveTo>
                    <a:lnTo>
                      <a:pt x="110489" y="386334"/>
                    </a:lnTo>
                    <a:moveTo>
                      <a:pt x="103632" y="398525"/>
                    </a:moveTo>
                    <a:lnTo>
                      <a:pt x="105347" y="397192"/>
                    </a:lnTo>
                    <a:moveTo>
                      <a:pt x="6477" y="398525"/>
                    </a:moveTo>
                    <a:lnTo>
                      <a:pt x="6477" y="409384"/>
                    </a:lnTo>
                    <a:moveTo>
                      <a:pt x="103632" y="398525"/>
                    </a:moveTo>
                    <a:lnTo>
                      <a:pt x="103632" y="409384"/>
                    </a:lnTo>
                    <a:moveTo>
                      <a:pt x="109346" y="23051"/>
                    </a:moveTo>
                    <a:lnTo>
                      <a:pt x="106870" y="23051"/>
                    </a:lnTo>
                    <a:moveTo>
                      <a:pt x="109346" y="25528"/>
                    </a:moveTo>
                    <a:lnTo>
                      <a:pt x="109346" y="23051"/>
                    </a:lnTo>
                    <a:moveTo>
                      <a:pt x="109346" y="25528"/>
                    </a:moveTo>
                    <a:lnTo>
                      <a:pt x="108393" y="25528"/>
                    </a:lnTo>
                    <a:moveTo>
                      <a:pt x="108393" y="40768"/>
                    </a:moveTo>
                    <a:lnTo>
                      <a:pt x="108393" y="25528"/>
                    </a:lnTo>
                    <a:moveTo>
                      <a:pt x="108393" y="40768"/>
                    </a:moveTo>
                    <a:lnTo>
                      <a:pt x="97536" y="40768"/>
                    </a:lnTo>
                    <a:moveTo>
                      <a:pt x="94679" y="38100"/>
                    </a:moveTo>
                    <a:lnTo>
                      <a:pt x="97536" y="40768"/>
                    </a:lnTo>
                    <a:moveTo>
                      <a:pt x="94679" y="38100"/>
                    </a:moveTo>
                    <a:lnTo>
                      <a:pt x="94679" y="4953"/>
                    </a:lnTo>
                    <a:moveTo>
                      <a:pt x="97536" y="4953"/>
                    </a:moveTo>
                    <a:lnTo>
                      <a:pt x="94679" y="4953"/>
                    </a:lnTo>
                    <a:moveTo>
                      <a:pt x="97536" y="4953"/>
                    </a:moveTo>
                    <a:lnTo>
                      <a:pt x="97536" y="0"/>
                    </a:lnTo>
                    <a:moveTo>
                      <a:pt x="102489" y="0"/>
                    </a:moveTo>
                    <a:lnTo>
                      <a:pt x="97536" y="0"/>
                    </a:lnTo>
                    <a:moveTo>
                      <a:pt x="102489" y="10478"/>
                    </a:moveTo>
                    <a:lnTo>
                      <a:pt x="102489" y="0"/>
                    </a:lnTo>
                    <a:moveTo>
                      <a:pt x="102489" y="10478"/>
                    </a:moveTo>
                    <a:lnTo>
                      <a:pt x="104394" y="12193"/>
                    </a:lnTo>
                    <a:moveTo>
                      <a:pt x="104394" y="20194"/>
                    </a:moveTo>
                    <a:lnTo>
                      <a:pt x="104394" y="12193"/>
                    </a:lnTo>
                    <a:moveTo>
                      <a:pt x="104394" y="20194"/>
                    </a:moveTo>
                    <a:lnTo>
                      <a:pt x="106870" y="23051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2" name="Freeform 420">
                <a:extLst>
                  <a:ext uri="{FF2B5EF4-FFF2-40B4-BE49-F238E27FC236}">
                    <a16:creationId xmlns:a16="http://schemas.microsoft.com/office/drawing/2014/main" id="{0C4D3DEE-E2B8-42EE-8145-F793896660B5}"/>
                  </a:ext>
                </a:extLst>
              </p:cNvPr>
              <p:cNvSpPr/>
              <p:nvPr/>
            </p:nvSpPr>
            <p:spPr>
              <a:xfrm>
                <a:off x="8898967" y="1913232"/>
                <a:ext cx="303" cy="0"/>
              </a:xfrm>
              <a:custGeom>
                <a:avLst/>
                <a:gdLst/>
                <a:ahLst/>
                <a:cxnLst/>
                <a:rect l="0" t="0" r="0" b="0"/>
                <a:pathLst>
                  <a:path w="953">
                    <a:moveTo>
                      <a:pt x="953" y="0"/>
                    </a:moveTo>
                    <a:lnTo>
                      <a:pt x="0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3" name="Freeform 421">
                <a:extLst>
                  <a:ext uri="{FF2B5EF4-FFF2-40B4-BE49-F238E27FC236}">
                    <a16:creationId xmlns:a16="http://schemas.microsoft.com/office/drawing/2014/main" id="{8FCF3505-4DF4-49DA-B560-46B63C01C300}"/>
                  </a:ext>
                </a:extLst>
              </p:cNvPr>
              <p:cNvSpPr/>
              <p:nvPr/>
            </p:nvSpPr>
            <p:spPr>
              <a:xfrm>
                <a:off x="8898967" y="1910405"/>
                <a:ext cx="303" cy="0"/>
              </a:xfrm>
              <a:custGeom>
                <a:avLst/>
                <a:gdLst/>
                <a:ahLst/>
                <a:cxnLst/>
                <a:rect l="0" t="0" r="0" b="0"/>
                <a:pathLst>
                  <a:path w="953">
                    <a:moveTo>
                      <a:pt x="953" y="0"/>
                    </a:moveTo>
                    <a:lnTo>
                      <a:pt x="0" y="0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4" name="Freeform 422">
                <a:extLst>
                  <a:ext uri="{FF2B5EF4-FFF2-40B4-BE49-F238E27FC236}">
                    <a16:creationId xmlns:a16="http://schemas.microsoft.com/office/drawing/2014/main" id="{39784AA9-13C6-4C24-A11F-5132229199A3}"/>
                  </a:ext>
                </a:extLst>
              </p:cNvPr>
              <p:cNvSpPr/>
              <p:nvPr/>
            </p:nvSpPr>
            <p:spPr>
              <a:xfrm>
                <a:off x="8867335" y="1913232"/>
                <a:ext cx="364" cy="0"/>
              </a:xfrm>
              <a:custGeom>
                <a:avLst/>
                <a:gdLst/>
                <a:ahLst/>
                <a:cxnLst/>
                <a:rect l="0" t="0" r="0" b="0"/>
                <a:pathLst>
                  <a:path w="1143">
                    <a:moveTo>
                      <a:pt x="1143" y="0"/>
                    </a:moveTo>
                    <a:lnTo>
                      <a:pt x="0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5" name="Freeform 423">
                <a:extLst>
                  <a:ext uri="{FF2B5EF4-FFF2-40B4-BE49-F238E27FC236}">
                    <a16:creationId xmlns:a16="http://schemas.microsoft.com/office/drawing/2014/main" id="{B1C59C1A-00C0-4D4A-BB08-7BD42BB178A7}"/>
                  </a:ext>
                </a:extLst>
              </p:cNvPr>
              <p:cNvSpPr/>
              <p:nvPr/>
            </p:nvSpPr>
            <p:spPr>
              <a:xfrm>
                <a:off x="8854732" y="1906096"/>
                <a:ext cx="57021" cy="238635"/>
              </a:xfrm>
              <a:custGeom>
                <a:avLst/>
                <a:gdLst/>
                <a:ahLst/>
                <a:cxnLst/>
                <a:rect l="0" t="0" r="0" b="0"/>
                <a:pathLst>
                  <a:path w="179260" h="675322">
                    <a:moveTo>
                      <a:pt x="38290" y="23050"/>
                    </a:moveTo>
                    <a:lnTo>
                      <a:pt x="40766" y="20193"/>
                    </a:lnTo>
                    <a:moveTo>
                      <a:pt x="38290" y="23050"/>
                    </a:moveTo>
                    <a:lnTo>
                      <a:pt x="35243" y="23050"/>
                    </a:lnTo>
                    <a:moveTo>
                      <a:pt x="35243" y="23050"/>
                    </a:moveTo>
                    <a:lnTo>
                      <a:pt x="34671" y="23050"/>
                    </a:lnTo>
                    <a:moveTo>
                      <a:pt x="145160" y="23050"/>
                    </a:moveTo>
                    <a:lnTo>
                      <a:pt x="144017" y="23050"/>
                    </a:lnTo>
                    <a:moveTo>
                      <a:pt x="40766" y="20193"/>
                    </a:moveTo>
                    <a:lnTo>
                      <a:pt x="40766" y="12192"/>
                    </a:lnTo>
                    <a:moveTo>
                      <a:pt x="40766" y="12192"/>
                    </a:moveTo>
                    <a:lnTo>
                      <a:pt x="39623" y="12192"/>
                    </a:lnTo>
                    <a:moveTo>
                      <a:pt x="138302" y="10477"/>
                    </a:moveTo>
                    <a:lnTo>
                      <a:pt x="137159" y="10477"/>
                    </a:lnTo>
                    <a:moveTo>
                      <a:pt x="145160" y="25526"/>
                    </a:moveTo>
                    <a:lnTo>
                      <a:pt x="144017" y="25526"/>
                    </a:lnTo>
                    <a:moveTo>
                      <a:pt x="35243" y="25526"/>
                    </a:moveTo>
                    <a:lnTo>
                      <a:pt x="35243" y="23050"/>
                    </a:lnTo>
                    <a:moveTo>
                      <a:pt x="35243" y="25526"/>
                    </a:moveTo>
                    <a:lnTo>
                      <a:pt x="34671" y="25526"/>
                    </a:lnTo>
                    <a:moveTo>
                      <a:pt x="42100" y="10477"/>
                    </a:moveTo>
                    <a:lnTo>
                      <a:pt x="40766" y="12192"/>
                    </a:lnTo>
                    <a:moveTo>
                      <a:pt x="42100" y="10477"/>
                    </a:moveTo>
                    <a:lnTo>
                      <a:pt x="41147" y="10477"/>
                    </a:lnTo>
                    <a:moveTo>
                      <a:pt x="138302" y="0"/>
                    </a:moveTo>
                    <a:lnTo>
                      <a:pt x="137159" y="0"/>
                    </a:lnTo>
                    <a:moveTo>
                      <a:pt x="36385" y="25526"/>
                    </a:moveTo>
                    <a:lnTo>
                      <a:pt x="35243" y="25526"/>
                    </a:lnTo>
                    <a:moveTo>
                      <a:pt x="42100" y="10477"/>
                    </a:moveTo>
                    <a:lnTo>
                      <a:pt x="42100" y="0"/>
                    </a:lnTo>
                    <a:moveTo>
                      <a:pt x="42100" y="0"/>
                    </a:moveTo>
                    <a:lnTo>
                      <a:pt x="41147" y="0"/>
                    </a:lnTo>
                    <a:moveTo>
                      <a:pt x="47624" y="0"/>
                    </a:moveTo>
                    <a:lnTo>
                      <a:pt x="42100" y="0"/>
                    </a:lnTo>
                    <a:moveTo>
                      <a:pt x="36385" y="40766"/>
                    </a:moveTo>
                    <a:lnTo>
                      <a:pt x="36385" y="25526"/>
                    </a:lnTo>
                    <a:moveTo>
                      <a:pt x="47624" y="4953"/>
                    </a:moveTo>
                    <a:lnTo>
                      <a:pt x="47624" y="0"/>
                    </a:lnTo>
                    <a:moveTo>
                      <a:pt x="47624" y="40766"/>
                    </a:moveTo>
                    <a:lnTo>
                      <a:pt x="36385" y="40766"/>
                    </a:lnTo>
                    <a:moveTo>
                      <a:pt x="68770" y="40766"/>
                    </a:moveTo>
                    <a:lnTo>
                      <a:pt x="46481" y="40766"/>
                    </a:lnTo>
                    <a:moveTo>
                      <a:pt x="132206" y="40766"/>
                    </a:moveTo>
                    <a:lnTo>
                      <a:pt x="68770" y="40766"/>
                    </a:lnTo>
                    <a:moveTo>
                      <a:pt x="129349" y="4953"/>
                    </a:moveTo>
                    <a:lnTo>
                      <a:pt x="70293" y="4953"/>
                    </a:lnTo>
                    <a:moveTo>
                      <a:pt x="70293" y="4953"/>
                    </a:moveTo>
                    <a:lnTo>
                      <a:pt x="50101" y="4953"/>
                    </a:lnTo>
                    <a:moveTo>
                      <a:pt x="50101" y="4953"/>
                    </a:moveTo>
                    <a:lnTo>
                      <a:pt x="47624" y="4953"/>
                    </a:lnTo>
                    <a:moveTo>
                      <a:pt x="70293" y="38099"/>
                    </a:moveTo>
                    <a:lnTo>
                      <a:pt x="50101" y="38099"/>
                    </a:lnTo>
                    <a:moveTo>
                      <a:pt x="50101" y="38099"/>
                    </a:moveTo>
                    <a:lnTo>
                      <a:pt x="47624" y="40766"/>
                    </a:lnTo>
                    <a:moveTo>
                      <a:pt x="129349" y="38099"/>
                    </a:moveTo>
                    <a:lnTo>
                      <a:pt x="70293" y="38099"/>
                    </a:lnTo>
                    <a:moveTo>
                      <a:pt x="50101" y="38099"/>
                    </a:moveTo>
                    <a:lnTo>
                      <a:pt x="50101" y="4953"/>
                    </a:lnTo>
                    <a:moveTo>
                      <a:pt x="140017" y="20193"/>
                    </a:moveTo>
                    <a:lnTo>
                      <a:pt x="142684" y="23050"/>
                    </a:lnTo>
                    <a:moveTo>
                      <a:pt x="140017" y="20193"/>
                    </a:moveTo>
                    <a:lnTo>
                      <a:pt x="140017" y="12192"/>
                    </a:lnTo>
                    <a:moveTo>
                      <a:pt x="37147" y="23050"/>
                    </a:moveTo>
                    <a:lnTo>
                      <a:pt x="39623" y="20193"/>
                    </a:lnTo>
                    <a:moveTo>
                      <a:pt x="39623" y="20193"/>
                    </a:moveTo>
                    <a:lnTo>
                      <a:pt x="39623" y="12192"/>
                    </a:lnTo>
                    <a:moveTo>
                      <a:pt x="138302" y="10477"/>
                    </a:moveTo>
                    <a:lnTo>
                      <a:pt x="140017" y="12192"/>
                    </a:lnTo>
                    <a:moveTo>
                      <a:pt x="145160" y="25526"/>
                    </a:moveTo>
                    <a:lnTo>
                      <a:pt x="145160" y="23050"/>
                    </a:lnTo>
                    <a:moveTo>
                      <a:pt x="34671" y="25526"/>
                    </a:moveTo>
                    <a:lnTo>
                      <a:pt x="34671" y="23050"/>
                    </a:lnTo>
                    <a:moveTo>
                      <a:pt x="41147" y="10477"/>
                    </a:moveTo>
                    <a:lnTo>
                      <a:pt x="39623" y="12192"/>
                    </a:lnTo>
                    <a:moveTo>
                      <a:pt x="138302" y="10477"/>
                    </a:moveTo>
                    <a:lnTo>
                      <a:pt x="138302" y="0"/>
                    </a:lnTo>
                    <a:moveTo>
                      <a:pt x="41147" y="10477"/>
                    </a:moveTo>
                    <a:lnTo>
                      <a:pt x="41147" y="0"/>
                    </a:lnTo>
                    <a:moveTo>
                      <a:pt x="762" y="479869"/>
                    </a:moveTo>
                    <a:lnTo>
                      <a:pt x="762" y="470915"/>
                    </a:lnTo>
                    <a:moveTo>
                      <a:pt x="37147" y="434911"/>
                    </a:moveTo>
                    <a:lnTo>
                      <a:pt x="30670" y="441387"/>
                    </a:lnTo>
                    <a:lnTo>
                      <a:pt x="24193" y="447483"/>
                    </a:lnTo>
                    <a:lnTo>
                      <a:pt x="17716" y="453961"/>
                    </a:lnTo>
                    <a:lnTo>
                      <a:pt x="11621" y="460056"/>
                    </a:lnTo>
                    <a:lnTo>
                      <a:pt x="5144" y="466533"/>
                    </a:lnTo>
                    <a:lnTo>
                      <a:pt x="762" y="470915"/>
                    </a:lnTo>
                    <a:moveTo>
                      <a:pt x="39623" y="434911"/>
                    </a:moveTo>
                    <a:lnTo>
                      <a:pt x="37147" y="434911"/>
                    </a:lnTo>
                    <a:moveTo>
                      <a:pt x="39623" y="434911"/>
                    </a:moveTo>
                    <a:lnTo>
                      <a:pt x="42100" y="432434"/>
                    </a:lnTo>
                    <a:moveTo>
                      <a:pt x="42100" y="432434"/>
                    </a:moveTo>
                    <a:lnTo>
                      <a:pt x="42100" y="409384"/>
                    </a:lnTo>
                    <a:moveTo>
                      <a:pt x="47624" y="409384"/>
                    </a:moveTo>
                    <a:lnTo>
                      <a:pt x="42100" y="409384"/>
                    </a:lnTo>
                    <a:moveTo>
                      <a:pt x="47624" y="409384"/>
                    </a:moveTo>
                    <a:lnTo>
                      <a:pt x="47624" y="404240"/>
                    </a:lnTo>
                    <a:moveTo>
                      <a:pt x="55435" y="404240"/>
                    </a:moveTo>
                    <a:lnTo>
                      <a:pt x="47624" y="404240"/>
                    </a:lnTo>
                    <a:moveTo>
                      <a:pt x="55435" y="470915"/>
                    </a:moveTo>
                    <a:lnTo>
                      <a:pt x="55435" y="404240"/>
                    </a:lnTo>
                    <a:moveTo>
                      <a:pt x="55435" y="470915"/>
                    </a:moveTo>
                    <a:lnTo>
                      <a:pt x="26670" y="470915"/>
                    </a:lnTo>
                    <a:moveTo>
                      <a:pt x="26670" y="481012"/>
                    </a:moveTo>
                    <a:lnTo>
                      <a:pt x="26670" y="470915"/>
                    </a:lnTo>
                    <a:moveTo>
                      <a:pt x="29146" y="481012"/>
                    </a:moveTo>
                    <a:lnTo>
                      <a:pt x="26670" y="481012"/>
                    </a:lnTo>
                    <a:moveTo>
                      <a:pt x="29146" y="511682"/>
                    </a:moveTo>
                    <a:lnTo>
                      <a:pt x="29146" y="481012"/>
                    </a:lnTo>
                    <a:moveTo>
                      <a:pt x="29146" y="511682"/>
                    </a:moveTo>
                    <a:lnTo>
                      <a:pt x="13716" y="511682"/>
                    </a:lnTo>
                    <a:moveTo>
                      <a:pt x="13716" y="675322"/>
                    </a:moveTo>
                    <a:lnTo>
                      <a:pt x="13716" y="511682"/>
                    </a:lnTo>
                    <a:moveTo>
                      <a:pt x="13716" y="675322"/>
                    </a:moveTo>
                    <a:lnTo>
                      <a:pt x="762" y="675322"/>
                    </a:lnTo>
                    <a:moveTo>
                      <a:pt x="762" y="675322"/>
                    </a:moveTo>
                    <a:lnTo>
                      <a:pt x="762" y="502538"/>
                    </a:lnTo>
                    <a:moveTo>
                      <a:pt x="762" y="502538"/>
                    </a:moveTo>
                    <a:lnTo>
                      <a:pt x="18097" y="502538"/>
                    </a:lnTo>
                    <a:moveTo>
                      <a:pt x="18097" y="479869"/>
                    </a:moveTo>
                    <a:lnTo>
                      <a:pt x="18097" y="502538"/>
                    </a:lnTo>
                    <a:moveTo>
                      <a:pt x="762" y="479869"/>
                    </a:moveTo>
                    <a:lnTo>
                      <a:pt x="18097" y="479869"/>
                    </a:lnTo>
                    <a:moveTo>
                      <a:pt x="0" y="506538"/>
                    </a:moveTo>
                    <a:lnTo>
                      <a:pt x="762" y="502538"/>
                    </a:lnTo>
                    <a:moveTo>
                      <a:pt x="762" y="502538"/>
                    </a:moveTo>
                    <a:lnTo>
                      <a:pt x="1524" y="493584"/>
                    </a:lnTo>
                    <a:lnTo>
                      <a:pt x="1143" y="484631"/>
                    </a:lnTo>
                    <a:lnTo>
                      <a:pt x="762" y="479869"/>
                    </a:lnTo>
                    <a:moveTo>
                      <a:pt x="0" y="475868"/>
                    </a:moveTo>
                    <a:lnTo>
                      <a:pt x="381" y="477773"/>
                    </a:lnTo>
                    <a:moveTo>
                      <a:pt x="762" y="479869"/>
                    </a:moveTo>
                    <a:lnTo>
                      <a:pt x="381" y="477773"/>
                    </a:lnTo>
                    <a:moveTo>
                      <a:pt x="152970" y="481012"/>
                    </a:moveTo>
                    <a:lnTo>
                      <a:pt x="150113" y="481012"/>
                    </a:lnTo>
                    <a:moveTo>
                      <a:pt x="100202" y="481012"/>
                    </a:moveTo>
                    <a:lnTo>
                      <a:pt x="89725" y="481012"/>
                    </a:lnTo>
                    <a:moveTo>
                      <a:pt x="89725" y="481012"/>
                    </a:moveTo>
                    <a:lnTo>
                      <a:pt x="79628" y="481012"/>
                    </a:lnTo>
                    <a:moveTo>
                      <a:pt x="150113" y="511682"/>
                    </a:moveTo>
                    <a:lnTo>
                      <a:pt x="150113" y="481012"/>
                    </a:lnTo>
                    <a:moveTo>
                      <a:pt x="80961" y="485965"/>
                    </a:moveTo>
                    <a:cubicBezTo>
                      <a:pt x="82866" y="482916"/>
                      <a:pt x="86295" y="481012"/>
                      <a:pt x="89915" y="481012"/>
                    </a:cubicBezTo>
                    <a:cubicBezTo>
                      <a:pt x="90105" y="481012"/>
                      <a:pt x="90105" y="481012"/>
                      <a:pt x="90105" y="481012"/>
                    </a:cubicBezTo>
                    <a:moveTo>
                      <a:pt x="100202" y="491108"/>
                    </a:moveTo>
                    <a:cubicBezTo>
                      <a:pt x="100202" y="496633"/>
                      <a:pt x="95630" y="501205"/>
                      <a:pt x="89915" y="501205"/>
                    </a:cubicBezTo>
                    <a:cubicBezTo>
                      <a:pt x="84200" y="501205"/>
                      <a:pt x="79628" y="496633"/>
                      <a:pt x="79628" y="491108"/>
                    </a:cubicBezTo>
                    <a:moveTo>
                      <a:pt x="166115" y="511682"/>
                    </a:moveTo>
                    <a:lnTo>
                      <a:pt x="150113" y="511682"/>
                    </a:lnTo>
                    <a:moveTo>
                      <a:pt x="762" y="675322"/>
                    </a:moveTo>
                    <a:lnTo>
                      <a:pt x="0" y="675322"/>
                    </a:lnTo>
                    <a:moveTo>
                      <a:pt x="762" y="470915"/>
                    </a:moveTo>
                    <a:lnTo>
                      <a:pt x="0" y="470915"/>
                    </a:lnTo>
                    <a:moveTo>
                      <a:pt x="152970" y="481012"/>
                    </a:moveTo>
                    <a:lnTo>
                      <a:pt x="152970" y="470915"/>
                    </a:lnTo>
                    <a:moveTo>
                      <a:pt x="166115" y="675322"/>
                    </a:moveTo>
                    <a:lnTo>
                      <a:pt x="166115" y="511682"/>
                    </a:lnTo>
                    <a:moveTo>
                      <a:pt x="37147" y="434911"/>
                    </a:moveTo>
                    <a:lnTo>
                      <a:pt x="36004" y="434911"/>
                    </a:lnTo>
                    <a:moveTo>
                      <a:pt x="178688" y="675322"/>
                    </a:moveTo>
                    <a:lnTo>
                      <a:pt x="178688" y="502538"/>
                    </a:lnTo>
                    <a:moveTo>
                      <a:pt x="178688" y="502538"/>
                    </a:moveTo>
                    <a:lnTo>
                      <a:pt x="179069" y="504824"/>
                    </a:lnTo>
                    <a:moveTo>
                      <a:pt x="178688" y="479869"/>
                    </a:moveTo>
                    <a:lnTo>
                      <a:pt x="177926" y="488822"/>
                    </a:lnTo>
                    <a:lnTo>
                      <a:pt x="178307" y="497966"/>
                    </a:lnTo>
                    <a:lnTo>
                      <a:pt x="178688" y="502538"/>
                    </a:lnTo>
                    <a:moveTo>
                      <a:pt x="179260" y="506538"/>
                    </a:moveTo>
                    <a:lnTo>
                      <a:pt x="179069" y="504824"/>
                    </a:lnTo>
                    <a:moveTo>
                      <a:pt x="179260" y="475868"/>
                    </a:moveTo>
                    <a:lnTo>
                      <a:pt x="178688" y="479869"/>
                    </a:lnTo>
                    <a:moveTo>
                      <a:pt x="178688" y="479869"/>
                    </a:moveTo>
                    <a:lnTo>
                      <a:pt x="178688" y="470915"/>
                    </a:lnTo>
                    <a:moveTo>
                      <a:pt x="179260" y="470915"/>
                    </a:moveTo>
                    <a:lnTo>
                      <a:pt x="178688" y="470915"/>
                    </a:lnTo>
                    <a:moveTo>
                      <a:pt x="179260" y="675322"/>
                    </a:moveTo>
                    <a:lnTo>
                      <a:pt x="178688" y="675322"/>
                    </a:lnTo>
                    <a:moveTo>
                      <a:pt x="178688" y="675322"/>
                    </a:moveTo>
                    <a:lnTo>
                      <a:pt x="166115" y="675322"/>
                    </a:lnTo>
                    <a:moveTo>
                      <a:pt x="72770" y="470915"/>
                    </a:moveTo>
                    <a:lnTo>
                      <a:pt x="54863" y="470915"/>
                    </a:lnTo>
                    <a:moveTo>
                      <a:pt x="124205" y="470915"/>
                    </a:moveTo>
                    <a:lnTo>
                      <a:pt x="72770" y="470915"/>
                    </a:lnTo>
                    <a:moveTo>
                      <a:pt x="152970" y="470915"/>
                    </a:moveTo>
                    <a:lnTo>
                      <a:pt x="124205" y="470915"/>
                    </a:lnTo>
                    <a:moveTo>
                      <a:pt x="161352" y="479869"/>
                    </a:moveTo>
                    <a:lnTo>
                      <a:pt x="161352" y="502538"/>
                    </a:lnTo>
                    <a:moveTo>
                      <a:pt x="142684" y="434911"/>
                    </a:moveTo>
                    <a:lnTo>
                      <a:pt x="140017" y="434911"/>
                    </a:lnTo>
                    <a:moveTo>
                      <a:pt x="143636" y="434911"/>
                    </a:moveTo>
                    <a:lnTo>
                      <a:pt x="142684" y="434911"/>
                    </a:lnTo>
                    <a:moveTo>
                      <a:pt x="178688" y="470915"/>
                    </a:moveTo>
                    <a:lnTo>
                      <a:pt x="172592" y="464438"/>
                    </a:lnTo>
                    <a:lnTo>
                      <a:pt x="166115" y="457961"/>
                    </a:lnTo>
                    <a:lnTo>
                      <a:pt x="159447" y="451865"/>
                    </a:lnTo>
                    <a:lnTo>
                      <a:pt x="152970" y="445388"/>
                    </a:lnTo>
                    <a:lnTo>
                      <a:pt x="146875" y="439292"/>
                    </a:lnTo>
                    <a:lnTo>
                      <a:pt x="142684" y="434911"/>
                    </a:lnTo>
                    <a:moveTo>
                      <a:pt x="178688" y="479869"/>
                    </a:moveTo>
                    <a:lnTo>
                      <a:pt x="161352" y="479869"/>
                    </a:lnTo>
                    <a:moveTo>
                      <a:pt x="178688" y="502538"/>
                    </a:moveTo>
                    <a:lnTo>
                      <a:pt x="161352" y="502538"/>
                    </a:lnTo>
                    <a:moveTo>
                      <a:pt x="72770" y="404240"/>
                    </a:moveTo>
                    <a:lnTo>
                      <a:pt x="55435" y="404240"/>
                    </a:lnTo>
                    <a:moveTo>
                      <a:pt x="124205" y="404240"/>
                    </a:moveTo>
                    <a:lnTo>
                      <a:pt x="72770" y="404240"/>
                    </a:lnTo>
                    <a:moveTo>
                      <a:pt x="124205" y="470915"/>
                    </a:moveTo>
                    <a:lnTo>
                      <a:pt x="124205" y="404240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6" name="Freeform 424">
                <a:extLst>
                  <a:ext uri="{FF2B5EF4-FFF2-40B4-BE49-F238E27FC236}">
                    <a16:creationId xmlns:a16="http://schemas.microsoft.com/office/drawing/2014/main" id="{3CEA1725-F47B-4BD1-B603-51E11279B94A}"/>
                  </a:ext>
                </a:extLst>
              </p:cNvPr>
              <p:cNvSpPr/>
              <p:nvPr/>
            </p:nvSpPr>
            <p:spPr>
              <a:xfrm>
                <a:off x="8867820" y="2058904"/>
                <a:ext cx="30904" cy="0"/>
              </a:xfrm>
              <a:custGeom>
                <a:avLst/>
                <a:gdLst/>
                <a:ahLst/>
                <a:cxnLst/>
                <a:rect l="0" t="0" r="0" b="0"/>
                <a:pathLst>
                  <a:path w="97154">
                    <a:moveTo>
                      <a:pt x="952" y="0"/>
                    </a:moveTo>
                    <a:lnTo>
                      <a:pt x="0" y="0"/>
                    </a:lnTo>
                    <a:moveTo>
                      <a:pt x="97154" y="0"/>
                    </a:moveTo>
                    <a:lnTo>
                      <a:pt x="96011" y="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7" name="Freeform 226">
                <a:extLst>
                  <a:ext uri="{FF2B5EF4-FFF2-40B4-BE49-F238E27FC236}">
                    <a16:creationId xmlns:a16="http://schemas.microsoft.com/office/drawing/2014/main" id="{F3F674C2-945E-4EE9-848D-7BCE6A67C1B9}"/>
                  </a:ext>
                </a:extLst>
              </p:cNvPr>
              <p:cNvSpPr/>
              <p:nvPr/>
            </p:nvSpPr>
            <p:spPr>
              <a:xfrm>
                <a:off x="8800922" y="3229194"/>
                <a:ext cx="167549" cy="449738"/>
              </a:xfrm>
              <a:custGeom>
                <a:avLst/>
                <a:gdLst/>
                <a:ahLst/>
                <a:cxnLst/>
                <a:rect l="0" t="0" r="0" b="0"/>
                <a:pathLst>
                  <a:path w="526732" h="1272729">
                    <a:moveTo>
                      <a:pt x="0" y="619696"/>
                    </a:moveTo>
                    <a:lnTo>
                      <a:pt x="2857" y="619316"/>
                    </a:lnTo>
                    <a:lnTo>
                      <a:pt x="258889" y="619316"/>
                    </a:lnTo>
                    <a:lnTo>
                      <a:pt x="262127" y="619696"/>
                    </a:lnTo>
                    <a:lnTo>
                      <a:pt x="264985" y="620648"/>
                    </a:lnTo>
                    <a:lnTo>
                      <a:pt x="267461" y="622553"/>
                    </a:lnTo>
                    <a:lnTo>
                      <a:pt x="269366" y="625029"/>
                    </a:lnTo>
                    <a:lnTo>
                      <a:pt x="270700" y="627506"/>
                    </a:lnTo>
                    <a:lnTo>
                      <a:pt x="271843" y="630363"/>
                    </a:lnTo>
                    <a:lnTo>
                      <a:pt x="271843" y="633602"/>
                    </a:lnTo>
                    <a:lnTo>
                      <a:pt x="270700" y="636460"/>
                    </a:lnTo>
                    <a:lnTo>
                      <a:pt x="269366" y="639317"/>
                    </a:lnTo>
                    <a:lnTo>
                      <a:pt x="267461" y="641603"/>
                    </a:lnTo>
                    <a:lnTo>
                      <a:pt x="264985" y="643318"/>
                    </a:lnTo>
                    <a:lnTo>
                      <a:pt x="262127" y="644461"/>
                    </a:lnTo>
                    <a:lnTo>
                      <a:pt x="258889" y="644842"/>
                    </a:lnTo>
                    <a:lnTo>
                      <a:pt x="525208" y="1269872"/>
                    </a:lnTo>
                    <a:lnTo>
                      <a:pt x="526732" y="1272729"/>
                    </a:lnTo>
                    <a:lnTo>
                      <a:pt x="514921" y="644842"/>
                    </a:lnTo>
                    <a:lnTo>
                      <a:pt x="511873" y="644461"/>
                    </a:lnTo>
                    <a:lnTo>
                      <a:pt x="509016" y="643318"/>
                    </a:lnTo>
                    <a:lnTo>
                      <a:pt x="506539" y="641603"/>
                    </a:lnTo>
                    <a:lnTo>
                      <a:pt x="504444" y="639317"/>
                    </a:lnTo>
                    <a:lnTo>
                      <a:pt x="502919" y="636460"/>
                    </a:lnTo>
                    <a:lnTo>
                      <a:pt x="502158" y="633602"/>
                    </a:lnTo>
                    <a:lnTo>
                      <a:pt x="502158" y="630363"/>
                    </a:lnTo>
                    <a:lnTo>
                      <a:pt x="502919" y="627506"/>
                    </a:lnTo>
                    <a:lnTo>
                      <a:pt x="504444" y="625029"/>
                    </a:lnTo>
                    <a:lnTo>
                      <a:pt x="506539" y="622553"/>
                    </a:lnTo>
                    <a:lnTo>
                      <a:pt x="509016" y="620648"/>
                    </a:lnTo>
                    <a:lnTo>
                      <a:pt x="511873" y="619696"/>
                    </a:lnTo>
                    <a:lnTo>
                      <a:pt x="514921" y="619316"/>
                    </a:lnTo>
                    <a:lnTo>
                      <a:pt x="2857" y="0"/>
                    </a:lnTo>
                    <a:lnTo>
                      <a:pt x="0" y="619696"/>
                    </a:lnTo>
                    <a:close/>
                  </a:path>
                </a:pathLst>
              </a:custGeom>
              <a:solidFill>
                <a:srgbClr val="00FF00">
                  <a:alpha val="100000"/>
                </a:srgbClr>
              </a:solidFill>
              <a:ln w="127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8" name="Freeform 425">
                <a:extLst>
                  <a:ext uri="{FF2B5EF4-FFF2-40B4-BE49-F238E27FC236}">
                    <a16:creationId xmlns:a16="http://schemas.microsoft.com/office/drawing/2014/main" id="{1F0927F3-E0E1-4C1E-B55F-49AAC715B81D}"/>
                  </a:ext>
                </a:extLst>
              </p:cNvPr>
              <p:cNvSpPr/>
              <p:nvPr/>
            </p:nvSpPr>
            <p:spPr>
              <a:xfrm>
                <a:off x="8507999" y="1271105"/>
                <a:ext cx="2029795" cy="4530974"/>
              </a:xfrm>
              <a:custGeom>
                <a:avLst/>
                <a:gdLst/>
                <a:ahLst/>
                <a:cxnLst/>
                <a:rect l="0" t="0" r="0" b="0"/>
                <a:pathLst>
                  <a:path w="6381177" h="12822364">
                    <a:moveTo>
                      <a:pt x="1227200" y="2229421"/>
                    </a:moveTo>
                    <a:lnTo>
                      <a:pt x="1230057" y="2231897"/>
                    </a:lnTo>
                    <a:moveTo>
                      <a:pt x="1222248" y="2201227"/>
                    </a:moveTo>
                    <a:lnTo>
                      <a:pt x="1214247" y="2201227"/>
                    </a:lnTo>
                    <a:moveTo>
                      <a:pt x="1132141" y="2206371"/>
                    </a:moveTo>
                    <a:lnTo>
                      <a:pt x="1131189" y="2206371"/>
                    </a:lnTo>
                    <a:moveTo>
                      <a:pt x="1227200" y="2229421"/>
                    </a:moveTo>
                    <a:lnTo>
                      <a:pt x="1227200" y="2206371"/>
                    </a:lnTo>
                    <a:moveTo>
                      <a:pt x="1228343" y="2206371"/>
                    </a:moveTo>
                    <a:lnTo>
                      <a:pt x="1227200" y="2206371"/>
                    </a:lnTo>
                    <a:moveTo>
                      <a:pt x="1222248" y="2206371"/>
                    </a:moveTo>
                    <a:lnTo>
                      <a:pt x="1222248" y="2201227"/>
                    </a:lnTo>
                    <a:moveTo>
                      <a:pt x="1227200" y="2206371"/>
                    </a:moveTo>
                    <a:lnTo>
                      <a:pt x="1222248" y="2206371"/>
                    </a:lnTo>
                    <a:moveTo>
                      <a:pt x="1090040" y="2472308"/>
                    </a:moveTo>
                    <a:lnTo>
                      <a:pt x="1090040" y="2418777"/>
                    </a:lnTo>
                    <a:moveTo>
                      <a:pt x="1090040" y="2342006"/>
                    </a:moveTo>
                    <a:lnTo>
                      <a:pt x="1090040" y="2303525"/>
                    </a:lnTo>
                    <a:moveTo>
                      <a:pt x="1090040" y="2272855"/>
                    </a:moveTo>
                    <a:lnTo>
                      <a:pt x="1090040" y="2267901"/>
                    </a:lnTo>
                    <a:moveTo>
                      <a:pt x="1126045" y="2231897"/>
                    </a:moveTo>
                    <a:lnTo>
                      <a:pt x="1090040" y="2267901"/>
                    </a:lnTo>
                    <a:moveTo>
                      <a:pt x="1269300" y="2472308"/>
                    </a:moveTo>
                    <a:lnTo>
                      <a:pt x="1269300" y="2418777"/>
                    </a:lnTo>
                    <a:moveTo>
                      <a:pt x="1269300" y="2342006"/>
                    </a:moveTo>
                    <a:lnTo>
                      <a:pt x="1269300" y="2303525"/>
                    </a:lnTo>
                    <a:moveTo>
                      <a:pt x="1269300" y="2272855"/>
                    </a:moveTo>
                    <a:lnTo>
                      <a:pt x="1269300" y="2267901"/>
                    </a:lnTo>
                    <a:moveTo>
                      <a:pt x="1233676" y="2231897"/>
                    </a:moveTo>
                    <a:lnTo>
                      <a:pt x="1269300" y="2267901"/>
                    </a:lnTo>
                    <a:moveTo>
                      <a:pt x="1128712" y="2231897"/>
                    </a:moveTo>
                    <a:lnTo>
                      <a:pt x="1131189" y="2229421"/>
                    </a:lnTo>
                    <a:moveTo>
                      <a:pt x="1228343" y="2229421"/>
                    </a:moveTo>
                    <a:lnTo>
                      <a:pt x="1230819" y="2231897"/>
                    </a:lnTo>
                    <a:moveTo>
                      <a:pt x="1131189" y="2229421"/>
                    </a:moveTo>
                    <a:lnTo>
                      <a:pt x="1131189" y="2206371"/>
                    </a:lnTo>
                    <a:moveTo>
                      <a:pt x="1228343" y="2229421"/>
                    </a:moveTo>
                    <a:lnTo>
                      <a:pt x="1228343" y="2206371"/>
                    </a:lnTo>
                    <a:moveTo>
                      <a:pt x="1227200" y="51245"/>
                    </a:moveTo>
                    <a:lnTo>
                      <a:pt x="1219771" y="51245"/>
                    </a:lnTo>
                    <a:moveTo>
                      <a:pt x="1219771" y="51245"/>
                    </a:moveTo>
                    <a:lnTo>
                      <a:pt x="1219771" y="76771"/>
                    </a:lnTo>
                    <a:moveTo>
                      <a:pt x="1219771" y="76771"/>
                    </a:moveTo>
                    <a:lnTo>
                      <a:pt x="1218247" y="76771"/>
                    </a:lnTo>
                    <a:moveTo>
                      <a:pt x="1218247" y="76771"/>
                    </a:moveTo>
                    <a:lnTo>
                      <a:pt x="1218247" y="102679"/>
                    </a:lnTo>
                    <a:moveTo>
                      <a:pt x="1218247" y="102679"/>
                    </a:moveTo>
                    <a:lnTo>
                      <a:pt x="1141666" y="102679"/>
                    </a:lnTo>
                    <a:moveTo>
                      <a:pt x="1141666" y="76771"/>
                    </a:moveTo>
                    <a:lnTo>
                      <a:pt x="1141666" y="102679"/>
                    </a:lnTo>
                    <a:moveTo>
                      <a:pt x="1141666" y="76771"/>
                    </a:moveTo>
                    <a:lnTo>
                      <a:pt x="1139761" y="76771"/>
                    </a:lnTo>
                    <a:moveTo>
                      <a:pt x="1139761" y="51245"/>
                    </a:moveTo>
                    <a:lnTo>
                      <a:pt x="1139761" y="76771"/>
                    </a:lnTo>
                    <a:moveTo>
                      <a:pt x="1139761" y="51245"/>
                    </a:moveTo>
                    <a:lnTo>
                      <a:pt x="1132522" y="51245"/>
                    </a:lnTo>
                    <a:moveTo>
                      <a:pt x="1148143" y="0"/>
                    </a:moveTo>
                    <a:lnTo>
                      <a:pt x="1145476" y="8763"/>
                    </a:lnTo>
                    <a:lnTo>
                      <a:pt x="1142999" y="17336"/>
                    </a:lnTo>
                    <a:lnTo>
                      <a:pt x="1140142" y="26098"/>
                    </a:lnTo>
                    <a:lnTo>
                      <a:pt x="1137665" y="34671"/>
                    </a:lnTo>
                    <a:lnTo>
                      <a:pt x="1135189" y="43244"/>
                    </a:lnTo>
                    <a:lnTo>
                      <a:pt x="1132522" y="51245"/>
                    </a:lnTo>
                    <a:moveTo>
                      <a:pt x="1211389" y="0"/>
                    </a:moveTo>
                    <a:lnTo>
                      <a:pt x="1148143" y="0"/>
                    </a:lnTo>
                    <a:moveTo>
                      <a:pt x="1227200" y="51245"/>
                    </a:moveTo>
                    <a:lnTo>
                      <a:pt x="1224343" y="42482"/>
                    </a:lnTo>
                    <a:lnTo>
                      <a:pt x="1221867" y="34290"/>
                    </a:lnTo>
                    <a:lnTo>
                      <a:pt x="1219390" y="25717"/>
                    </a:lnTo>
                    <a:lnTo>
                      <a:pt x="1216533" y="16954"/>
                    </a:lnTo>
                    <a:lnTo>
                      <a:pt x="1213866" y="8382"/>
                    </a:lnTo>
                    <a:lnTo>
                      <a:pt x="1211389" y="0"/>
                    </a:lnTo>
                    <a:moveTo>
                      <a:pt x="1211389" y="0"/>
                    </a:moveTo>
                    <a:lnTo>
                      <a:pt x="1213294" y="0"/>
                    </a:lnTo>
                    <a:moveTo>
                      <a:pt x="1146619" y="0"/>
                    </a:moveTo>
                    <a:lnTo>
                      <a:pt x="1148143" y="0"/>
                    </a:lnTo>
                    <a:moveTo>
                      <a:pt x="1131569" y="51245"/>
                    </a:moveTo>
                    <a:lnTo>
                      <a:pt x="1132522" y="51245"/>
                    </a:lnTo>
                    <a:moveTo>
                      <a:pt x="1227200" y="51245"/>
                    </a:moveTo>
                    <a:lnTo>
                      <a:pt x="1228343" y="51245"/>
                    </a:lnTo>
                    <a:moveTo>
                      <a:pt x="1218247" y="102679"/>
                    </a:moveTo>
                    <a:lnTo>
                      <a:pt x="1219390" y="102679"/>
                    </a:lnTo>
                    <a:moveTo>
                      <a:pt x="1140142" y="102679"/>
                    </a:moveTo>
                    <a:lnTo>
                      <a:pt x="1141666" y="102679"/>
                    </a:lnTo>
                    <a:moveTo>
                      <a:pt x="1146619" y="0"/>
                    </a:moveTo>
                    <a:lnTo>
                      <a:pt x="1131569" y="51245"/>
                    </a:lnTo>
                    <a:moveTo>
                      <a:pt x="1213294" y="0"/>
                    </a:moveTo>
                    <a:lnTo>
                      <a:pt x="1228343" y="51245"/>
                    </a:lnTo>
                    <a:moveTo>
                      <a:pt x="1219390" y="76771"/>
                    </a:moveTo>
                    <a:lnTo>
                      <a:pt x="1219390" y="102679"/>
                    </a:lnTo>
                    <a:moveTo>
                      <a:pt x="1140142" y="76771"/>
                    </a:moveTo>
                    <a:lnTo>
                      <a:pt x="1140142" y="102679"/>
                    </a:lnTo>
                    <a:moveTo>
                      <a:pt x="1170812" y="2288094"/>
                    </a:moveTo>
                    <a:cubicBezTo>
                      <a:pt x="1170812" y="2288094"/>
                      <a:pt x="1170812" y="2288094"/>
                      <a:pt x="1170812" y="2288094"/>
                    </a:cubicBezTo>
                    <a:cubicBezTo>
                      <a:pt x="1170812" y="2282760"/>
                      <a:pt x="1174813" y="2278760"/>
                      <a:pt x="1180147" y="2278760"/>
                    </a:cubicBezTo>
                    <a:cubicBezTo>
                      <a:pt x="1185481" y="2278760"/>
                      <a:pt x="1189481" y="2282760"/>
                      <a:pt x="1189481" y="2288094"/>
                    </a:cubicBezTo>
                    <a:cubicBezTo>
                      <a:pt x="1189481" y="2293428"/>
                      <a:pt x="1185481" y="2297429"/>
                      <a:pt x="1180147" y="2297429"/>
                    </a:cubicBezTo>
                    <a:cubicBezTo>
                      <a:pt x="1175003" y="2297429"/>
                      <a:pt x="1170812" y="2293238"/>
                      <a:pt x="1170812" y="2288094"/>
                    </a:cubicBezTo>
                    <a:moveTo>
                      <a:pt x="1190243" y="2288094"/>
                    </a:moveTo>
                    <a:cubicBezTo>
                      <a:pt x="1190243" y="2293619"/>
                      <a:pt x="1185672" y="2298191"/>
                      <a:pt x="1179956" y="2298191"/>
                    </a:cubicBezTo>
                    <a:cubicBezTo>
                      <a:pt x="1174241" y="2298191"/>
                      <a:pt x="1169669" y="2293810"/>
                      <a:pt x="1169669" y="2288094"/>
                    </a:cubicBezTo>
                    <a:cubicBezTo>
                      <a:pt x="1169669" y="2282380"/>
                      <a:pt x="1174241" y="2277998"/>
                      <a:pt x="1179956" y="2277998"/>
                    </a:cubicBezTo>
                    <a:cubicBezTo>
                      <a:pt x="1185672" y="2277998"/>
                      <a:pt x="1190243" y="2282380"/>
                      <a:pt x="1190243" y="2288094"/>
                    </a:cubicBezTo>
                    <a:cubicBezTo>
                      <a:pt x="1190243" y="2288094"/>
                      <a:pt x="1190243" y="2288094"/>
                      <a:pt x="1190243" y="2288094"/>
                    </a:cubicBezTo>
                    <a:moveTo>
                      <a:pt x="1191196" y="3449192"/>
                    </a:moveTo>
                    <a:cubicBezTo>
                      <a:pt x="1192149" y="3450907"/>
                      <a:pt x="1192720" y="3453002"/>
                      <a:pt x="1192720" y="3455098"/>
                    </a:cubicBezTo>
                    <a:cubicBezTo>
                      <a:pt x="1192720" y="3462337"/>
                      <a:pt x="1187195" y="3467861"/>
                      <a:pt x="1179956" y="3467861"/>
                    </a:cubicBezTo>
                    <a:cubicBezTo>
                      <a:pt x="1172718" y="3467861"/>
                      <a:pt x="1167193" y="3462337"/>
                      <a:pt x="1167193" y="3455098"/>
                    </a:cubicBezTo>
                    <a:cubicBezTo>
                      <a:pt x="1167193" y="3447859"/>
                      <a:pt x="1172718" y="3442334"/>
                      <a:pt x="1179956" y="3442334"/>
                    </a:cubicBezTo>
                    <a:cubicBezTo>
                      <a:pt x="1184719" y="3442334"/>
                      <a:pt x="1189100" y="3445001"/>
                      <a:pt x="1191196" y="3449192"/>
                    </a:cubicBezTo>
                    <a:moveTo>
                      <a:pt x="933069" y="3450335"/>
                    </a:moveTo>
                    <a:cubicBezTo>
                      <a:pt x="933830" y="3451859"/>
                      <a:pt x="934212" y="3453383"/>
                      <a:pt x="934212" y="3455098"/>
                    </a:cubicBezTo>
                    <a:cubicBezTo>
                      <a:pt x="934212" y="3460812"/>
                      <a:pt x="929639" y="3465384"/>
                      <a:pt x="923925" y="3465384"/>
                    </a:cubicBezTo>
                    <a:cubicBezTo>
                      <a:pt x="918210" y="3465384"/>
                      <a:pt x="913637" y="3460812"/>
                      <a:pt x="913637" y="3455098"/>
                    </a:cubicBezTo>
                    <a:cubicBezTo>
                      <a:pt x="913637" y="3449382"/>
                      <a:pt x="918210" y="3444810"/>
                      <a:pt x="923925" y="3444810"/>
                    </a:cubicBezTo>
                    <a:cubicBezTo>
                      <a:pt x="927735" y="3444810"/>
                      <a:pt x="931164" y="3446906"/>
                      <a:pt x="933069" y="3450335"/>
                    </a:cubicBezTo>
                    <a:moveTo>
                      <a:pt x="1191196" y="4861940"/>
                    </a:moveTo>
                    <a:cubicBezTo>
                      <a:pt x="1192149" y="4863654"/>
                      <a:pt x="1192720" y="4865750"/>
                      <a:pt x="1192720" y="4867846"/>
                    </a:cubicBezTo>
                    <a:cubicBezTo>
                      <a:pt x="1192720" y="4875085"/>
                      <a:pt x="1187195" y="4880609"/>
                      <a:pt x="1179956" y="4880609"/>
                    </a:cubicBezTo>
                    <a:cubicBezTo>
                      <a:pt x="1172718" y="4880609"/>
                      <a:pt x="1167193" y="4875085"/>
                      <a:pt x="1167193" y="4867846"/>
                    </a:cubicBezTo>
                    <a:cubicBezTo>
                      <a:pt x="1167193" y="4860606"/>
                      <a:pt x="1172718" y="4855082"/>
                      <a:pt x="1179956" y="4855082"/>
                    </a:cubicBezTo>
                    <a:cubicBezTo>
                      <a:pt x="1184719" y="4855082"/>
                      <a:pt x="1189100" y="4857749"/>
                      <a:pt x="1191196" y="4861940"/>
                    </a:cubicBezTo>
                    <a:moveTo>
                      <a:pt x="1445131" y="3450335"/>
                    </a:moveTo>
                    <a:cubicBezTo>
                      <a:pt x="1445893" y="3451859"/>
                      <a:pt x="1446275" y="3453383"/>
                      <a:pt x="1446275" y="3455098"/>
                    </a:cubicBezTo>
                    <a:cubicBezTo>
                      <a:pt x="1446084" y="3460812"/>
                      <a:pt x="1441512" y="3465384"/>
                      <a:pt x="1435797" y="3465384"/>
                    </a:cubicBezTo>
                    <a:cubicBezTo>
                      <a:pt x="1430272" y="3465384"/>
                      <a:pt x="1425701" y="3460812"/>
                      <a:pt x="1425701" y="3455098"/>
                    </a:cubicBezTo>
                    <a:cubicBezTo>
                      <a:pt x="1425701" y="3449382"/>
                      <a:pt x="1430272" y="3444810"/>
                      <a:pt x="1435988" y="3444810"/>
                    </a:cubicBezTo>
                    <a:cubicBezTo>
                      <a:pt x="1439797" y="3444810"/>
                      <a:pt x="1443227" y="3446906"/>
                      <a:pt x="1445131" y="3450335"/>
                    </a:cubicBezTo>
                    <a:moveTo>
                      <a:pt x="933069" y="4863083"/>
                    </a:moveTo>
                    <a:cubicBezTo>
                      <a:pt x="933830" y="4864607"/>
                      <a:pt x="934212" y="4866131"/>
                      <a:pt x="934212" y="4867846"/>
                    </a:cubicBezTo>
                    <a:cubicBezTo>
                      <a:pt x="934212" y="4873560"/>
                      <a:pt x="929639" y="4878132"/>
                      <a:pt x="923925" y="4878132"/>
                    </a:cubicBezTo>
                    <a:cubicBezTo>
                      <a:pt x="918210" y="4878132"/>
                      <a:pt x="913637" y="4873560"/>
                      <a:pt x="913637" y="4867846"/>
                    </a:cubicBezTo>
                    <a:cubicBezTo>
                      <a:pt x="913637" y="4862131"/>
                      <a:pt x="918210" y="4857559"/>
                      <a:pt x="923925" y="4857559"/>
                    </a:cubicBezTo>
                    <a:cubicBezTo>
                      <a:pt x="927735" y="4857559"/>
                      <a:pt x="931164" y="4859654"/>
                      <a:pt x="933069" y="4863083"/>
                    </a:cubicBezTo>
                    <a:moveTo>
                      <a:pt x="1445131" y="4863083"/>
                    </a:moveTo>
                    <a:cubicBezTo>
                      <a:pt x="1445893" y="4864607"/>
                      <a:pt x="1446275" y="4866131"/>
                      <a:pt x="1446275" y="4867846"/>
                    </a:cubicBezTo>
                    <a:cubicBezTo>
                      <a:pt x="1446084" y="4873560"/>
                      <a:pt x="1441512" y="4878132"/>
                      <a:pt x="1435797" y="4878132"/>
                    </a:cubicBezTo>
                    <a:cubicBezTo>
                      <a:pt x="1430272" y="4878132"/>
                      <a:pt x="1425701" y="4873560"/>
                      <a:pt x="1425701" y="4867846"/>
                    </a:cubicBezTo>
                    <a:cubicBezTo>
                      <a:pt x="1425701" y="4862131"/>
                      <a:pt x="1430272" y="4857559"/>
                      <a:pt x="1435988" y="4857559"/>
                    </a:cubicBezTo>
                    <a:cubicBezTo>
                      <a:pt x="1439797" y="4857559"/>
                      <a:pt x="1443227" y="4859654"/>
                      <a:pt x="1445131" y="4863083"/>
                    </a:cubicBezTo>
                    <a:moveTo>
                      <a:pt x="1191196" y="4155566"/>
                    </a:moveTo>
                    <a:cubicBezTo>
                      <a:pt x="1192149" y="4157281"/>
                      <a:pt x="1192720" y="4159376"/>
                      <a:pt x="1192720" y="4161472"/>
                    </a:cubicBezTo>
                    <a:cubicBezTo>
                      <a:pt x="1192720" y="4168710"/>
                      <a:pt x="1187195" y="4174235"/>
                      <a:pt x="1179956" y="4174235"/>
                    </a:cubicBezTo>
                    <a:cubicBezTo>
                      <a:pt x="1172718" y="4174235"/>
                      <a:pt x="1167193" y="4168710"/>
                      <a:pt x="1167193" y="4161472"/>
                    </a:cubicBezTo>
                    <a:cubicBezTo>
                      <a:pt x="1167193" y="4154232"/>
                      <a:pt x="1172718" y="4148708"/>
                      <a:pt x="1179956" y="4148708"/>
                    </a:cubicBezTo>
                    <a:cubicBezTo>
                      <a:pt x="1184719" y="4148708"/>
                      <a:pt x="1189100" y="4151375"/>
                      <a:pt x="1191196" y="4155566"/>
                    </a:cubicBezTo>
                    <a:moveTo>
                      <a:pt x="914971" y="3388613"/>
                    </a:moveTo>
                    <a:cubicBezTo>
                      <a:pt x="916876" y="3385565"/>
                      <a:pt x="920305" y="3383660"/>
                      <a:pt x="923925" y="3383660"/>
                    </a:cubicBezTo>
                    <a:cubicBezTo>
                      <a:pt x="929639" y="3383660"/>
                      <a:pt x="934212" y="3388042"/>
                      <a:pt x="934212" y="3393757"/>
                    </a:cubicBezTo>
                    <a:cubicBezTo>
                      <a:pt x="934212" y="3399471"/>
                      <a:pt x="929639" y="3403853"/>
                      <a:pt x="923925" y="3403853"/>
                    </a:cubicBezTo>
                    <a:cubicBezTo>
                      <a:pt x="918210" y="3403853"/>
                      <a:pt x="913637" y="3399471"/>
                      <a:pt x="913637" y="3393757"/>
                    </a:cubicBezTo>
                    <a:cubicBezTo>
                      <a:pt x="913637" y="3392042"/>
                      <a:pt x="914209" y="3390137"/>
                      <a:pt x="914971" y="3388613"/>
                    </a:cubicBezTo>
                    <a:moveTo>
                      <a:pt x="914971" y="3511676"/>
                    </a:moveTo>
                    <a:cubicBezTo>
                      <a:pt x="916685" y="3508437"/>
                      <a:pt x="920114" y="3506342"/>
                      <a:pt x="923925" y="3506342"/>
                    </a:cubicBezTo>
                    <a:cubicBezTo>
                      <a:pt x="929639" y="3506342"/>
                      <a:pt x="934212" y="3510914"/>
                      <a:pt x="934212" y="3516629"/>
                    </a:cubicBezTo>
                    <a:cubicBezTo>
                      <a:pt x="934212" y="3522344"/>
                      <a:pt x="929639" y="3526916"/>
                      <a:pt x="923925" y="3526916"/>
                    </a:cubicBezTo>
                    <a:cubicBezTo>
                      <a:pt x="918210" y="3526916"/>
                      <a:pt x="913637" y="3522344"/>
                      <a:pt x="913637" y="3516629"/>
                    </a:cubicBezTo>
                    <a:cubicBezTo>
                      <a:pt x="913637" y="3514915"/>
                      <a:pt x="914019" y="3513200"/>
                      <a:pt x="914971" y="3511676"/>
                    </a:cubicBezTo>
                    <a:moveTo>
                      <a:pt x="1427034" y="3388613"/>
                    </a:moveTo>
                    <a:cubicBezTo>
                      <a:pt x="1428939" y="3385565"/>
                      <a:pt x="1432368" y="3383660"/>
                      <a:pt x="1435988" y="3383660"/>
                    </a:cubicBezTo>
                    <a:cubicBezTo>
                      <a:pt x="1441512" y="3383660"/>
                      <a:pt x="1446084" y="3388042"/>
                      <a:pt x="1446084" y="3393757"/>
                    </a:cubicBezTo>
                    <a:cubicBezTo>
                      <a:pt x="1446084" y="3399471"/>
                      <a:pt x="1441512" y="3403853"/>
                      <a:pt x="1435797" y="3403853"/>
                    </a:cubicBezTo>
                    <a:cubicBezTo>
                      <a:pt x="1430272" y="3403853"/>
                      <a:pt x="1425701" y="3399471"/>
                      <a:pt x="1425701" y="3393757"/>
                    </a:cubicBezTo>
                    <a:cubicBezTo>
                      <a:pt x="1425701" y="3392042"/>
                      <a:pt x="1426272" y="3390137"/>
                      <a:pt x="1427034" y="3388613"/>
                    </a:cubicBezTo>
                    <a:moveTo>
                      <a:pt x="1427034" y="3511676"/>
                    </a:moveTo>
                    <a:cubicBezTo>
                      <a:pt x="1428748" y="3508437"/>
                      <a:pt x="1432177" y="3506342"/>
                      <a:pt x="1435988" y="3506342"/>
                    </a:cubicBezTo>
                    <a:cubicBezTo>
                      <a:pt x="1441512" y="3506342"/>
                      <a:pt x="1446084" y="3510914"/>
                      <a:pt x="1446084" y="3516629"/>
                    </a:cubicBezTo>
                    <a:cubicBezTo>
                      <a:pt x="1446084" y="3522344"/>
                      <a:pt x="1441512" y="3526916"/>
                      <a:pt x="1435797" y="3526916"/>
                    </a:cubicBezTo>
                    <a:cubicBezTo>
                      <a:pt x="1430272" y="3526916"/>
                      <a:pt x="1425701" y="3522344"/>
                      <a:pt x="1425701" y="3516629"/>
                    </a:cubicBezTo>
                    <a:cubicBezTo>
                      <a:pt x="1425701" y="3514915"/>
                      <a:pt x="1426081" y="3513200"/>
                      <a:pt x="1427034" y="3511676"/>
                    </a:cubicBezTo>
                    <a:moveTo>
                      <a:pt x="915162" y="4801551"/>
                    </a:moveTo>
                    <a:cubicBezTo>
                      <a:pt x="916876" y="4798313"/>
                      <a:pt x="920305" y="4796408"/>
                      <a:pt x="923925" y="4796408"/>
                    </a:cubicBezTo>
                    <a:cubicBezTo>
                      <a:pt x="929639" y="4796408"/>
                      <a:pt x="934212" y="4800980"/>
                      <a:pt x="934212" y="4806695"/>
                    </a:cubicBezTo>
                    <a:cubicBezTo>
                      <a:pt x="934212" y="4812410"/>
                      <a:pt x="929639" y="4816982"/>
                      <a:pt x="923925" y="4816982"/>
                    </a:cubicBezTo>
                    <a:cubicBezTo>
                      <a:pt x="918210" y="4816982"/>
                      <a:pt x="913637" y="4812410"/>
                      <a:pt x="913637" y="4806695"/>
                    </a:cubicBezTo>
                    <a:cubicBezTo>
                      <a:pt x="913637" y="4804790"/>
                      <a:pt x="914209" y="4803075"/>
                      <a:pt x="915162" y="4801551"/>
                    </a:cubicBezTo>
                    <a:moveTo>
                      <a:pt x="914971" y="4924424"/>
                    </a:moveTo>
                    <a:cubicBezTo>
                      <a:pt x="916685" y="4921185"/>
                      <a:pt x="920114" y="4919090"/>
                      <a:pt x="923925" y="4919090"/>
                    </a:cubicBezTo>
                    <a:cubicBezTo>
                      <a:pt x="929639" y="4919090"/>
                      <a:pt x="934212" y="4923662"/>
                      <a:pt x="934212" y="4929377"/>
                    </a:cubicBezTo>
                    <a:cubicBezTo>
                      <a:pt x="934212" y="4935092"/>
                      <a:pt x="929639" y="4939664"/>
                      <a:pt x="923925" y="4939664"/>
                    </a:cubicBezTo>
                    <a:cubicBezTo>
                      <a:pt x="918210" y="4939664"/>
                      <a:pt x="913637" y="4935092"/>
                      <a:pt x="913637" y="4929377"/>
                    </a:cubicBezTo>
                    <a:cubicBezTo>
                      <a:pt x="913637" y="4927663"/>
                      <a:pt x="914019" y="4925948"/>
                      <a:pt x="914971" y="4924424"/>
                    </a:cubicBezTo>
                    <a:moveTo>
                      <a:pt x="1427225" y="4801551"/>
                    </a:moveTo>
                    <a:cubicBezTo>
                      <a:pt x="1428939" y="4798313"/>
                      <a:pt x="1432368" y="4796408"/>
                      <a:pt x="1435988" y="4796408"/>
                    </a:cubicBezTo>
                    <a:cubicBezTo>
                      <a:pt x="1441512" y="4796408"/>
                      <a:pt x="1446084" y="4800980"/>
                      <a:pt x="1446084" y="4806695"/>
                    </a:cubicBezTo>
                    <a:cubicBezTo>
                      <a:pt x="1446084" y="4812410"/>
                      <a:pt x="1441512" y="4816982"/>
                      <a:pt x="1435797" y="4816982"/>
                    </a:cubicBezTo>
                    <a:cubicBezTo>
                      <a:pt x="1430272" y="4816982"/>
                      <a:pt x="1425701" y="4812410"/>
                      <a:pt x="1425701" y="4806695"/>
                    </a:cubicBezTo>
                    <a:cubicBezTo>
                      <a:pt x="1425701" y="4804790"/>
                      <a:pt x="1426272" y="4803075"/>
                      <a:pt x="1427225" y="4801551"/>
                    </a:cubicBezTo>
                    <a:moveTo>
                      <a:pt x="1427034" y="4924424"/>
                    </a:moveTo>
                    <a:cubicBezTo>
                      <a:pt x="1428748" y="4921185"/>
                      <a:pt x="1432177" y="4919090"/>
                      <a:pt x="1435988" y="4919090"/>
                    </a:cubicBezTo>
                    <a:cubicBezTo>
                      <a:pt x="1441512" y="4919090"/>
                      <a:pt x="1446084" y="4923662"/>
                      <a:pt x="1446084" y="4929377"/>
                    </a:cubicBezTo>
                    <a:cubicBezTo>
                      <a:pt x="1446084" y="4935092"/>
                      <a:pt x="1441512" y="4939664"/>
                      <a:pt x="1435797" y="4939664"/>
                    </a:cubicBezTo>
                    <a:cubicBezTo>
                      <a:pt x="1430272" y="4939664"/>
                      <a:pt x="1425701" y="4935092"/>
                      <a:pt x="1425701" y="4929377"/>
                    </a:cubicBezTo>
                    <a:cubicBezTo>
                      <a:pt x="1425701" y="4927663"/>
                      <a:pt x="1426081" y="4925948"/>
                      <a:pt x="1427034" y="4924424"/>
                    </a:cubicBezTo>
                    <a:moveTo>
                      <a:pt x="914971" y="4156519"/>
                    </a:moveTo>
                    <a:cubicBezTo>
                      <a:pt x="916685" y="4153280"/>
                      <a:pt x="920114" y="4151185"/>
                      <a:pt x="923925" y="4151185"/>
                    </a:cubicBezTo>
                    <a:cubicBezTo>
                      <a:pt x="929639" y="4151185"/>
                      <a:pt x="934212" y="4155756"/>
                      <a:pt x="934212" y="4161472"/>
                    </a:cubicBezTo>
                    <a:cubicBezTo>
                      <a:pt x="934212" y="4167187"/>
                      <a:pt x="929639" y="4171759"/>
                      <a:pt x="923925" y="4171759"/>
                    </a:cubicBezTo>
                    <a:cubicBezTo>
                      <a:pt x="918210" y="4171759"/>
                      <a:pt x="913637" y="4167187"/>
                      <a:pt x="913637" y="4161472"/>
                    </a:cubicBezTo>
                    <a:cubicBezTo>
                      <a:pt x="913637" y="4159757"/>
                      <a:pt x="914019" y="4158043"/>
                      <a:pt x="914971" y="4156519"/>
                    </a:cubicBezTo>
                    <a:moveTo>
                      <a:pt x="1427034" y="4156519"/>
                    </a:moveTo>
                    <a:cubicBezTo>
                      <a:pt x="1428748" y="4153280"/>
                      <a:pt x="1432177" y="4151185"/>
                      <a:pt x="1435988" y="4151185"/>
                    </a:cubicBezTo>
                    <a:cubicBezTo>
                      <a:pt x="1441512" y="4151185"/>
                      <a:pt x="1446084" y="4155756"/>
                      <a:pt x="1446084" y="4161472"/>
                    </a:cubicBezTo>
                    <a:cubicBezTo>
                      <a:pt x="1446084" y="4167187"/>
                      <a:pt x="1441512" y="4171759"/>
                      <a:pt x="1435797" y="4171759"/>
                    </a:cubicBezTo>
                    <a:cubicBezTo>
                      <a:pt x="1430272" y="4171759"/>
                      <a:pt x="1425701" y="4167187"/>
                      <a:pt x="1425701" y="4161472"/>
                    </a:cubicBezTo>
                    <a:cubicBezTo>
                      <a:pt x="1425701" y="4159757"/>
                      <a:pt x="1426081" y="4158043"/>
                      <a:pt x="1427034" y="4156519"/>
                    </a:cubicBezTo>
                    <a:moveTo>
                      <a:pt x="1560956" y="12443650"/>
                    </a:moveTo>
                    <a:lnTo>
                      <a:pt x="2344101" y="12443650"/>
                    </a:lnTo>
                    <a:moveTo>
                      <a:pt x="1560956" y="12443650"/>
                    </a:moveTo>
                    <a:lnTo>
                      <a:pt x="1560956" y="9677589"/>
                    </a:lnTo>
                    <a:moveTo>
                      <a:pt x="1560956" y="9677589"/>
                    </a:moveTo>
                    <a:lnTo>
                      <a:pt x="2344101" y="9677589"/>
                    </a:lnTo>
                    <a:moveTo>
                      <a:pt x="2344101" y="12443650"/>
                    </a:moveTo>
                    <a:lnTo>
                      <a:pt x="2344101" y="9677589"/>
                    </a:lnTo>
                    <a:moveTo>
                      <a:pt x="862964" y="9677589"/>
                    </a:moveTo>
                    <a:lnTo>
                      <a:pt x="793432" y="9677589"/>
                    </a:lnTo>
                    <a:moveTo>
                      <a:pt x="862964" y="12443650"/>
                    </a:moveTo>
                    <a:lnTo>
                      <a:pt x="793432" y="12443650"/>
                    </a:lnTo>
                    <a:moveTo>
                      <a:pt x="793432" y="12443650"/>
                    </a:moveTo>
                    <a:lnTo>
                      <a:pt x="793432" y="9677589"/>
                    </a:lnTo>
                    <a:moveTo>
                      <a:pt x="1560956" y="9677589"/>
                    </a:moveTo>
                    <a:lnTo>
                      <a:pt x="1496566" y="9677589"/>
                    </a:lnTo>
                    <a:moveTo>
                      <a:pt x="10096" y="9677589"/>
                    </a:moveTo>
                    <a:lnTo>
                      <a:pt x="793432" y="9677589"/>
                    </a:lnTo>
                    <a:moveTo>
                      <a:pt x="10096" y="9677589"/>
                    </a:moveTo>
                    <a:lnTo>
                      <a:pt x="10096" y="9677589"/>
                    </a:lnTo>
                    <a:moveTo>
                      <a:pt x="2344291" y="9677589"/>
                    </a:moveTo>
                    <a:lnTo>
                      <a:pt x="2344101" y="9677589"/>
                    </a:lnTo>
                    <a:moveTo>
                      <a:pt x="1560956" y="12443650"/>
                    </a:moveTo>
                    <a:lnTo>
                      <a:pt x="1496566" y="12443650"/>
                    </a:lnTo>
                    <a:moveTo>
                      <a:pt x="2344291" y="12443650"/>
                    </a:moveTo>
                    <a:lnTo>
                      <a:pt x="2344101" y="12443650"/>
                    </a:lnTo>
                    <a:moveTo>
                      <a:pt x="10096" y="12443650"/>
                    </a:moveTo>
                    <a:lnTo>
                      <a:pt x="10096" y="12443650"/>
                    </a:lnTo>
                    <a:moveTo>
                      <a:pt x="10096" y="12443650"/>
                    </a:moveTo>
                    <a:lnTo>
                      <a:pt x="793432" y="12443650"/>
                    </a:lnTo>
                    <a:moveTo>
                      <a:pt x="10096" y="12443650"/>
                    </a:moveTo>
                    <a:lnTo>
                      <a:pt x="10096" y="9677589"/>
                    </a:lnTo>
                    <a:moveTo>
                      <a:pt x="435292" y="8927401"/>
                    </a:moveTo>
                    <a:lnTo>
                      <a:pt x="435292" y="7577899"/>
                    </a:lnTo>
                    <a:moveTo>
                      <a:pt x="435292" y="7577899"/>
                    </a:moveTo>
                    <a:lnTo>
                      <a:pt x="793432" y="7577899"/>
                    </a:lnTo>
                    <a:moveTo>
                      <a:pt x="793432" y="8927401"/>
                    </a:moveTo>
                    <a:lnTo>
                      <a:pt x="793432" y="7577899"/>
                    </a:lnTo>
                    <a:moveTo>
                      <a:pt x="435292" y="8927401"/>
                    </a:moveTo>
                    <a:lnTo>
                      <a:pt x="793432" y="8927401"/>
                    </a:lnTo>
                    <a:moveTo>
                      <a:pt x="1919286" y="8927401"/>
                    </a:moveTo>
                    <a:lnTo>
                      <a:pt x="1919286" y="8927401"/>
                    </a:lnTo>
                    <a:moveTo>
                      <a:pt x="435292" y="8927401"/>
                    </a:moveTo>
                    <a:lnTo>
                      <a:pt x="434911" y="8927401"/>
                    </a:lnTo>
                    <a:moveTo>
                      <a:pt x="862964" y="8927401"/>
                    </a:moveTo>
                    <a:lnTo>
                      <a:pt x="793432" y="8927401"/>
                    </a:lnTo>
                    <a:moveTo>
                      <a:pt x="1560956" y="8927401"/>
                    </a:moveTo>
                    <a:lnTo>
                      <a:pt x="1496566" y="8927401"/>
                    </a:lnTo>
                    <a:moveTo>
                      <a:pt x="1560956" y="8927401"/>
                    </a:moveTo>
                    <a:lnTo>
                      <a:pt x="1919286" y="8927401"/>
                    </a:lnTo>
                    <a:moveTo>
                      <a:pt x="1919286" y="8927401"/>
                    </a:moveTo>
                    <a:lnTo>
                      <a:pt x="1919286" y="7577899"/>
                    </a:lnTo>
                    <a:moveTo>
                      <a:pt x="1919286" y="7577899"/>
                    </a:moveTo>
                    <a:lnTo>
                      <a:pt x="1919286" y="7577899"/>
                    </a:lnTo>
                    <a:moveTo>
                      <a:pt x="435292" y="7577899"/>
                    </a:moveTo>
                    <a:lnTo>
                      <a:pt x="434911" y="7577899"/>
                    </a:lnTo>
                    <a:moveTo>
                      <a:pt x="931735" y="7577899"/>
                    </a:moveTo>
                    <a:lnTo>
                      <a:pt x="916305" y="7577899"/>
                    </a:lnTo>
                    <a:moveTo>
                      <a:pt x="862964" y="7577899"/>
                    </a:moveTo>
                    <a:lnTo>
                      <a:pt x="793432" y="7577899"/>
                    </a:lnTo>
                    <a:moveTo>
                      <a:pt x="1560956" y="7577899"/>
                    </a:moveTo>
                    <a:lnTo>
                      <a:pt x="1496566" y="7577899"/>
                    </a:lnTo>
                    <a:moveTo>
                      <a:pt x="1443608" y="7577899"/>
                    </a:moveTo>
                    <a:lnTo>
                      <a:pt x="1428177" y="7577899"/>
                    </a:lnTo>
                    <a:moveTo>
                      <a:pt x="1560956" y="8927401"/>
                    </a:moveTo>
                    <a:lnTo>
                      <a:pt x="1560956" y="7577899"/>
                    </a:lnTo>
                    <a:moveTo>
                      <a:pt x="1560956" y="7577899"/>
                    </a:moveTo>
                    <a:lnTo>
                      <a:pt x="1919286" y="7577899"/>
                    </a:lnTo>
                    <a:moveTo>
                      <a:pt x="1560956" y="6828662"/>
                    </a:moveTo>
                    <a:lnTo>
                      <a:pt x="1919286" y="6828662"/>
                    </a:lnTo>
                    <a:moveTo>
                      <a:pt x="1560956" y="6828662"/>
                    </a:moveTo>
                    <a:lnTo>
                      <a:pt x="1560956" y="5568314"/>
                    </a:lnTo>
                    <a:moveTo>
                      <a:pt x="1560956" y="5568314"/>
                    </a:moveTo>
                    <a:lnTo>
                      <a:pt x="1919286" y="5568314"/>
                    </a:lnTo>
                    <a:moveTo>
                      <a:pt x="1919286" y="6828662"/>
                    </a:moveTo>
                    <a:lnTo>
                      <a:pt x="1919286" y="5568314"/>
                    </a:lnTo>
                    <a:moveTo>
                      <a:pt x="862964" y="5568314"/>
                    </a:moveTo>
                    <a:lnTo>
                      <a:pt x="793432" y="5568314"/>
                    </a:lnTo>
                    <a:moveTo>
                      <a:pt x="862964" y="6828662"/>
                    </a:moveTo>
                    <a:lnTo>
                      <a:pt x="793432" y="6828662"/>
                    </a:lnTo>
                    <a:moveTo>
                      <a:pt x="793432" y="6828662"/>
                    </a:moveTo>
                    <a:lnTo>
                      <a:pt x="793432" y="5568314"/>
                    </a:lnTo>
                    <a:moveTo>
                      <a:pt x="1560956" y="5568314"/>
                    </a:moveTo>
                    <a:lnTo>
                      <a:pt x="1496566" y="5568314"/>
                    </a:lnTo>
                    <a:moveTo>
                      <a:pt x="435292" y="5568314"/>
                    </a:moveTo>
                    <a:lnTo>
                      <a:pt x="793432" y="5568314"/>
                    </a:lnTo>
                    <a:moveTo>
                      <a:pt x="435292" y="5568314"/>
                    </a:moveTo>
                    <a:lnTo>
                      <a:pt x="434911" y="5568314"/>
                    </a:lnTo>
                    <a:moveTo>
                      <a:pt x="1919286" y="5568314"/>
                    </a:moveTo>
                    <a:lnTo>
                      <a:pt x="1919286" y="5568314"/>
                    </a:lnTo>
                    <a:moveTo>
                      <a:pt x="1560956" y="6828662"/>
                    </a:moveTo>
                    <a:lnTo>
                      <a:pt x="1496566" y="6828662"/>
                    </a:lnTo>
                    <a:moveTo>
                      <a:pt x="1919286" y="6828662"/>
                    </a:moveTo>
                    <a:lnTo>
                      <a:pt x="1919286" y="6828662"/>
                    </a:lnTo>
                    <a:moveTo>
                      <a:pt x="435292" y="6828662"/>
                    </a:moveTo>
                    <a:lnTo>
                      <a:pt x="434911" y="6828662"/>
                    </a:lnTo>
                    <a:moveTo>
                      <a:pt x="435292" y="6828662"/>
                    </a:moveTo>
                    <a:lnTo>
                      <a:pt x="793432" y="6828662"/>
                    </a:lnTo>
                    <a:moveTo>
                      <a:pt x="435292" y="6828662"/>
                    </a:moveTo>
                    <a:lnTo>
                      <a:pt x="435292" y="5568314"/>
                    </a:lnTo>
                    <a:moveTo>
                      <a:pt x="435292" y="4816982"/>
                    </a:moveTo>
                    <a:lnTo>
                      <a:pt x="435292" y="3556824"/>
                    </a:lnTo>
                    <a:moveTo>
                      <a:pt x="435292" y="3556824"/>
                    </a:moveTo>
                    <a:lnTo>
                      <a:pt x="793432" y="3556824"/>
                    </a:lnTo>
                    <a:moveTo>
                      <a:pt x="793432" y="4816982"/>
                    </a:moveTo>
                    <a:lnTo>
                      <a:pt x="793432" y="3556824"/>
                    </a:lnTo>
                    <a:moveTo>
                      <a:pt x="435292" y="4816982"/>
                    </a:moveTo>
                    <a:lnTo>
                      <a:pt x="793432" y="4816982"/>
                    </a:lnTo>
                    <a:moveTo>
                      <a:pt x="1919286" y="4816982"/>
                    </a:moveTo>
                    <a:lnTo>
                      <a:pt x="1919286" y="4816982"/>
                    </a:lnTo>
                    <a:moveTo>
                      <a:pt x="435292" y="4816982"/>
                    </a:moveTo>
                    <a:lnTo>
                      <a:pt x="434911" y="4816982"/>
                    </a:lnTo>
                    <a:moveTo>
                      <a:pt x="862964" y="4816982"/>
                    </a:moveTo>
                    <a:lnTo>
                      <a:pt x="793432" y="4816982"/>
                    </a:lnTo>
                    <a:moveTo>
                      <a:pt x="1560956" y="4816982"/>
                    </a:moveTo>
                    <a:lnTo>
                      <a:pt x="1496566" y="4816982"/>
                    </a:lnTo>
                    <a:moveTo>
                      <a:pt x="1560956" y="4816982"/>
                    </a:moveTo>
                    <a:lnTo>
                      <a:pt x="1919286" y="4816982"/>
                    </a:lnTo>
                    <a:moveTo>
                      <a:pt x="1919286" y="4816982"/>
                    </a:moveTo>
                    <a:lnTo>
                      <a:pt x="1919286" y="3556824"/>
                    </a:lnTo>
                    <a:moveTo>
                      <a:pt x="1919286" y="3556824"/>
                    </a:moveTo>
                    <a:lnTo>
                      <a:pt x="1919286" y="3556824"/>
                    </a:lnTo>
                    <a:moveTo>
                      <a:pt x="435292" y="3556824"/>
                    </a:moveTo>
                    <a:lnTo>
                      <a:pt x="434911" y="3556824"/>
                    </a:lnTo>
                    <a:moveTo>
                      <a:pt x="862964" y="3556824"/>
                    </a:moveTo>
                    <a:lnTo>
                      <a:pt x="793432" y="3556824"/>
                    </a:lnTo>
                    <a:moveTo>
                      <a:pt x="1560956" y="3556824"/>
                    </a:moveTo>
                    <a:lnTo>
                      <a:pt x="1496566" y="3556824"/>
                    </a:lnTo>
                    <a:moveTo>
                      <a:pt x="1560956" y="4816982"/>
                    </a:moveTo>
                    <a:lnTo>
                      <a:pt x="1560956" y="3556824"/>
                    </a:lnTo>
                    <a:moveTo>
                      <a:pt x="1560956" y="3556824"/>
                    </a:moveTo>
                    <a:lnTo>
                      <a:pt x="1919286" y="3556824"/>
                    </a:lnTo>
                    <a:moveTo>
                      <a:pt x="2344291" y="12443650"/>
                    </a:moveTo>
                    <a:lnTo>
                      <a:pt x="2344291" y="9677589"/>
                    </a:lnTo>
                    <a:moveTo>
                      <a:pt x="10096" y="12443650"/>
                    </a:moveTo>
                    <a:lnTo>
                      <a:pt x="10096" y="9677589"/>
                    </a:lnTo>
                    <a:moveTo>
                      <a:pt x="1919286" y="8927401"/>
                    </a:moveTo>
                    <a:lnTo>
                      <a:pt x="1919286" y="7577899"/>
                    </a:lnTo>
                    <a:moveTo>
                      <a:pt x="434911" y="8927401"/>
                    </a:moveTo>
                    <a:lnTo>
                      <a:pt x="434911" y="7577899"/>
                    </a:lnTo>
                    <a:moveTo>
                      <a:pt x="1919286" y="6828662"/>
                    </a:moveTo>
                    <a:lnTo>
                      <a:pt x="1919286" y="5568314"/>
                    </a:lnTo>
                    <a:moveTo>
                      <a:pt x="434911" y="6828662"/>
                    </a:moveTo>
                    <a:lnTo>
                      <a:pt x="434911" y="5568314"/>
                    </a:lnTo>
                    <a:moveTo>
                      <a:pt x="1919286" y="4816982"/>
                    </a:moveTo>
                    <a:lnTo>
                      <a:pt x="1919286" y="3556824"/>
                    </a:lnTo>
                    <a:moveTo>
                      <a:pt x="434911" y="4816982"/>
                    </a:moveTo>
                    <a:lnTo>
                      <a:pt x="434911" y="3556824"/>
                    </a:lnTo>
                    <a:moveTo>
                      <a:pt x="4063173" y="12669011"/>
                    </a:moveTo>
                    <a:lnTo>
                      <a:pt x="4421313" y="12669011"/>
                    </a:lnTo>
                    <a:moveTo>
                      <a:pt x="4063173" y="12669011"/>
                    </a:moveTo>
                    <a:lnTo>
                      <a:pt x="4063173" y="9686924"/>
                    </a:lnTo>
                    <a:moveTo>
                      <a:pt x="4063173" y="9686924"/>
                    </a:moveTo>
                    <a:lnTo>
                      <a:pt x="4421313" y="9686924"/>
                    </a:lnTo>
                    <a:moveTo>
                      <a:pt x="4421313" y="12669011"/>
                    </a:moveTo>
                    <a:lnTo>
                      <a:pt x="4421313" y="9686924"/>
                    </a:lnTo>
                    <a:moveTo>
                      <a:pt x="3679316" y="9686924"/>
                    </a:moveTo>
                    <a:lnTo>
                      <a:pt x="3295458" y="9686924"/>
                    </a:lnTo>
                    <a:moveTo>
                      <a:pt x="3679316" y="12669011"/>
                    </a:moveTo>
                    <a:lnTo>
                      <a:pt x="3295458" y="12669011"/>
                    </a:lnTo>
                    <a:moveTo>
                      <a:pt x="3295458" y="12669011"/>
                    </a:moveTo>
                    <a:lnTo>
                      <a:pt x="3295458" y="9686924"/>
                    </a:lnTo>
                    <a:moveTo>
                      <a:pt x="4063173" y="9686924"/>
                    </a:moveTo>
                    <a:lnTo>
                      <a:pt x="3679316" y="9686924"/>
                    </a:lnTo>
                    <a:moveTo>
                      <a:pt x="2937318" y="9686924"/>
                    </a:moveTo>
                    <a:lnTo>
                      <a:pt x="3295458" y="9686924"/>
                    </a:lnTo>
                    <a:moveTo>
                      <a:pt x="2937318" y="9686924"/>
                    </a:moveTo>
                    <a:lnTo>
                      <a:pt x="2936937" y="9686924"/>
                    </a:lnTo>
                    <a:moveTo>
                      <a:pt x="4421694" y="9686924"/>
                    </a:moveTo>
                    <a:lnTo>
                      <a:pt x="4421313" y="9686924"/>
                    </a:lnTo>
                    <a:moveTo>
                      <a:pt x="4063173" y="12669011"/>
                    </a:moveTo>
                    <a:lnTo>
                      <a:pt x="3679316" y="12669011"/>
                    </a:lnTo>
                    <a:moveTo>
                      <a:pt x="4421694" y="12669011"/>
                    </a:moveTo>
                    <a:lnTo>
                      <a:pt x="4421313" y="12669011"/>
                    </a:lnTo>
                    <a:moveTo>
                      <a:pt x="2937318" y="12669011"/>
                    </a:moveTo>
                    <a:lnTo>
                      <a:pt x="2936937" y="12669011"/>
                    </a:lnTo>
                    <a:moveTo>
                      <a:pt x="2937318" y="12669011"/>
                    </a:moveTo>
                    <a:lnTo>
                      <a:pt x="3295458" y="12669011"/>
                    </a:lnTo>
                    <a:moveTo>
                      <a:pt x="2937318" y="12669011"/>
                    </a:moveTo>
                    <a:lnTo>
                      <a:pt x="2937318" y="9686924"/>
                    </a:lnTo>
                    <a:moveTo>
                      <a:pt x="2937318" y="8927401"/>
                    </a:moveTo>
                    <a:lnTo>
                      <a:pt x="2937318" y="7577899"/>
                    </a:lnTo>
                    <a:moveTo>
                      <a:pt x="2937318" y="7577899"/>
                    </a:moveTo>
                    <a:lnTo>
                      <a:pt x="3295458" y="7577899"/>
                    </a:lnTo>
                    <a:moveTo>
                      <a:pt x="3295458" y="8927401"/>
                    </a:moveTo>
                    <a:lnTo>
                      <a:pt x="3295458" y="7577899"/>
                    </a:lnTo>
                    <a:moveTo>
                      <a:pt x="2937318" y="8927401"/>
                    </a:moveTo>
                    <a:lnTo>
                      <a:pt x="3295458" y="8927401"/>
                    </a:lnTo>
                    <a:moveTo>
                      <a:pt x="4421694" y="8927401"/>
                    </a:moveTo>
                    <a:lnTo>
                      <a:pt x="4421313" y="8927401"/>
                    </a:lnTo>
                    <a:moveTo>
                      <a:pt x="2937318" y="8927401"/>
                    </a:moveTo>
                    <a:lnTo>
                      <a:pt x="2936937" y="8927401"/>
                    </a:lnTo>
                    <a:moveTo>
                      <a:pt x="3679316" y="8927401"/>
                    </a:moveTo>
                    <a:lnTo>
                      <a:pt x="3295458" y="8927401"/>
                    </a:lnTo>
                    <a:moveTo>
                      <a:pt x="4063173" y="8927401"/>
                    </a:moveTo>
                    <a:lnTo>
                      <a:pt x="3679316" y="8927401"/>
                    </a:lnTo>
                    <a:moveTo>
                      <a:pt x="4063173" y="8927401"/>
                    </a:moveTo>
                    <a:lnTo>
                      <a:pt x="4421313" y="8927401"/>
                    </a:lnTo>
                    <a:moveTo>
                      <a:pt x="4421313" y="8927401"/>
                    </a:moveTo>
                    <a:lnTo>
                      <a:pt x="4421313" y="7577899"/>
                    </a:lnTo>
                    <a:moveTo>
                      <a:pt x="4421694" y="7577899"/>
                    </a:moveTo>
                    <a:lnTo>
                      <a:pt x="4421313" y="7577899"/>
                    </a:lnTo>
                    <a:moveTo>
                      <a:pt x="2937318" y="7577899"/>
                    </a:moveTo>
                    <a:lnTo>
                      <a:pt x="2936937" y="7577899"/>
                    </a:lnTo>
                    <a:moveTo>
                      <a:pt x="3679316" y="7577899"/>
                    </a:moveTo>
                    <a:lnTo>
                      <a:pt x="3295458" y="7577899"/>
                    </a:lnTo>
                    <a:moveTo>
                      <a:pt x="4063173" y="7577899"/>
                    </a:moveTo>
                    <a:lnTo>
                      <a:pt x="3679316" y="7577899"/>
                    </a:lnTo>
                    <a:moveTo>
                      <a:pt x="4063173" y="8927401"/>
                    </a:moveTo>
                    <a:lnTo>
                      <a:pt x="4063173" y="7577899"/>
                    </a:lnTo>
                    <a:moveTo>
                      <a:pt x="4063173" y="7577899"/>
                    </a:moveTo>
                    <a:lnTo>
                      <a:pt x="4421313" y="7577899"/>
                    </a:lnTo>
                    <a:moveTo>
                      <a:pt x="4063173" y="6828662"/>
                    </a:moveTo>
                    <a:lnTo>
                      <a:pt x="4421313" y="6828662"/>
                    </a:lnTo>
                    <a:moveTo>
                      <a:pt x="4063173" y="6828662"/>
                    </a:moveTo>
                    <a:lnTo>
                      <a:pt x="4063173" y="5568314"/>
                    </a:lnTo>
                    <a:moveTo>
                      <a:pt x="4063173" y="5568314"/>
                    </a:moveTo>
                    <a:lnTo>
                      <a:pt x="4421313" y="5568314"/>
                    </a:lnTo>
                    <a:moveTo>
                      <a:pt x="4421313" y="6828662"/>
                    </a:moveTo>
                    <a:lnTo>
                      <a:pt x="4421313" y="5568314"/>
                    </a:lnTo>
                    <a:moveTo>
                      <a:pt x="3679316" y="5568314"/>
                    </a:moveTo>
                    <a:lnTo>
                      <a:pt x="3295458" y="5568314"/>
                    </a:lnTo>
                    <a:moveTo>
                      <a:pt x="3679316" y="6828662"/>
                    </a:moveTo>
                    <a:lnTo>
                      <a:pt x="3295458" y="6828662"/>
                    </a:lnTo>
                    <a:moveTo>
                      <a:pt x="3295458" y="6828662"/>
                    </a:moveTo>
                    <a:lnTo>
                      <a:pt x="3295458" y="5568314"/>
                    </a:lnTo>
                    <a:moveTo>
                      <a:pt x="4063173" y="5568314"/>
                    </a:moveTo>
                    <a:lnTo>
                      <a:pt x="3679316" y="5568314"/>
                    </a:lnTo>
                    <a:moveTo>
                      <a:pt x="2937318" y="5568314"/>
                    </a:moveTo>
                    <a:lnTo>
                      <a:pt x="3295458" y="5568314"/>
                    </a:lnTo>
                    <a:moveTo>
                      <a:pt x="2937318" y="5568314"/>
                    </a:moveTo>
                    <a:lnTo>
                      <a:pt x="2936937" y="5568314"/>
                    </a:lnTo>
                    <a:moveTo>
                      <a:pt x="4421694" y="5568314"/>
                    </a:moveTo>
                    <a:lnTo>
                      <a:pt x="4421313" y="5568314"/>
                    </a:lnTo>
                    <a:moveTo>
                      <a:pt x="4063173" y="6828662"/>
                    </a:moveTo>
                    <a:lnTo>
                      <a:pt x="3679316" y="6828662"/>
                    </a:lnTo>
                    <a:moveTo>
                      <a:pt x="4421694" y="6828662"/>
                    </a:moveTo>
                    <a:lnTo>
                      <a:pt x="4421313" y="6828662"/>
                    </a:lnTo>
                    <a:moveTo>
                      <a:pt x="2937318" y="6828662"/>
                    </a:moveTo>
                    <a:lnTo>
                      <a:pt x="2936937" y="6828662"/>
                    </a:lnTo>
                    <a:moveTo>
                      <a:pt x="2937318" y="6828662"/>
                    </a:moveTo>
                    <a:lnTo>
                      <a:pt x="3295458" y="6828662"/>
                    </a:lnTo>
                    <a:moveTo>
                      <a:pt x="2937318" y="6828662"/>
                    </a:moveTo>
                    <a:lnTo>
                      <a:pt x="2937318" y="5568314"/>
                    </a:lnTo>
                    <a:moveTo>
                      <a:pt x="2937318" y="4816982"/>
                    </a:moveTo>
                    <a:lnTo>
                      <a:pt x="2937318" y="3556824"/>
                    </a:lnTo>
                    <a:moveTo>
                      <a:pt x="2937318" y="3556824"/>
                    </a:moveTo>
                    <a:lnTo>
                      <a:pt x="3295458" y="3556824"/>
                    </a:lnTo>
                    <a:moveTo>
                      <a:pt x="3295458" y="4816982"/>
                    </a:moveTo>
                    <a:lnTo>
                      <a:pt x="3295458" y="3556824"/>
                    </a:lnTo>
                    <a:moveTo>
                      <a:pt x="2937318" y="4816982"/>
                    </a:moveTo>
                    <a:lnTo>
                      <a:pt x="3295458" y="4816982"/>
                    </a:lnTo>
                    <a:moveTo>
                      <a:pt x="4421694" y="4816982"/>
                    </a:moveTo>
                    <a:lnTo>
                      <a:pt x="4421313" y="4816982"/>
                    </a:lnTo>
                    <a:moveTo>
                      <a:pt x="2937318" y="4816982"/>
                    </a:moveTo>
                    <a:lnTo>
                      <a:pt x="2936937" y="4816982"/>
                    </a:lnTo>
                    <a:moveTo>
                      <a:pt x="3679316" y="4816982"/>
                    </a:moveTo>
                    <a:lnTo>
                      <a:pt x="3295458" y="4816982"/>
                    </a:lnTo>
                    <a:moveTo>
                      <a:pt x="4063173" y="4816982"/>
                    </a:moveTo>
                    <a:lnTo>
                      <a:pt x="3679316" y="4816982"/>
                    </a:lnTo>
                    <a:moveTo>
                      <a:pt x="4063173" y="4816982"/>
                    </a:moveTo>
                    <a:lnTo>
                      <a:pt x="4421313" y="4816982"/>
                    </a:lnTo>
                    <a:moveTo>
                      <a:pt x="4421313" y="4816982"/>
                    </a:moveTo>
                    <a:lnTo>
                      <a:pt x="4421313" y="3556824"/>
                    </a:lnTo>
                    <a:moveTo>
                      <a:pt x="4421694" y="3556824"/>
                    </a:moveTo>
                    <a:lnTo>
                      <a:pt x="4421313" y="3556824"/>
                    </a:lnTo>
                    <a:moveTo>
                      <a:pt x="2937318" y="3556824"/>
                    </a:moveTo>
                    <a:lnTo>
                      <a:pt x="2936937" y="3556824"/>
                    </a:lnTo>
                    <a:moveTo>
                      <a:pt x="3679316" y="3556824"/>
                    </a:moveTo>
                    <a:lnTo>
                      <a:pt x="3295458" y="3556824"/>
                    </a:lnTo>
                    <a:moveTo>
                      <a:pt x="4063173" y="3556824"/>
                    </a:moveTo>
                    <a:lnTo>
                      <a:pt x="3679316" y="3556824"/>
                    </a:lnTo>
                    <a:moveTo>
                      <a:pt x="4063173" y="4816982"/>
                    </a:moveTo>
                    <a:lnTo>
                      <a:pt x="4063173" y="3556824"/>
                    </a:lnTo>
                    <a:moveTo>
                      <a:pt x="4063173" y="3556824"/>
                    </a:moveTo>
                    <a:lnTo>
                      <a:pt x="4421313" y="3556824"/>
                    </a:lnTo>
                    <a:moveTo>
                      <a:pt x="4421694" y="12669011"/>
                    </a:moveTo>
                    <a:lnTo>
                      <a:pt x="4421694" y="9686924"/>
                    </a:lnTo>
                    <a:moveTo>
                      <a:pt x="2936937" y="12669011"/>
                    </a:moveTo>
                    <a:lnTo>
                      <a:pt x="2936937" y="9686924"/>
                    </a:lnTo>
                    <a:moveTo>
                      <a:pt x="4421694" y="8927401"/>
                    </a:moveTo>
                    <a:lnTo>
                      <a:pt x="4421694" y="7577899"/>
                    </a:lnTo>
                    <a:moveTo>
                      <a:pt x="2936937" y="8927401"/>
                    </a:moveTo>
                    <a:lnTo>
                      <a:pt x="2936937" y="7577899"/>
                    </a:lnTo>
                    <a:moveTo>
                      <a:pt x="4421694" y="6828662"/>
                    </a:moveTo>
                    <a:lnTo>
                      <a:pt x="4421694" y="5568314"/>
                    </a:lnTo>
                    <a:moveTo>
                      <a:pt x="2936937" y="6828662"/>
                    </a:moveTo>
                    <a:lnTo>
                      <a:pt x="2936937" y="5568314"/>
                    </a:lnTo>
                    <a:moveTo>
                      <a:pt x="4421694" y="4816982"/>
                    </a:moveTo>
                    <a:lnTo>
                      <a:pt x="4421694" y="3556824"/>
                    </a:lnTo>
                    <a:moveTo>
                      <a:pt x="2936937" y="4816982"/>
                    </a:moveTo>
                    <a:lnTo>
                      <a:pt x="2936937" y="3556824"/>
                    </a:lnTo>
                    <a:moveTo>
                      <a:pt x="6023037" y="10657331"/>
                    </a:moveTo>
                    <a:lnTo>
                      <a:pt x="6381177" y="10657331"/>
                    </a:lnTo>
                    <a:moveTo>
                      <a:pt x="6023037" y="10657331"/>
                    </a:moveTo>
                    <a:lnTo>
                      <a:pt x="6023037" y="9604818"/>
                    </a:lnTo>
                    <a:moveTo>
                      <a:pt x="6023037" y="9604818"/>
                    </a:moveTo>
                    <a:lnTo>
                      <a:pt x="6381177" y="9604818"/>
                    </a:lnTo>
                    <a:moveTo>
                      <a:pt x="6381177" y="10657331"/>
                    </a:moveTo>
                    <a:lnTo>
                      <a:pt x="6381177" y="9604818"/>
                    </a:lnTo>
                    <a:moveTo>
                      <a:pt x="5639179" y="9604818"/>
                    </a:moveTo>
                    <a:lnTo>
                      <a:pt x="5255513" y="9604818"/>
                    </a:lnTo>
                    <a:moveTo>
                      <a:pt x="5639179" y="10657331"/>
                    </a:moveTo>
                    <a:lnTo>
                      <a:pt x="5255513" y="10657331"/>
                    </a:lnTo>
                    <a:moveTo>
                      <a:pt x="5255513" y="10657331"/>
                    </a:moveTo>
                    <a:lnTo>
                      <a:pt x="5255513" y="9604818"/>
                    </a:lnTo>
                    <a:moveTo>
                      <a:pt x="6023037" y="9604818"/>
                    </a:moveTo>
                    <a:lnTo>
                      <a:pt x="5639179" y="9604818"/>
                    </a:lnTo>
                    <a:moveTo>
                      <a:pt x="4897182" y="9604818"/>
                    </a:moveTo>
                    <a:lnTo>
                      <a:pt x="5255513" y="9604818"/>
                    </a:lnTo>
                    <a:moveTo>
                      <a:pt x="4897182" y="9604818"/>
                    </a:moveTo>
                    <a:lnTo>
                      <a:pt x="4896801" y="9604818"/>
                    </a:lnTo>
                    <a:moveTo>
                      <a:pt x="6381177" y="9604818"/>
                    </a:moveTo>
                    <a:lnTo>
                      <a:pt x="6381177" y="9604818"/>
                    </a:lnTo>
                    <a:moveTo>
                      <a:pt x="6023037" y="10657331"/>
                    </a:moveTo>
                    <a:lnTo>
                      <a:pt x="5639179" y="10657331"/>
                    </a:lnTo>
                    <a:moveTo>
                      <a:pt x="6381177" y="10657331"/>
                    </a:moveTo>
                    <a:lnTo>
                      <a:pt x="6381177" y="10657331"/>
                    </a:lnTo>
                    <a:moveTo>
                      <a:pt x="4897182" y="10657331"/>
                    </a:moveTo>
                    <a:lnTo>
                      <a:pt x="4896801" y="10657331"/>
                    </a:lnTo>
                    <a:moveTo>
                      <a:pt x="4897182" y="10657331"/>
                    </a:moveTo>
                    <a:lnTo>
                      <a:pt x="5255513" y="10657331"/>
                    </a:lnTo>
                    <a:moveTo>
                      <a:pt x="4897182" y="10657331"/>
                    </a:moveTo>
                    <a:lnTo>
                      <a:pt x="4897182" y="9604818"/>
                    </a:lnTo>
                    <a:moveTo>
                      <a:pt x="4897182" y="8558592"/>
                    </a:moveTo>
                    <a:lnTo>
                      <a:pt x="4897182" y="7506271"/>
                    </a:lnTo>
                    <a:moveTo>
                      <a:pt x="4897182" y="7506271"/>
                    </a:moveTo>
                    <a:lnTo>
                      <a:pt x="5255513" y="7506271"/>
                    </a:lnTo>
                    <a:moveTo>
                      <a:pt x="5255513" y="8558592"/>
                    </a:moveTo>
                    <a:lnTo>
                      <a:pt x="5255513" y="7506271"/>
                    </a:lnTo>
                    <a:moveTo>
                      <a:pt x="4897182" y="8558592"/>
                    </a:moveTo>
                    <a:lnTo>
                      <a:pt x="5255513" y="8558592"/>
                    </a:lnTo>
                    <a:moveTo>
                      <a:pt x="6381177" y="8558592"/>
                    </a:moveTo>
                    <a:lnTo>
                      <a:pt x="6381177" y="8558592"/>
                    </a:lnTo>
                    <a:moveTo>
                      <a:pt x="4897182" y="8558592"/>
                    </a:moveTo>
                    <a:lnTo>
                      <a:pt x="4896801" y="8558592"/>
                    </a:lnTo>
                    <a:moveTo>
                      <a:pt x="5639179" y="8558592"/>
                    </a:moveTo>
                    <a:lnTo>
                      <a:pt x="5255513" y="8558592"/>
                    </a:lnTo>
                    <a:moveTo>
                      <a:pt x="6023037" y="8558592"/>
                    </a:moveTo>
                    <a:lnTo>
                      <a:pt x="5639179" y="8558592"/>
                    </a:lnTo>
                    <a:moveTo>
                      <a:pt x="6023037" y="8558592"/>
                    </a:moveTo>
                    <a:lnTo>
                      <a:pt x="6381177" y="8558592"/>
                    </a:lnTo>
                    <a:moveTo>
                      <a:pt x="6381177" y="8558592"/>
                    </a:moveTo>
                    <a:lnTo>
                      <a:pt x="6381177" y="7506271"/>
                    </a:lnTo>
                    <a:moveTo>
                      <a:pt x="6381177" y="7506271"/>
                    </a:moveTo>
                    <a:lnTo>
                      <a:pt x="6381177" y="7506271"/>
                    </a:lnTo>
                    <a:moveTo>
                      <a:pt x="4897182" y="7506271"/>
                    </a:moveTo>
                    <a:lnTo>
                      <a:pt x="4896801" y="7506271"/>
                    </a:lnTo>
                    <a:moveTo>
                      <a:pt x="5639179" y="7506271"/>
                    </a:moveTo>
                    <a:lnTo>
                      <a:pt x="5255513" y="7506271"/>
                    </a:lnTo>
                    <a:moveTo>
                      <a:pt x="6023037" y="7506271"/>
                    </a:moveTo>
                    <a:lnTo>
                      <a:pt x="5639179" y="7506271"/>
                    </a:lnTo>
                    <a:moveTo>
                      <a:pt x="6023037" y="8558592"/>
                    </a:moveTo>
                    <a:lnTo>
                      <a:pt x="6023037" y="7506271"/>
                    </a:lnTo>
                    <a:moveTo>
                      <a:pt x="6023037" y="7506271"/>
                    </a:moveTo>
                    <a:lnTo>
                      <a:pt x="6381177" y="7506271"/>
                    </a:lnTo>
                    <a:moveTo>
                      <a:pt x="6381177" y="10657331"/>
                    </a:moveTo>
                    <a:lnTo>
                      <a:pt x="6381177" y="9604818"/>
                    </a:lnTo>
                    <a:moveTo>
                      <a:pt x="4896801" y="10657331"/>
                    </a:moveTo>
                    <a:lnTo>
                      <a:pt x="4896801" y="9604818"/>
                    </a:lnTo>
                    <a:moveTo>
                      <a:pt x="6381177" y="8558592"/>
                    </a:moveTo>
                    <a:lnTo>
                      <a:pt x="6381177" y="7506271"/>
                    </a:lnTo>
                    <a:moveTo>
                      <a:pt x="4896801" y="8558592"/>
                    </a:moveTo>
                    <a:lnTo>
                      <a:pt x="4896801" y="7506271"/>
                    </a:lnTo>
                    <a:moveTo>
                      <a:pt x="1688781" y="12669011"/>
                    </a:moveTo>
                    <a:lnTo>
                      <a:pt x="2354388" y="12669011"/>
                    </a:lnTo>
                    <a:moveTo>
                      <a:pt x="2354388" y="12822364"/>
                    </a:moveTo>
                    <a:lnTo>
                      <a:pt x="2354388" y="12669011"/>
                    </a:lnTo>
                    <a:moveTo>
                      <a:pt x="1688781" y="12822364"/>
                    </a:moveTo>
                    <a:lnTo>
                      <a:pt x="2354388" y="12822364"/>
                    </a:lnTo>
                    <a:moveTo>
                      <a:pt x="1688781" y="12822364"/>
                    </a:moveTo>
                    <a:lnTo>
                      <a:pt x="1688781" y="12669011"/>
                    </a:lnTo>
                    <a:moveTo>
                      <a:pt x="2354388" y="12669011"/>
                    </a:moveTo>
                    <a:lnTo>
                      <a:pt x="2354388" y="12669011"/>
                    </a:lnTo>
                    <a:moveTo>
                      <a:pt x="0" y="12669011"/>
                    </a:moveTo>
                    <a:lnTo>
                      <a:pt x="0" y="12669011"/>
                    </a:lnTo>
                    <a:moveTo>
                      <a:pt x="0" y="12669011"/>
                    </a:moveTo>
                    <a:lnTo>
                      <a:pt x="665225" y="12669011"/>
                    </a:lnTo>
                    <a:moveTo>
                      <a:pt x="862964" y="12669011"/>
                    </a:moveTo>
                    <a:lnTo>
                      <a:pt x="665225" y="12669011"/>
                    </a:lnTo>
                    <a:moveTo>
                      <a:pt x="1688781" y="12669011"/>
                    </a:moveTo>
                    <a:lnTo>
                      <a:pt x="1496566" y="12669011"/>
                    </a:lnTo>
                    <a:moveTo>
                      <a:pt x="2354388" y="12822364"/>
                    </a:moveTo>
                    <a:lnTo>
                      <a:pt x="2354388" y="12822364"/>
                    </a:lnTo>
                    <a:moveTo>
                      <a:pt x="0" y="12822364"/>
                    </a:moveTo>
                    <a:lnTo>
                      <a:pt x="0" y="12822364"/>
                    </a:lnTo>
                    <a:moveTo>
                      <a:pt x="0" y="12822364"/>
                    </a:moveTo>
                    <a:lnTo>
                      <a:pt x="0" y="12669011"/>
                    </a:lnTo>
                    <a:moveTo>
                      <a:pt x="862964" y="12822364"/>
                    </a:moveTo>
                    <a:lnTo>
                      <a:pt x="665225" y="12822364"/>
                    </a:lnTo>
                    <a:moveTo>
                      <a:pt x="665225" y="12822364"/>
                    </a:moveTo>
                    <a:lnTo>
                      <a:pt x="665225" y="12669011"/>
                    </a:lnTo>
                    <a:moveTo>
                      <a:pt x="1688781" y="12822364"/>
                    </a:moveTo>
                    <a:lnTo>
                      <a:pt x="1496566" y="12822364"/>
                    </a:lnTo>
                    <a:moveTo>
                      <a:pt x="0" y="12822364"/>
                    </a:moveTo>
                    <a:lnTo>
                      <a:pt x="665225" y="12822364"/>
                    </a:lnTo>
                    <a:moveTo>
                      <a:pt x="2354388" y="12822364"/>
                    </a:moveTo>
                    <a:lnTo>
                      <a:pt x="2354388" y="12669011"/>
                    </a:lnTo>
                    <a:moveTo>
                      <a:pt x="0" y="12822364"/>
                    </a:moveTo>
                    <a:lnTo>
                      <a:pt x="0" y="12669011"/>
                    </a:lnTo>
                  </a:path>
                </a:pathLst>
              </a:custGeom>
              <a:noFill/>
              <a:ln w="17995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59" name="Freeform 426">
                <a:extLst>
                  <a:ext uri="{FF2B5EF4-FFF2-40B4-BE49-F238E27FC236}">
                    <a16:creationId xmlns:a16="http://schemas.microsoft.com/office/drawing/2014/main" id="{6900657C-4259-401A-905B-C62AB1167A58}"/>
                  </a:ext>
                </a:extLst>
              </p:cNvPr>
              <p:cNvSpPr/>
              <p:nvPr/>
            </p:nvSpPr>
            <p:spPr>
              <a:xfrm>
                <a:off x="8776623" y="1226070"/>
                <a:ext cx="1525149" cy="4792968"/>
              </a:xfrm>
              <a:custGeom>
                <a:avLst/>
                <a:gdLst/>
                <a:ahLst/>
                <a:cxnLst/>
                <a:rect l="0" t="0" r="0" b="0"/>
                <a:pathLst>
                  <a:path w="4794693" h="13563790">
                    <a:moveTo>
                      <a:pt x="79247" y="5543740"/>
                    </a:moveTo>
                    <a:lnTo>
                      <a:pt x="79247" y="5522214"/>
                    </a:lnTo>
                    <a:moveTo>
                      <a:pt x="90105" y="5533073"/>
                    </a:moveTo>
                    <a:lnTo>
                      <a:pt x="68389" y="5533073"/>
                    </a:lnTo>
                    <a:moveTo>
                      <a:pt x="89534" y="5531358"/>
                    </a:moveTo>
                    <a:cubicBezTo>
                      <a:pt x="89724" y="5531739"/>
                      <a:pt x="89724" y="5532311"/>
                      <a:pt x="89724" y="5532882"/>
                    </a:cubicBezTo>
                    <a:cubicBezTo>
                      <a:pt x="89724" y="5538407"/>
                      <a:pt x="85152" y="5542979"/>
                      <a:pt x="79437" y="5542979"/>
                    </a:cubicBezTo>
                    <a:cubicBezTo>
                      <a:pt x="73723" y="5542979"/>
                      <a:pt x="69151" y="5538407"/>
                      <a:pt x="69151" y="5532691"/>
                    </a:cubicBezTo>
                    <a:cubicBezTo>
                      <a:pt x="69151" y="5527167"/>
                      <a:pt x="73723" y="5522595"/>
                      <a:pt x="79437" y="5522595"/>
                    </a:cubicBezTo>
                    <a:cubicBezTo>
                      <a:pt x="80199" y="5522595"/>
                      <a:pt x="80770" y="5522595"/>
                      <a:pt x="81533" y="5522786"/>
                    </a:cubicBezTo>
                    <a:moveTo>
                      <a:pt x="591310" y="7079360"/>
                    </a:moveTo>
                    <a:lnTo>
                      <a:pt x="591310" y="7057643"/>
                    </a:lnTo>
                    <a:moveTo>
                      <a:pt x="601978" y="7068501"/>
                    </a:moveTo>
                    <a:lnTo>
                      <a:pt x="580452" y="7068501"/>
                    </a:lnTo>
                    <a:moveTo>
                      <a:pt x="601598" y="7066787"/>
                    </a:moveTo>
                    <a:cubicBezTo>
                      <a:pt x="601788" y="7067168"/>
                      <a:pt x="601788" y="7067740"/>
                      <a:pt x="601788" y="7068311"/>
                    </a:cubicBezTo>
                    <a:cubicBezTo>
                      <a:pt x="601598" y="7074026"/>
                      <a:pt x="597026" y="7078598"/>
                      <a:pt x="591310" y="7078598"/>
                    </a:cubicBezTo>
                    <a:cubicBezTo>
                      <a:pt x="585786" y="7078598"/>
                      <a:pt x="581214" y="7074026"/>
                      <a:pt x="581214" y="7068311"/>
                    </a:cubicBezTo>
                    <a:cubicBezTo>
                      <a:pt x="581214" y="7062596"/>
                      <a:pt x="585786" y="7058024"/>
                      <a:pt x="591501" y="7058024"/>
                    </a:cubicBezTo>
                    <a:cubicBezTo>
                      <a:pt x="592263" y="7058024"/>
                      <a:pt x="592834" y="7058024"/>
                      <a:pt x="593597" y="7058215"/>
                    </a:cubicBezTo>
                    <a:moveTo>
                      <a:pt x="79247" y="7079360"/>
                    </a:moveTo>
                    <a:lnTo>
                      <a:pt x="79247" y="7057643"/>
                    </a:lnTo>
                    <a:moveTo>
                      <a:pt x="90105" y="7068501"/>
                    </a:moveTo>
                    <a:lnTo>
                      <a:pt x="68389" y="7068501"/>
                    </a:lnTo>
                    <a:moveTo>
                      <a:pt x="89534" y="7066787"/>
                    </a:moveTo>
                    <a:cubicBezTo>
                      <a:pt x="89724" y="7067168"/>
                      <a:pt x="89724" y="7067740"/>
                      <a:pt x="89724" y="7068311"/>
                    </a:cubicBezTo>
                    <a:cubicBezTo>
                      <a:pt x="89724" y="7074026"/>
                      <a:pt x="85152" y="7078598"/>
                      <a:pt x="79437" y="7078598"/>
                    </a:cubicBezTo>
                    <a:cubicBezTo>
                      <a:pt x="73723" y="7078598"/>
                      <a:pt x="69151" y="7074026"/>
                      <a:pt x="69151" y="7068311"/>
                    </a:cubicBezTo>
                    <a:cubicBezTo>
                      <a:pt x="69151" y="7062596"/>
                      <a:pt x="73723" y="7058024"/>
                      <a:pt x="79437" y="7058024"/>
                    </a:cubicBezTo>
                    <a:cubicBezTo>
                      <a:pt x="80199" y="7058024"/>
                      <a:pt x="80770" y="7058024"/>
                      <a:pt x="81533" y="7058215"/>
                    </a:cubicBezTo>
                    <a:moveTo>
                      <a:pt x="591310" y="6956487"/>
                    </a:moveTo>
                    <a:lnTo>
                      <a:pt x="591310" y="6934961"/>
                    </a:lnTo>
                    <a:moveTo>
                      <a:pt x="601978" y="6945629"/>
                    </a:moveTo>
                    <a:lnTo>
                      <a:pt x="580452" y="6945629"/>
                    </a:lnTo>
                    <a:moveTo>
                      <a:pt x="601598" y="6944105"/>
                    </a:moveTo>
                    <a:cubicBezTo>
                      <a:pt x="601788" y="6944486"/>
                      <a:pt x="601788" y="6945057"/>
                      <a:pt x="601788" y="6945629"/>
                    </a:cubicBezTo>
                    <a:cubicBezTo>
                      <a:pt x="601598" y="6951153"/>
                      <a:pt x="597026" y="6955726"/>
                      <a:pt x="591310" y="6955726"/>
                    </a:cubicBezTo>
                    <a:cubicBezTo>
                      <a:pt x="585786" y="6955726"/>
                      <a:pt x="581214" y="6951153"/>
                      <a:pt x="581214" y="6945439"/>
                    </a:cubicBezTo>
                    <a:cubicBezTo>
                      <a:pt x="581214" y="6939914"/>
                      <a:pt x="585786" y="6935342"/>
                      <a:pt x="591501" y="6935342"/>
                    </a:cubicBezTo>
                    <a:cubicBezTo>
                      <a:pt x="592263" y="6935342"/>
                      <a:pt x="592834" y="6935342"/>
                      <a:pt x="593597" y="6935532"/>
                    </a:cubicBezTo>
                    <a:moveTo>
                      <a:pt x="79247" y="6956487"/>
                    </a:moveTo>
                    <a:lnTo>
                      <a:pt x="79247" y="6934961"/>
                    </a:lnTo>
                    <a:moveTo>
                      <a:pt x="90105" y="6945629"/>
                    </a:moveTo>
                    <a:lnTo>
                      <a:pt x="68389" y="6945629"/>
                    </a:lnTo>
                    <a:moveTo>
                      <a:pt x="89534" y="6944105"/>
                    </a:moveTo>
                    <a:cubicBezTo>
                      <a:pt x="89724" y="6944486"/>
                      <a:pt x="89724" y="6945057"/>
                      <a:pt x="89724" y="6945629"/>
                    </a:cubicBezTo>
                    <a:cubicBezTo>
                      <a:pt x="89724" y="6951153"/>
                      <a:pt x="85152" y="6955726"/>
                      <a:pt x="79437" y="6955726"/>
                    </a:cubicBezTo>
                    <a:cubicBezTo>
                      <a:pt x="73723" y="6955726"/>
                      <a:pt x="69151" y="6951153"/>
                      <a:pt x="69151" y="6945439"/>
                    </a:cubicBezTo>
                    <a:cubicBezTo>
                      <a:pt x="69151" y="6939914"/>
                      <a:pt x="73723" y="6935342"/>
                      <a:pt x="79437" y="6935342"/>
                    </a:cubicBezTo>
                    <a:cubicBezTo>
                      <a:pt x="80199" y="6935342"/>
                      <a:pt x="80770" y="6935342"/>
                      <a:pt x="81533" y="6935532"/>
                    </a:cubicBezTo>
                    <a:moveTo>
                      <a:pt x="591310" y="6311645"/>
                    </a:moveTo>
                    <a:lnTo>
                      <a:pt x="591310" y="6290119"/>
                    </a:lnTo>
                    <a:moveTo>
                      <a:pt x="601978" y="6300977"/>
                    </a:moveTo>
                    <a:lnTo>
                      <a:pt x="580452" y="6300977"/>
                    </a:lnTo>
                    <a:moveTo>
                      <a:pt x="601598" y="6298881"/>
                    </a:moveTo>
                    <a:cubicBezTo>
                      <a:pt x="601788" y="6299453"/>
                      <a:pt x="601788" y="6300215"/>
                      <a:pt x="601788" y="6300787"/>
                    </a:cubicBezTo>
                    <a:cubicBezTo>
                      <a:pt x="601598" y="6306502"/>
                      <a:pt x="597026" y="6311073"/>
                      <a:pt x="591310" y="6311073"/>
                    </a:cubicBezTo>
                    <a:cubicBezTo>
                      <a:pt x="585786" y="6311073"/>
                      <a:pt x="581214" y="6306502"/>
                      <a:pt x="581214" y="6300787"/>
                    </a:cubicBezTo>
                    <a:cubicBezTo>
                      <a:pt x="581214" y="6295071"/>
                      <a:pt x="585786" y="6290499"/>
                      <a:pt x="591501" y="6290499"/>
                    </a:cubicBezTo>
                    <a:cubicBezTo>
                      <a:pt x="592073" y="6290499"/>
                      <a:pt x="592834" y="6290499"/>
                      <a:pt x="593406" y="6290690"/>
                    </a:cubicBezTo>
                    <a:moveTo>
                      <a:pt x="79247" y="6311645"/>
                    </a:moveTo>
                    <a:lnTo>
                      <a:pt x="79247" y="6290119"/>
                    </a:lnTo>
                    <a:moveTo>
                      <a:pt x="90105" y="6300977"/>
                    </a:moveTo>
                    <a:lnTo>
                      <a:pt x="68389" y="6300977"/>
                    </a:lnTo>
                    <a:moveTo>
                      <a:pt x="89534" y="6298881"/>
                    </a:moveTo>
                    <a:cubicBezTo>
                      <a:pt x="89724" y="6299453"/>
                      <a:pt x="89724" y="6300215"/>
                      <a:pt x="89724" y="6300787"/>
                    </a:cubicBezTo>
                    <a:cubicBezTo>
                      <a:pt x="89724" y="6306502"/>
                      <a:pt x="85152" y="6311073"/>
                      <a:pt x="79437" y="6311073"/>
                    </a:cubicBezTo>
                    <a:cubicBezTo>
                      <a:pt x="73723" y="6311073"/>
                      <a:pt x="69151" y="6306502"/>
                      <a:pt x="69151" y="6300787"/>
                    </a:cubicBezTo>
                    <a:cubicBezTo>
                      <a:pt x="69151" y="6295071"/>
                      <a:pt x="73723" y="6290499"/>
                      <a:pt x="79437" y="6290499"/>
                    </a:cubicBezTo>
                    <a:cubicBezTo>
                      <a:pt x="80008" y="6290499"/>
                      <a:pt x="80770" y="6290499"/>
                      <a:pt x="81342" y="6290690"/>
                    </a:cubicBezTo>
                    <a:moveTo>
                      <a:pt x="591310" y="5666612"/>
                    </a:moveTo>
                    <a:lnTo>
                      <a:pt x="591310" y="5644895"/>
                    </a:lnTo>
                    <a:moveTo>
                      <a:pt x="601978" y="5655753"/>
                    </a:moveTo>
                    <a:lnTo>
                      <a:pt x="580452" y="5655753"/>
                    </a:lnTo>
                    <a:moveTo>
                      <a:pt x="601598" y="5654039"/>
                    </a:moveTo>
                    <a:cubicBezTo>
                      <a:pt x="601788" y="5654420"/>
                      <a:pt x="601788" y="5654992"/>
                      <a:pt x="601788" y="5655563"/>
                    </a:cubicBezTo>
                    <a:cubicBezTo>
                      <a:pt x="601598" y="5661278"/>
                      <a:pt x="597026" y="5665850"/>
                      <a:pt x="591310" y="5665850"/>
                    </a:cubicBezTo>
                    <a:cubicBezTo>
                      <a:pt x="585786" y="5665850"/>
                      <a:pt x="581214" y="5661278"/>
                      <a:pt x="581214" y="5655563"/>
                    </a:cubicBezTo>
                    <a:cubicBezTo>
                      <a:pt x="581214" y="5649848"/>
                      <a:pt x="585786" y="5645276"/>
                      <a:pt x="591501" y="5645276"/>
                    </a:cubicBezTo>
                    <a:cubicBezTo>
                      <a:pt x="592263" y="5645276"/>
                      <a:pt x="592834" y="5645276"/>
                      <a:pt x="593597" y="5645467"/>
                    </a:cubicBezTo>
                    <a:moveTo>
                      <a:pt x="79247" y="5666612"/>
                    </a:moveTo>
                    <a:lnTo>
                      <a:pt x="79247" y="5644895"/>
                    </a:lnTo>
                    <a:moveTo>
                      <a:pt x="90105" y="5655753"/>
                    </a:moveTo>
                    <a:lnTo>
                      <a:pt x="68389" y="5655753"/>
                    </a:lnTo>
                    <a:moveTo>
                      <a:pt x="89534" y="5654039"/>
                    </a:moveTo>
                    <a:cubicBezTo>
                      <a:pt x="89724" y="5654420"/>
                      <a:pt x="89724" y="5654992"/>
                      <a:pt x="89724" y="5655563"/>
                    </a:cubicBezTo>
                    <a:cubicBezTo>
                      <a:pt x="89724" y="5661278"/>
                      <a:pt x="85152" y="5665850"/>
                      <a:pt x="79437" y="5665850"/>
                    </a:cubicBezTo>
                    <a:cubicBezTo>
                      <a:pt x="73723" y="5665850"/>
                      <a:pt x="69151" y="5661278"/>
                      <a:pt x="69151" y="5655563"/>
                    </a:cubicBezTo>
                    <a:cubicBezTo>
                      <a:pt x="69151" y="5649848"/>
                      <a:pt x="73723" y="5645276"/>
                      <a:pt x="79437" y="5645276"/>
                    </a:cubicBezTo>
                    <a:cubicBezTo>
                      <a:pt x="80199" y="5645276"/>
                      <a:pt x="80770" y="5645276"/>
                      <a:pt x="81533" y="5645467"/>
                    </a:cubicBezTo>
                    <a:moveTo>
                      <a:pt x="591310" y="5543740"/>
                    </a:moveTo>
                    <a:lnTo>
                      <a:pt x="591310" y="5522214"/>
                    </a:lnTo>
                    <a:moveTo>
                      <a:pt x="601978" y="5533073"/>
                    </a:moveTo>
                    <a:lnTo>
                      <a:pt x="580452" y="5533073"/>
                    </a:lnTo>
                    <a:moveTo>
                      <a:pt x="601598" y="5531358"/>
                    </a:moveTo>
                    <a:cubicBezTo>
                      <a:pt x="601788" y="5531739"/>
                      <a:pt x="601788" y="5532311"/>
                      <a:pt x="601788" y="5532882"/>
                    </a:cubicBezTo>
                    <a:cubicBezTo>
                      <a:pt x="601598" y="5538407"/>
                      <a:pt x="597026" y="5542979"/>
                      <a:pt x="591310" y="5542979"/>
                    </a:cubicBezTo>
                    <a:cubicBezTo>
                      <a:pt x="585786" y="5542979"/>
                      <a:pt x="581214" y="5538407"/>
                      <a:pt x="581214" y="5532691"/>
                    </a:cubicBezTo>
                    <a:cubicBezTo>
                      <a:pt x="581214" y="5527167"/>
                      <a:pt x="585786" y="5522595"/>
                      <a:pt x="591501" y="5522595"/>
                    </a:cubicBezTo>
                    <a:cubicBezTo>
                      <a:pt x="592263" y="5522595"/>
                      <a:pt x="592834" y="5522595"/>
                      <a:pt x="593597" y="5522786"/>
                    </a:cubicBezTo>
                    <a:moveTo>
                      <a:pt x="79247" y="7596377"/>
                    </a:moveTo>
                    <a:lnTo>
                      <a:pt x="79247" y="7574660"/>
                    </a:lnTo>
                    <a:moveTo>
                      <a:pt x="90105" y="7585519"/>
                    </a:moveTo>
                    <a:lnTo>
                      <a:pt x="68389" y="7585519"/>
                    </a:lnTo>
                    <a:moveTo>
                      <a:pt x="89534" y="7583804"/>
                    </a:moveTo>
                    <a:cubicBezTo>
                      <a:pt x="89724" y="7584185"/>
                      <a:pt x="89724" y="7584757"/>
                      <a:pt x="89724" y="7585328"/>
                    </a:cubicBezTo>
                    <a:cubicBezTo>
                      <a:pt x="89724" y="7591043"/>
                      <a:pt x="85152" y="7595615"/>
                      <a:pt x="79437" y="7595615"/>
                    </a:cubicBezTo>
                    <a:cubicBezTo>
                      <a:pt x="73723" y="7595615"/>
                      <a:pt x="69151" y="7591043"/>
                      <a:pt x="69151" y="7585328"/>
                    </a:cubicBezTo>
                    <a:cubicBezTo>
                      <a:pt x="69151" y="7579613"/>
                      <a:pt x="73723" y="7575041"/>
                      <a:pt x="79437" y="7575041"/>
                    </a:cubicBezTo>
                    <a:cubicBezTo>
                      <a:pt x="80199" y="7575041"/>
                      <a:pt x="80770" y="7575041"/>
                      <a:pt x="81533" y="7575232"/>
                    </a:cubicBezTo>
                    <a:moveTo>
                      <a:pt x="591310" y="9132188"/>
                    </a:moveTo>
                    <a:lnTo>
                      <a:pt x="591310" y="9110471"/>
                    </a:lnTo>
                    <a:moveTo>
                      <a:pt x="601978" y="9121330"/>
                    </a:moveTo>
                    <a:lnTo>
                      <a:pt x="580452" y="9121330"/>
                    </a:lnTo>
                    <a:moveTo>
                      <a:pt x="601598" y="9119234"/>
                    </a:moveTo>
                    <a:cubicBezTo>
                      <a:pt x="601788" y="9119805"/>
                      <a:pt x="601788" y="9120568"/>
                      <a:pt x="601788" y="9121139"/>
                    </a:cubicBezTo>
                    <a:cubicBezTo>
                      <a:pt x="601598" y="9126854"/>
                      <a:pt x="597026" y="9131426"/>
                      <a:pt x="591310" y="9131426"/>
                    </a:cubicBezTo>
                    <a:cubicBezTo>
                      <a:pt x="585786" y="9131426"/>
                      <a:pt x="581214" y="9126854"/>
                      <a:pt x="581214" y="9121139"/>
                    </a:cubicBezTo>
                    <a:cubicBezTo>
                      <a:pt x="581214" y="9115424"/>
                      <a:pt x="585786" y="9110852"/>
                      <a:pt x="591501" y="9110852"/>
                    </a:cubicBezTo>
                    <a:cubicBezTo>
                      <a:pt x="592073" y="9110852"/>
                      <a:pt x="592834" y="9110852"/>
                      <a:pt x="593406" y="9111043"/>
                    </a:cubicBezTo>
                    <a:moveTo>
                      <a:pt x="79247" y="9132188"/>
                    </a:moveTo>
                    <a:lnTo>
                      <a:pt x="79247" y="9110471"/>
                    </a:lnTo>
                    <a:moveTo>
                      <a:pt x="90105" y="9121330"/>
                    </a:moveTo>
                    <a:lnTo>
                      <a:pt x="68389" y="9121330"/>
                    </a:lnTo>
                    <a:moveTo>
                      <a:pt x="89534" y="9119234"/>
                    </a:moveTo>
                    <a:cubicBezTo>
                      <a:pt x="89724" y="9119805"/>
                      <a:pt x="89724" y="9120568"/>
                      <a:pt x="89724" y="9121139"/>
                    </a:cubicBezTo>
                    <a:cubicBezTo>
                      <a:pt x="89724" y="9126854"/>
                      <a:pt x="85152" y="9131426"/>
                      <a:pt x="79437" y="9131426"/>
                    </a:cubicBezTo>
                    <a:cubicBezTo>
                      <a:pt x="73723" y="9131426"/>
                      <a:pt x="69151" y="9126854"/>
                      <a:pt x="69151" y="9121139"/>
                    </a:cubicBezTo>
                    <a:cubicBezTo>
                      <a:pt x="69151" y="9115424"/>
                      <a:pt x="73723" y="9110852"/>
                      <a:pt x="79437" y="9110852"/>
                    </a:cubicBezTo>
                    <a:cubicBezTo>
                      <a:pt x="80008" y="9110852"/>
                      <a:pt x="80770" y="9110852"/>
                      <a:pt x="81342" y="9111043"/>
                    </a:cubicBezTo>
                    <a:moveTo>
                      <a:pt x="591310" y="9009125"/>
                    </a:moveTo>
                    <a:lnTo>
                      <a:pt x="591310" y="8987408"/>
                    </a:lnTo>
                    <a:moveTo>
                      <a:pt x="601978" y="8998267"/>
                    </a:moveTo>
                    <a:lnTo>
                      <a:pt x="580452" y="8998267"/>
                    </a:lnTo>
                    <a:moveTo>
                      <a:pt x="601598" y="8996552"/>
                    </a:moveTo>
                    <a:cubicBezTo>
                      <a:pt x="601788" y="8997124"/>
                      <a:pt x="601788" y="8997695"/>
                      <a:pt x="601788" y="8998267"/>
                    </a:cubicBezTo>
                    <a:cubicBezTo>
                      <a:pt x="601598" y="9003981"/>
                      <a:pt x="597026" y="9008363"/>
                      <a:pt x="591310" y="9008363"/>
                    </a:cubicBezTo>
                    <a:cubicBezTo>
                      <a:pt x="585786" y="9008363"/>
                      <a:pt x="581214" y="9003981"/>
                      <a:pt x="581214" y="8998267"/>
                    </a:cubicBezTo>
                    <a:cubicBezTo>
                      <a:pt x="581214" y="8992551"/>
                      <a:pt x="585786" y="8988170"/>
                      <a:pt x="591501" y="8988170"/>
                    </a:cubicBezTo>
                    <a:cubicBezTo>
                      <a:pt x="592073" y="8988170"/>
                      <a:pt x="592834" y="8988170"/>
                      <a:pt x="593406" y="8988361"/>
                    </a:cubicBezTo>
                    <a:moveTo>
                      <a:pt x="79247" y="9009125"/>
                    </a:moveTo>
                    <a:lnTo>
                      <a:pt x="79247" y="8987408"/>
                    </a:lnTo>
                    <a:moveTo>
                      <a:pt x="90105" y="8998267"/>
                    </a:moveTo>
                    <a:lnTo>
                      <a:pt x="68389" y="8998267"/>
                    </a:lnTo>
                    <a:moveTo>
                      <a:pt x="89534" y="8996552"/>
                    </a:moveTo>
                    <a:cubicBezTo>
                      <a:pt x="89724" y="8997124"/>
                      <a:pt x="89724" y="8997695"/>
                      <a:pt x="89724" y="8998267"/>
                    </a:cubicBezTo>
                    <a:cubicBezTo>
                      <a:pt x="89724" y="9003981"/>
                      <a:pt x="85152" y="9008363"/>
                      <a:pt x="79437" y="9008363"/>
                    </a:cubicBezTo>
                    <a:cubicBezTo>
                      <a:pt x="73723" y="9008363"/>
                      <a:pt x="69151" y="9003981"/>
                      <a:pt x="69151" y="8998267"/>
                    </a:cubicBezTo>
                    <a:cubicBezTo>
                      <a:pt x="69151" y="8992551"/>
                      <a:pt x="73723" y="8988170"/>
                      <a:pt x="79437" y="8988170"/>
                    </a:cubicBezTo>
                    <a:cubicBezTo>
                      <a:pt x="80008" y="8988170"/>
                      <a:pt x="80770" y="8988170"/>
                      <a:pt x="81342" y="8988361"/>
                    </a:cubicBezTo>
                    <a:moveTo>
                      <a:pt x="591310" y="8364282"/>
                    </a:moveTo>
                    <a:lnTo>
                      <a:pt x="591310" y="8342566"/>
                    </a:lnTo>
                    <a:moveTo>
                      <a:pt x="601978" y="8353424"/>
                    </a:moveTo>
                    <a:lnTo>
                      <a:pt x="580452" y="8353424"/>
                    </a:lnTo>
                    <a:moveTo>
                      <a:pt x="601598" y="8351710"/>
                    </a:moveTo>
                    <a:cubicBezTo>
                      <a:pt x="601788" y="8352091"/>
                      <a:pt x="601788" y="8352662"/>
                      <a:pt x="601788" y="8353234"/>
                    </a:cubicBezTo>
                    <a:cubicBezTo>
                      <a:pt x="601598" y="8358948"/>
                      <a:pt x="597026" y="8363520"/>
                      <a:pt x="591310" y="8363520"/>
                    </a:cubicBezTo>
                    <a:cubicBezTo>
                      <a:pt x="585786" y="8363520"/>
                      <a:pt x="581214" y="8358948"/>
                      <a:pt x="581214" y="8353234"/>
                    </a:cubicBezTo>
                    <a:cubicBezTo>
                      <a:pt x="581214" y="8347519"/>
                      <a:pt x="585786" y="8342947"/>
                      <a:pt x="591501" y="8342947"/>
                    </a:cubicBezTo>
                    <a:cubicBezTo>
                      <a:pt x="592263" y="8342947"/>
                      <a:pt x="592834" y="8342947"/>
                      <a:pt x="593597" y="8343137"/>
                    </a:cubicBezTo>
                    <a:moveTo>
                      <a:pt x="79247" y="8364282"/>
                    </a:moveTo>
                    <a:lnTo>
                      <a:pt x="79247" y="8342566"/>
                    </a:lnTo>
                    <a:moveTo>
                      <a:pt x="90105" y="8353424"/>
                    </a:moveTo>
                    <a:lnTo>
                      <a:pt x="68389" y="8353424"/>
                    </a:lnTo>
                    <a:moveTo>
                      <a:pt x="89534" y="8351710"/>
                    </a:moveTo>
                    <a:cubicBezTo>
                      <a:pt x="89724" y="8352091"/>
                      <a:pt x="89724" y="8352662"/>
                      <a:pt x="89724" y="8353234"/>
                    </a:cubicBezTo>
                    <a:cubicBezTo>
                      <a:pt x="89724" y="8358948"/>
                      <a:pt x="85152" y="8363520"/>
                      <a:pt x="79437" y="8363520"/>
                    </a:cubicBezTo>
                    <a:cubicBezTo>
                      <a:pt x="73723" y="8363520"/>
                      <a:pt x="69151" y="8358948"/>
                      <a:pt x="69151" y="8353234"/>
                    </a:cubicBezTo>
                    <a:cubicBezTo>
                      <a:pt x="69151" y="8347519"/>
                      <a:pt x="73723" y="8342947"/>
                      <a:pt x="79437" y="8342947"/>
                    </a:cubicBezTo>
                    <a:cubicBezTo>
                      <a:pt x="80199" y="8342947"/>
                      <a:pt x="80770" y="8342947"/>
                      <a:pt x="81533" y="8343137"/>
                    </a:cubicBezTo>
                    <a:moveTo>
                      <a:pt x="591310" y="7719440"/>
                    </a:moveTo>
                    <a:lnTo>
                      <a:pt x="591310" y="7697913"/>
                    </a:lnTo>
                    <a:moveTo>
                      <a:pt x="601978" y="7708582"/>
                    </a:moveTo>
                    <a:lnTo>
                      <a:pt x="580452" y="7708582"/>
                    </a:lnTo>
                    <a:moveTo>
                      <a:pt x="601598" y="7706486"/>
                    </a:moveTo>
                    <a:cubicBezTo>
                      <a:pt x="601788" y="7707057"/>
                      <a:pt x="601788" y="7707819"/>
                      <a:pt x="601788" y="7708391"/>
                    </a:cubicBezTo>
                    <a:cubicBezTo>
                      <a:pt x="601598" y="7714106"/>
                      <a:pt x="597026" y="7718678"/>
                      <a:pt x="591310" y="7718678"/>
                    </a:cubicBezTo>
                    <a:cubicBezTo>
                      <a:pt x="585786" y="7718678"/>
                      <a:pt x="581214" y="7714106"/>
                      <a:pt x="581214" y="7708391"/>
                    </a:cubicBezTo>
                    <a:cubicBezTo>
                      <a:pt x="581214" y="7702676"/>
                      <a:pt x="585786" y="7698104"/>
                      <a:pt x="591501" y="7698104"/>
                    </a:cubicBezTo>
                    <a:cubicBezTo>
                      <a:pt x="592073" y="7698104"/>
                      <a:pt x="592834" y="7698104"/>
                      <a:pt x="593406" y="7698294"/>
                    </a:cubicBezTo>
                    <a:moveTo>
                      <a:pt x="79247" y="7719440"/>
                    </a:moveTo>
                    <a:lnTo>
                      <a:pt x="79247" y="7697913"/>
                    </a:lnTo>
                    <a:moveTo>
                      <a:pt x="90105" y="7708582"/>
                    </a:moveTo>
                    <a:lnTo>
                      <a:pt x="68389" y="7708582"/>
                    </a:lnTo>
                    <a:moveTo>
                      <a:pt x="89534" y="7706486"/>
                    </a:moveTo>
                    <a:cubicBezTo>
                      <a:pt x="89724" y="7707057"/>
                      <a:pt x="89724" y="7707819"/>
                      <a:pt x="89724" y="7708391"/>
                    </a:cubicBezTo>
                    <a:cubicBezTo>
                      <a:pt x="89724" y="7714106"/>
                      <a:pt x="85152" y="7718678"/>
                      <a:pt x="79437" y="7718678"/>
                    </a:cubicBezTo>
                    <a:cubicBezTo>
                      <a:pt x="73723" y="7718678"/>
                      <a:pt x="69151" y="7714106"/>
                      <a:pt x="69151" y="7708391"/>
                    </a:cubicBezTo>
                    <a:cubicBezTo>
                      <a:pt x="69151" y="7702676"/>
                      <a:pt x="73723" y="7698104"/>
                      <a:pt x="79437" y="7698104"/>
                    </a:cubicBezTo>
                    <a:cubicBezTo>
                      <a:pt x="80008" y="7698104"/>
                      <a:pt x="80770" y="7698104"/>
                      <a:pt x="81342" y="7698294"/>
                    </a:cubicBezTo>
                    <a:moveTo>
                      <a:pt x="591310" y="7596377"/>
                    </a:moveTo>
                    <a:lnTo>
                      <a:pt x="591310" y="7574660"/>
                    </a:lnTo>
                    <a:moveTo>
                      <a:pt x="601978" y="7585519"/>
                    </a:moveTo>
                    <a:lnTo>
                      <a:pt x="580452" y="7585519"/>
                    </a:lnTo>
                    <a:moveTo>
                      <a:pt x="601598" y="7583804"/>
                    </a:moveTo>
                    <a:cubicBezTo>
                      <a:pt x="601788" y="7584185"/>
                      <a:pt x="601788" y="7584757"/>
                      <a:pt x="601788" y="7585328"/>
                    </a:cubicBezTo>
                    <a:cubicBezTo>
                      <a:pt x="601598" y="7591043"/>
                      <a:pt x="597026" y="7595615"/>
                      <a:pt x="591310" y="7595615"/>
                    </a:cubicBezTo>
                    <a:cubicBezTo>
                      <a:pt x="585786" y="7595615"/>
                      <a:pt x="581214" y="7591043"/>
                      <a:pt x="581214" y="7585328"/>
                    </a:cubicBezTo>
                    <a:cubicBezTo>
                      <a:pt x="581214" y="7579613"/>
                      <a:pt x="585786" y="7575041"/>
                      <a:pt x="591501" y="7575041"/>
                    </a:cubicBezTo>
                    <a:cubicBezTo>
                      <a:pt x="592263" y="7575041"/>
                      <a:pt x="592834" y="7575041"/>
                      <a:pt x="593597" y="7575232"/>
                    </a:cubicBezTo>
                    <a:moveTo>
                      <a:pt x="79247" y="9536429"/>
                    </a:moveTo>
                    <a:lnTo>
                      <a:pt x="79247" y="9514903"/>
                    </a:lnTo>
                    <a:moveTo>
                      <a:pt x="90105" y="9525761"/>
                    </a:moveTo>
                    <a:lnTo>
                      <a:pt x="68389" y="9525761"/>
                    </a:lnTo>
                    <a:moveTo>
                      <a:pt x="89534" y="9523666"/>
                    </a:moveTo>
                    <a:cubicBezTo>
                      <a:pt x="89724" y="9524237"/>
                      <a:pt x="89724" y="9524999"/>
                      <a:pt x="89724" y="9525570"/>
                    </a:cubicBezTo>
                    <a:cubicBezTo>
                      <a:pt x="89724" y="9531095"/>
                      <a:pt x="85152" y="9535667"/>
                      <a:pt x="79437" y="9535667"/>
                    </a:cubicBezTo>
                    <a:cubicBezTo>
                      <a:pt x="73723" y="9535667"/>
                      <a:pt x="69151" y="9531095"/>
                      <a:pt x="69151" y="9525380"/>
                    </a:cubicBezTo>
                    <a:cubicBezTo>
                      <a:pt x="69151" y="9519855"/>
                      <a:pt x="73723" y="9515284"/>
                      <a:pt x="79437" y="9515284"/>
                    </a:cubicBezTo>
                    <a:cubicBezTo>
                      <a:pt x="80008" y="9515284"/>
                      <a:pt x="80770" y="9515284"/>
                      <a:pt x="81342" y="9515474"/>
                    </a:cubicBezTo>
                    <a:moveTo>
                      <a:pt x="591310" y="11072049"/>
                    </a:moveTo>
                    <a:lnTo>
                      <a:pt x="591310" y="11050332"/>
                    </a:lnTo>
                    <a:moveTo>
                      <a:pt x="601978" y="11061191"/>
                    </a:moveTo>
                    <a:lnTo>
                      <a:pt x="580452" y="11061191"/>
                    </a:lnTo>
                    <a:moveTo>
                      <a:pt x="601598" y="11059476"/>
                    </a:moveTo>
                    <a:cubicBezTo>
                      <a:pt x="601788" y="11059857"/>
                      <a:pt x="601788" y="11060429"/>
                      <a:pt x="601788" y="11061000"/>
                    </a:cubicBezTo>
                    <a:cubicBezTo>
                      <a:pt x="601598" y="11066716"/>
                      <a:pt x="597026" y="11071287"/>
                      <a:pt x="591310" y="11071287"/>
                    </a:cubicBezTo>
                    <a:cubicBezTo>
                      <a:pt x="585786" y="11071287"/>
                      <a:pt x="581214" y="11066716"/>
                      <a:pt x="581214" y="11061000"/>
                    </a:cubicBezTo>
                    <a:cubicBezTo>
                      <a:pt x="581214" y="11055286"/>
                      <a:pt x="585786" y="11050713"/>
                      <a:pt x="591501" y="11050713"/>
                    </a:cubicBezTo>
                    <a:cubicBezTo>
                      <a:pt x="592263" y="11050713"/>
                      <a:pt x="592834" y="11050713"/>
                      <a:pt x="593597" y="11050904"/>
                    </a:cubicBezTo>
                    <a:moveTo>
                      <a:pt x="79247" y="11072049"/>
                    </a:moveTo>
                    <a:lnTo>
                      <a:pt x="79247" y="11050332"/>
                    </a:lnTo>
                    <a:moveTo>
                      <a:pt x="90105" y="11061191"/>
                    </a:moveTo>
                    <a:lnTo>
                      <a:pt x="68389" y="11061191"/>
                    </a:lnTo>
                    <a:moveTo>
                      <a:pt x="89534" y="11059476"/>
                    </a:moveTo>
                    <a:cubicBezTo>
                      <a:pt x="89724" y="11059857"/>
                      <a:pt x="89724" y="11060429"/>
                      <a:pt x="89724" y="11061000"/>
                    </a:cubicBezTo>
                    <a:cubicBezTo>
                      <a:pt x="89724" y="11066716"/>
                      <a:pt x="85152" y="11071287"/>
                      <a:pt x="79437" y="11071287"/>
                    </a:cubicBezTo>
                    <a:cubicBezTo>
                      <a:pt x="73723" y="11071287"/>
                      <a:pt x="69151" y="11066716"/>
                      <a:pt x="69151" y="11061000"/>
                    </a:cubicBezTo>
                    <a:cubicBezTo>
                      <a:pt x="69151" y="11055286"/>
                      <a:pt x="73723" y="11050713"/>
                      <a:pt x="79437" y="11050713"/>
                    </a:cubicBezTo>
                    <a:cubicBezTo>
                      <a:pt x="80199" y="11050713"/>
                      <a:pt x="80770" y="11050713"/>
                      <a:pt x="81533" y="11050904"/>
                    </a:cubicBezTo>
                    <a:moveTo>
                      <a:pt x="591310" y="10949177"/>
                    </a:moveTo>
                    <a:lnTo>
                      <a:pt x="591310" y="10927650"/>
                    </a:lnTo>
                    <a:moveTo>
                      <a:pt x="601978" y="10938509"/>
                    </a:moveTo>
                    <a:lnTo>
                      <a:pt x="580452" y="10938509"/>
                    </a:lnTo>
                    <a:moveTo>
                      <a:pt x="601598" y="10936794"/>
                    </a:moveTo>
                    <a:cubicBezTo>
                      <a:pt x="601788" y="10937175"/>
                      <a:pt x="601788" y="10937747"/>
                      <a:pt x="601788" y="10938318"/>
                    </a:cubicBezTo>
                    <a:cubicBezTo>
                      <a:pt x="601598" y="10943843"/>
                      <a:pt x="597026" y="10948415"/>
                      <a:pt x="591310" y="10948415"/>
                    </a:cubicBezTo>
                    <a:cubicBezTo>
                      <a:pt x="585786" y="10948415"/>
                      <a:pt x="581214" y="10943843"/>
                      <a:pt x="581214" y="10938128"/>
                    </a:cubicBezTo>
                    <a:cubicBezTo>
                      <a:pt x="581214" y="10932604"/>
                      <a:pt x="585786" y="10928031"/>
                      <a:pt x="591501" y="10928031"/>
                    </a:cubicBezTo>
                    <a:cubicBezTo>
                      <a:pt x="592073" y="10928031"/>
                      <a:pt x="592834" y="10928031"/>
                      <a:pt x="593406" y="10928222"/>
                    </a:cubicBezTo>
                    <a:moveTo>
                      <a:pt x="79247" y="10949177"/>
                    </a:moveTo>
                    <a:lnTo>
                      <a:pt x="79247" y="10927650"/>
                    </a:lnTo>
                    <a:moveTo>
                      <a:pt x="90105" y="10938509"/>
                    </a:moveTo>
                    <a:lnTo>
                      <a:pt x="68389" y="10938509"/>
                    </a:lnTo>
                    <a:moveTo>
                      <a:pt x="89534" y="10936794"/>
                    </a:moveTo>
                    <a:cubicBezTo>
                      <a:pt x="89724" y="10937175"/>
                      <a:pt x="89724" y="10937747"/>
                      <a:pt x="89724" y="10938318"/>
                    </a:cubicBezTo>
                    <a:cubicBezTo>
                      <a:pt x="89724" y="10943843"/>
                      <a:pt x="85152" y="10948415"/>
                      <a:pt x="79437" y="10948415"/>
                    </a:cubicBezTo>
                    <a:cubicBezTo>
                      <a:pt x="73723" y="10948415"/>
                      <a:pt x="69151" y="10943843"/>
                      <a:pt x="69151" y="10938128"/>
                    </a:cubicBezTo>
                    <a:cubicBezTo>
                      <a:pt x="69151" y="10932604"/>
                      <a:pt x="73723" y="10928031"/>
                      <a:pt x="79437" y="10928031"/>
                    </a:cubicBezTo>
                    <a:cubicBezTo>
                      <a:pt x="80008" y="10928031"/>
                      <a:pt x="80770" y="10928031"/>
                      <a:pt x="81342" y="10928222"/>
                    </a:cubicBezTo>
                    <a:moveTo>
                      <a:pt x="591310" y="10304144"/>
                    </a:moveTo>
                    <a:lnTo>
                      <a:pt x="591310" y="10282808"/>
                    </a:lnTo>
                    <a:moveTo>
                      <a:pt x="601978" y="10293667"/>
                    </a:moveTo>
                    <a:lnTo>
                      <a:pt x="580452" y="10293667"/>
                    </a:lnTo>
                    <a:moveTo>
                      <a:pt x="601598" y="10291571"/>
                    </a:moveTo>
                    <a:cubicBezTo>
                      <a:pt x="601788" y="10292143"/>
                      <a:pt x="601788" y="10292714"/>
                      <a:pt x="601788" y="10293286"/>
                    </a:cubicBezTo>
                    <a:cubicBezTo>
                      <a:pt x="601598" y="10299000"/>
                      <a:pt x="597026" y="10303382"/>
                      <a:pt x="591310" y="10303382"/>
                    </a:cubicBezTo>
                    <a:cubicBezTo>
                      <a:pt x="585786" y="10303382"/>
                      <a:pt x="581214" y="10299000"/>
                      <a:pt x="581214" y="10293286"/>
                    </a:cubicBezTo>
                    <a:cubicBezTo>
                      <a:pt x="581214" y="10287570"/>
                      <a:pt x="585786" y="10283189"/>
                      <a:pt x="591501" y="10283189"/>
                    </a:cubicBezTo>
                    <a:cubicBezTo>
                      <a:pt x="592073" y="10283189"/>
                      <a:pt x="592834" y="10283189"/>
                      <a:pt x="593406" y="10283380"/>
                    </a:cubicBezTo>
                    <a:moveTo>
                      <a:pt x="79247" y="10304144"/>
                    </a:moveTo>
                    <a:lnTo>
                      <a:pt x="79247" y="10282808"/>
                    </a:lnTo>
                    <a:moveTo>
                      <a:pt x="90105" y="10293667"/>
                    </a:moveTo>
                    <a:lnTo>
                      <a:pt x="68389" y="10293667"/>
                    </a:lnTo>
                    <a:moveTo>
                      <a:pt x="89534" y="10291571"/>
                    </a:moveTo>
                    <a:cubicBezTo>
                      <a:pt x="89724" y="10292143"/>
                      <a:pt x="89724" y="10292714"/>
                      <a:pt x="89724" y="10293286"/>
                    </a:cubicBezTo>
                    <a:cubicBezTo>
                      <a:pt x="89724" y="10299000"/>
                      <a:pt x="85152" y="10303382"/>
                      <a:pt x="79437" y="10303382"/>
                    </a:cubicBezTo>
                    <a:cubicBezTo>
                      <a:pt x="73723" y="10303382"/>
                      <a:pt x="69151" y="10299000"/>
                      <a:pt x="69151" y="10293286"/>
                    </a:cubicBezTo>
                    <a:cubicBezTo>
                      <a:pt x="69151" y="10287570"/>
                      <a:pt x="73723" y="10283189"/>
                      <a:pt x="79437" y="10283189"/>
                    </a:cubicBezTo>
                    <a:cubicBezTo>
                      <a:pt x="80008" y="10283189"/>
                      <a:pt x="80770" y="10283189"/>
                      <a:pt x="81342" y="10283380"/>
                    </a:cubicBezTo>
                    <a:moveTo>
                      <a:pt x="591310" y="9659301"/>
                    </a:moveTo>
                    <a:lnTo>
                      <a:pt x="591310" y="9637585"/>
                    </a:lnTo>
                    <a:moveTo>
                      <a:pt x="601978" y="9648443"/>
                    </a:moveTo>
                    <a:lnTo>
                      <a:pt x="580452" y="9648443"/>
                    </a:lnTo>
                    <a:moveTo>
                      <a:pt x="601598" y="9646729"/>
                    </a:moveTo>
                    <a:cubicBezTo>
                      <a:pt x="601788" y="9647110"/>
                      <a:pt x="601788" y="9647681"/>
                      <a:pt x="601788" y="9648253"/>
                    </a:cubicBezTo>
                    <a:cubicBezTo>
                      <a:pt x="601598" y="9653968"/>
                      <a:pt x="597026" y="9658540"/>
                      <a:pt x="591310" y="9658540"/>
                    </a:cubicBezTo>
                    <a:cubicBezTo>
                      <a:pt x="585786" y="9658540"/>
                      <a:pt x="581214" y="9653968"/>
                      <a:pt x="581214" y="9648253"/>
                    </a:cubicBezTo>
                    <a:cubicBezTo>
                      <a:pt x="581214" y="9642537"/>
                      <a:pt x="585786" y="9637966"/>
                      <a:pt x="591501" y="9637966"/>
                    </a:cubicBezTo>
                    <a:cubicBezTo>
                      <a:pt x="592263" y="9637966"/>
                      <a:pt x="592834" y="9637966"/>
                      <a:pt x="593597" y="9638156"/>
                    </a:cubicBezTo>
                    <a:moveTo>
                      <a:pt x="79247" y="9659301"/>
                    </a:moveTo>
                    <a:lnTo>
                      <a:pt x="79247" y="9637585"/>
                    </a:lnTo>
                    <a:moveTo>
                      <a:pt x="90105" y="9648443"/>
                    </a:moveTo>
                    <a:lnTo>
                      <a:pt x="68389" y="9648443"/>
                    </a:lnTo>
                    <a:moveTo>
                      <a:pt x="89534" y="9646729"/>
                    </a:moveTo>
                    <a:cubicBezTo>
                      <a:pt x="89724" y="9647110"/>
                      <a:pt x="89724" y="9647681"/>
                      <a:pt x="89724" y="9648253"/>
                    </a:cubicBezTo>
                    <a:cubicBezTo>
                      <a:pt x="89724" y="9653968"/>
                      <a:pt x="85152" y="9658540"/>
                      <a:pt x="79437" y="9658540"/>
                    </a:cubicBezTo>
                    <a:cubicBezTo>
                      <a:pt x="73723" y="9658540"/>
                      <a:pt x="69151" y="9653968"/>
                      <a:pt x="69151" y="9648253"/>
                    </a:cubicBezTo>
                    <a:cubicBezTo>
                      <a:pt x="69151" y="9642537"/>
                      <a:pt x="73723" y="9637966"/>
                      <a:pt x="79437" y="9637966"/>
                    </a:cubicBezTo>
                    <a:cubicBezTo>
                      <a:pt x="80199" y="9637966"/>
                      <a:pt x="80770" y="9637966"/>
                      <a:pt x="81533" y="9638156"/>
                    </a:cubicBezTo>
                    <a:moveTo>
                      <a:pt x="591310" y="9536429"/>
                    </a:moveTo>
                    <a:lnTo>
                      <a:pt x="591310" y="9514903"/>
                    </a:lnTo>
                    <a:moveTo>
                      <a:pt x="601978" y="9525761"/>
                    </a:moveTo>
                    <a:lnTo>
                      <a:pt x="580452" y="9525761"/>
                    </a:lnTo>
                    <a:moveTo>
                      <a:pt x="601598" y="9523666"/>
                    </a:moveTo>
                    <a:cubicBezTo>
                      <a:pt x="601788" y="9524237"/>
                      <a:pt x="601788" y="9524999"/>
                      <a:pt x="601788" y="9525570"/>
                    </a:cubicBezTo>
                    <a:cubicBezTo>
                      <a:pt x="601598" y="9531095"/>
                      <a:pt x="597026" y="9535667"/>
                      <a:pt x="591310" y="9535667"/>
                    </a:cubicBezTo>
                    <a:cubicBezTo>
                      <a:pt x="585786" y="9535667"/>
                      <a:pt x="581214" y="9531095"/>
                      <a:pt x="581214" y="9525380"/>
                    </a:cubicBezTo>
                    <a:cubicBezTo>
                      <a:pt x="581214" y="9519855"/>
                      <a:pt x="585786" y="9515284"/>
                      <a:pt x="591501" y="9515284"/>
                    </a:cubicBezTo>
                    <a:cubicBezTo>
                      <a:pt x="592073" y="9515284"/>
                      <a:pt x="592834" y="9515284"/>
                      <a:pt x="593406" y="9515474"/>
                    </a:cubicBezTo>
                    <a:moveTo>
                      <a:pt x="79247" y="11333035"/>
                    </a:moveTo>
                    <a:lnTo>
                      <a:pt x="79247" y="11311318"/>
                    </a:lnTo>
                    <a:moveTo>
                      <a:pt x="90105" y="11322176"/>
                    </a:moveTo>
                    <a:lnTo>
                      <a:pt x="68389" y="11322176"/>
                    </a:lnTo>
                    <a:moveTo>
                      <a:pt x="89534" y="11320461"/>
                    </a:moveTo>
                    <a:cubicBezTo>
                      <a:pt x="89724" y="11320843"/>
                      <a:pt x="89724" y="11321414"/>
                      <a:pt x="89724" y="11321986"/>
                    </a:cubicBezTo>
                    <a:cubicBezTo>
                      <a:pt x="89724" y="11327700"/>
                      <a:pt x="85152" y="11332273"/>
                      <a:pt x="79437" y="11332273"/>
                    </a:cubicBezTo>
                    <a:cubicBezTo>
                      <a:pt x="73723" y="11332273"/>
                      <a:pt x="69151" y="11327700"/>
                      <a:pt x="69151" y="11321986"/>
                    </a:cubicBezTo>
                    <a:cubicBezTo>
                      <a:pt x="69151" y="11316270"/>
                      <a:pt x="73723" y="11311699"/>
                      <a:pt x="79437" y="11311699"/>
                    </a:cubicBezTo>
                    <a:cubicBezTo>
                      <a:pt x="80199" y="11311699"/>
                      <a:pt x="80770" y="11311699"/>
                      <a:pt x="81533" y="11311889"/>
                    </a:cubicBezTo>
                    <a:moveTo>
                      <a:pt x="591310" y="12868846"/>
                    </a:moveTo>
                    <a:lnTo>
                      <a:pt x="591310" y="12847319"/>
                    </a:lnTo>
                    <a:moveTo>
                      <a:pt x="601978" y="12858178"/>
                    </a:moveTo>
                    <a:lnTo>
                      <a:pt x="580452" y="12858178"/>
                    </a:lnTo>
                    <a:moveTo>
                      <a:pt x="601598" y="12856082"/>
                    </a:moveTo>
                    <a:cubicBezTo>
                      <a:pt x="601788" y="12856654"/>
                      <a:pt x="601788" y="12857416"/>
                      <a:pt x="601788" y="12857987"/>
                    </a:cubicBezTo>
                    <a:cubicBezTo>
                      <a:pt x="601598" y="12863511"/>
                      <a:pt x="597026" y="12868083"/>
                      <a:pt x="591310" y="12868083"/>
                    </a:cubicBezTo>
                    <a:cubicBezTo>
                      <a:pt x="585786" y="12868083"/>
                      <a:pt x="581214" y="12863511"/>
                      <a:pt x="581214" y="12857796"/>
                    </a:cubicBezTo>
                    <a:cubicBezTo>
                      <a:pt x="581214" y="12852272"/>
                      <a:pt x="585786" y="12847700"/>
                      <a:pt x="591501" y="12847700"/>
                    </a:cubicBezTo>
                    <a:cubicBezTo>
                      <a:pt x="592073" y="12847700"/>
                      <a:pt x="592834" y="12847700"/>
                      <a:pt x="593406" y="12847891"/>
                    </a:cubicBezTo>
                    <a:moveTo>
                      <a:pt x="79247" y="12868846"/>
                    </a:moveTo>
                    <a:lnTo>
                      <a:pt x="79247" y="12847319"/>
                    </a:lnTo>
                    <a:moveTo>
                      <a:pt x="90105" y="12858178"/>
                    </a:moveTo>
                    <a:lnTo>
                      <a:pt x="68389" y="12858178"/>
                    </a:lnTo>
                    <a:moveTo>
                      <a:pt x="89534" y="12856082"/>
                    </a:moveTo>
                    <a:cubicBezTo>
                      <a:pt x="89724" y="12856654"/>
                      <a:pt x="89724" y="12857416"/>
                      <a:pt x="89724" y="12857987"/>
                    </a:cubicBezTo>
                    <a:cubicBezTo>
                      <a:pt x="89724" y="12863511"/>
                      <a:pt x="85152" y="12868083"/>
                      <a:pt x="79437" y="12868083"/>
                    </a:cubicBezTo>
                    <a:cubicBezTo>
                      <a:pt x="73723" y="12868083"/>
                      <a:pt x="69151" y="12863511"/>
                      <a:pt x="69151" y="12857796"/>
                    </a:cubicBezTo>
                    <a:cubicBezTo>
                      <a:pt x="69151" y="12852272"/>
                      <a:pt x="73723" y="12847700"/>
                      <a:pt x="79437" y="12847700"/>
                    </a:cubicBezTo>
                    <a:cubicBezTo>
                      <a:pt x="80008" y="12847700"/>
                      <a:pt x="80770" y="12847700"/>
                      <a:pt x="81342" y="12847891"/>
                    </a:cubicBezTo>
                    <a:moveTo>
                      <a:pt x="591310" y="12745783"/>
                    </a:moveTo>
                    <a:lnTo>
                      <a:pt x="591310" y="12724066"/>
                    </a:lnTo>
                    <a:moveTo>
                      <a:pt x="601978" y="12734924"/>
                    </a:moveTo>
                    <a:lnTo>
                      <a:pt x="580452" y="12734924"/>
                    </a:lnTo>
                    <a:moveTo>
                      <a:pt x="601598" y="12733209"/>
                    </a:moveTo>
                    <a:cubicBezTo>
                      <a:pt x="601788" y="12733591"/>
                      <a:pt x="601788" y="12734162"/>
                      <a:pt x="601788" y="12734733"/>
                    </a:cubicBezTo>
                    <a:cubicBezTo>
                      <a:pt x="601598" y="12740448"/>
                      <a:pt x="597026" y="12745021"/>
                      <a:pt x="591310" y="12745021"/>
                    </a:cubicBezTo>
                    <a:cubicBezTo>
                      <a:pt x="585786" y="12745021"/>
                      <a:pt x="581214" y="12740448"/>
                      <a:pt x="581214" y="12734733"/>
                    </a:cubicBezTo>
                    <a:cubicBezTo>
                      <a:pt x="581214" y="12729019"/>
                      <a:pt x="585786" y="12724446"/>
                      <a:pt x="591501" y="12724446"/>
                    </a:cubicBezTo>
                    <a:cubicBezTo>
                      <a:pt x="592263" y="12724446"/>
                      <a:pt x="592834" y="12724446"/>
                      <a:pt x="593597" y="12724637"/>
                    </a:cubicBezTo>
                    <a:moveTo>
                      <a:pt x="79247" y="12745783"/>
                    </a:moveTo>
                    <a:lnTo>
                      <a:pt x="79247" y="12724066"/>
                    </a:lnTo>
                    <a:moveTo>
                      <a:pt x="90105" y="12734924"/>
                    </a:moveTo>
                    <a:lnTo>
                      <a:pt x="68389" y="12734924"/>
                    </a:lnTo>
                    <a:moveTo>
                      <a:pt x="89534" y="12733209"/>
                    </a:moveTo>
                    <a:cubicBezTo>
                      <a:pt x="89724" y="12733591"/>
                      <a:pt x="89724" y="12734162"/>
                      <a:pt x="89724" y="12734733"/>
                    </a:cubicBezTo>
                    <a:cubicBezTo>
                      <a:pt x="89724" y="12740448"/>
                      <a:pt x="85152" y="12745021"/>
                      <a:pt x="79437" y="12745021"/>
                    </a:cubicBezTo>
                    <a:cubicBezTo>
                      <a:pt x="73723" y="12745021"/>
                      <a:pt x="69151" y="12740448"/>
                      <a:pt x="69151" y="12734733"/>
                    </a:cubicBezTo>
                    <a:cubicBezTo>
                      <a:pt x="69151" y="12729019"/>
                      <a:pt x="73723" y="12724446"/>
                      <a:pt x="79437" y="12724446"/>
                    </a:cubicBezTo>
                    <a:cubicBezTo>
                      <a:pt x="80199" y="12724446"/>
                      <a:pt x="80770" y="12724446"/>
                      <a:pt x="81533" y="12724637"/>
                    </a:cubicBezTo>
                    <a:moveTo>
                      <a:pt x="591310" y="12100940"/>
                    </a:moveTo>
                    <a:lnTo>
                      <a:pt x="591310" y="12079413"/>
                    </a:lnTo>
                    <a:moveTo>
                      <a:pt x="601978" y="12090082"/>
                    </a:moveTo>
                    <a:lnTo>
                      <a:pt x="580452" y="12090082"/>
                    </a:lnTo>
                    <a:moveTo>
                      <a:pt x="601598" y="12088176"/>
                    </a:moveTo>
                    <a:cubicBezTo>
                      <a:pt x="601788" y="12088748"/>
                      <a:pt x="601788" y="12089510"/>
                      <a:pt x="601788" y="12090082"/>
                    </a:cubicBezTo>
                    <a:cubicBezTo>
                      <a:pt x="601598" y="12095606"/>
                      <a:pt x="597026" y="12100178"/>
                      <a:pt x="591310" y="12100178"/>
                    </a:cubicBezTo>
                    <a:cubicBezTo>
                      <a:pt x="585786" y="12100178"/>
                      <a:pt x="581214" y="12095606"/>
                      <a:pt x="581214" y="12089891"/>
                    </a:cubicBezTo>
                    <a:cubicBezTo>
                      <a:pt x="581214" y="12084367"/>
                      <a:pt x="585786" y="12079795"/>
                      <a:pt x="591501" y="12079795"/>
                    </a:cubicBezTo>
                    <a:cubicBezTo>
                      <a:pt x="592073" y="12079795"/>
                      <a:pt x="592834" y="12079795"/>
                      <a:pt x="593406" y="12079985"/>
                    </a:cubicBezTo>
                    <a:moveTo>
                      <a:pt x="79247" y="12100940"/>
                    </a:moveTo>
                    <a:lnTo>
                      <a:pt x="79247" y="12079413"/>
                    </a:lnTo>
                    <a:moveTo>
                      <a:pt x="90105" y="12090082"/>
                    </a:moveTo>
                    <a:lnTo>
                      <a:pt x="68389" y="12090082"/>
                    </a:lnTo>
                    <a:moveTo>
                      <a:pt x="89534" y="12088176"/>
                    </a:moveTo>
                    <a:cubicBezTo>
                      <a:pt x="89724" y="12088748"/>
                      <a:pt x="89724" y="12089510"/>
                      <a:pt x="89724" y="12090082"/>
                    </a:cubicBezTo>
                    <a:cubicBezTo>
                      <a:pt x="89724" y="12095606"/>
                      <a:pt x="85152" y="12100178"/>
                      <a:pt x="79437" y="12100178"/>
                    </a:cubicBezTo>
                    <a:cubicBezTo>
                      <a:pt x="73723" y="12100178"/>
                      <a:pt x="69151" y="12095606"/>
                      <a:pt x="69151" y="12089891"/>
                    </a:cubicBezTo>
                    <a:cubicBezTo>
                      <a:pt x="69151" y="12084367"/>
                      <a:pt x="73723" y="12079795"/>
                      <a:pt x="79437" y="12079795"/>
                    </a:cubicBezTo>
                    <a:cubicBezTo>
                      <a:pt x="80008" y="12079795"/>
                      <a:pt x="80770" y="12079795"/>
                      <a:pt x="81342" y="12079985"/>
                    </a:cubicBezTo>
                    <a:moveTo>
                      <a:pt x="591310" y="11455717"/>
                    </a:moveTo>
                    <a:lnTo>
                      <a:pt x="591310" y="11434571"/>
                    </a:lnTo>
                    <a:moveTo>
                      <a:pt x="601978" y="11445049"/>
                    </a:moveTo>
                    <a:lnTo>
                      <a:pt x="580452" y="11445049"/>
                    </a:lnTo>
                    <a:moveTo>
                      <a:pt x="601598" y="11443334"/>
                    </a:moveTo>
                    <a:cubicBezTo>
                      <a:pt x="601788" y="11443905"/>
                      <a:pt x="601788" y="11444477"/>
                      <a:pt x="601788" y="11445049"/>
                    </a:cubicBezTo>
                    <a:cubicBezTo>
                      <a:pt x="601598" y="11450763"/>
                      <a:pt x="597026" y="11455145"/>
                      <a:pt x="591310" y="11455145"/>
                    </a:cubicBezTo>
                    <a:cubicBezTo>
                      <a:pt x="585786" y="11455145"/>
                      <a:pt x="581214" y="11450763"/>
                      <a:pt x="581214" y="11445049"/>
                    </a:cubicBezTo>
                    <a:cubicBezTo>
                      <a:pt x="581214" y="11439334"/>
                      <a:pt x="585786" y="11434952"/>
                      <a:pt x="591501" y="11434952"/>
                    </a:cubicBezTo>
                    <a:cubicBezTo>
                      <a:pt x="592073" y="11434952"/>
                      <a:pt x="592834" y="11434952"/>
                      <a:pt x="593406" y="11435143"/>
                    </a:cubicBezTo>
                    <a:moveTo>
                      <a:pt x="79247" y="11455717"/>
                    </a:moveTo>
                    <a:lnTo>
                      <a:pt x="79247" y="11434571"/>
                    </a:lnTo>
                    <a:moveTo>
                      <a:pt x="90105" y="11445049"/>
                    </a:moveTo>
                    <a:lnTo>
                      <a:pt x="68389" y="11445049"/>
                    </a:lnTo>
                    <a:moveTo>
                      <a:pt x="89534" y="11443334"/>
                    </a:moveTo>
                    <a:cubicBezTo>
                      <a:pt x="89724" y="11443905"/>
                      <a:pt x="89724" y="11444477"/>
                      <a:pt x="89724" y="11445049"/>
                    </a:cubicBezTo>
                    <a:cubicBezTo>
                      <a:pt x="89724" y="11450763"/>
                      <a:pt x="85152" y="11455145"/>
                      <a:pt x="79437" y="11455145"/>
                    </a:cubicBezTo>
                    <a:cubicBezTo>
                      <a:pt x="73723" y="11455145"/>
                      <a:pt x="69151" y="11450763"/>
                      <a:pt x="69151" y="11445049"/>
                    </a:cubicBezTo>
                    <a:cubicBezTo>
                      <a:pt x="69151" y="11439334"/>
                      <a:pt x="73723" y="11434952"/>
                      <a:pt x="79437" y="11434952"/>
                    </a:cubicBezTo>
                    <a:cubicBezTo>
                      <a:pt x="80008" y="11434952"/>
                      <a:pt x="80770" y="11434952"/>
                      <a:pt x="81342" y="11435143"/>
                    </a:cubicBezTo>
                    <a:moveTo>
                      <a:pt x="591310" y="11333035"/>
                    </a:moveTo>
                    <a:lnTo>
                      <a:pt x="591310" y="11311318"/>
                    </a:lnTo>
                    <a:moveTo>
                      <a:pt x="601978" y="11322176"/>
                    </a:moveTo>
                    <a:lnTo>
                      <a:pt x="580452" y="11322176"/>
                    </a:lnTo>
                    <a:moveTo>
                      <a:pt x="601598" y="11320461"/>
                    </a:moveTo>
                    <a:cubicBezTo>
                      <a:pt x="601788" y="11320843"/>
                      <a:pt x="601788" y="11321414"/>
                      <a:pt x="601788" y="11321986"/>
                    </a:cubicBezTo>
                    <a:cubicBezTo>
                      <a:pt x="601598" y="11327700"/>
                      <a:pt x="597026" y="11332273"/>
                      <a:pt x="591310" y="11332273"/>
                    </a:cubicBezTo>
                    <a:cubicBezTo>
                      <a:pt x="585786" y="11332273"/>
                      <a:pt x="581214" y="11327700"/>
                      <a:pt x="581214" y="11321986"/>
                    </a:cubicBezTo>
                    <a:cubicBezTo>
                      <a:pt x="581214" y="11316270"/>
                      <a:pt x="585786" y="11311699"/>
                      <a:pt x="591501" y="11311699"/>
                    </a:cubicBezTo>
                    <a:cubicBezTo>
                      <a:pt x="592263" y="11311699"/>
                      <a:pt x="592834" y="11311699"/>
                      <a:pt x="593597" y="11311889"/>
                    </a:cubicBezTo>
                    <a:moveTo>
                      <a:pt x="335278" y="2434209"/>
                    </a:moveTo>
                    <a:lnTo>
                      <a:pt x="335278" y="2407539"/>
                    </a:lnTo>
                    <a:moveTo>
                      <a:pt x="348613" y="2420874"/>
                    </a:moveTo>
                    <a:lnTo>
                      <a:pt x="321944" y="2420874"/>
                    </a:lnTo>
                    <a:moveTo>
                      <a:pt x="335278" y="2697861"/>
                    </a:moveTo>
                    <a:lnTo>
                      <a:pt x="335278" y="2661857"/>
                    </a:lnTo>
                    <a:moveTo>
                      <a:pt x="335278" y="2625852"/>
                    </a:moveTo>
                    <a:lnTo>
                      <a:pt x="335278" y="2373820"/>
                    </a:lnTo>
                    <a:moveTo>
                      <a:pt x="335278" y="2337816"/>
                    </a:moveTo>
                    <a:lnTo>
                      <a:pt x="335278" y="2301811"/>
                    </a:lnTo>
                    <a:moveTo>
                      <a:pt x="335278" y="2265807"/>
                    </a:moveTo>
                    <a:lnTo>
                      <a:pt x="335278" y="2258568"/>
                    </a:lnTo>
                    <a:moveTo>
                      <a:pt x="335278" y="2733675"/>
                    </a:moveTo>
                    <a:lnTo>
                      <a:pt x="335278" y="2985707"/>
                    </a:lnTo>
                    <a:moveTo>
                      <a:pt x="335278" y="3021711"/>
                    </a:moveTo>
                    <a:lnTo>
                      <a:pt x="335278" y="3057715"/>
                    </a:lnTo>
                    <a:moveTo>
                      <a:pt x="335278" y="3093720"/>
                    </a:moveTo>
                    <a:lnTo>
                      <a:pt x="335278" y="3100959"/>
                    </a:lnTo>
                    <a:moveTo>
                      <a:pt x="580071" y="3351657"/>
                    </a:moveTo>
                    <a:lnTo>
                      <a:pt x="580071" y="3326320"/>
                    </a:lnTo>
                    <a:moveTo>
                      <a:pt x="592644" y="3338893"/>
                    </a:moveTo>
                    <a:lnTo>
                      <a:pt x="567498" y="3338893"/>
                    </a:lnTo>
                    <a:moveTo>
                      <a:pt x="512063" y="3388995"/>
                    </a:moveTo>
                    <a:lnTo>
                      <a:pt x="512063" y="3362706"/>
                    </a:lnTo>
                    <a:moveTo>
                      <a:pt x="525016" y="3375660"/>
                    </a:moveTo>
                    <a:lnTo>
                      <a:pt x="498727" y="3375660"/>
                    </a:lnTo>
                    <a:moveTo>
                      <a:pt x="548067" y="3423666"/>
                    </a:moveTo>
                    <a:lnTo>
                      <a:pt x="548067" y="3397567"/>
                    </a:lnTo>
                    <a:moveTo>
                      <a:pt x="561021" y="3410712"/>
                    </a:moveTo>
                    <a:lnTo>
                      <a:pt x="535113" y="3410712"/>
                    </a:lnTo>
                    <a:moveTo>
                      <a:pt x="580071" y="3423666"/>
                    </a:moveTo>
                    <a:lnTo>
                      <a:pt x="580071" y="3397567"/>
                    </a:lnTo>
                    <a:moveTo>
                      <a:pt x="593025" y="3410712"/>
                    </a:moveTo>
                    <a:lnTo>
                      <a:pt x="567117" y="3410712"/>
                    </a:lnTo>
                    <a:moveTo>
                      <a:pt x="512063" y="3351657"/>
                    </a:moveTo>
                    <a:lnTo>
                      <a:pt x="512063" y="3326320"/>
                    </a:lnTo>
                    <a:moveTo>
                      <a:pt x="524255" y="3338893"/>
                    </a:moveTo>
                    <a:lnTo>
                      <a:pt x="499490" y="3338893"/>
                    </a:lnTo>
                    <a:moveTo>
                      <a:pt x="548067" y="3351657"/>
                    </a:moveTo>
                    <a:lnTo>
                      <a:pt x="548067" y="3326320"/>
                    </a:lnTo>
                    <a:moveTo>
                      <a:pt x="560640" y="3338893"/>
                    </a:moveTo>
                    <a:lnTo>
                      <a:pt x="535494" y="3338893"/>
                    </a:lnTo>
                    <a:moveTo>
                      <a:pt x="580071" y="3388995"/>
                    </a:moveTo>
                    <a:lnTo>
                      <a:pt x="580071" y="3362706"/>
                    </a:lnTo>
                    <a:moveTo>
                      <a:pt x="593406" y="3375660"/>
                    </a:moveTo>
                    <a:lnTo>
                      <a:pt x="567117" y="3375660"/>
                    </a:lnTo>
                    <a:moveTo>
                      <a:pt x="548067" y="3388995"/>
                    </a:moveTo>
                    <a:lnTo>
                      <a:pt x="548067" y="3362706"/>
                    </a:lnTo>
                    <a:moveTo>
                      <a:pt x="561021" y="3375660"/>
                    </a:moveTo>
                    <a:lnTo>
                      <a:pt x="534732" y="3375660"/>
                    </a:lnTo>
                    <a:moveTo>
                      <a:pt x="70294" y="3423666"/>
                    </a:moveTo>
                    <a:lnTo>
                      <a:pt x="70294" y="3397567"/>
                    </a:lnTo>
                    <a:moveTo>
                      <a:pt x="83247" y="3410712"/>
                    </a:moveTo>
                    <a:lnTo>
                      <a:pt x="56959" y="3410712"/>
                    </a:lnTo>
                    <a:moveTo>
                      <a:pt x="70294" y="3388995"/>
                    </a:moveTo>
                    <a:lnTo>
                      <a:pt x="70294" y="3362706"/>
                    </a:lnTo>
                    <a:moveTo>
                      <a:pt x="83247" y="3375660"/>
                    </a:moveTo>
                    <a:lnTo>
                      <a:pt x="56959" y="3375660"/>
                    </a:lnTo>
                    <a:moveTo>
                      <a:pt x="70294" y="3351657"/>
                    </a:moveTo>
                    <a:lnTo>
                      <a:pt x="70294" y="3326320"/>
                    </a:lnTo>
                    <a:moveTo>
                      <a:pt x="82485" y="3338893"/>
                    </a:moveTo>
                    <a:lnTo>
                      <a:pt x="57721" y="3338893"/>
                    </a:lnTo>
                    <a:moveTo>
                      <a:pt x="115632" y="3423666"/>
                    </a:moveTo>
                    <a:lnTo>
                      <a:pt x="115632" y="3397567"/>
                    </a:lnTo>
                    <a:moveTo>
                      <a:pt x="128586" y="3410712"/>
                    </a:moveTo>
                    <a:lnTo>
                      <a:pt x="102678" y="3410712"/>
                    </a:lnTo>
                    <a:moveTo>
                      <a:pt x="115632" y="3388995"/>
                    </a:moveTo>
                    <a:lnTo>
                      <a:pt x="115632" y="3362706"/>
                    </a:lnTo>
                    <a:moveTo>
                      <a:pt x="128586" y="3375660"/>
                    </a:moveTo>
                    <a:lnTo>
                      <a:pt x="102678" y="3375660"/>
                    </a:lnTo>
                    <a:moveTo>
                      <a:pt x="115632" y="3351657"/>
                    </a:moveTo>
                    <a:lnTo>
                      <a:pt x="115632" y="3326320"/>
                    </a:lnTo>
                    <a:moveTo>
                      <a:pt x="128205" y="3338893"/>
                    </a:moveTo>
                    <a:lnTo>
                      <a:pt x="103059" y="3338893"/>
                    </a:lnTo>
                    <a:moveTo>
                      <a:pt x="158875" y="3423666"/>
                    </a:moveTo>
                    <a:lnTo>
                      <a:pt x="158875" y="3397567"/>
                    </a:lnTo>
                    <a:moveTo>
                      <a:pt x="172211" y="3410712"/>
                    </a:moveTo>
                    <a:lnTo>
                      <a:pt x="145922" y="3410712"/>
                    </a:lnTo>
                    <a:moveTo>
                      <a:pt x="158875" y="3388995"/>
                    </a:moveTo>
                    <a:lnTo>
                      <a:pt x="158875" y="3362706"/>
                    </a:lnTo>
                    <a:moveTo>
                      <a:pt x="172211" y="3375660"/>
                    </a:moveTo>
                    <a:lnTo>
                      <a:pt x="145922" y="3375660"/>
                    </a:lnTo>
                    <a:moveTo>
                      <a:pt x="158875" y="3351657"/>
                    </a:moveTo>
                    <a:lnTo>
                      <a:pt x="158875" y="3326320"/>
                    </a:lnTo>
                    <a:moveTo>
                      <a:pt x="171449" y="3338893"/>
                    </a:moveTo>
                    <a:lnTo>
                      <a:pt x="146683" y="3338893"/>
                    </a:lnTo>
                    <a:moveTo>
                      <a:pt x="312228" y="3423666"/>
                    </a:moveTo>
                    <a:lnTo>
                      <a:pt x="312228" y="3397567"/>
                    </a:lnTo>
                    <a:moveTo>
                      <a:pt x="325563" y="3410712"/>
                    </a:moveTo>
                    <a:lnTo>
                      <a:pt x="299274" y="3410712"/>
                    </a:lnTo>
                    <a:moveTo>
                      <a:pt x="312228" y="3388995"/>
                    </a:moveTo>
                    <a:lnTo>
                      <a:pt x="312228" y="3362706"/>
                    </a:lnTo>
                    <a:moveTo>
                      <a:pt x="325563" y="3375660"/>
                    </a:moveTo>
                    <a:lnTo>
                      <a:pt x="299274" y="3375660"/>
                    </a:lnTo>
                    <a:moveTo>
                      <a:pt x="312228" y="3351657"/>
                    </a:moveTo>
                    <a:lnTo>
                      <a:pt x="312228" y="3326320"/>
                    </a:lnTo>
                    <a:moveTo>
                      <a:pt x="324801" y="3338893"/>
                    </a:moveTo>
                    <a:lnTo>
                      <a:pt x="300036" y="3338893"/>
                    </a:lnTo>
                    <a:moveTo>
                      <a:pt x="344994" y="3423666"/>
                    </a:moveTo>
                    <a:lnTo>
                      <a:pt x="344994" y="3397567"/>
                    </a:lnTo>
                    <a:moveTo>
                      <a:pt x="357948" y="3410712"/>
                    </a:moveTo>
                    <a:lnTo>
                      <a:pt x="331659" y="3410712"/>
                    </a:lnTo>
                    <a:moveTo>
                      <a:pt x="344994" y="3388995"/>
                    </a:moveTo>
                    <a:lnTo>
                      <a:pt x="344994" y="3362706"/>
                    </a:lnTo>
                    <a:moveTo>
                      <a:pt x="357948" y="3375660"/>
                    </a:moveTo>
                    <a:lnTo>
                      <a:pt x="331659" y="3375660"/>
                    </a:lnTo>
                    <a:moveTo>
                      <a:pt x="344994" y="3351657"/>
                    </a:moveTo>
                    <a:lnTo>
                      <a:pt x="344994" y="3326320"/>
                    </a:lnTo>
                    <a:moveTo>
                      <a:pt x="357186" y="3338893"/>
                    </a:moveTo>
                    <a:lnTo>
                      <a:pt x="332421" y="3338893"/>
                    </a:lnTo>
                    <a:moveTo>
                      <a:pt x="381380" y="3423666"/>
                    </a:moveTo>
                    <a:lnTo>
                      <a:pt x="381380" y="3397567"/>
                    </a:lnTo>
                    <a:moveTo>
                      <a:pt x="394715" y="3410712"/>
                    </a:moveTo>
                    <a:lnTo>
                      <a:pt x="368426" y="3410712"/>
                    </a:lnTo>
                    <a:moveTo>
                      <a:pt x="381380" y="3388995"/>
                    </a:moveTo>
                    <a:lnTo>
                      <a:pt x="381380" y="3362706"/>
                    </a:lnTo>
                    <a:moveTo>
                      <a:pt x="394715" y="3375660"/>
                    </a:moveTo>
                    <a:lnTo>
                      <a:pt x="368426" y="3375660"/>
                    </a:lnTo>
                    <a:moveTo>
                      <a:pt x="381380" y="3351657"/>
                    </a:moveTo>
                    <a:lnTo>
                      <a:pt x="381380" y="3326320"/>
                    </a:lnTo>
                    <a:moveTo>
                      <a:pt x="393953" y="3338893"/>
                    </a:moveTo>
                    <a:lnTo>
                      <a:pt x="369187" y="3338893"/>
                    </a:lnTo>
                    <a:moveTo>
                      <a:pt x="512063" y="3423666"/>
                    </a:moveTo>
                    <a:lnTo>
                      <a:pt x="512063" y="3397567"/>
                    </a:lnTo>
                    <a:moveTo>
                      <a:pt x="525016" y="3410712"/>
                    </a:moveTo>
                    <a:lnTo>
                      <a:pt x="498727" y="3410712"/>
                    </a:lnTo>
                    <a:moveTo>
                      <a:pt x="580071" y="5362956"/>
                    </a:moveTo>
                    <a:lnTo>
                      <a:pt x="580071" y="5338191"/>
                    </a:lnTo>
                    <a:moveTo>
                      <a:pt x="592644" y="5350764"/>
                    </a:moveTo>
                    <a:lnTo>
                      <a:pt x="567498" y="5350764"/>
                    </a:lnTo>
                    <a:moveTo>
                      <a:pt x="512063" y="5400485"/>
                    </a:moveTo>
                    <a:lnTo>
                      <a:pt x="512063" y="5374577"/>
                    </a:lnTo>
                    <a:moveTo>
                      <a:pt x="525016" y="5387530"/>
                    </a:moveTo>
                    <a:lnTo>
                      <a:pt x="498727" y="5387530"/>
                    </a:lnTo>
                    <a:moveTo>
                      <a:pt x="548067" y="5435346"/>
                    </a:moveTo>
                    <a:lnTo>
                      <a:pt x="548067" y="5409057"/>
                    </a:lnTo>
                    <a:moveTo>
                      <a:pt x="561021" y="5422011"/>
                    </a:moveTo>
                    <a:lnTo>
                      <a:pt x="535113" y="5422011"/>
                    </a:lnTo>
                    <a:moveTo>
                      <a:pt x="580071" y="5435346"/>
                    </a:moveTo>
                    <a:lnTo>
                      <a:pt x="580071" y="5409057"/>
                    </a:lnTo>
                    <a:moveTo>
                      <a:pt x="593025" y="5422011"/>
                    </a:moveTo>
                    <a:lnTo>
                      <a:pt x="567117" y="5422011"/>
                    </a:lnTo>
                    <a:moveTo>
                      <a:pt x="512063" y="5362956"/>
                    </a:moveTo>
                    <a:lnTo>
                      <a:pt x="512063" y="5338191"/>
                    </a:lnTo>
                    <a:moveTo>
                      <a:pt x="524255" y="5350764"/>
                    </a:moveTo>
                    <a:lnTo>
                      <a:pt x="499490" y="5350764"/>
                    </a:lnTo>
                    <a:moveTo>
                      <a:pt x="548067" y="5362956"/>
                    </a:moveTo>
                    <a:lnTo>
                      <a:pt x="548067" y="5338191"/>
                    </a:lnTo>
                    <a:moveTo>
                      <a:pt x="560640" y="5350764"/>
                    </a:moveTo>
                    <a:lnTo>
                      <a:pt x="535494" y="5350764"/>
                    </a:lnTo>
                    <a:moveTo>
                      <a:pt x="580071" y="5400485"/>
                    </a:moveTo>
                    <a:lnTo>
                      <a:pt x="580071" y="5374577"/>
                    </a:lnTo>
                    <a:moveTo>
                      <a:pt x="593406" y="5387530"/>
                    </a:moveTo>
                    <a:lnTo>
                      <a:pt x="567117" y="5387530"/>
                    </a:lnTo>
                    <a:moveTo>
                      <a:pt x="548067" y="5400485"/>
                    </a:moveTo>
                    <a:lnTo>
                      <a:pt x="548067" y="5374577"/>
                    </a:lnTo>
                    <a:moveTo>
                      <a:pt x="561021" y="5387530"/>
                    </a:moveTo>
                    <a:lnTo>
                      <a:pt x="534732" y="5387530"/>
                    </a:lnTo>
                    <a:moveTo>
                      <a:pt x="70294" y="5435346"/>
                    </a:moveTo>
                    <a:lnTo>
                      <a:pt x="70294" y="5409057"/>
                    </a:lnTo>
                    <a:moveTo>
                      <a:pt x="83247" y="5422011"/>
                    </a:moveTo>
                    <a:lnTo>
                      <a:pt x="56959" y="5422011"/>
                    </a:lnTo>
                    <a:moveTo>
                      <a:pt x="70294" y="5400485"/>
                    </a:moveTo>
                    <a:lnTo>
                      <a:pt x="70294" y="5374577"/>
                    </a:lnTo>
                    <a:moveTo>
                      <a:pt x="83247" y="5387530"/>
                    </a:moveTo>
                    <a:lnTo>
                      <a:pt x="56959" y="5387530"/>
                    </a:lnTo>
                    <a:moveTo>
                      <a:pt x="70294" y="5362956"/>
                    </a:moveTo>
                    <a:lnTo>
                      <a:pt x="70294" y="5338191"/>
                    </a:lnTo>
                    <a:moveTo>
                      <a:pt x="82485" y="5350764"/>
                    </a:moveTo>
                    <a:lnTo>
                      <a:pt x="57721" y="5350764"/>
                    </a:lnTo>
                    <a:moveTo>
                      <a:pt x="115632" y="5435346"/>
                    </a:moveTo>
                    <a:lnTo>
                      <a:pt x="115632" y="5409057"/>
                    </a:lnTo>
                    <a:moveTo>
                      <a:pt x="128586" y="5422011"/>
                    </a:moveTo>
                    <a:lnTo>
                      <a:pt x="102678" y="5422011"/>
                    </a:lnTo>
                    <a:moveTo>
                      <a:pt x="115632" y="5400485"/>
                    </a:moveTo>
                    <a:lnTo>
                      <a:pt x="115632" y="5374577"/>
                    </a:lnTo>
                    <a:moveTo>
                      <a:pt x="128586" y="5387530"/>
                    </a:moveTo>
                    <a:lnTo>
                      <a:pt x="102678" y="5387530"/>
                    </a:lnTo>
                    <a:moveTo>
                      <a:pt x="115632" y="5362956"/>
                    </a:moveTo>
                    <a:lnTo>
                      <a:pt x="115632" y="5338191"/>
                    </a:lnTo>
                    <a:moveTo>
                      <a:pt x="128205" y="5350764"/>
                    </a:moveTo>
                    <a:lnTo>
                      <a:pt x="103059" y="5350764"/>
                    </a:lnTo>
                    <a:moveTo>
                      <a:pt x="158875" y="5435346"/>
                    </a:moveTo>
                    <a:lnTo>
                      <a:pt x="158875" y="5409057"/>
                    </a:lnTo>
                    <a:moveTo>
                      <a:pt x="172211" y="5422011"/>
                    </a:moveTo>
                    <a:lnTo>
                      <a:pt x="145922" y="5422011"/>
                    </a:lnTo>
                    <a:moveTo>
                      <a:pt x="158875" y="5400485"/>
                    </a:moveTo>
                    <a:lnTo>
                      <a:pt x="158875" y="5374577"/>
                    </a:lnTo>
                    <a:moveTo>
                      <a:pt x="172211" y="5387530"/>
                    </a:moveTo>
                    <a:lnTo>
                      <a:pt x="145922" y="5387530"/>
                    </a:lnTo>
                    <a:moveTo>
                      <a:pt x="158875" y="5362956"/>
                    </a:moveTo>
                    <a:lnTo>
                      <a:pt x="158875" y="5338191"/>
                    </a:lnTo>
                    <a:moveTo>
                      <a:pt x="171449" y="5350764"/>
                    </a:moveTo>
                    <a:lnTo>
                      <a:pt x="146683" y="5350764"/>
                    </a:lnTo>
                    <a:moveTo>
                      <a:pt x="312228" y="5435346"/>
                    </a:moveTo>
                    <a:lnTo>
                      <a:pt x="312228" y="5409057"/>
                    </a:lnTo>
                    <a:moveTo>
                      <a:pt x="325563" y="5422011"/>
                    </a:moveTo>
                    <a:lnTo>
                      <a:pt x="299274" y="5422011"/>
                    </a:lnTo>
                    <a:moveTo>
                      <a:pt x="312228" y="5400485"/>
                    </a:moveTo>
                    <a:lnTo>
                      <a:pt x="312228" y="5374577"/>
                    </a:lnTo>
                    <a:moveTo>
                      <a:pt x="325563" y="5387530"/>
                    </a:moveTo>
                    <a:lnTo>
                      <a:pt x="299274" y="5387530"/>
                    </a:lnTo>
                    <a:moveTo>
                      <a:pt x="312228" y="5362956"/>
                    </a:moveTo>
                    <a:lnTo>
                      <a:pt x="312228" y="5338191"/>
                    </a:lnTo>
                    <a:moveTo>
                      <a:pt x="324801" y="5350764"/>
                    </a:moveTo>
                    <a:lnTo>
                      <a:pt x="300036" y="5350764"/>
                    </a:lnTo>
                    <a:moveTo>
                      <a:pt x="344994" y="5435346"/>
                    </a:moveTo>
                    <a:lnTo>
                      <a:pt x="344994" y="5409057"/>
                    </a:lnTo>
                    <a:moveTo>
                      <a:pt x="357948" y="5422011"/>
                    </a:moveTo>
                    <a:lnTo>
                      <a:pt x="331659" y="5422011"/>
                    </a:lnTo>
                    <a:moveTo>
                      <a:pt x="344994" y="5400485"/>
                    </a:moveTo>
                    <a:lnTo>
                      <a:pt x="344994" y="5374577"/>
                    </a:lnTo>
                    <a:moveTo>
                      <a:pt x="357948" y="5387530"/>
                    </a:moveTo>
                    <a:lnTo>
                      <a:pt x="331659" y="5387530"/>
                    </a:lnTo>
                    <a:moveTo>
                      <a:pt x="344994" y="5362956"/>
                    </a:moveTo>
                    <a:lnTo>
                      <a:pt x="344994" y="5338191"/>
                    </a:lnTo>
                    <a:moveTo>
                      <a:pt x="357186" y="5350764"/>
                    </a:moveTo>
                    <a:lnTo>
                      <a:pt x="332421" y="5350764"/>
                    </a:lnTo>
                    <a:moveTo>
                      <a:pt x="381380" y="5435346"/>
                    </a:moveTo>
                    <a:lnTo>
                      <a:pt x="381380" y="5409057"/>
                    </a:lnTo>
                    <a:moveTo>
                      <a:pt x="394715" y="5422011"/>
                    </a:moveTo>
                    <a:lnTo>
                      <a:pt x="368426" y="5422011"/>
                    </a:lnTo>
                    <a:moveTo>
                      <a:pt x="381380" y="5400485"/>
                    </a:moveTo>
                    <a:lnTo>
                      <a:pt x="381380" y="5374577"/>
                    </a:lnTo>
                    <a:moveTo>
                      <a:pt x="394715" y="5387530"/>
                    </a:moveTo>
                    <a:lnTo>
                      <a:pt x="368426" y="5387530"/>
                    </a:lnTo>
                    <a:moveTo>
                      <a:pt x="381380" y="5362956"/>
                    </a:moveTo>
                    <a:lnTo>
                      <a:pt x="381380" y="5338191"/>
                    </a:lnTo>
                    <a:moveTo>
                      <a:pt x="393953" y="5350764"/>
                    </a:moveTo>
                    <a:lnTo>
                      <a:pt x="369187" y="5350764"/>
                    </a:lnTo>
                    <a:moveTo>
                      <a:pt x="512063" y="5435346"/>
                    </a:moveTo>
                    <a:lnTo>
                      <a:pt x="512063" y="5409057"/>
                    </a:lnTo>
                    <a:moveTo>
                      <a:pt x="525016" y="5422011"/>
                    </a:moveTo>
                    <a:lnTo>
                      <a:pt x="498727" y="5422011"/>
                    </a:lnTo>
                    <a:moveTo>
                      <a:pt x="580071" y="7415973"/>
                    </a:moveTo>
                    <a:lnTo>
                      <a:pt x="580071" y="7390637"/>
                    </a:lnTo>
                    <a:moveTo>
                      <a:pt x="592644" y="7403400"/>
                    </a:moveTo>
                    <a:lnTo>
                      <a:pt x="567498" y="7403400"/>
                    </a:lnTo>
                    <a:moveTo>
                      <a:pt x="512063" y="7453312"/>
                    </a:moveTo>
                    <a:lnTo>
                      <a:pt x="512063" y="7427022"/>
                    </a:lnTo>
                    <a:moveTo>
                      <a:pt x="525016" y="7439976"/>
                    </a:moveTo>
                    <a:lnTo>
                      <a:pt x="498727" y="7439976"/>
                    </a:lnTo>
                    <a:moveTo>
                      <a:pt x="548067" y="7487982"/>
                    </a:moveTo>
                    <a:lnTo>
                      <a:pt x="548067" y="7462075"/>
                    </a:lnTo>
                    <a:moveTo>
                      <a:pt x="561021" y="7475029"/>
                    </a:moveTo>
                    <a:lnTo>
                      <a:pt x="535113" y="7475029"/>
                    </a:lnTo>
                    <a:moveTo>
                      <a:pt x="580071" y="7487982"/>
                    </a:moveTo>
                    <a:lnTo>
                      <a:pt x="580071" y="7462075"/>
                    </a:lnTo>
                    <a:moveTo>
                      <a:pt x="593025" y="7475029"/>
                    </a:moveTo>
                    <a:lnTo>
                      <a:pt x="567117" y="7475029"/>
                    </a:lnTo>
                    <a:moveTo>
                      <a:pt x="512063" y="7415973"/>
                    </a:moveTo>
                    <a:lnTo>
                      <a:pt x="512063" y="7390637"/>
                    </a:lnTo>
                    <a:moveTo>
                      <a:pt x="524255" y="7403400"/>
                    </a:moveTo>
                    <a:lnTo>
                      <a:pt x="499490" y="7403400"/>
                    </a:lnTo>
                    <a:moveTo>
                      <a:pt x="548067" y="7415973"/>
                    </a:moveTo>
                    <a:lnTo>
                      <a:pt x="548067" y="7390637"/>
                    </a:lnTo>
                    <a:moveTo>
                      <a:pt x="560640" y="7403400"/>
                    </a:moveTo>
                    <a:lnTo>
                      <a:pt x="535494" y="7403400"/>
                    </a:lnTo>
                    <a:moveTo>
                      <a:pt x="580071" y="7453312"/>
                    </a:moveTo>
                    <a:lnTo>
                      <a:pt x="580071" y="7427022"/>
                    </a:lnTo>
                    <a:moveTo>
                      <a:pt x="593406" y="7439976"/>
                    </a:moveTo>
                    <a:lnTo>
                      <a:pt x="567117" y="7439976"/>
                    </a:lnTo>
                    <a:moveTo>
                      <a:pt x="548067" y="7453312"/>
                    </a:moveTo>
                    <a:lnTo>
                      <a:pt x="548067" y="7427022"/>
                    </a:lnTo>
                    <a:moveTo>
                      <a:pt x="561021" y="7439976"/>
                    </a:moveTo>
                    <a:lnTo>
                      <a:pt x="534732" y="7439976"/>
                    </a:lnTo>
                    <a:moveTo>
                      <a:pt x="70294" y="7487982"/>
                    </a:moveTo>
                    <a:lnTo>
                      <a:pt x="70294" y="7462075"/>
                    </a:lnTo>
                    <a:moveTo>
                      <a:pt x="83247" y="7475029"/>
                    </a:moveTo>
                    <a:lnTo>
                      <a:pt x="56959" y="7475029"/>
                    </a:lnTo>
                    <a:moveTo>
                      <a:pt x="70294" y="7453312"/>
                    </a:moveTo>
                    <a:lnTo>
                      <a:pt x="70294" y="7427022"/>
                    </a:lnTo>
                    <a:moveTo>
                      <a:pt x="83247" y="7439976"/>
                    </a:moveTo>
                    <a:lnTo>
                      <a:pt x="56959" y="7439976"/>
                    </a:lnTo>
                    <a:moveTo>
                      <a:pt x="70294" y="7415973"/>
                    </a:moveTo>
                    <a:lnTo>
                      <a:pt x="70294" y="7390637"/>
                    </a:lnTo>
                    <a:moveTo>
                      <a:pt x="82485" y="7403400"/>
                    </a:moveTo>
                    <a:lnTo>
                      <a:pt x="57721" y="7403400"/>
                    </a:lnTo>
                    <a:moveTo>
                      <a:pt x="115632" y="7487982"/>
                    </a:moveTo>
                    <a:lnTo>
                      <a:pt x="115632" y="7462075"/>
                    </a:lnTo>
                    <a:moveTo>
                      <a:pt x="128586" y="7475029"/>
                    </a:moveTo>
                    <a:lnTo>
                      <a:pt x="102678" y="7475029"/>
                    </a:lnTo>
                    <a:moveTo>
                      <a:pt x="115632" y="7453312"/>
                    </a:moveTo>
                    <a:lnTo>
                      <a:pt x="115632" y="7427022"/>
                    </a:lnTo>
                    <a:moveTo>
                      <a:pt x="128586" y="7439976"/>
                    </a:moveTo>
                    <a:lnTo>
                      <a:pt x="102678" y="7439976"/>
                    </a:lnTo>
                    <a:moveTo>
                      <a:pt x="115632" y="7415973"/>
                    </a:moveTo>
                    <a:lnTo>
                      <a:pt x="115632" y="7390637"/>
                    </a:lnTo>
                    <a:moveTo>
                      <a:pt x="128205" y="7403400"/>
                    </a:moveTo>
                    <a:lnTo>
                      <a:pt x="103059" y="7403400"/>
                    </a:lnTo>
                    <a:moveTo>
                      <a:pt x="158875" y="7487982"/>
                    </a:moveTo>
                    <a:lnTo>
                      <a:pt x="158875" y="7462075"/>
                    </a:lnTo>
                    <a:moveTo>
                      <a:pt x="172211" y="7475029"/>
                    </a:moveTo>
                    <a:lnTo>
                      <a:pt x="145922" y="7475029"/>
                    </a:lnTo>
                    <a:moveTo>
                      <a:pt x="158875" y="7453312"/>
                    </a:moveTo>
                    <a:lnTo>
                      <a:pt x="158875" y="7427022"/>
                    </a:lnTo>
                    <a:moveTo>
                      <a:pt x="172211" y="7439976"/>
                    </a:moveTo>
                    <a:lnTo>
                      <a:pt x="145922" y="7439976"/>
                    </a:lnTo>
                    <a:moveTo>
                      <a:pt x="158875" y="7415973"/>
                    </a:moveTo>
                    <a:lnTo>
                      <a:pt x="158875" y="7390637"/>
                    </a:lnTo>
                    <a:moveTo>
                      <a:pt x="171449" y="7403400"/>
                    </a:moveTo>
                    <a:lnTo>
                      <a:pt x="146683" y="7403400"/>
                    </a:lnTo>
                    <a:moveTo>
                      <a:pt x="312228" y="7487982"/>
                    </a:moveTo>
                    <a:lnTo>
                      <a:pt x="312228" y="7462075"/>
                    </a:lnTo>
                    <a:moveTo>
                      <a:pt x="325563" y="7475029"/>
                    </a:moveTo>
                    <a:lnTo>
                      <a:pt x="299274" y="7475029"/>
                    </a:lnTo>
                    <a:moveTo>
                      <a:pt x="312228" y="7453312"/>
                    </a:moveTo>
                    <a:lnTo>
                      <a:pt x="312228" y="7427022"/>
                    </a:lnTo>
                    <a:moveTo>
                      <a:pt x="325563" y="7439976"/>
                    </a:moveTo>
                    <a:lnTo>
                      <a:pt x="299274" y="7439976"/>
                    </a:lnTo>
                    <a:moveTo>
                      <a:pt x="312228" y="7415973"/>
                    </a:moveTo>
                    <a:lnTo>
                      <a:pt x="312228" y="7390637"/>
                    </a:lnTo>
                    <a:moveTo>
                      <a:pt x="324801" y="7403400"/>
                    </a:moveTo>
                    <a:lnTo>
                      <a:pt x="300036" y="7403400"/>
                    </a:lnTo>
                    <a:moveTo>
                      <a:pt x="344994" y="7487982"/>
                    </a:moveTo>
                    <a:lnTo>
                      <a:pt x="344994" y="7462075"/>
                    </a:lnTo>
                    <a:moveTo>
                      <a:pt x="357948" y="7475029"/>
                    </a:moveTo>
                    <a:lnTo>
                      <a:pt x="331659" y="7475029"/>
                    </a:lnTo>
                    <a:moveTo>
                      <a:pt x="344994" y="7453312"/>
                    </a:moveTo>
                    <a:lnTo>
                      <a:pt x="344994" y="7427022"/>
                    </a:lnTo>
                    <a:moveTo>
                      <a:pt x="357948" y="7439976"/>
                    </a:moveTo>
                    <a:lnTo>
                      <a:pt x="331659" y="7439976"/>
                    </a:lnTo>
                    <a:moveTo>
                      <a:pt x="344994" y="7415973"/>
                    </a:moveTo>
                    <a:lnTo>
                      <a:pt x="344994" y="7390637"/>
                    </a:lnTo>
                    <a:moveTo>
                      <a:pt x="357186" y="7403400"/>
                    </a:moveTo>
                    <a:lnTo>
                      <a:pt x="332421" y="7403400"/>
                    </a:lnTo>
                    <a:moveTo>
                      <a:pt x="381380" y="7487982"/>
                    </a:moveTo>
                    <a:lnTo>
                      <a:pt x="381380" y="7462075"/>
                    </a:lnTo>
                    <a:moveTo>
                      <a:pt x="394715" y="7475029"/>
                    </a:moveTo>
                    <a:lnTo>
                      <a:pt x="368426" y="7475029"/>
                    </a:lnTo>
                    <a:moveTo>
                      <a:pt x="381380" y="7453312"/>
                    </a:moveTo>
                    <a:lnTo>
                      <a:pt x="381380" y="7427022"/>
                    </a:lnTo>
                    <a:moveTo>
                      <a:pt x="394715" y="7439976"/>
                    </a:moveTo>
                    <a:lnTo>
                      <a:pt x="368426" y="7439976"/>
                    </a:lnTo>
                    <a:moveTo>
                      <a:pt x="381380" y="7415973"/>
                    </a:moveTo>
                    <a:lnTo>
                      <a:pt x="381380" y="7390637"/>
                    </a:lnTo>
                    <a:moveTo>
                      <a:pt x="393953" y="7403400"/>
                    </a:moveTo>
                    <a:lnTo>
                      <a:pt x="369187" y="7403400"/>
                    </a:lnTo>
                    <a:moveTo>
                      <a:pt x="512063" y="7487982"/>
                    </a:moveTo>
                    <a:lnTo>
                      <a:pt x="512063" y="7462075"/>
                    </a:lnTo>
                    <a:moveTo>
                      <a:pt x="525016" y="7475029"/>
                    </a:moveTo>
                    <a:lnTo>
                      <a:pt x="498727" y="7475029"/>
                    </a:lnTo>
                    <a:moveTo>
                      <a:pt x="580071" y="9355835"/>
                    </a:moveTo>
                    <a:lnTo>
                      <a:pt x="580071" y="9330880"/>
                    </a:lnTo>
                    <a:moveTo>
                      <a:pt x="592644" y="9343072"/>
                    </a:moveTo>
                    <a:lnTo>
                      <a:pt x="567498" y="9343072"/>
                    </a:lnTo>
                    <a:moveTo>
                      <a:pt x="512063" y="9393173"/>
                    </a:moveTo>
                    <a:lnTo>
                      <a:pt x="512063" y="9366884"/>
                    </a:lnTo>
                    <a:moveTo>
                      <a:pt x="525016" y="9380219"/>
                    </a:moveTo>
                    <a:lnTo>
                      <a:pt x="498727" y="9380219"/>
                    </a:lnTo>
                    <a:moveTo>
                      <a:pt x="548067" y="9427654"/>
                    </a:moveTo>
                    <a:lnTo>
                      <a:pt x="548067" y="9401745"/>
                    </a:lnTo>
                    <a:moveTo>
                      <a:pt x="561021" y="9414699"/>
                    </a:moveTo>
                    <a:lnTo>
                      <a:pt x="535113" y="9414699"/>
                    </a:lnTo>
                    <a:moveTo>
                      <a:pt x="580071" y="9427654"/>
                    </a:moveTo>
                    <a:lnTo>
                      <a:pt x="580071" y="9401745"/>
                    </a:lnTo>
                    <a:moveTo>
                      <a:pt x="593025" y="9414699"/>
                    </a:moveTo>
                    <a:lnTo>
                      <a:pt x="567117" y="9414699"/>
                    </a:lnTo>
                    <a:moveTo>
                      <a:pt x="512063" y="9355835"/>
                    </a:moveTo>
                    <a:lnTo>
                      <a:pt x="512063" y="9330880"/>
                    </a:lnTo>
                    <a:moveTo>
                      <a:pt x="524255" y="9343072"/>
                    </a:moveTo>
                    <a:lnTo>
                      <a:pt x="499490" y="9343072"/>
                    </a:lnTo>
                    <a:moveTo>
                      <a:pt x="548067" y="9355835"/>
                    </a:moveTo>
                    <a:lnTo>
                      <a:pt x="548067" y="9330880"/>
                    </a:lnTo>
                    <a:moveTo>
                      <a:pt x="560640" y="9343072"/>
                    </a:moveTo>
                    <a:lnTo>
                      <a:pt x="535494" y="9343072"/>
                    </a:lnTo>
                    <a:moveTo>
                      <a:pt x="580071" y="9393173"/>
                    </a:moveTo>
                    <a:lnTo>
                      <a:pt x="580071" y="9366884"/>
                    </a:lnTo>
                    <a:moveTo>
                      <a:pt x="593406" y="9380219"/>
                    </a:moveTo>
                    <a:lnTo>
                      <a:pt x="567117" y="9380219"/>
                    </a:lnTo>
                    <a:moveTo>
                      <a:pt x="548067" y="9393173"/>
                    </a:moveTo>
                    <a:lnTo>
                      <a:pt x="548067" y="9366884"/>
                    </a:lnTo>
                    <a:moveTo>
                      <a:pt x="561021" y="9380219"/>
                    </a:moveTo>
                    <a:lnTo>
                      <a:pt x="534732" y="9380219"/>
                    </a:lnTo>
                    <a:moveTo>
                      <a:pt x="70294" y="9427654"/>
                    </a:moveTo>
                    <a:lnTo>
                      <a:pt x="70294" y="9401745"/>
                    </a:lnTo>
                    <a:moveTo>
                      <a:pt x="83247" y="9414699"/>
                    </a:moveTo>
                    <a:lnTo>
                      <a:pt x="56959" y="9414699"/>
                    </a:lnTo>
                    <a:moveTo>
                      <a:pt x="70294" y="9393173"/>
                    </a:moveTo>
                    <a:lnTo>
                      <a:pt x="70294" y="9366884"/>
                    </a:lnTo>
                    <a:moveTo>
                      <a:pt x="83247" y="9380219"/>
                    </a:moveTo>
                    <a:lnTo>
                      <a:pt x="56959" y="9380219"/>
                    </a:lnTo>
                    <a:moveTo>
                      <a:pt x="70294" y="9355835"/>
                    </a:moveTo>
                    <a:lnTo>
                      <a:pt x="70294" y="9330880"/>
                    </a:lnTo>
                    <a:moveTo>
                      <a:pt x="82485" y="9343072"/>
                    </a:moveTo>
                    <a:lnTo>
                      <a:pt x="57721" y="9343072"/>
                    </a:lnTo>
                    <a:moveTo>
                      <a:pt x="115632" y="9427654"/>
                    </a:moveTo>
                    <a:lnTo>
                      <a:pt x="115632" y="9401745"/>
                    </a:lnTo>
                    <a:moveTo>
                      <a:pt x="128586" y="9414699"/>
                    </a:moveTo>
                    <a:lnTo>
                      <a:pt x="102678" y="9414699"/>
                    </a:lnTo>
                    <a:moveTo>
                      <a:pt x="115632" y="9393173"/>
                    </a:moveTo>
                    <a:lnTo>
                      <a:pt x="115632" y="9366884"/>
                    </a:lnTo>
                    <a:moveTo>
                      <a:pt x="128586" y="9380219"/>
                    </a:moveTo>
                    <a:lnTo>
                      <a:pt x="102678" y="9380219"/>
                    </a:lnTo>
                    <a:moveTo>
                      <a:pt x="115632" y="9355835"/>
                    </a:moveTo>
                    <a:lnTo>
                      <a:pt x="115632" y="9330880"/>
                    </a:lnTo>
                    <a:moveTo>
                      <a:pt x="128205" y="9343072"/>
                    </a:moveTo>
                    <a:lnTo>
                      <a:pt x="103059" y="9343072"/>
                    </a:lnTo>
                    <a:moveTo>
                      <a:pt x="158875" y="9427654"/>
                    </a:moveTo>
                    <a:lnTo>
                      <a:pt x="158875" y="9401745"/>
                    </a:lnTo>
                    <a:moveTo>
                      <a:pt x="172211" y="9414699"/>
                    </a:moveTo>
                    <a:lnTo>
                      <a:pt x="145922" y="9414699"/>
                    </a:lnTo>
                    <a:moveTo>
                      <a:pt x="158875" y="9393173"/>
                    </a:moveTo>
                    <a:lnTo>
                      <a:pt x="158875" y="9366884"/>
                    </a:lnTo>
                    <a:moveTo>
                      <a:pt x="172211" y="9380219"/>
                    </a:moveTo>
                    <a:lnTo>
                      <a:pt x="145922" y="9380219"/>
                    </a:lnTo>
                    <a:moveTo>
                      <a:pt x="158875" y="9355835"/>
                    </a:moveTo>
                    <a:lnTo>
                      <a:pt x="158875" y="9330880"/>
                    </a:lnTo>
                    <a:moveTo>
                      <a:pt x="171449" y="9343072"/>
                    </a:moveTo>
                    <a:lnTo>
                      <a:pt x="146683" y="9343072"/>
                    </a:lnTo>
                    <a:moveTo>
                      <a:pt x="312228" y="9427654"/>
                    </a:moveTo>
                    <a:lnTo>
                      <a:pt x="312228" y="9401745"/>
                    </a:lnTo>
                    <a:moveTo>
                      <a:pt x="325563" y="9414699"/>
                    </a:moveTo>
                    <a:lnTo>
                      <a:pt x="299274" y="9414699"/>
                    </a:lnTo>
                    <a:moveTo>
                      <a:pt x="312228" y="9393173"/>
                    </a:moveTo>
                    <a:lnTo>
                      <a:pt x="312228" y="9366884"/>
                    </a:lnTo>
                    <a:moveTo>
                      <a:pt x="325563" y="9380219"/>
                    </a:moveTo>
                    <a:lnTo>
                      <a:pt x="299274" y="9380219"/>
                    </a:lnTo>
                    <a:moveTo>
                      <a:pt x="312228" y="9355835"/>
                    </a:moveTo>
                    <a:lnTo>
                      <a:pt x="312228" y="9330880"/>
                    </a:lnTo>
                    <a:moveTo>
                      <a:pt x="324801" y="9343072"/>
                    </a:moveTo>
                    <a:lnTo>
                      <a:pt x="300036" y="9343072"/>
                    </a:lnTo>
                    <a:moveTo>
                      <a:pt x="344994" y="9427654"/>
                    </a:moveTo>
                    <a:lnTo>
                      <a:pt x="344994" y="9401745"/>
                    </a:lnTo>
                    <a:moveTo>
                      <a:pt x="357948" y="9414699"/>
                    </a:moveTo>
                    <a:lnTo>
                      <a:pt x="331659" y="9414699"/>
                    </a:lnTo>
                    <a:moveTo>
                      <a:pt x="344994" y="9393173"/>
                    </a:moveTo>
                    <a:lnTo>
                      <a:pt x="344994" y="9366884"/>
                    </a:lnTo>
                    <a:moveTo>
                      <a:pt x="357948" y="9380219"/>
                    </a:moveTo>
                    <a:lnTo>
                      <a:pt x="331659" y="9380219"/>
                    </a:lnTo>
                    <a:moveTo>
                      <a:pt x="344994" y="9355835"/>
                    </a:moveTo>
                    <a:lnTo>
                      <a:pt x="344994" y="9330880"/>
                    </a:lnTo>
                    <a:moveTo>
                      <a:pt x="357186" y="9343072"/>
                    </a:moveTo>
                    <a:lnTo>
                      <a:pt x="332421" y="9343072"/>
                    </a:lnTo>
                    <a:moveTo>
                      <a:pt x="381380" y="9427654"/>
                    </a:moveTo>
                    <a:lnTo>
                      <a:pt x="381380" y="9401745"/>
                    </a:lnTo>
                    <a:moveTo>
                      <a:pt x="394715" y="9414699"/>
                    </a:moveTo>
                    <a:lnTo>
                      <a:pt x="368426" y="9414699"/>
                    </a:lnTo>
                    <a:moveTo>
                      <a:pt x="381380" y="9393173"/>
                    </a:moveTo>
                    <a:lnTo>
                      <a:pt x="381380" y="9366884"/>
                    </a:lnTo>
                    <a:moveTo>
                      <a:pt x="394715" y="9380219"/>
                    </a:moveTo>
                    <a:lnTo>
                      <a:pt x="368426" y="9380219"/>
                    </a:lnTo>
                    <a:moveTo>
                      <a:pt x="381380" y="9355835"/>
                    </a:moveTo>
                    <a:lnTo>
                      <a:pt x="381380" y="9330880"/>
                    </a:lnTo>
                    <a:moveTo>
                      <a:pt x="393953" y="9343072"/>
                    </a:moveTo>
                    <a:lnTo>
                      <a:pt x="369187" y="9343072"/>
                    </a:lnTo>
                    <a:moveTo>
                      <a:pt x="512063" y="9427654"/>
                    </a:moveTo>
                    <a:lnTo>
                      <a:pt x="512063" y="9401745"/>
                    </a:lnTo>
                    <a:moveTo>
                      <a:pt x="525016" y="9414699"/>
                    </a:moveTo>
                    <a:lnTo>
                      <a:pt x="498727" y="9414699"/>
                    </a:lnTo>
                    <a:moveTo>
                      <a:pt x="90486" y="13052869"/>
                    </a:moveTo>
                    <a:lnTo>
                      <a:pt x="90486" y="13027722"/>
                    </a:lnTo>
                    <a:moveTo>
                      <a:pt x="103059" y="13040296"/>
                    </a:moveTo>
                    <a:lnTo>
                      <a:pt x="77914" y="13040296"/>
                    </a:lnTo>
                    <a:moveTo>
                      <a:pt x="158875" y="13016483"/>
                    </a:moveTo>
                    <a:lnTo>
                      <a:pt x="158875" y="12990194"/>
                    </a:lnTo>
                    <a:moveTo>
                      <a:pt x="171829" y="13003529"/>
                    </a:moveTo>
                    <a:lnTo>
                      <a:pt x="145540" y="13003529"/>
                    </a:lnTo>
                    <a:moveTo>
                      <a:pt x="122871" y="12981621"/>
                    </a:moveTo>
                    <a:lnTo>
                      <a:pt x="122871" y="12955713"/>
                    </a:lnTo>
                    <a:moveTo>
                      <a:pt x="135825" y="12968668"/>
                    </a:moveTo>
                    <a:lnTo>
                      <a:pt x="109917" y="12968668"/>
                    </a:lnTo>
                    <a:moveTo>
                      <a:pt x="90486" y="12981621"/>
                    </a:moveTo>
                    <a:lnTo>
                      <a:pt x="90486" y="12955713"/>
                    </a:lnTo>
                    <a:moveTo>
                      <a:pt x="103440" y="12968668"/>
                    </a:moveTo>
                    <a:lnTo>
                      <a:pt x="77533" y="12968668"/>
                    </a:lnTo>
                    <a:moveTo>
                      <a:pt x="158875" y="13052869"/>
                    </a:moveTo>
                    <a:lnTo>
                      <a:pt x="158875" y="13027722"/>
                    </a:lnTo>
                    <a:moveTo>
                      <a:pt x="171449" y="13040296"/>
                    </a:moveTo>
                    <a:lnTo>
                      <a:pt x="146303" y="13040296"/>
                    </a:lnTo>
                    <a:moveTo>
                      <a:pt x="122871" y="13052869"/>
                    </a:moveTo>
                    <a:lnTo>
                      <a:pt x="122871" y="13027722"/>
                    </a:lnTo>
                    <a:moveTo>
                      <a:pt x="135444" y="13040296"/>
                    </a:moveTo>
                    <a:lnTo>
                      <a:pt x="110298" y="13040296"/>
                    </a:lnTo>
                    <a:moveTo>
                      <a:pt x="90486" y="13016483"/>
                    </a:moveTo>
                    <a:lnTo>
                      <a:pt x="90486" y="12990194"/>
                    </a:lnTo>
                    <a:moveTo>
                      <a:pt x="103821" y="13003529"/>
                    </a:moveTo>
                    <a:lnTo>
                      <a:pt x="77533" y="13003529"/>
                    </a:lnTo>
                    <a:moveTo>
                      <a:pt x="122871" y="13016483"/>
                    </a:moveTo>
                    <a:lnTo>
                      <a:pt x="122871" y="12990194"/>
                    </a:lnTo>
                    <a:moveTo>
                      <a:pt x="135825" y="13003529"/>
                    </a:moveTo>
                    <a:lnTo>
                      <a:pt x="109536" y="13003529"/>
                    </a:lnTo>
                    <a:moveTo>
                      <a:pt x="600645" y="12981621"/>
                    </a:moveTo>
                    <a:lnTo>
                      <a:pt x="600645" y="12955713"/>
                    </a:lnTo>
                    <a:moveTo>
                      <a:pt x="613599" y="12968668"/>
                    </a:moveTo>
                    <a:lnTo>
                      <a:pt x="587691" y="12968668"/>
                    </a:lnTo>
                    <a:moveTo>
                      <a:pt x="600645" y="13016483"/>
                    </a:moveTo>
                    <a:lnTo>
                      <a:pt x="600645" y="12990194"/>
                    </a:lnTo>
                    <a:moveTo>
                      <a:pt x="613599" y="13003529"/>
                    </a:moveTo>
                    <a:lnTo>
                      <a:pt x="587310" y="13003529"/>
                    </a:lnTo>
                    <a:moveTo>
                      <a:pt x="600645" y="13052869"/>
                    </a:moveTo>
                    <a:lnTo>
                      <a:pt x="600645" y="13027722"/>
                    </a:lnTo>
                    <a:moveTo>
                      <a:pt x="613218" y="13040296"/>
                    </a:moveTo>
                    <a:lnTo>
                      <a:pt x="588072" y="13040296"/>
                    </a:lnTo>
                    <a:moveTo>
                      <a:pt x="554925" y="12981621"/>
                    </a:moveTo>
                    <a:lnTo>
                      <a:pt x="554925" y="12955713"/>
                    </a:lnTo>
                    <a:moveTo>
                      <a:pt x="568260" y="12968668"/>
                    </a:moveTo>
                    <a:lnTo>
                      <a:pt x="541971" y="12968668"/>
                    </a:lnTo>
                    <a:moveTo>
                      <a:pt x="554925" y="13016483"/>
                    </a:moveTo>
                    <a:lnTo>
                      <a:pt x="554925" y="12990194"/>
                    </a:lnTo>
                    <a:moveTo>
                      <a:pt x="568260" y="13003529"/>
                    </a:moveTo>
                    <a:lnTo>
                      <a:pt x="541971" y="13003529"/>
                    </a:lnTo>
                    <a:moveTo>
                      <a:pt x="554925" y="13052869"/>
                    </a:moveTo>
                    <a:lnTo>
                      <a:pt x="554925" y="13027722"/>
                    </a:lnTo>
                    <a:moveTo>
                      <a:pt x="567498" y="13040296"/>
                    </a:moveTo>
                    <a:lnTo>
                      <a:pt x="542542" y="13040296"/>
                    </a:lnTo>
                    <a:moveTo>
                      <a:pt x="511681" y="12981621"/>
                    </a:moveTo>
                    <a:lnTo>
                      <a:pt x="511681" y="12955713"/>
                    </a:lnTo>
                    <a:moveTo>
                      <a:pt x="524635" y="12968668"/>
                    </a:moveTo>
                    <a:lnTo>
                      <a:pt x="498727" y="12968668"/>
                    </a:lnTo>
                    <a:moveTo>
                      <a:pt x="511681" y="13016483"/>
                    </a:moveTo>
                    <a:lnTo>
                      <a:pt x="511681" y="12990194"/>
                    </a:lnTo>
                    <a:moveTo>
                      <a:pt x="524635" y="13003529"/>
                    </a:moveTo>
                    <a:lnTo>
                      <a:pt x="498727" y="13003529"/>
                    </a:lnTo>
                    <a:moveTo>
                      <a:pt x="511681" y="13052869"/>
                    </a:moveTo>
                    <a:lnTo>
                      <a:pt x="511681" y="13027722"/>
                    </a:lnTo>
                    <a:moveTo>
                      <a:pt x="524255" y="13040296"/>
                    </a:moveTo>
                    <a:lnTo>
                      <a:pt x="499109" y="13040296"/>
                    </a:lnTo>
                    <a:moveTo>
                      <a:pt x="358329" y="12981621"/>
                    </a:moveTo>
                    <a:lnTo>
                      <a:pt x="358329" y="12955713"/>
                    </a:lnTo>
                    <a:moveTo>
                      <a:pt x="371283" y="12968668"/>
                    </a:moveTo>
                    <a:lnTo>
                      <a:pt x="345375" y="12968668"/>
                    </a:lnTo>
                    <a:moveTo>
                      <a:pt x="358329" y="13016483"/>
                    </a:moveTo>
                    <a:lnTo>
                      <a:pt x="358329" y="12990194"/>
                    </a:lnTo>
                    <a:moveTo>
                      <a:pt x="371283" y="13003529"/>
                    </a:moveTo>
                    <a:lnTo>
                      <a:pt x="345375" y="13003529"/>
                    </a:lnTo>
                    <a:moveTo>
                      <a:pt x="358329" y="13052869"/>
                    </a:moveTo>
                    <a:lnTo>
                      <a:pt x="358329" y="13027722"/>
                    </a:lnTo>
                    <a:moveTo>
                      <a:pt x="370902" y="13040296"/>
                    </a:moveTo>
                    <a:lnTo>
                      <a:pt x="345756" y="13040296"/>
                    </a:lnTo>
                    <a:moveTo>
                      <a:pt x="325944" y="12981621"/>
                    </a:moveTo>
                    <a:lnTo>
                      <a:pt x="325944" y="12955713"/>
                    </a:lnTo>
                    <a:moveTo>
                      <a:pt x="338898" y="12968668"/>
                    </a:moveTo>
                    <a:lnTo>
                      <a:pt x="312990" y="12968668"/>
                    </a:lnTo>
                    <a:moveTo>
                      <a:pt x="325944" y="13016483"/>
                    </a:moveTo>
                    <a:lnTo>
                      <a:pt x="325944" y="12990194"/>
                    </a:lnTo>
                    <a:moveTo>
                      <a:pt x="338898" y="13003529"/>
                    </a:moveTo>
                    <a:lnTo>
                      <a:pt x="312609" y="13003529"/>
                    </a:lnTo>
                    <a:moveTo>
                      <a:pt x="325944" y="13052869"/>
                    </a:moveTo>
                    <a:lnTo>
                      <a:pt x="325944" y="13027722"/>
                    </a:lnTo>
                    <a:moveTo>
                      <a:pt x="338517" y="13040296"/>
                    </a:moveTo>
                    <a:lnTo>
                      <a:pt x="313371" y="13040296"/>
                    </a:lnTo>
                    <a:moveTo>
                      <a:pt x="289178" y="12981621"/>
                    </a:moveTo>
                    <a:lnTo>
                      <a:pt x="289178" y="12955713"/>
                    </a:lnTo>
                    <a:moveTo>
                      <a:pt x="302131" y="12968668"/>
                    </a:moveTo>
                    <a:lnTo>
                      <a:pt x="276224" y="12968668"/>
                    </a:lnTo>
                    <a:moveTo>
                      <a:pt x="289178" y="13016483"/>
                    </a:moveTo>
                    <a:lnTo>
                      <a:pt x="289178" y="12990194"/>
                    </a:lnTo>
                    <a:moveTo>
                      <a:pt x="302131" y="13003529"/>
                    </a:moveTo>
                    <a:lnTo>
                      <a:pt x="276224" y="13003529"/>
                    </a:lnTo>
                    <a:moveTo>
                      <a:pt x="289178" y="13052869"/>
                    </a:moveTo>
                    <a:lnTo>
                      <a:pt x="289178" y="13027722"/>
                    </a:lnTo>
                    <a:moveTo>
                      <a:pt x="301751" y="13040296"/>
                    </a:moveTo>
                    <a:lnTo>
                      <a:pt x="276604" y="13040296"/>
                    </a:lnTo>
                    <a:moveTo>
                      <a:pt x="158875" y="12981621"/>
                    </a:moveTo>
                    <a:lnTo>
                      <a:pt x="158875" y="12955713"/>
                    </a:lnTo>
                    <a:moveTo>
                      <a:pt x="171829" y="12968668"/>
                    </a:moveTo>
                    <a:lnTo>
                      <a:pt x="145922" y="12968668"/>
                    </a:lnTo>
                    <a:moveTo>
                      <a:pt x="335278" y="1053846"/>
                    </a:moveTo>
                    <a:lnTo>
                      <a:pt x="335278" y="1089850"/>
                    </a:lnTo>
                    <a:moveTo>
                      <a:pt x="335278" y="1125855"/>
                    </a:moveTo>
                    <a:lnTo>
                      <a:pt x="335278" y="1377887"/>
                    </a:lnTo>
                    <a:moveTo>
                      <a:pt x="335278" y="1413891"/>
                    </a:moveTo>
                    <a:lnTo>
                      <a:pt x="335278" y="1449895"/>
                    </a:lnTo>
                    <a:moveTo>
                      <a:pt x="335278" y="1485900"/>
                    </a:moveTo>
                    <a:lnTo>
                      <a:pt x="335278" y="1737931"/>
                    </a:lnTo>
                    <a:moveTo>
                      <a:pt x="335278" y="1773936"/>
                    </a:moveTo>
                    <a:lnTo>
                      <a:pt x="335278" y="1809940"/>
                    </a:lnTo>
                    <a:moveTo>
                      <a:pt x="335278" y="1845945"/>
                    </a:moveTo>
                    <a:lnTo>
                      <a:pt x="335278" y="2097976"/>
                    </a:lnTo>
                    <a:moveTo>
                      <a:pt x="335278" y="2133981"/>
                    </a:moveTo>
                    <a:lnTo>
                      <a:pt x="335278" y="2144077"/>
                    </a:lnTo>
                    <a:moveTo>
                      <a:pt x="335278" y="1017842"/>
                    </a:moveTo>
                    <a:lnTo>
                      <a:pt x="335278" y="765810"/>
                    </a:lnTo>
                    <a:moveTo>
                      <a:pt x="335278" y="729806"/>
                    </a:moveTo>
                    <a:lnTo>
                      <a:pt x="335278" y="693801"/>
                    </a:lnTo>
                    <a:moveTo>
                      <a:pt x="335278" y="657796"/>
                    </a:moveTo>
                    <a:lnTo>
                      <a:pt x="335278" y="405765"/>
                    </a:lnTo>
                    <a:moveTo>
                      <a:pt x="335278" y="369761"/>
                    </a:moveTo>
                    <a:lnTo>
                      <a:pt x="335278" y="333756"/>
                    </a:lnTo>
                    <a:moveTo>
                      <a:pt x="335278" y="297751"/>
                    </a:moveTo>
                    <a:lnTo>
                      <a:pt x="335278" y="45720"/>
                    </a:lnTo>
                    <a:moveTo>
                      <a:pt x="335278" y="9715"/>
                    </a:moveTo>
                    <a:lnTo>
                      <a:pt x="335278" y="0"/>
                    </a:lnTo>
                    <a:moveTo>
                      <a:pt x="369378" y="312230"/>
                    </a:moveTo>
                    <a:lnTo>
                      <a:pt x="301369" y="312230"/>
                    </a:lnTo>
                    <a:moveTo>
                      <a:pt x="369378" y="731330"/>
                    </a:moveTo>
                    <a:lnTo>
                      <a:pt x="301369" y="731330"/>
                    </a:lnTo>
                    <a:moveTo>
                      <a:pt x="335278" y="2428875"/>
                    </a:moveTo>
                    <a:lnTo>
                      <a:pt x="335278" y="2402586"/>
                    </a:lnTo>
                    <a:moveTo>
                      <a:pt x="348613" y="2415540"/>
                    </a:moveTo>
                    <a:lnTo>
                      <a:pt x="321944" y="2415540"/>
                    </a:lnTo>
                    <a:moveTo>
                      <a:pt x="426719" y="2415540"/>
                    </a:moveTo>
                    <a:lnTo>
                      <a:pt x="405001" y="2415540"/>
                    </a:lnTo>
                    <a:moveTo>
                      <a:pt x="243839" y="2415540"/>
                    </a:moveTo>
                    <a:lnTo>
                      <a:pt x="265365" y="2415540"/>
                    </a:lnTo>
                    <a:moveTo>
                      <a:pt x="79247" y="3534537"/>
                    </a:moveTo>
                    <a:lnTo>
                      <a:pt x="79247" y="3508248"/>
                    </a:lnTo>
                    <a:moveTo>
                      <a:pt x="92581" y="3521583"/>
                    </a:moveTo>
                    <a:lnTo>
                      <a:pt x="65913" y="3521583"/>
                    </a:lnTo>
                    <a:moveTo>
                      <a:pt x="88391" y="3519868"/>
                    </a:moveTo>
                    <a:cubicBezTo>
                      <a:pt x="88581" y="3520249"/>
                      <a:pt x="88581" y="3520630"/>
                      <a:pt x="88581" y="3521202"/>
                    </a:cubicBezTo>
                    <a:cubicBezTo>
                      <a:pt x="88581" y="3526536"/>
                      <a:pt x="84580" y="3530536"/>
                      <a:pt x="79437" y="3530536"/>
                    </a:cubicBezTo>
                    <a:cubicBezTo>
                      <a:pt x="74295" y="3530536"/>
                      <a:pt x="70294" y="3526536"/>
                      <a:pt x="70294" y="3521202"/>
                    </a:cubicBezTo>
                    <a:cubicBezTo>
                      <a:pt x="70294" y="3515868"/>
                      <a:pt x="74295" y="3511867"/>
                      <a:pt x="79437" y="3511867"/>
                    </a:cubicBezTo>
                    <a:cubicBezTo>
                      <a:pt x="80008" y="3511867"/>
                      <a:pt x="80580" y="3511867"/>
                      <a:pt x="81152" y="3512058"/>
                    </a:cubicBezTo>
                    <a:moveTo>
                      <a:pt x="79247" y="3657600"/>
                    </a:moveTo>
                    <a:lnTo>
                      <a:pt x="79247" y="3630930"/>
                    </a:lnTo>
                    <a:moveTo>
                      <a:pt x="92581" y="3644265"/>
                    </a:moveTo>
                    <a:lnTo>
                      <a:pt x="65913" y="3644265"/>
                    </a:lnTo>
                    <a:moveTo>
                      <a:pt x="88391" y="3642551"/>
                    </a:moveTo>
                    <a:cubicBezTo>
                      <a:pt x="88581" y="3642932"/>
                      <a:pt x="88581" y="3643503"/>
                      <a:pt x="88581" y="3644074"/>
                    </a:cubicBezTo>
                    <a:cubicBezTo>
                      <a:pt x="88581" y="3649218"/>
                      <a:pt x="84580" y="3653218"/>
                      <a:pt x="79437" y="3653218"/>
                    </a:cubicBezTo>
                    <a:cubicBezTo>
                      <a:pt x="74295" y="3653218"/>
                      <a:pt x="70294" y="3649218"/>
                      <a:pt x="70294" y="3644074"/>
                    </a:cubicBezTo>
                    <a:cubicBezTo>
                      <a:pt x="70294" y="3638931"/>
                      <a:pt x="74295" y="3634930"/>
                      <a:pt x="79437" y="3634930"/>
                    </a:cubicBezTo>
                    <a:cubicBezTo>
                      <a:pt x="80008" y="3634930"/>
                      <a:pt x="80580" y="3634930"/>
                      <a:pt x="80961" y="3635121"/>
                    </a:cubicBezTo>
                    <a:moveTo>
                      <a:pt x="591310" y="3534537"/>
                    </a:moveTo>
                    <a:lnTo>
                      <a:pt x="591310" y="3508248"/>
                    </a:lnTo>
                    <a:moveTo>
                      <a:pt x="604455" y="3521583"/>
                    </a:moveTo>
                    <a:lnTo>
                      <a:pt x="577976" y="3521583"/>
                    </a:lnTo>
                    <a:moveTo>
                      <a:pt x="600645" y="3519868"/>
                    </a:moveTo>
                    <a:cubicBezTo>
                      <a:pt x="600835" y="3520249"/>
                      <a:pt x="600835" y="3520630"/>
                      <a:pt x="600835" y="3521202"/>
                    </a:cubicBezTo>
                    <a:cubicBezTo>
                      <a:pt x="600645" y="3526536"/>
                      <a:pt x="596645" y="3530536"/>
                      <a:pt x="591310" y="3530536"/>
                    </a:cubicBezTo>
                    <a:cubicBezTo>
                      <a:pt x="586167" y="3530536"/>
                      <a:pt x="582166" y="3526536"/>
                      <a:pt x="582166" y="3521202"/>
                    </a:cubicBezTo>
                    <a:cubicBezTo>
                      <a:pt x="582166" y="3515868"/>
                      <a:pt x="586167" y="3511867"/>
                      <a:pt x="591501" y="3511867"/>
                    </a:cubicBezTo>
                    <a:cubicBezTo>
                      <a:pt x="592073" y="3511867"/>
                      <a:pt x="592644" y="3511867"/>
                      <a:pt x="593216" y="3512058"/>
                    </a:cubicBezTo>
                    <a:moveTo>
                      <a:pt x="591310" y="3657600"/>
                    </a:moveTo>
                    <a:lnTo>
                      <a:pt x="591310" y="3630930"/>
                    </a:lnTo>
                    <a:moveTo>
                      <a:pt x="604455" y="3644265"/>
                    </a:moveTo>
                    <a:lnTo>
                      <a:pt x="577976" y="3644265"/>
                    </a:lnTo>
                    <a:moveTo>
                      <a:pt x="600645" y="3642551"/>
                    </a:moveTo>
                    <a:cubicBezTo>
                      <a:pt x="600835" y="3642932"/>
                      <a:pt x="600835" y="3643503"/>
                      <a:pt x="600835" y="3644074"/>
                    </a:cubicBezTo>
                    <a:cubicBezTo>
                      <a:pt x="600645" y="3649218"/>
                      <a:pt x="596645" y="3653218"/>
                      <a:pt x="591310" y="3653218"/>
                    </a:cubicBezTo>
                    <a:cubicBezTo>
                      <a:pt x="586167" y="3653218"/>
                      <a:pt x="582166" y="3649218"/>
                      <a:pt x="582166" y="3644074"/>
                    </a:cubicBezTo>
                    <a:cubicBezTo>
                      <a:pt x="582166" y="3638931"/>
                      <a:pt x="586167" y="3634930"/>
                      <a:pt x="591501" y="3634930"/>
                    </a:cubicBezTo>
                    <a:cubicBezTo>
                      <a:pt x="592073" y="3634930"/>
                      <a:pt x="592644" y="3634930"/>
                      <a:pt x="593216" y="3635121"/>
                    </a:cubicBezTo>
                    <a:moveTo>
                      <a:pt x="79247" y="4947666"/>
                    </a:moveTo>
                    <a:lnTo>
                      <a:pt x="79247" y="4920996"/>
                    </a:lnTo>
                    <a:moveTo>
                      <a:pt x="92581" y="4934331"/>
                    </a:moveTo>
                    <a:lnTo>
                      <a:pt x="65913" y="4934331"/>
                    </a:lnTo>
                    <a:moveTo>
                      <a:pt x="88391" y="4932426"/>
                    </a:moveTo>
                    <a:cubicBezTo>
                      <a:pt x="88581" y="4932997"/>
                      <a:pt x="88581" y="4933569"/>
                      <a:pt x="88581" y="4934140"/>
                    </a:cubicBezTo>
                    <a:cubicBezTo>
                      <a:pt x="88581" y="4939284"/>
                      <a:pt x="84580" y="4943285"/>
                      <a:pt x="79437" y="4943285"/>
                    </a:cubicBezTo>
                    <a:cubicBezTo>
                      <a:pt x="74295" y="4943285"/>
                      <a:pt x="70294" y="4939284"/>
                      <a:pt x="70294" y="4933950"/>
                    </a:cubicBezTo>
                    <a:cubicBezTo>
                      <a:pt x="70294" y="4928807"/>
                      <a:pt x="74295" y="4924806"/>
                      <a:pt x="79437" y="4924806"/>
                    </a:cubicBezTo>
                    <a:cubicBezTo>
                      <a:pt x="80008" y="4924806"/>
                      <a:pt x="80580" y="4924806"/>
                      <a:pt x="80961" y="4924996"/>
                    </a:cubicBezTo>
                    <a:moveTo>
                      <a:pt x="79247" y="5070348"/>
                    </a:moveTo>
                    <a:lnTo>
                      <a:pt x="79247" y="5043678"/>
                    </a:lnTo>
                    <a:moveTo>
                      <a:pt x="92581" y="5057013"/>
                    </a:moveTo>
                    <a:lnTo>
                      <a:pt x="65913" y="5057013"/>
                    </a:lnTo>
                    <a:moveTo>
                      <a:pt x="88391" y="5055299"/>
                    </a:moveTo>
                    <a:cubicBezTo>
                      <a:pt x="88581" y="5055679"/>
                      <a:pt x="88581" y="5056251"/>
                      <a:pt x="88581" y="5056822"/>
                    </a:cubicBezTo>
                    <a:cubicBezTo>
                      <a:pt x="88581" y="5061966"/>
                      <a:pt x="84580" y="5065967"/>
                      <a:pt x="79437" y="5065967"/>
                    </a:cubicBezTo>
                    <a:cubicBezTo>
                      <a:pt x="74295" y="5065967"/>
                      <a:pt x="70294" y="5061966"/>
                      <a:pt x="70294" y="5056822"/>
                    </a:cubicBezTo>
                    <a:cubicBezTo>
                      <a:pt x="70294" y="5051679"/>
                      <a:pt x="74295" y="5047678"/>
                      <a:pt x="79437" y="5047678"/>
                    </a:cubicBezTo>
                    <a:cubicBezTo>
                      <a:pt x="80008" y="5047678"/>
                      <a:pt x="80580" y="5047678"/>
                      <a:pt x="80961" y="5047869"/>
                    </a:cubicBezTo>
                    <a:moveTo>
                      <a:pt x="591310" y="4947666"/>
                    </a:moveTo>
                    <a:lnTo>
                      <a:pt x="591310" y="4920996"/>
                    </a:lnTo>
                    <a:moveTo>
                      <a:pt x="604455" y="4934331"/>
                    </a:moveTo>
                    <a:lnTo>
                      <a:pt x="577976" y="4934331"/>
                    </a:lnTo>
                    <a:moveTo>
                      <a:pt x="600645" y="4932426"/>
                    </a:moveTo>
                    <a:cubicBezTo>
                      <a:pt x="600835" y="4932997"/>
                      <a:pt x="600835" y="4933569"/>
                      <a:pt x="600835" y="4934140"/>
                    </a:cubicBezTo>
                    <a:cubicBezTo>
                      <a:pt x="600645" y="4939284"/>
                      <a:pt x="596645" y="4943285"/>
                      <a:pt x="591310" y="4943285"/>
                    </a:cubicBezTo>
                    <a:cubicBezTo>
                      <a:pt x="586167" y="4943285"/>
                      <a:pt x="582166" y="4939284"/>
                      <a:pt x="582166" y="4933950"/>
                    </a:cubicBezTo>
                    <a:cubicBezTo>
                      <a:pt x="582166" y="4928807"/>
                      <a:pt x="586167" y="4924806"/>
                      <a:pt x="591501" y="4924806"/>
                    </a:cubicBezTo>
                    <a:cubicBezTo>
                      <a:pt x="592073" y="4924806"/>
                      <a:pt x="592644" y="4924806"/>
                      <a:pt x="593216" y="4924996"/>
                    </a:cubicBezTo>
                    <a:moveTo>
                      <a:pt x="591310" y="5070348"/>
                    </a:moveTo>
                    <a:lnTo>
                      <a:pt x="591310" y="5043678"/>
                    </a:lnTo>
                    <a:moveTo>
                      <a:pt x="604455" y="5057013"/>
                    </a:moveTo>
                    <a:lnTo>
                      <a:pt x="577976" y="5057013"/>
                    </a:lnTo>
                    <a:moveTo>
                      <a:pt x="600645" y="5055299"/>
                    </a:moveTo>
                    <a:cubicBezTo>
                      <a:pt x="600835" y="5055679"/>
                      <a:pt x="600835" y="5056251"/>
                      <a:pt x="600835" y="5056822"/>
                    </a:cubicBezTo>
                    <a:cubicBezTo>
                      <a:pt x="600645" y="5061966"/>
                      <a:pt x="596645" y="5065967"/>
                      <a:pt x="591310" y="5065967"/>
                    </a:cubicBezTo>
                    <a:cubicBezTo>
                      <a:pt x="586167" y="5065967"/>
                      <a:pt x="582166" y="5061966"/>
                      <a:pt x="582166" y="5056822"/>
                    </a:cubicBezTo>
                    <a:cubicBezTo>
                      <a:pt x="582166" y="5051679"/>
                      <a:pt x="586167" y="5047678"/>
                      <a:pt x="591501" y="5047678"/>
                    </a:cubicBezTo>
                    <a:cubicBezTo>
                      <a:pt x="592073" y="5047678"/>
                      <a:pt x="592644" y="5047678"/>
                      <a:pt x="593216" y="5047869"/>
                    </a:cubicBezTo>
                    <a:moveTo>
                      <a:pt x="79247" y="4302443"/>
                    </a:moveTo>
                    <a:lnTo>
                      <a:pt x="79247" y="4275773"/>
                    </a:lnTo>
                    <a:moveTo>
                      <a:pt x="92581" y="4289107"/>
                    </a:moveTo>
                    <a:lnTo>
                      <a:pt x="65913" y="4289107"/>
                    </a:lnTo>
                    <a:moveTo>
                      <a:pt x="88391" y="4287393"/>
                    </a:moveTo>
                    <a:cubicBezTo>
                      <a:pt x="88581" y="4287774"/>
                      <a:pt x="88581" y="4288346"/>
                      <a:pt x="88581" y="4288917"/>
                    </a:cubicBezTo>
                    <a:cubicBezTo>
                      <a:pt x="88581" y="4294060"/>
                      <a:pt x="84580" y="4298061"/>
                      <a:pt x="79437" y="4298061"/>
                    </a:cubicBezTo>
                    <a:cubicBezTo>
                      <a:pt x="74295" y="4298061"/>
                      <a:pt x="70294" y="4294060"/>
                      <a:pt x="70294" y="4288917"/>
                    </a:cubicBezTo>
                    <a:cubicBezTo>
                      <a:pt x="70294" y="4283774"/>
                      <a:pt x="74295" y="4279773"/>
                      <a:pt x="79437" y="4279773"/>
                    </a:cubicBezTo>
                    <a:cubicBezTo>
                      <a:pt x="80008" y="4279773"/>
                      <a:pt x="80580" y="4279773"/>
                      <a:pt x="80961" y="4279963"/>
                    </a:cubicBezTo>
                    <a:moveTo>
                      <a:pt x="591310" y="4302443"/>
                    </a:moveTo>
                    <a:lnTo>
                      <a:pt x="591310" y="4275773"/>
                    </a:lnTo>
                    <a:moveTo>
                      <a:pt x="604455" y="4289107"/>
                    </a:moveTo>
                    <a:lnTo>
                      <a:pt x="577976" y="4289107"/>
                    </a:lnTo>
                    <a:moveTo>
                      <a:pt x="600645" y="4287393"/>
                    </a:moveTo>
                    <a:cubicBezTo>
                      <a:pt x="600835" y="4287774"/>
                      <a:pt x="600835" y="4288346"/>
                      <a:pt x="600835" y="4288917"/>
                    </a:cubicBezTo>
                    <a:cubicBezTo>
                      <a:pt x="600645" y="4294060"/>
                      <a:pt x="596645" y="4298061"/>
                      <a:pt x="591310" y="4298061"/>
                    </a:cubicBezTo>
                    <a:cubicBezTo>
                      <a:pt x="586167" y="4298061"/>
                      <a:pt x="582166" y="4294060"/>
                      <a:pt x="582166" y="4288917"/>
                    </a:cubicBezTo>
                    <a:cubicBezTo>
                      <a:pt x="582166" y="4283774"/>
                      <a:pt x="586167" y="4279773"/>
                      <a:pt x="591501" y="4279773"/>
                    </a:cubicBezTo>
                    <a:cubicBezTo>
                      <a:pt x="592073" y="4279773"/>
                      <a:pt x="592644" y="4279773"/>
                      <a:pt x="593216" y="4279963"/>
                    </a:cubicBezTo>
                    <a:moveTo>
                      <a:pt x="2834829" y="4332351"/>
                    </a:moveTo>
                    <a:lnTo>
                      <a:pt x="2834829" y="4296346"/>
                    </a:lnTo>
                    <a:moveTo>
                      <a:pt x="2834829" y="4260342"/>
                    </a:moveTo>
                    <a:lnTo>
                      <a:pt x="2834829" y="4008310"/>
                    </a:lnTo>
                    <a:moveTo>
                      <a:pt x="2834829" y="3972306"/>
                    </a:moveTo>
                    <a:lnTo>
                      <a:pt x="2834829" y="3936302"/>
                    </a:lnTo>
                    <a:moveTo>
                      <a:pt x="2834829" y="3900297"/>
                    </a:moveTo>
                    <a:lnTo>
                      <a:pt x="2834829" y="3648265"/>
                    </a:lnTo>
                    <a:moveTo>
                      <a:pt x="2834829" y="3612261"/>
                    </a:moveTo>
                    <a:lnTo>
                      <a:pt x="2834829" y="3558159"/>
                    </a:lnTo>
                    <a:moveTo>
                      <a:pt x="2834829" y="4368355"/>
                    </a:moveTo>
                    <a:lnTo>
                      <a:pt x="2834829" y="4620387"/>
                    </a:lnTo>
                    <a:moveTo>
                      <a:pt x="2834829" y="4656391"/>
                    </a:moveTo>
                    <a:lnTo>
                      <a:pt x="2834829" y="4692396"/>
                    </a:lnTo>
                    <a:moveTo>
                      <a:pt x="2834829" y="4728401"/>
                    </a:moveTo>
                    <a:lnTo>
                      <a:pt x="2834829" y="4980432"/>
                    </a:lnTo>
                    <a:moveTo>
                      <a:pt x="2834829" y="5016246"/>
                    </a:moveTo>
                    <a:lnTo>
                      <a:pt x="2834829" y="5052250"/>
                    </a:lnTo>
                    <a:moveTo>
                      <a:pt x="2834829" y="5052250"/>
                    </a:moveTo>
                    <a:lnTo>
                      <a:pt x="2834829" y="5070348"/>
                    </a:lnTo>
                    <a:moveTo>
                      <a:pt x="2834829" y="11323319"/>
                    </a:moveTo>
                    <a:lnTo>
                      <a:pt x="2834829" y="11287315"/>
                    </a:lnTo>
                    <a:moveTo>
                      <a:pt x="2834829" y="11251310"/>
                    </a:moveTo>
                    <a:lnTo>
                      <a:pt x="2834829" y="10999279"/>
                    </a:lnTo>
                    <a:moveTo>
                      <a:pt x="2834829" y="10963274"/>
                    </a:moveTo>
                    <a:lnTo>
                      <a:pt x="2834829" y="10927269"/>
                    </a:lnTo>
                    <a:moveTo>
                      <a:pt x="2834829" y="10891265"/>
                    </a:moveTo>
                    <a:lnTo>
                      <a:pt x="2834829" y="10639234"/>
                    </a:lnTo>
                    <a:moveTo>
                      <a:pt x="2834829" y="10603229"/>
                    </a:moveTo>
                    <a:lnTo>
                      <a:pt x="2834829" y="10567224"/>
                    </a:lnTo>
                    <a:moveTo>
                      <a:pt x="2834829" y="10531220"/>
                    </a:moveTo>
                    <a:lnTo>
                      <a:pt x="2834829" y="10279188"/>
                    </a:lnTo>
                    <a:moveTo>
                      <a:pt x="2834829" y="10243184"/>
                    </a:moveTo>
                    <a:lnTo>
                      <a:pt x="2834829" y="10207180"/>
                    </a:lnTo>
                    <a:moveTo>
                      <a:pt x="2834829" y="10171175"/>
                    </a:moveTo>
                    <a:lnTo>
                      <a:pt x="2834829" y="9919143"/>
                    </a:lnTo>
                    <a:moveTo>
                      <a:pt x="2834829" y="9883139"/>
                    </a:moveTo>
                    <a:lnTo>
                      <a:pt x="2834829" y="9847135"/>
                    </a:lnTo>
                    <a:moveTo>
                      <a:pt x="2834829" y="9811130"/>
                    </a:moveTo>
                    <a:lnTo>
                      <a:pt x="2834829" y="9559099"/>
                    </a:lnTo>
                    <a:moveTo>
                      <a:pt x="2834829" y="9523094"/>
                    </a:moveTo>
                    <a:lnTo>
                      <a:pt x="2834829" y="9516045"/>
                    </a:lnTo>
                    <a:moveTo>
                      <a:pt x="2834829" y="11359324"/>
                    </a:moveTo>
                    <a:lnTo>
                      <a:pt x="2834829" y="11611355"/>
                    </a:lnTo>
                    <a:moveTo>
                      <a:pt x="2834829" y="11647360"/>
                    </a:moveTo>
                    <a:lnTo>
                      <a:pt x="2834829" y="11683364"/>
                    </a:lnTo>
                    <a:moveTo>
                      <a:pt x="2834829" y="11719368"/>
                    </a:moveTo>
                    <a:lnTo>
                      <a:pt x="2834829" y="11971400"/>
                    </a:lnTo>
                    <a:moveTo>
                      <a:pt x="2834829" y="12007405"/>
                    </a:moveTo>
                    <a:lnTo>
                      <a:pt x="2834829" y="12043409"/>
                    </a:lnTo>
                    <a:moveTo>
                      <a:pt x="2834829" y="12079413"/>
                    </a:moveTo>
                    <a:lnTo>
                      <a:pt x="2834829" y="12331445"/>
                    </a:lnTo>
                    <a:moveTo>
                      <a:pt x="2834829" y="12367449"/>
                    </a:moveTo>
                    <a:lnTo>
                      <a:pt x="2834829" y="12403454"/>
                    </a:lnTo>
                    <a:moveTo>
                      <a:pt x="2834829" y="12439458"/>
                    </a:moveTo>
                    <a:lnTo>
                      <a:pt x="2834829" y="12691299"/>
                    </a:lnTo>
                    <a:moveTo>
                      <a:pt x="2834829" y="12727304"/>
                    </a:moveTo>
                    <a:lnTo>
                      <a:pt x="2834829" y="12763308"/>
                    </a:lnTo>
                    <a:moveTo>
                      <a:pt x="2834829" y="12799313"/>
                    </a:moveTo>
                    <a:lnTo>
                      <a:pt x="2834829" y="13051345"/>
                    </a:lnTo>
                    <a:moveTo>
                      <a:pt x="2834829" y="13087349"/>
                    </a:moveTo>
                    <a:lnTo>
                      <a:pt x="2834829" y="13094588"/>
                    </a:lnTo>
                    <a:moveTo>
                      <a:pt x="2834829" y="8398001"/>
                    </a:moveTo>
                    <a:lnTo>
                      <a:pt x="2834829" y="8361997"/>
                    </a:lnTo>
                    <a:moveTo>
                      <a:pt x="2834829" y="8325992"/>
                    </a:moveTo>
                    <a:lnTo>
                      <a:pt x="2834829" y="8073960"/>
                    </a:lnTo>
                    <a:moveTo>
                      <a:pt x="2834829" y="8037956"/>
                    </a:moveTo>
                    <a:lnTo>
                      <a:pt x="2834829" y="8001951"/>
                    </a:lnTo>
                    <a:moveTo>
                      <a:pt x="2834829" y="7965947"/>
                    </a:moveTo>
                    <a:lnTo>
                      <a:pt x="2834829" y="7714106"/>
                    </a:lnTo>
                    <a:moveTo>
                      <a:pt x="2834829" y="7678101"/>
                    </a:moveTo>
                    <a:lnTo>
                      <a:pt x="2834829" y="7642097"/>
                    </a:lnTo>
                    <a:moveTo>
                      <a:pt x="2834829" y="7606092"/>
                    </a:moveTo>
                    <a:lnTo>
                      <a:pt x="2834829" y="7570279"/>
                    </a:lnTo>
                    <a:moveTo>
                      <a:pt x="2834829" y="8434006"/>
                    </a:moveTo>
                    <a:lnTo>
                      <a:pt x="2834829" y="8686037"/>
                    </a:lnTo>
                    <a:moveTo>
                      <a:pt x="2834829" y="8722041"/>
                    </a:moveTo>
                    <a:lnTo>
                      <a:pt x="2834829" y="8758046"/>
                    </a:lnTo>
                    <a:moveTo>
                      <a:pt x="2834829" y="8794050"/>
                    </a:moveTo>
                    <a:lnTo>
                      <a:pt x="2834829" y="9046082"/>
                    </a:lnTo>
                    <a:moveTo>
                      <a:pt x="2834829" y="9082086"/>
                    </a:moveTo>
                    <a:lnTo>
                      <a:pt x="2834829" y="9118091"/>
                    </a:lnTo>
                    <a:moveTo>
                      <a:pt x="2834829" y="9154095"/>
                    </a:moveTo>
                    <a:lnTo>
                      <a:pt x="2834829" y="9189719"/>
                    </a:lnTo>
                    <a:moveTo>
                      <a:pt x="2834829" y="6343840"/>
                    </a:moveTo>
                    <a:lnTo>
                      <a:pt x="2834829" y="6307835"/>
                    </a:lnTo>
                    <a:moveTo>
                      <a:pt x="2834829" y="6271831"/>
                    </a:moveTo>
                    <a:lnTo>
                      <a:pt x="2834829" y="6019799"/>
                    </a:lnTo>
                    <a:moveTo>
                      <a:pt x="2834829" y="5983795"/>
                    </a:moveTo>
                    <a:lnTo>
                      <a:pt x="2834829" y="5947790"/>
                    </a:lnTo>
                    <a:moveTo>
                      <a:pt x="2834829" y="5911785"/>
                    </a:moveTo>
                    <a:lnTo>
                      <a:pt x="2834829" y="5659754"/>
                    </a:lnTo>
                    <a:moveTo>
                      <a:pt x="2834829" y="5623750"/>
                    </a:moveTo>
                    <a:lnTo>
                      <a:pt x="2834829" y="5569647"/>
                    </a:lnTo>
                    <a:moveTo>
                      <a:pt x="2834829" y="6379844"/>
                    </a:moveTo>
                    <a:lnTo>
                      <a:pt x="2834829" y="6631685"/>
                    </a:lnTo>
                    <a:moveTo>
                      <a:pt x="2834829" y="6667690"/>
                    </a:moveTo>
                    <a:lnTo>
                      <a:pt x="2834829" y="6703694"/>
                    </a:lnTo>
                    <a:moveTo>
                      <a:pt x="2834829" y="6739698"/>
                    </a:moveTo>
                    <a:lnTo>
                      <a:pt x="2834829" y="6991730"/>
                    </a:lnTo>
                    <a:moveTo>
                      <a:pt x="2834829" y="7027734"/>
                    </a:moveTo>
                    <a:lnTo>
                      <a:pt x="2834829" y="7063739"/>
                    </a:lnTo>
                    <a:moveTo>
                      <a:pt x="2834829" y="7063739"/>
                    </a:moveTo>
                    <a:lnTo>
                      <a:pt x="2834829" y="7082217"/>
                    </a:lnTo>
                    <a:moveTo>
                      <a:pt x="4794693" y="8178164"/>
                    </a:moveTo>
                    <a:lnTo>
                      <a:pt x="4794693" y="8142160"/>
                    </a:lnTo>
                    <a:moveTo>
                      <a:pt x="4794693" y="8106155"/>
                    </a:moveTo>
                    <a:lnTo>
                      <a:pt x="4794693" y="7854123"/>
                    </a:lnTo>
                    <a:moveTo>
                      <a:pt x="4794693" y="7818119"/>
                    </a:moveTo>
                    <a:lnTo>
                      <a:pt x="4794693" y="7782115"/>
                    </a:lnTo>
                    <a:moveTo>
                      <a:pt x="4794693" y="7746110"/>
                    </a:moveTo>
                    <a:lnTo>
                      <a:pt x="4794693" y="7528559"/>
                    </a:lnTo>
                    <a:moveTo>
                      <a:pt x="4794693" y="8214169"/>
                    </a:moveTo>
                    <a:lnTo>
                      <a:pt x="4794693" y="8466200"/>
                    </a:lnTo>
                    <a:moveTo>
                      <a:pt x="4794693" y="8502204"/>
                    </a:moveTo>
                    <a:lnTo>
                      <a:pt x="4794693" y="8538209"/>
                    </a:lnTo>
                    <a:moveTo>
                      <a:pt x="4794693" y="8574213"/>
                    </a:moveTo>
                    <a:lnTo>
                      <a:pt x="4794693" y="8791193"/>
                    </a:lnTo>
                    <a:moveTo>
                      <a:pt x="4794693" y="10276712"/>
                    </a:moveTo>
                    <a:lnTo>
                      <a:pt x="4794693" y="10240707"/>
                    </a:lnTo>
                    <a:moveTo>
                      <a:pt x="4794693" y="10204703"/>
                    </a:moveTo>
                    <a:lnTo>
                      <a:pt x="4794693" y="9952672"/>
                    </a:lnTo>
                    <a:moveTo>
                      <a:pt x="4794693" y="9916667"/>
                    </a:moveTo>
                    <a:lnTo>
                      <a:pt x="4794693" y="9880662"/>
                    </a:lnTo>
                    <a:moveTo>
                      <a:pt x="4794693" y="9844658"/>
                    </a:moveTo>
                    <a:lnTo>
                      <a:pt x="4794693" y="9627298"/>
                    </a:lnTo>
                    <a:moveTo>
                      <a:pt x="4794693" y="10312717"/>
                    </a:moveTo>
                    <a:lnTo>
                      <a:pt x="4794693" y="10564748"/>
                    </a:lnTo>
                    <a:moveTo>
                      <a:pt x="4794693" y="10600753"/>
                    </a:moveTo>
                    <a:lnTo>
                      <a:pt x="4794693" y="10636757"/>
                    </a:lnTo>
                    <a:moveTo>
                      <a:pt x="4794693" y="10672761"/>
                    </a:moveTo>
                    <a:lnTo>
                      <a:pt x="4794693" y="10890122"/>
                    </a:lnTo>
                    <a:moveTo>
                      <a:pt x="0" y="13293089"/>
                    </a:moveTo>
                    <a:lnTo>
                      <a:pt x="0" y="13293089"/>
                    </a:lnTo>
                    <a:moveTo>
                      <a:pt x="335278" y="13353478"/>
                    </a:moveTo>
                    <a:lnTo>
                      <a:pt x="335278" y="13389482"/>
                    </a:lnTo>
                    <a:moveTo>
                      <a:pt x="335278" y="13425486"/>
                    </a:moveTo>
                    <a:lnTo>
                      <a:pt x="335278" y="13563790"/>
                    </a:lnTo>
                    <a:moveTo>
                      <a:pt x="335278" y="13563790"/>
                    </a:moveTo>
                    <a:lnTo>
                      <a:pt x="335278" y="13563790"/>
                    </a:lnTo>
                    <a:moveTo>
                      <a:pt x="335278" y="13317473"/>
                    </a:moveTo>
                    <a:lnTo>
                      <a:pt x="335278" y="13179170"/>
                    </a:lnTo>
                    <a:moveTo>
                      <a:pt x="670368" y="13293089"/>
                    </a:moveTo>
                    <a:lnTo>
                      <a:pt x="670749" y="13293089"/>
                    </a:lnTo>
                    <a:moveTo>
                      <a:pt x="335278" y="13162025"/>
                    </a:moveTo>
                    <a:lnTo>
                      <a:pt x="335278" y="13198601"/>
                    </a:lnTo>
                    <a:moveTo>
                      <a:pt x="591310" y="7023925"/>
                    </a:moveTo>
                    <a:lnTo>
                      <a:pt x="591310" y="6990778"/>
                    </a:lnTo>
                    <a:moveTo>
                      <a:pt x="607694" y="7007351"/>
                    </a:moveTo>
                    <a:lnTo>
                      <a:pt x="574737" y="7007351"/>
                    </a:lnTo>
                    <a:moveTo>
                      <a:pt x="79247" y="7023925"/>
                    </a:moveTo>
                    <a:lnTo>
                      <a:pt x="79247" y="6990778"/>
                    </a:lnTo>
                    <a:moveTo>
                      <a:pt x="96201" y="7007351"/>
                    </a:moveTo>
                    <a:lnTo>
                      <a:pt x="62674" y="7007351"/>
                    </a:lnTo>
                    <a:moveTo>
                      <a:pt x="591310" y="5611176"/>
                    </a:moveTo>
                    <a:lnTo>
                      <a:pt x="591310" y="5577649"/>
                    </a:lnTo>
                    <a:moveTo>
                      <a:pt x="607694" y="5594603"/>
                    </a:moveTo>
                    <a:lnTo>
                      <a:pt x="574737" y="5594603"/>
                    </a:lnTo>
                    <a:moveTo>
                      <a:pt x="79247" y="5611176"/>
                    </a:moveTo>
                    <a:lnTo>
                      <a:pt x="79247" y="5577649"/>
                    </a:lnTo>
                    <a:moveTo>
                      <a:pt x="96201" y="5594603"/>
                    </a:moveTo>
                    <a:lnTo>
                      <a:pt x="62674" y="5594603"/>
                    </a:lnTo>
                    <a:moveTo>
                      <a:pt x="591310" y="9076372"/>
                    </a:moveTo>
                    <a:lnTo>
                      <a:pt x="591310" y="9043224"/>
                    </a:lnTo>
                    <a:moveTo>
                      <a:pt x="607694" y="9059798"/>
                    </a:moveTo>
                    <a:lnTo>
                      <a:pt x="574737" y="9059798"/>
                    </a:lnTo>
                    <a:moveTo>
                      <a:pt x="79247" y="9076372"/>
                    </a:moveTo>
                    <a:lnTo>
                      <a:pt x="79247" y="9043224"/>
                    </a:lnTo>
                    <a:moveTo>
                      <a:pt x="96201" y="9059798"/>
                    </a:moveTo>
                    <a:lnTo>
                      <a:pt x="62674" y="9059798"/>
                    </a:lnTo>
                    <a:moveTo>
                      <a:pt x="591310" y="7663623"/>
                    </a:moveTo>
                    <a:lnTo>
                      <a:pt x="591310" y="7630476"/>
                    </a:lnTo>
                    <a:moveTo>
                      <a:pt x="607694" y="7647050"/>
                    </a:moveTo>
                    <a:lnTo>
                      <a:pt x="574737" y="7647050"/>
                    </a:lnTo>
                    <a:moveTo>
                      <a:pt x="79247" y="7663623"/>
                    </a:moveTo>
                    <a:lnTo>
                      <a:pt x="79247" y="7630476"/>
                    </a:lnTo>
                    <a:moveTo>
                      <a:pt x="96201" y="7647050"/>
                    </a:moveTo>
                    <a:lnTo>
                      <a:pt x="62674" y="7647050"/>
                    </a:lnTo>
                    <a:moveTo>
                      <a:pt x="591310" y="12813029"/>
                    </a:moveTo>
                    <a:lnTo>
                      <a:pt x="591310" y="12779882"/>
                    </a:lnTo>
                    <a:moveTo>
                      <a:pt x="607694" y="12796456"/>
                    </a:moveTo>
                    <a:lnTo>
                      <a:pt x="574737" y="12796456"/>
                    </a:lnTo>
                    <a:moveTo>
                      <a:pt x="79247" y="12813029"/>
                    </a:moveTo>
                    <a:lnTo>
                      <a:pt x="79247" y="12779882"/>
                    </a:lnTo>
                    <a:moveTo>
                      <a:pt x="96201" y="12796456"/>
                    </a:moveTo>
                    <a:lnTo>
                      <a:pt x="62674" y="12796456"/>
                    </a:lnTo>
                    <a:moveTo>
                      <a:pt x="591310" y="11400281"/>
                    </a:moveTo>
                    <a:lnTo>
                      <a:pt x="591310" y="11367134"/>
                    </a:lnTo>
                    <a:moveTo>
                      <a:pt x="607694" y="11383707"/>
                    </a:moveTo>
                    <a:lnTo>
                      <a:pt x="574737" y="11383707"/>
                    </a:lnTo>
                    <a:moveTo>
                      <a:pt x="591310" y="11016614"/>
                    </a:moveTo>
                    <a:lnTo>
                      <a:pt x="591310" y="10983086"/>
                    </a:lnTo>
                    <a:moveTo>
                      <a:pt x="607694" y="11000041"/>
                    </a:moveTo>
                    <a:lnTo>
                      <a:pt x="574737" y="11000041"/>
                    </a:lnTo>
                    <a:moveTo>
                      <a:pt x="79247" y="11016614"/>
                    </a:moveTo>
                    <a:lnTo>
                      <a:pt x="79247" y="10983086"/>
                    </a:lnTo>
                    <a:moveTo>
                      <a:pt x="96201" y="11000041"/>
                    </a:moveTo>
                    <a:lnTo>
                      <a:pt x="62674" y="11000041"/>
                    </a:lnTo>
                    <a:moveTo>
                      <a:pt x="591310" y="9603866"/>
                    </a:moveTo>
                    <a:lnTo>
                      <a:pt x="591310" y="9570338"/>
                    </a:lnTo>
                    <a:moveTo>
                      <a:pt x="607694" y="9586911"/>
                    </a:moveTo>
                    <a:lnTo>
                      <a:pt x="574737" y="9586911"/>
                    </a:lnTo>
                    <a:moveTo>
                      <a:pt x="79247" y="9603866"/>
                    </a:moveTo>
                    <a:lnTo>
                      <a:pt x="79247" y="9570338"/>
                    </a:lnTo>
                    <a:moveTo>
                      <a:pt x="96201" y="9586911"/>
                    </a:moveTo>
                    <a:lnTo>
                      <a:pt x="62674" y="9586911"/>
                    </a:lnTo>
                    <a:moveTo>
                      <a:pt x="79247" y="11400281"/>
                    </a:moveTo>
                    <a:lnTo>
                      <a:pt x="79247" y="11367134"/>
                    </a:lnTo>
                    <a:moveTo>
                      <a:pt x="96201" y="11383707"/>
                    </a:moveTo>
                    <a:lnTo>
                      <a:pt x="62674" y="11383707"/>
                    </a:lnTo>
                    <a:moveTo>
                      <a:pt x="591310" y="5012055"/>
                    </a:moveTo>
                    <a:lnTo>
                      <a:pt x="591310" y="4978908"/>
                    </a:lnTo>
                    <a:moveTo>
                      <a:pt x="607694" y="4995482"/>
                    </a:moveTo>
                    <a:lnTo>
                      <a:pt x="574737" y="4995482"/>
                    </a:lnTo>
                    <a:moveTo>
                      <a:pt x="79247" y="5012055"/>
                    </a:moveTo>
                    <a:lnTo>
                      <a:pt x="79247" y="4978908"/>
                    </a:lnTo>
                    <a:moveTo>
                      <a:pt x="96201" y="4995482"/>
                    </a:moveTo>
                    <a:lnTo>
                      <a:pt x="62674" y="4995482"/>
                    </a:lnTo>
                    <a:moveTo>
                      <a:pt x="591310" y="3599307"/>
                    </a:moveTo>
                    <a:lnTo>
                      <a:pt x="591310" y="3566160"/>
                    </a:lnTo>
                    <a:moveTo>
                      <a:pt x="607694" y="3582733"/>
                    </a:moveTo>
                    <a:lnTo>
                      <a:pt x="574737" y="3582733"/>
                    </a:lnTo>
                    <a:moveTo>
                      <a:pt x="79247" y="3599307"/>
                    </a:moveTo>
                    <a:lnTo>
                      <a:pt x="79247" y="3566160"/>
                    </a:lnTo>
                    <a:moveTo>
                      <a:pt x="96201" y="3582733"/>
                    </a:moveTo>
                    <a:lnTo>
                      <a:pt x="62674" y="3582733"/>
                    </a:lnTo>
                    <a:moveTo>
                      <a:pt x="335278" y="3599307"/>
                    </a:moveTo>
                    <a:lnTo>
                      <a:pt x="335278" y="3566160"/>
                    </a:lnTo>
                    <a:moveTo>
                      <a:pt x="351852" y="3582733"/>
                    </a:moveTo>
                    <a:lnTo>
                      <a:pt x="318705" y="3582733"/>
                    </a:lnTo>
                    <a:moveTo>
                      <a:pt x="335278" y="4305681"/>
                    </a:moveTo>
                    <a:lnTo>
                      <a:pt x="335278" y="4272534"/>
                    </a:lnTo>
                    <a:moveTo>
                      <a:pt x="351852" y="4289107"/>
                    </a:moveTo>
                    <a:lnTo>
                      <a:pt x="318705" y="4289107"/>
                    </a:lnTo>
                    <a:moveTo>
                      <a:pt x="335278" y="5012055"/>
                    </a:moveTo>
                    <a:lnTo>
                      <a:pt x="335278" y="4978908"/>
                    </a:lnTo>
                    <a:moveTo>
                      <a:pt x="351852" y="4995482"/>
                    </a:moveTo>
                    <a:lnTo>
                      <a:pt x="318705" y="4995482"/>
                    </a:lnTo>
                    <a:moveTo>
                      <a:pt x="335278" y="5611176"/>
                    </a:moveTo>
                    <a:lnTo>
                      <a:pt x="335278" y="5577649"/>
                    </a:lnTo>
                    <a:moveTo>
                      <a:pt x="351852" y="5594603"/>
                    </a:moveTo>
                    <a:lnTo>
                      <a:pt x="318705" y="5594603"/>
                    </a:lnTo>
                    <a:moveTo>
                      <a:pt x="335278" y="6317551"/>
                    </a:moveTo>
                    <a:lnTo>
                      <a:pt x="335278" y="6284403"/>
                    </a:lnTo>
                    <a:moveTo>
                      <a:pt x="351852" y="6300977"/>
                    </a:moveTo>
                    <a:lnTo>
                      <a:pt x="318705" y="6300977"/>
                    </a:lnTo>
                    <a:moveTo>
                      <a:pt x="335278" y="7023925"/>
                    </a:moveTo>
                    <a:lnTo>
                      <a:pt x="335278" y="6990778"/>
                    </a:lnTo>
                    <a:moveTo>
                      <a:pt x="351852" y="7007351"/>
                    </a:moveTo>
                    <a:lnTo>
                      <a:pt x="318705" y="7007351"/>
                    </a:lnTo>
                    <a:moveTo>
                      <a:pt x="335278" y="7663623"/>
                    </a:moveTo>
                    <a:lnTo>
                      <a:pt x="335278" y="7630476"/>
                    </a:lnTo>
                    <a:moveTo>
                      <a:pt x="351852" y="7647050"/>
                    </a:moveTo>
                    <a:lnTo>
                      <a:pt x="318705" y="7647050"/>
                    </a:lnTo>
                    <a:moveTo>
                      <a:pt x="335278" y="8369997"/>
                    </a:moveTo>
                    <a:lnTo>
                      <a:pt x="335278" y="8336850"/>
                    </a:lnTo>
                    <a:moveTo>
                      <a:pt x="351852" y="8353424"/>
                    </a:moveTo>
                    <a:lnTo>
                      <a:pt x="318705" y="8353424"/>
                    </a:lnTo>
                    <a:moveTo>
                      <a:pt x="335278" y="9076372"/>
                    </a:moveTo>
                    <a:lnTo>
                      <a:pt x="335278" y="9043224"/>
                    </a:lnTo>
                    <a:moveTo>
                      <a:pt x="351852" y="9059798"/>
                    </a:moveTo>
                    <a:lnTo>
                      <a:pt x="318705" y="9059798"/>
                    </a:lnTo>
                    <a:moveTo>
                      <a:pt x="335278" y="9603866"/>
                    </a:moveTo>
                    <a:lnTo>
                      <a:pt x="335278" y="9570338"/>
                    </a:lnTo>
                    <a:moveTo>
                      <a:pt x="351852" y="9586911"/>
                    </a:moveTo>
                    <a:lnTo>
                      <a:pt x="318705" y="9586911"/>
                    </a:lnTo>
                    <a:moveTo>
                      <a:pt x="335278" y="10310240"/>
                    </a:moveTo>
                    <a:lnTo>
                      <a:pt x="335278" y="10276712"/>
                    </a:lnTo>
                    <a:moveTo>
                      <a:pt x="351852" y="10293667"/>
                    </a:moveTo>
                    <a:lnTo>
                      <a:pt x="318705" y="10293667"/>
                    </a:lnTo>
                    <a:moveTo>
                      <a:pt x="335278" y="11016614"/>
                    </a:moveTo>
                    <a:lnTo>
                      <a:pt x="335278" y="10983086"/>
                    </a:lnTo>
                    <a:moveTo>
                      <a:pt x="351852" y="11000041"/>
                    </a:moveTo>
                    <a:lnTo>
                      <a:pt x="318705" y="11000041"/>
                    </a:lnTo>
                    <a:moveTo>
                      <a:pt x="335278" y="12813029"/>
                    </a:moveTo>
                    <a:lnTo>
                      <a:pt x="335278" y="12779882"/>
                    </a:lnTo>
                    <a:moveTo>
                      <a:pt x="351852" y="12796456"/>
                    </a:moveTo>
                    <a:lnTo>
                      <a:pt x="318705" y="12796456"/>
                    </a:lnTo>
                    <a:moveTo>
                      <a:pt x="335278" y="12106655"/>
                    </a:moveTo>
                    <a:lnTo>
                      <a:pt x="335278" y="12073508"/>
                    </a:lnTo>
                    <a:moveTo>
                      <a:pt x="351852" y="12090082"/>
                    </a:moveTo>
                    <a:lnTo>
                      <a:pt x="318705" y="12090082"/>
                    </a:lnTo>
                    <a:moveTo>
                      <a:pt x="335278" y="11400281"/>
                    </a:moveTo>
                    <a:lnTo>
                      <a:pt x="335278" y="11367134"/>
                    </a:lnTo>
                    <a:moveTo>
                      <a:pt x="351852" y="11383707"/>
                    </a:moveTo>
                    <a:lnTo>
                      <a:pt x="318705" y="11383707"/>
                    </a:lnTo>
                    <a:moveTo>
                      <a:pt x="591310" y="9073133"/>
                    </a:moveTo>
                    <a:lnTo>
                      <a:pt x="591310" y="9046463"/>
                    </a:lnTo>
                    <a:moveTo>
                      <a:pt x="604455" y="9059798"/>
                    </a:moveTo>
                    <a:lnTo>
                      <a:pt x="577976" y="9059798"/>
                    </a:lnTo>
                    <a:moveTo>
                      <a:pt x="79247" y="9073133"/>
                    </a:moveTo>
                    <a:lnTo>
                      <a:pt x="79247" y="9046463"/>
                    </a:lnTo>
                    <a:moveTo>
                      <a:pt x="92581" y="9059798"/>
                    </a:moveTo>
                    <a:lnTo>
                      <a:pt x="65913" y="9059798"/>
                    </a:lnTo>
                    <a:moveTo>
                      <a:pt x="591310" y="7660385"/>
                    </a:moveTo>
                    <a:lnTo>
                      <a:pt x="591310" y="7633715"/>
                    </a:lnTo>
                    <a:moveTo>
                      <a:pt x="604455" y="7647050"/>
                    </a:moveTo>
                    <a:lnTo>
                      <a:pt x="577976" y="7647050"/>
                    </a:lnTo>
                    <a:moveTo>
                      <a:pt x="79247" y="7660385"/>
                    </a:moveTo>
                    <a:lnTo>
                      <a:pt x="79247" y="7633715"/>
                    </a:lnTo>
                    <a:moveTo>
                      <a:pt x="92581" y="7647050"/>
                    </a:moveTo>
                    <a:lnTo>
                      <a:pt x="65913" y="7647050"/>
                    </a:lnTo>
                    <a:moveTo>
                      <a:pt x="79247" y="7602473"/>
                    </a:moveTo>
                    <a:lnTo>
                      <a:pt x="79247" y="7568945"/>
                    </a:lnTo>
                    <a:moveTo>
                      <a:pt x="96201" y="7585519"/>
                    </a:moveTo>
                    <a:lnTo>
                      <a:pt x="62674" y="7585519"/>
                    </a:lnTo>
                    <a:moveTo>
                      <a:pt x="79247" y="7725155"/>
                    </a:moveTo>
                    <a:lnTo>
                      <a:pt x="79247" y="7691627"/>
                    </a:lnTo>
                    <a:moveTo>
                      <a:pt x="96201" y="7708582"/>
                    </a:moveTo>
                    <a:lnTo>
                      <a:pt x="62674" y="7708582"/>
                    </a:lnTo>
                    <a:moveTo>
                      <a:pt x="79247" y="8369997"/>
                    </a:moveTo>
                    <a:lnTo>
                      <a:pt x="79247" y="8336850"/>
                    </a:lnTo>
                    <a:moveTo>
                      <a:pt x="96201" y="8353424"/>
                    </a:moveTo>
                    <a:lnTo>
                      <a:pt x="62674" y="8353424"/>
                    </a:lnTo>
                    <a:moveTo>
                      <a:pt x="79247" y="9015221"/>
                    </a:moveTo>
                    <a:lnTo>
                      <a:pt x="79247" y="8981693"/>
                    </a:lnTo>
                    <a:moveTo>
                      <a:pt x="96201" y="8998267"/>
                    </a:moveTo>
                    <a:lnTo>
                      <a:pt x="62674" y="8998267"/>
                    </a:lnTo>
                    <a:moveTo>
                      <a:pt x="79247" y="9137903"/>
                    </a:moveTo>
                    <a:lnTo>
                      <a:pt x="79247" y="9104375"/>
                    </a:lnTo>
                    <a:moveTo>
                      <a:pt x="96201" y="9121330"/>
                    </a:moveTo>
                    <a:lnTo>
                      <a:pt x="62674" y="9121330"/>
                    </a:lnTo>
                    <a:moveTo>
                      <a:pt x="591310" y="7602473"/>
                    </a:moveTo>
                    <a:lnTo>
                      <a:pt x="591310" y="7568945"/>
                    </a:lnTo>
                    <a:moveTo>
                      <a:pt x="607694" y="7585519"/>
                    </a:moveTo>
                    <a:lnTo>
                      <a:pt x="574737" y="7585519"/>
                    </a:lnTo>
                    <a:moveTo>
                      <a:pt x="591310" y="7725155"/>
                    </a:moveTo>
                    <a:lnTo>
                      <a:pt x="591310" y="7691627"/>
                    </a:lnTo>
                    <a:moveTo>
                      <a:pt x="607694" y="7708582"/>
                    </a:moveTo>
                    <a:lnTo>
                      <a:pt x="574737" y="7708582"/>
                    </a:lnTo>
                    <a:moveTo>
                      <a:pt x="591310" y="8369997"/>
                    </a:moveTo>
                    <a:lnTo>
                      <a:pt x="591310" y="8336850"/>
                    </a:lnTo>
                    <a:moveTo>
                      <a:pt x="607694" y="8353424"/>
                    </a:moveTo>
                    <a:lnTo>
                      <a:pt x="574737" y="8353424"/>
                    </a:lnTo>
                    <a:moveTo>
                      <a:pt x="591310" y="9015221"/>
                    </a:moveTo>
                    <a:lnTo>
                      <a:pt x="591310" y="8981693"/>
                    </a:lnTo>
                    <a:moveTo>
                      <a:pt x="607694" y="8998267"/>
                    </a:moveTo>
                    <a:lnTo>
                      <a:pt x="574737" y="8998267"/>
                    </a:lnTo>
                    <a:moveTo>
                      <a:pt x="591310" y="9137903"/>
                    </a:moveTo>
                    <a:lnTo>
                      <a:pt x="591310" y="9104375"/>
                    </a:lnTo>
                    <a:moveTo>
                      <a:pt x="607694" y="9121330"/>
                    </a:moveTo>
                    <a:lnTo>
                      <a:pt x="574737" y="9121330"/>
                    </a:lnTo>
                  </a:path>
                </a:pathLst>
              </a:custGeom>
              <a:noFill/>
              <a:ln w="9004" cap="flat" cmpd="sng">
                <a:solidFill>
                  <a:srgbClr val="000000">
                    <a:alpha val="100000"/>
                  </a:srgbClr>
                </a:solidFill>
                <a:miter lim="25400"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</p:sp>
          <p:sp>
            <p:nvSpPr>
              <p:cNvPr id="260" name="Rettangolo 259">
                <a:extLst>
                  <a:ext uri="{FF2B5EF4-FFF2-40B4-BE49-F238E27FC236}">
                    <a16:creationId xmlns:a16="http://schemas.microsoft.com/office/drawing/2014/main" id="{C43B7EC7-F543-46FE-B05D-334CAB65B8CE}"/>
                  </a:ext>
                </a:extLst>
              </p:cNvPr>
              <p:cNvSpPr/>
              <p:nvPr/>
            </p:nvSpPr>
            <p:spPr>
              <a:xfrm>
                <a:off x="9321553" y="1714111"/>
                <a:ext cx="1447061" cy="4502247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IT" dirty="0"/>
              </a:p>
            </p:txBody>
          </p:sp>
        </p:grpSp>
        <p:pic>
          <p:nvPicPr>
            <p:cNvPr id="9" name="Immagine 8">
              <a:extLst>
                <a:ext uri="{FF2B5EF4-FFF2-40B4-BE49-F238E27FC236}">
                  <a16:creationId xmlns:a16="http://schemas.microsoft.com/office/drawing/2014/main" id="{E2B9BE59-B008-45D3-BEE9-7F1D5C4D803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51280"/>
            <a:stretch/>
          </p:blipFill>
          <p:spPr>
            <a:xfrm>
              <a:off x="9757810" y="493659"/>
              <a:ext cx="2225950" cy="5715591"/>
            </a:xfrm>
            <a:prstGeom prst="rect">
              <a:avLst/>
            </a:prstGeom>
          </p:spPr>
        </p:pic>
      </p:grpSp>
      <p:grpSp>
        <p:nvGrpSpPr>
          <p:cNvPr id="3" name="Gruppo 2">
            <a:extLst>
              <a:ext uri="{FF2B5EF4-FFF2-40B4-BE49-F238E27FC236}">
                <a16:creationId xmlns:a16="http://schemas.microsoft.com/office/drawing/2014/main" id="{4549A0A4-3826-45CC-AE8D-33545075C044}"/>
              </a:ext>
            </a:extLst>
          </p:cNvPr>
          <p:cNvGrpSpPr/>
          <p:nvPr/>
        </p:nvGrpSpPr>
        <p:grpSpPr>
          <a:xfrm>
            <a:off x="589797" y="2989018"/>
            <a:ext cx="7421480" cy="3528000"/>
            <a:chOff x="589797" y="2989018"/>
            <a:chExt cx="7421480" cy="3528000"/>
          </a:xfrm>
        </p:grpSpPr>
        <p:pic>
          <p:nvPicPr>
            <p:cNvPr id="273" name="Immagine 272">
              <a:extLst>
                <a:ext uri="{FF2B5EF4-FFF2-40B4-BE49-F238E27FC236}">
                  <a16:creationId xmlns:a16="http://schemas.microsoft.com/office/drawing/2014/main" id="{6A36EE0A-EC6B-4697-BBC4-A977AEA4B8A7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637292" y="3035692"/>
              <a:ext cx="2373985" cy="3164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4" name="Rettangolo 273">
              <a:extLst>
                <a:ext uri="{FF2B5EF4-FFF2-40B4-BE49-F238E27FC236}">
                  <a16:creationId xmlns:a16="http://schemas.microsoft.com/office/drawing/2014/main" id="{71C0DD2F-44B5-468B-BD59-12F89F281256}"/>
                </a:ext>
              </a:extLst>
            </p:cNvPr>
            <p:cNvSpPr/>
            <p:nvPr/>
          </p:nvSpPr>
          <p:spPr>
            <a:xfrm>
              <a:off x="5936688" y="2989018"/>
              <a:ext cx="1374183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</a:rPr>
                <a:t>Pin for </a:t>
              </a:r>
              <a:r>
                <a:rPr lang="it-IT" sz="1400" dirty="0" err="1">
                  <a:solidFill>
                    <a:schemeClr val="bg1"/>
                  </a:solidFill>
                </a:rPr>
                <a:t>aligment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75" name="Connettore 2 274">
              <a:extLst>
                <a:ext uri="{FF2B5EF4-FFF2-40B4-BE49-F238E27FC236}">
                  <a16:creationId xmlns:a16="http://schemas.microsoft.com/office/drawing/2014/main" id="{B7E3A97F-B858-4D2D-BA54-A624C748C98B}"/>
                </a:ext>
              </a:extLst>
            </p:cNvPr>
            <p:cNvCxnSpPr/>
            <p:nvPr/>
          </p:nvCxnSpPr>
          <p:spPr>
            <a:xfrm>
              <a:off x="6426679" y="3318713"/>
              <a:ext cx="314614" cy="221899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76" name="Rettangolo 275">
              <a:extLst>
                <a:ext uri="{FF2B5EF4-FFF2-40B4-BE49-F238E27FC236}">
                  <a16:creationId xmlns:a16="http://schemas.microsoft.com/office/drawing/2014/main" id="{424356EA-B05F-493E-8EA1-9C8A55C0066C}"/>
                </a:ext>
              </a:extLst>
            </p:cNvPr>
            <p:cNvSpPr/>
            <p:nvPr/>
          </p:nvSpPr>
          <p:spPr>
            <a:xfrm>
              <a:off x="6037259" y="6240984"/>
              <a:ext cx="979709" cy="2760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it-IT" sz="1400" dirty="0" err="1"/>
                <a:t>Connections</a:t>
              </a:r>
              <a:endParaRPr lang="it-IT" sz="1400" dirty="0"/>
            </a:p>
          </p:txBody>
        </p:sp>
        <p:cxnSp>
          <p:nvCxnSpPr>
            <p:cNvPr id="277" name="Connettore 2 276">
              <a:extLst>
                <a:ext uri="{FF2B5EF4-FFF2-40B4-BE49-F238E27FC236}">
                  <a16:creationId xmlns:a16="http://schemas.microsoft.com/office/drawing/2014/main" id="{C239FF92-E7FE-4400-AAC9-5EF5FB6AECA4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6824284" y="5031689"/>
              <a:ext cx="714137" cy="1251400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271" name="Immagine 270">
              <a:extLst>
                <a:ext uri="{FF2B5EF4-FFF2-40B4-BE49-F238E27FC236}">
                  <a16:creationId xmlns:a16="http://schemas.microsoft.com/office/drawing/2014/main" id="{AEAA18D5-99B9-4372-8FE0-6FE9E7B174FA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125326" y="3035692"/>
              <a:ext cx="2373984" cy="3164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78" name="Rettangolo 277">
              <a:extLst>
                <a:ext uri="{FF2B5EF4-FFF2-40B4-BE49-F238E27FC236}">
                  <a16:creationId xmlns:a16="http://schemas.microsoft.com/office/drawing/2014/main" id="{1157E25C-B9D3-49FE-B990-24B9EA50D58A}"/>
                </a:ext>
              </a:extLst>
            </p:cNvPr>
            <p:cNvSpPr/>
            <p:nvPr/>
          </p:nvSpPr>
          <p:spPr>
            <a:xfrm>
              <a:off x="4141596" y="6240984"/>
              <a:ext cx="979709" cy="276034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r>
                <a:rPr lang="it-IT" sz="1400" dirty="0" err="1"/>
                <a:t>Connections</a:t>
              </a:r>
              <a:endParaRPr lang="it-IT" sz="1400" dirty="0"/>
            </a:p>
          </p:txBody>
        </p:sp>
        <p:cxnSp>
          <p:nvCxnSpPr>
            <p:cNvPr id="279" name="Connettore 2 278">
              <a:extLst>
                <a:ext uri="{FF2B5EF4-FFF2-40B4-BE49-F238E27FC236}">
                  <a16:creationId xmlns:a16="http://schemas.microsoft.com/office/drawing/2014/main" id="{964BBC30-B803-4D06-AF87-17D514549A9D}"/>
                </a:ext>
              </a:extLst>
            </p:cNvPr>
            <p:cNvCxnSpPr>
              <a:stCxn id="278" idx="0"/>
            </p:cNvCxnSpPr>
            <p:nvPr/>
          </p:nvCxnSpPr>
          <p:spPr>
            <a:xfrm flipH="1" flipV="1">
              <a:off x="4453559" y="5672085"/>
              <a:ext cx="177891" cy="568899"/>
            </a:xfrm>
            <a:prstGeom prst="straightConnector1">
              <a:avLst/>
            </a:prstGeom>
            <a:ln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80" name="Rettangolo 279">
              <a:extLst>
                <a:ext uri="{FF2B5EF4-FFF2-40B4-BE49-F238E27FC236}">
                  <a16:creationId xmlns:a16="http://schemas.microsoft.com/office/drawing/2014/main" id="{25068209-812E-44F2-A604-EF72417A9162}"/>
                </a:ext>
              </a:extLst>
            </p:cNvPr>
            <p:cNvSpPr/>
            <p:nvPr/>
          </p:nvSpPr>
          <p:spPr>
            <a:xfrm>
              <a:off x="4540971" y="3603823"/>
              <a:ext cx="1014309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it-IT" sz="1400" dirty="0" err="1">
                  <a:solidFill>
                    <a:schemeClr val="bg1"/>
                  </a:solidFill>
                </a:rPr>
                <a:t>Integrators</a:t>
              </a:r>
              <a:endParaRPr lang="it-IT" sz="1400" dirty="0">
                <a:solidFill>
                  <a:schemeClr val="bg1"/>
                </a:solidFill>
              </a:endParaRPr>
            </a:p>
          </p:txBody>
        </p:sp>
        <p:cxnSp>
          <p:nvCxnSpPr>
            <p:cNvPr id="281" name="Connettore 2 280">
              <a:extLst>
                <a:ext uri="{FF2B5EF4-FFF2-40B4-BE49-F238E27FC236}">
                  <a16:creationId xmlns:a16="http://schemas.microsoft.com/office/drawing/2014/main" id="{F7C655B7-40E0-47CF-B2BE-4AA17CF35399}"/>
                </a:ext>
              </a:extLst>
            </p:cNvPr>
            <p:cNvCxnSpPr/>
            <p:nvPr/>
          </p:nvCxnSpPr>
          <p:spPr>
            <a:xfrm flipH="1">
              <a:off x="4014358" y="3846723"/>
              <a:ext cx="770675" cy="511228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pic>
          <p:nvPicPr>
            <p:cNvPr id="272" name="Immagine 271">
              <a:extLst>
                <a:ext uri="{FF2B5EF4-FFF2-40B4-BE49-F238E27FC236}">
                  <a16:creationId xmlns:a16="http://schemas.microsoft.com/office/drawing/2014/main" id="{A879A9F1-21DE-4238-AE4F-59A0BA14D571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9797" y="3035692"/>
              <a:ext cx="2373984" cy="3164133"/>
            </a:xfrm>
            <a:prstGeom prst="rect">
              <a:avLst/>
            </a:prstGeom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</p:pic>
        <p:sp>
          <p:nvSpPr>
            <p:cNvPr id="282" name="Rettangolo 281">
              <a:extLst>
                <a:ext uri="{FF2B5EF4-FFF2-40B4-BE49-F238E27FC236}">
                  <a16:creationId xmlns:a16="http://schemas.microsoft.com/office/drawing/2014/main" id="{5E4574F3-F654-4A4E-9FBF-8704A3244B8D}"/>
                </a:ext>
              </a:extLst>
            </p:cNvPr>
            <p:cNvSpPr/>
            <p:nvPr/>
          </p:nvSpPr>
          <p:spPr>
            <a:xfrm>
              <a:off x="2061384" y="3059603"/>
              <a:ext cx="694128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</a:rPr>
                <a:t>Motor</a:t>
              </a:r>
            </a:p>
          </p:txBody>
        </p:sp>
        <p:cxnSp>
          <p:nvCxnSpPr>
            <p:cNvPr id="283" name="Connettore 2 282">
              <a:extLst>
                <a:ext uri="{FF2B5EF4-FFF2-40B4-BE49-F238E27FC236}">
                  <a16:creationId xmlns:a16="http://schemas.microsoft.com/office/drawing/2014/main" id="{03356FB3-1C96-45D2-A6AB-F571FAD36A93}"/>
                </a:ext>
              </a:extLst>
            </p:cNvPr>
            <p:cNvCxnSpPr/>
            <p:nvPr/>
          </p:nvCxnSpPr>
          <p:spPr>
            <a:xfrm flipH="1">
              <a:off x="1843898" y="3302503"/>
              <a:ext cx="461549" cy="5442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sp>
          <p:nvSpPr>
            <p:cNvPr id="284" name="Rettangolo 283">
              <a:extLst>
                <a:ext uri="{FF2B5EF4-FFF2-40B4-BE49-F238E27FC236}">
                  <a16:creationId xmlns:a16="http://schemas.microsoft.com/office/drawing/2014/main" id="{31A0358D-2231-4D5A-83C7-9EA7A4C74C30}"/>
                </a:ext>
              </a:extLst>
            </p:cNvPr>
            <p:cNvSpPr/>
            <p:nvPr/>
          </p:nvSpPr>
          <p:spPr>
            <a:xfrm>
              <a:off x="2149818" y="3703000"/>
              <a:ext cx="837526" cy="307777"/>
            </a:xfrm>
            <a:prstGeom prst="rect">
              <a:avLst/>
            </a:prstGeom>
            <a:solidFill>
              <a:schemeClr val="tx1"/>
            </a:solidFill>
          </p:spPr>
          <p:txBody>
            <a:bodyPr wrap="square" anchor="ctr">
              <a:spAutoFit/>
            </a:bodyPr>
            <a:lstStyle/>
            <a:p>
              <a:pPr algn="ctr"/>
              <a:r>
                <a:rPr lang="it-IT" sz="1400" dirty="0">
                  <a:solidFill>
                    <a:schemeClr val="bg1"/>
                  </a:solidFill>
                </a:rPr>
                <a:t>Encoder</a:t>
              </a:r>
            </a:p>
          </p:txBody>
        </p:sp>
        <p:cxnSp>
          <p:nvCxnSpPr>
            <p:cNvPr id="285" name="Connettore 2 284">
              <a:extLst>
                <a:ext uri="{FF2B5EF4-FFF2-40B4-BE49-F238E27FC236}">
                  <a16:creationId xmlns:a16="http://schemas.microsoft.com/office/drawing/2014/main" id="{7DFAF87A-8FBC-49ED-B8DE-372D0E9C4191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1776910" y="3924173"/>
              <a:ext cx="461549" cy="544220"/>
            </a:xfrm>
            <a:prstGeom prst="straightConnector1">
              <a:avLst/>
            </a:prstGeom>
            <a:ln>
              <a:solidFill>
                <a:schemeClr val="bg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87" name="CasellaDiTesto 286">
            <a:extLst>
              <a:ext uri="{FF2B5EF4-FFF2-40B4-BE49-F238E27FC236}">
                <a16:creationId xmlns:a16="http://schemas.microsoft.com/office/drawing/2014/main" id="{5369443A-2442-4BBD-99E5-7CE194764A9D}"/>
              </a:ext>
            </a:extLst>
          </p:cNvPr>
          <p:cNvSpPr txBox="1"/>
          <p:nvPr/>
        </p:nvSpPr>
        <p:spPr>
          <a:xfrm>
            <a:off x="455712" y="1068419"/>
            <a:ext cx="4522688" cy="16466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sz="1600" dirty="0"/>
              <a:t>Collaboration CERN-INFN LASA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/>
              <a:t>Rotating</a:t>
            </a:r>
            <a:r>
              <a:rPr lang="it-IT" sz="1600" dirty="0"/>
              <a:t> Coil Design 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/>
              <a:t>FFMM framework for the </a:t>
            </a:r>
            <a:r>
              <a:rPr lang="it-IT" sz="1600" dirty="0" err="1"/>
              <a:t>analysis</a:t>
            </a:r>
            <a:r>
              <a:rPr lang="it-IT" sz="1600" dirty="0"/>
              <a:t> of the </a:t>
            </a:r>
            <a:r>
              <a:rPr lang="it-IT" sz="1600" dirty="0" err="1"/>
              <a:t>signal</a:t>
            </a:r>
            <a:endParaRPr lang="it-IT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/>
              <a:t>Mechanical</a:t>
            </a:r>
            <a:r>
              <a:rPr lang="it-IT" sz="1600" dirty="0"/>
              <a:t> </a:t>
            </a:r>
            <a:r>
              <a:rPr lang="it-IT" sz="1600" dirty="0" err="1"/>
              <a:t>integration</a:t>
            </a:r>
            <a:r>
              <a:rPr lang="it-IT" sz="1600" dirty="0"/>
              <a:t> with </a:t>
            </a:r>
            <a:r>
              <a:rPr lang="it-IT" sz="1600" dirty="0" err="1"/>
              <a:t>cryogenic</a:t>
            </a:r>
            <a:r>
              <a:rPr lang="it-IT" sz="1600" dirty="0"/>
              <a:t> </a:t>
            </a:r>
            <a:r>
              <a:rPr lang="it-IT" sz="1600" dirty="0" err="1"/>
              <a:t>vertical</a:t>
            </a:r>
            <a:r>
              <a:rPr lang="it-IT" sz="1600" dirty="0"/>
              <a:t> test station </a:t>
            </a:r>
            <a:r>
              <a:rPr lang="it-IT" sz="1600" dirty="0" err="1"/>
              <a:t>at</a:t>
            </a:r>
            <a:r>
              <a:rPr lang="it-IT" sz="1600" dirty="0"/>
              <a:t> LASA</a:t>
            </a:r>
          </a:p>
          <a:p>
            <a:pPr marL="285750" indent="-285750" algn="just">
              <a:buFont typeface="Arial" panose="020B0604020202020204" pitchFamily="34" charset="0"/>
              <a:buChar char="•"/>
            </a:pPr>
            <a:endParaRPr lang="it-IT" sz="1600" dirty="0"/>
          </a:p>
        </p:txBody>
      </p:sp>
      <p:sp>
        <p:nvSpPr>
          <p:cNvPr id="288" name="CasellaDiTesto 287">
            <a:extLst>
              <a:ext uri="{FF2B5EF4-FFF2-40B4-BE49-F238E27FC236}">
                <a16:creationId xmlns:a16="http://schemas.microsoft.com/office/drawing/2014/main" id="{A23CB7BE-1532-4317-8472-28D540B51D69}"/>
              </a:ext>
            </a:extLst>
          </p:cNvPr>
          <p:cNvSpPr txBox="1"/>
          <p:nvPr/>
        </p:nvSpPr>
        <p:spPr>
          <a:xfrm>
            <a:off x="8494228" y="6113812"/>
            <a:ext cx="150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AD-HOC Design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89" name="CasellaDiTesto 288">
                <a:extLst>
                  <a:ext uri="{FF2B5EF4-FFF2-40B4-BE49-F238E27FC236}">
                    <a16:creationId xmlns:a16="http://schemas.microsoft.com/office/drawing/2014/main" id="{E43B8B57-A6F8-4367-9897-A3CFF29A75EC}"/>
                  </a:ext>
                </a:extLst>
              </p:cNvPr>
              <p:cNvSpPr txBox="1"/>
              <p:nvPr/>
            </p:nvSpPr>
            <p:spPr>
              <a:xfrm>
                <a:off x="5811483" y="1142075"/>
                <a:ext cx="2591200" cy="134318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just"/>
                <a:r>
                  <a:rPr lang="it-IT" sz="1600" dirty="0">
                    <a:solidFill>
                      <a:srgbClr val="007CC2"/>
                    </a:solidFill>
                  </a:rPr>
                  <a:t>Rotating Coil </a:t>
                </a:r>
                <a:r>
                  <a:rPr lang="it-IT" sz="1600" dirty="0" err="1">
                    <a:solidFill>
                      <a:srgbClr val="007CC2"/>
                    </a:solidFill>
                  </a:rPr>
                  <a:t>Structure</a:t>
                </a:r>
                <a:endParaRPr lang="it-IT" sz="1600" dirty="0">
                  <a:solidFill>
                    <a:srgbClr val="007CC2"/>
                  </a:solidFill>
                </a:endParaRP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G10 T-</a:t>
                </a:r>
                <a:r>
                  <a:rPr lang="it-IT" sz="1600" dirty="0" err="1"/>
                  <a:t>beam</a:t>
                </a:r>
                <a:r>
                  <a:rPr lang="it-IT" sz="1600" dirty="0"/>
                  <a:t> Support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5 Slots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𝑅</m:t>
                        </m:r>
                      </m:e>
                      <m:sub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𝑟𝑒𝑓</m:t>
                        </m:r>
                      </m:sub>
                    </m:sSub>
                  </m:oMath>
                </a14:m>
                <a:r>
                  <a:rPr lang="it-IT" sz="1600" dirty="0"/>
                  <a:t> = 50 mm</a:t>
                </a:r>
              </a:p>
              <a:p>
                <a:pPr marL="285750" indent="-285750" algn="just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PCB </a:t>
                </a:r>
                <a:r>
                  <a:rPr lang="it-IT" sz="1600" dirty="0" err="1"/>
                  <a:t>lenght</a:t>
                </a:r>
                <a:r>
                  <a:rPr lang="it-IT" sz="1600" dirty="0"/>
                  <a:t>: 0.356 m</a:t>
                </a:r>
              </a:p>
            </p:txBody>
          </p:sp>
        </mc:Choice>
        <mc:Fallback xmlns="">
          <p:sp>
            <p:nvSpPr>
              <p:cNvPr id="289" name="CasellaDiTesto 288">
                <a:extLst>
                  <a:ext uri="{FF2B5EF4-FFF2-40B4-BE49-F238E27FC236}">
                    <a16:creationId xmlns:a16="http://schemas.microsoft.com/office/drawing/2014/main" id="{E43B8B57-A6F8-4367-9897-A3CFF29A75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811483" y="1142075"/>
                <a:ext cx="2591200" cy="1343188"/>
              </a:xfrm>
              <a:prstGeom prst="rect">
                <a:avLst/>
              </a:prstGeom>
              <a:blipFill>
                <a:blip r:embed="rId7"/>
                <a:stretch>
                  <a:fillRect l="-1176" t="-1357" b="-4525"/>
                </a:stretch>
              </a:blipFill>
            </p:spPr>
            <p:txBody>
              <a:bodyPr/>
              <a:lstStyle/>
              <a:p>
                <a:r>
                  <a:rPr lang="it-CH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261" name="Connettore 2 260">
            <a:extLst>
              <a:ext uri="{FF2B5EF4-FFF2-40B4-BE49-F238E27FC236}">
                <a16:creationId xmlns:a16="http://schemas.microsoft.com/office/drawing/2014/main" id="{29F22B97-D46E-4A51-A5A2-080FCF838164}"/>
              </a:ext>
            </a:extLst>
          </p:cNvPr>
          <p:cNvCxnSpPr>
            <a:cxnSpLocks/>
          </p:cNvCxnSpPr>
          <p:nvPr/>
        </p:nvCxnSpPr>
        <p:spPr>
          <a:xfrm>
            <a:off x="10579857" y="4829783"/>
            <a:ext cx="18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0" name="Connettore 2 289">
            <a:extLst>
              <a:ext uri="{FF2B5EF4-FFF2-40B4-BE49-F238E27FC236}">
                <a16:creationId xmlns:a16="http://schemas.microsoft.com/office/drawing/2014/main" id="{D25C9BB4-6912-42FA-9CB0-528C5365054A}"/>
              </a:ext>
            </a:extLst>
          </p:cNvPr>
          <p:cNvCxnSpPr>
            <a:cxnSpLocks/>
          </p:cNvCxnSpPr>
          <p:nvPr/>
        </p:nvCxnSpPr>
        <p:spPr>
          <a:xfrm flipH="1">
            <a:off x="10995147" y="4829783"/>
            <a:ext cx="180000" cy="0"/>
          </a:xfrm>
          <a:prstGeom prst="straightConnector1">
            <a:avLst/>
          </a:prstGeom>
          <a:ln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91" name="CasellaDiTesto 290">
            <a:extLst>
              <a:ext uri="{FF2B5EF4-FFF2-40B4-BE49-F238E27FC236}">
                <a16:creationId xmlns:a16="http://schemas.microsoft.com/office/drawing/2014/main" id="{76AE382C-E66A-490E-9D23-9BCC43395B3E}"/>
              </a:ext>
            </a:extLst>
          </p:cNvPr>
          <p:cNvSpPr txBox="1"/>
          <p:nvPr/>
        </p:nvSpPr>
        <p:spPr>
          <a:xfrm>
            <a:off x="10979907" y="4448855"/>
            <a:ext cx="150230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/>
              <a:t>130 mm</a:t>
            </a:r>
          </a:p>
        </p:txBody>
      </p:sp>
      <p:sp>
        <p:nvSpPr>
          <p:cNvPr id="292" name="Titolo 1">
            <a:extLst>
              <a:ext uri="{FF2B5EF4-FFF2-40B4-BE49-F238E27FC236}">
                <a16:creationId xmlns:a16="http://schemas.microsoft.com/office/drawing/2014/main" id="{31CCFA2D-B22E-4A85-93B1-05E451170D48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Magnetic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Measurement</a:t>
            </a:r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 Test Station</a:t>
            </a:r>
          </a:p>
        </p:txBody>
      </p:sp>
    </p:spTree>
    <p:extLst>
      <p:ext uri="{BB962C8B-B14F-4D97-AF65-F5344CB8AC3E}">
        <p14:creationId xmlns:p14="http://schemas.microsoft.com/office/powerpoint/2010/main" val="775997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Elemento grafico 19">
            <a:extLst>
              <a:ext uri="{FF2B5EF4-FFF2-40B4-BE49-F238E27FC236}">
                <a16:creationId xmlns:a16="http://schemas.microsoft.com/office/drawing/2014/main" id="{B6C0FEF2-FB24-4BF1-A0B9-E11E4E5E5C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496193" y="3887524"/>
            <a:ext cx="5009674" cy="2467451"/>
          </a:xfrm>
          <a:prstGeom prst="rect">
            <a:avLst/>
          </a:prstGeom>
        </p:spPr>
      </p:pic>
      <p:pic>
        <p:nvPicPr>
          <p:cNvPr id="18" name="Elemento grafico 17">
            <a:extLst>
              <a:ext uri="{FF2B5EF4-FFF2-40B4-BE49-F238E27FC236}">
                <a16:creationId xmlns:a16="http://schemas.microsoft.com/office/drawing/2014/main" id="{2EA76767-94EB-44DB-B12E-07C19B3ABD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>
            <a:off x="5496193" y="1359917"/>
            <a:ext cx="5009674" cy="2467451"/>
          </a:xfrm>
          <a:prstGeom prst="rect">
            <a:avLst/>
          </a:prstGeom>
        </p:spPr>
      </p:pic>
      <p:pic>
        <p:nvPicPr>
          <p:cNvPr id="16" name="Elemento grafico 15">
            <a:extLst>
              <a:ext uri="{FF2B5EF4-FFF2-40B4-BE49-F238E27FC236}">
                <a16:creationId xmlns:a16="http://schemas.microsoft.com/office/drawing/2014/main" id="{34E4CB69-41E9-415E-8883-A14C87D9DDC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tretch>
            <a:fillRect/>
          </a:stretch>
        </p:blipFill>
        <p:spPr>
          <a:xfrm>
            <a:off x="269162" y="3887524"/>
            <a:ext cx="5009674" cy="2467451"/>
          </a:xfrm>
          <a:prstGeom prst="rect">
            <a:avLst/>
          </a:prstGeom>
        </p:spPr>
      </p:pic>
      <p:pic>
        <p:nvPicPr>
          <p:cNvPr id="14" name="Elemento grafico 13">
            <a:extLst>
              <a:ext uri="{FF2B5EF4-FFF2-40B4-BE49-F238E27FC236}">
                <a16:creationId xmlns:a16="http://schemas.microsoft.com/office/drawing/2014/main" id="{8BBE2F67-6F11-4E91-A6B5-0D4CA5B7D5BC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tretch>
            <a:fillRect/>
          </a:stretch>
        </p:blipFill>
        <p:spPr>
          <a:xfrm>
            <a:off x="271999" y="1361322"/>
            <a:ext cx="5004000" cy="2464641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11</a:t>
            </a:fld>
            <a:endParaRPr lang="it-IT"/>
          </a:p>
        </p:txBody>
      </p:sp>
      <p:sp>
        <p:nvSpPr>
          <p:cNvPr id="277" name="Rettangolo 276">
            <a:extLst>
              <a:ext uri="{FF2B5EF4-FFF2-40B4-BE49-F238E27FC236}">
                <a16:creationId xmlns:a16="http://schemas.microsoft.com/office/drawing/2014/main" id="{0F0A7660-4FD6-4A0E-819A-65BA610DA736}"/>
              </a:ext>
            </a:extLst>
          </p:cNvPr>
          <p:cNvSpPr/>
          <p:nvPr/>
        </p:nvSpPr>
        <p:spPr>
          <a:xfrm>
            <a:off x="1008705" y="2822586"/>
            <a:ext cx="1057918" cy="30777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t-IT" sz="1400" dirty="0" err="1">
                <a:solidFill>
                  <a:srgbClr val="0093BD"/>
                </a:solidFill>
              </a:rPr>
              <a:t>Higher</a:t>
            </a:r>
            <a:r>
              <a:rPr lang="it-IT" sz="1400" dirty="0">
                <a:solidFill>
                  <a:srgbClr val="0093BD"/>
                </a:solidFill>
              </a:rPr>
              <a:t> Peak</a:t>
            </a:r>
            <a:endParaRPr lang="it-IT" sz="1100" dirty="0">
              <a:solidFill>
                <a:srgbClr val="0093BD"/>
              </a:solidFill>
            </a:endParaRPr>
          </a:p>
        </p:txBody>
      </p:sp>
      <p:sp>
        <p:nvSpPr>
          <p:cNvPr id="278" name="Rettangolo 277">
            <a:extLst>
              <a:ext uri="{FF2B5EF4-FFF2-40B4-BE49-F238E27FC236}">
                <a16:creationId xmlns:a16="http://schemas.microsoft.com/office/drawing/2014/main" id="{411EC5BB-ADFC-41E7-9AFD-F5FD5641C286}"/>
              </a:ext>
            </a:extLst>
          </p:cNvPr>
          <p:cNvSpPr/>
          <p:nvPr/>
        </p:nvSpPr>
        <p:spPr>
          <a:xfrm>
            <a:off x="1006461" y="1609442"/>
            <a:ext cx="531203" cy="277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Coil 1</a:t>
            </a:r>
          </a:p>
        </p:txBody>
      </p:sp>
      <p:sp>
        <p:nvSpPr>
          <p:cNvPr id="285" name="Rettangolo 284">
            <a:extLst>
              <a:ext uri="{FF2B5EF4-FFF2-40B4-BE49-F238E27FC236}">
                <a16:creationId xmlns:a16="http://schemas.microsoft.com/office/drawing/2014/main" id="{C30096BB-34FF-4C5F-BBFC-1E3BDAF56CCB}"/>
              </a:ext>
            </a:extLst>
          </p:cNvPr>
          <p:cNvSpPr/>
          <p:nvPr/>
        </p:nvSpPr>
        <p:spPr>
          <a:xfrm>
            <a:off x="3119961" y="2961086"/>
            <a:ext cx="1020344" cy="30777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t-IT" sz="1400" dirty="0">
                <a:solidFill>
                  <a:srgbClr val="0093BD"/>
                </a:solidFill>
              </a:rPr>
              <a:t>Lower Peak</a:t>
            </a:r>
            <a:endParaRPr lang="it-IT" sz="1100" dirty="0">
              <a:solidFill>
                <a:srgbClr val="0093BD"/>
              </a:solidFill>
            </a:endParaRPr>
          </a:p>
        </p:txBody>
      </p:sp>
      <p:sp>
        <p:nvSpPr>
          <p:cNvPr id="280" name="Rettangolo 279">
            <a:extLst>
              <a:ext uri="{FF2B5EF4-FFF2-40B4-BE49-F238E27FC236}">
                <a16:creationId xmlns:a16="http://schemas.microsoft.com/office/drawing/2014/main" id="{F6A20D02-07B4-4522-9F0D-038B01395487}"/>
              </a:ext>
            </a:extLst>
          </p:cNvPr>
          <p:cNvSpPr/>
          <p:nvPr/>
        </p:nvSpPr>
        <p:spPr>
          <a:xfrm>
            <a:off x="6248295" y="1573576"/>
            <a:ext cx="53120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Coil 3</a:t>
            </a:r>
          </a:p>
        </p:txBody>
      </p:sp>
      <p:sp>
        <p:nvSpPr>
          <p:cNvPr id="282" name="Rettangolo 281">
            <a:extLst>
              <a:ext uri="{FF2B5EF4-FFF2-40B4-BE49-F238E27FC236}">
                <a16:creationId xmlns:a16="http://schemas.microsoft.com/office/drawing/2014/main" id="{7F6BC73B-F7E4-4830-8798-8919C401575E}"/>
              </a:ext>
            </a:extLst>
          </p:cNvPr>
          <p:cNvSpPr/>
          <p:nvPr/>
        </p:nvSpPr>
        <p:spPr>
          <a:xfrm>
            <a:off x="7222859" y="2787552"/>
            <a:ext cx="1057918" cy="30777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t-IT" sz="1400" dirty="0" err="1">
                <a:solidFill>
                  <a:srgbClr val="0093BD"/>
                </a:solidFill>
              </a:rPr>
              <a:t>Higher</a:t>
            </a:r>
            <a:r>
              <a:rPr lang="it-IT" sz="1400" dirty="0">
                <a:solidFill>
                  <a:srgbClr val="0093BD"/>
                </a:solidFill>
              </a:rPr>
              <a:t> Peak</a:t>
            </a:r>
            <a:endParaRPr lang="it-IT" sz="1100" dirty="0">
              <a:solidFill>
                <a:srgbClr val="0093BD"/>
              </a:solidFill>
            </a:endParaRPr>
          </a:p>
        </p:txBody>
      </p:sp>
      <p:sp>
        <p:nvSpPr>
          <p:cNvPr id="286" name="Rettangolo 285">
            <a:extLst>
              <a:ext uri="{FF2B5EF4-FFF2-40B4-BE49-F238E27FC236}">
                <a16:creationId xmlns:a16="http://schemas.microsoft.com/office/drawing/2014/main" id="{1DF245C7-1FD4-4A78-9A4C-B84108349916}"/>
              </a:ext>
            </a:extLst>
          </p:cNvPr>
          <p:cNvSpPr/>
          <p:nvPr/>
        </p:nvSpPr>
        <p:spPr>
          <a:xfrm>
            <a:off x="9719602" y="2926052"/>
            <a:ext cx="1020344" cy="30777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t-IT" sz="1400" dirty="0">
                <a:solidFill>
                  <a:srgbClr val="0093BD"/>
                </a:solidFill>
              </a:rPr>
              <a:t>Lower Peak</a:t>
            </a:r>
            <a:endParaRPr lang="it-IT" sz="1100" dirty="0">
              <a:solidFill>
                <a:srgbClr val="0093BD"/>
              </a:solidFill>
            </a:endParaRPr>
          </a:p>
        </p:txBody>
      </p:sp>
      <p:sp>
        <p:nvSpPr>
          <p:cNvPr id="281" name="Rettangolo 280">
            <a:extLst>
              <a:ext uri="{FF2B5EF4-FFF2-40B4-BE49-F238E27FC236}">
                <a16:creationId xmlns:a16="http://schemas.microsoft.com/office/drawing/2014/main" id="{99322372-C745-44F1-8531-DF78431032EE}"/>
              </a:ext>
            </a:extLst>
          </p:cNvPr>
          <p:cNvSpPr/>
          <p:nvPr/>
        </p:nvSpPr>
        <p:spPr>
          <a:xfrm>
            <a:off x="6248295" y="4107743"/>
            <a:ext cx="53120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Coil 4</a:t>
            </a:r>
            <a:endParaRPr lang="it-IT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4" name="Rettangolo 283">
            <a:extLst>
              <a:ext uri="{FF2B5EF4-FFF2-40B4-BE49-F238E27FC236}">
                <a16:creationId xmlns:a16="http://schemas.microsoft.com/office/drawing/2014/main" id="{AE231259-367D-4192-A60F-05B0BD593141}"/>
              </a:ext>
            </a:extLst>
          </p:cNvPr>
          <p:cNvSpPr/>
          <p:nvPr/>
        </p:nvSpPr>
        <p:spPr>
          <a:xfrm>
            <a:off x="8228607" y="4393026"/>
            <a:ext cx="1057918" cy="30777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t-IT" sz="1400" dirty="0" err="1">
                <a:solidFill>
                  <a:srgbClr val="0093BD"/>
                </a:solidFill>
              </a:rPr>
              <a:t>Higher</a:t>
            </a:r>
            <a:r>
              <a:rPr lang="it-IT" sz="1400" dirty="0">
                <a:solidFill>
                  <a:srgbClr val="0093BD"/>
                </a:solidFill>
              </a:rPr>
              <a:t> Peak</a:t>
            </a:r>
            <a:endParaRPr lang="it-IT" sz="1100" dirty="0">
              <a:solidFill>
                <a:srgbClr val="0093BD"/>
              </a:solidFill>
            </a:endParaRPr>
          </a:p>
        </p:txBody>
      </p:sp>
      <p:sp>
        <p:nvSpPr>
          <p:cNvPr id="287" name="Rettangolo 286">
            <a:extLst>
              <a:ext uri="{FF2B5EF4-FFF2-40B4-BE49-F238E27FC236}">
                <a16:creationId xmlns:a16="http://schemas.microsoft.com/office/drawing/2014/main" id="{20D855B3-8A6F-408E-993B-B8B1446EFFC7}"/>
              </a:ext>
            </a:extLst>
          </p:cNvPr>
          <p:cNvSpPr/>
          <p:nvPr/>
        </p:nvSpPr>
        <p:spPr>
          <a:xfrm>
            <a:off x="6269326" y="4741268"/>
            <a:ext cx="1020344" cy="30777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t-IT" sz="1400" dirty="0">
                <a:solidFill>
                  <a:srgbClr val="0093BD"/>
                </a:solidFill>
              </a:rPr>
              <a:t>Lower Peak</a:t>
            </a:r>
            <a:endParaRPr lang="it-IT" sz="1100" dirty="0">
              <a:solidFill>
                <a:srgbClr val="0093BD"/>
              </a:solidFill>
            </a:endParaRPr>
          </a:p>
        </p:txBody>
      </p:sp>
      <p:sp>
        <p:nvSpPr>
          <p:cNvPr id="279" name="Rettangolo 278">
            <a:extLst>
              <a:ext uri="{FF2B5EF4-FFF2-40B4-BE49-F238E27FC236}">
                <a16:creationId xmlns:a16="http://schemas.microsoft.com/office/drawing/2014/main" id="{4292C443-EAB5-48C7-9BF2-531E2338F834}"/>
              </a:ext>
            </a:extLst>
          </p:cNvPr>
          <p:cNvSpPr/>
          <p:nvPr/>
        </p:nvSpPr>
        <p:spPr>
          <a:xfrm>
            <a:off x="1008276" y="4107743"/>
            <a:ext cx="531203" cy="276999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Coil 2</a:t>
            </a:r>
            <a:endParaRPr lang="it-IT" sz="1200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283" name="Rettangolo 282">
            <a:extLst>
              <a:ext uri="{FF2B5EF4-FFF2-40B4-BE49-F238E27FC236}">
                <a16:creationId xmlns:a16="http://schemas.microsoft.com/office/drawing/2014/main" id="{F370529D-6C3F-44A4-AE1C-5B1AE24C2F66}"/>
              </a:ext>
            </a:extLst>
          </p:cNvPr>
          <p:cNvSpPr/>
          <p:nvPr/>
        </p:nvSpPr>
        <p:spPr>
          <a:xfrm>
            <a:off x="1768977" y="4485108"/>
            <a:ext cx="1057918" cy="30777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t-IT" sz="1400" dirty="0" err="1">
                <a:solidFill>
                  <a:srgbClr val="0093BD"/>
                </a:solidFill>
              </a:rPr>
              <a:t>Higher</a:t>
            </a:r>
            <a:r>
              <a:rPr lang="it-IT" sz="1400" dirty="0">
                <a:solidFill>
                  <a:srgbClr val="0093BD"/>
                </a:solidFill>
              </a:rPr>
              <a:t> Peak</a:t>
            </a:r>
            <a:endParaRPr lang="it-IT" sz="1100" dirty="0">
              <a:solidFill>
                <a:srgbClr val="0093BD"/>
              </a:solidFill>
            </a:endParaRPr>
          </a:p>
        </p:txBody>
      </p:sp>
      <p:sp>
        <p:nvSpPr>
          <p:cNvPr id="288" name="Rettangolo 287">
            <a:extLst>
              <a:ext uri="{FF2B5EF4-FFF2-40B4-BE49-F238E27FC236}">
                <a16:creationId xmlns:a16="http://schemas.microsoft.com/office/drawing/2014/main" id="{412B287F-7B48-4A9E-A49D-42953FCB9BAB}"/>
              </a:ext>
            </a:extLst>
          </p:cNvPr>
          <p:cNvSpPr/>
          <p:nvPr/>
        </p:nvSpPr>
        <p:spPr>
          <a:xfrm>
            <a:off x="3677887" y="4913106"/>
            <a:ext cx="1020344" cy="307777"/>
          </a:xfrm>
          <a:prstGeom prst="rect">
            <a:avLst/>
          </a:prstGeom>
          <a:solidFill>
            <a:schemeClr val="bg1">
              <a:alpha val="90000"/>
            </a:schemeClr>
          </a:solidFill>
        </p:spPr>
        <p:txBody>
          <a:bodyPr wrap="none">
            <a:spAutoFit/>
          </a:bodyPr>
          <a:lstStyle/>
          <a:p>
            <a:pPr algn="ctr"/>
            <a:r>
              <a:rPr lang="it-IT" sz="1400" dirty="0">
                <a:solidFill>
                  <a:srgbClr val="0093BD"/>
                </a:solidFill>
              </a:rPr>
              <a:t>Lower Peak</a:t>
            </a:r>
            <a:endParaRPr lang="it-IT" sz="1100" dirty="0">
              <a:solidFill>
                <a:srgbClr val="0093BD"/>
              </a:solidFill>
            </a:endParaRPr>
          </a:p>
        </p:txBody>
      </p:sp>
      <p:pic>
        <p:nvPicPr>
          <p:cNvPr id="35" name="Immagine 34">
            <a:extLst>
              <a:ext uri="{FF2B5EF4-FFF2-40B4-BE49-F238E27FC236}">
                <a16:creationId xmlns:a16="http://schemas.microsoft.com/office/drawing/2014/main" id="{EFC2A1AD-0CF0-4FCC-8FE8-AC1FDB6E4AD7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66754"/>
          <a:stretch/>
        </p:blipFill>
        <p:spPr>
          <a:xfrm>
            <a:off x="10896600" y="739027"/>
            <a:ext cx="1208856" cy="5689550"/>
          </a:xfrm>
          <a:prstGeom prst="rect">
            <a:avLst/>
          </a:prstGeom>
        </p:spPr>
      </p:pic>
      <p:pic>
        <p:nvPicPr>
          <p:cNvPr id="37" name="Immagine 36">
            <a:extLst>
              <a:ext uri="{FF2B5EF4-FFF2-40B4-BE49-F238E27FC236}">
                <a16:creationId xmlns:a16="http://schemas.microsoft.com/office/drawing/2014/main" id="{1E6EB36F-E3BC-4AE5-818C-03DDCEE21C38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r="21550"/>
          <a:stretch/>
        </p:blipFill>
        <p:spPr>
          <a:xfrm>
            <a:off x="4517243" y="920604"/>
            <a:ext cx="1004126" cy="991375"/>
          </a:xfrm>
          <a:prstGeom prst="rect">
            <a:avLst/>
          </a:prstGeom>
        </p:spPr>
      </p:pic>
      <p:pic>
        <p:nvPicPr>
          <p:cNvPr id="38" name="Immagine 37">
            <a:extLst>
              <a:ext uri="{FF2B5EF4-FFF2-40B4-BE49-F238E27FC236}">
                <a16:creationId xmlns:a16="http://schemas.microsoft.com/office/drawing/2014/main" id="{DFC7120B-E41D-45CB-821E-273CAB2573EE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r="21550"/>
          <a:stretch/>
        </p:blipFill>
        <p:spPr>
          <a:xfrm>
            <a:off x="9770619" y="3584054"/>
            <a:ext cx="1004126" cy="991375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E233FE79-1EC4-4785-9EED-7E5B6B6AD8DB}"/>
              </a:ext>
            </a:extLst>
          </p:cNvPr>
          <p:cNvPicPr>
            <a:picLocks noChangeAspect="1"/>
          </p:cNvPicPr>
          <p:nvPr/>
        </p:nvPicPr>
        <p:blipFill rotWithShape="1"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r="21550"/>
          <a:stretch/>
        </p:blipFill>
        <p:spPr>
          <a:xfrm>
            <a:off x="4520481" y="3584055"/>
            <a:ext cx="1004126" cy="991375"/>
          </a:xfrm>
          <a:prstGeom prst="rect">
            <a:avLst/>
          </a:prstGeom>
        </p:spPr>
      </p:pic>
      <p:pic>
        <p:nvPicPr>
          <p:cNvPr id="40" name="Immagine 39">
            <a:extLst>
              <a:ext uri="{FF2B5EF4-FFF2-40B4-BE49-F238E27FC236}">
                <a16:creationId xmlns:a16="http://schemas.microsoft.com/office/drawing/2014/main" id="{B7844619-2FB8-4A04-B17E-0FE9FC9E963B}"/>
              </a:ext>
            </a:extLst>
          </p:cNvPr>
          <p:cNvPicPr>
            <a:picLocks noChangeAspect="1"/>
          </p:cNvPicPr>
          <p:nvPr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662" r="21550"/>
          <a:stretch/>
        </p:blipFill>
        <p:spPr>
          <a:xfrm>
            <a:off x="9774391" y="920604"/>
            <a:ext cx="1004126" cy="991375"/>
          </a:xfrm>
          <a:prstGeom prst="rect">
            <a:avLst/>
          </a:prstGeom>
        </p:spPr>
      </p:pic>
      <p:sp>
        <p:nvSpPr>
          <p:cNvPr id="41" name="Rettangolo 40">
            <a:extLst>
              <a:ext uri="{FF2B5EF4-FFF2-40B4-BE49-F238E27FC236}">
                <a16:creationId xmlns:a16="http://schemas.microsoft.com/office/drawing/2014/main" id="{6B3E637C-436B-4D30-A9E9-11A2419366F8}"/>
              </a:ext>
            </a:extLst>
          </p:cNvPr>
          <p:cNvSpPr/>
          <p:nvPr/>
        </p:nvSpPr>
        <p:spPr>
          <a:xfrm>
            <a:off x="11022981" y="5068038"/>
            <a:ext cx="816594" cy="1076960"/>
          </a:xfrm>
          <a:prstGeom prst="rect">
            <a:avLst/>
          </a:prstGeom>
          <a:solidFill>
            <a:schemeClr val="accent1">
              <a:lumMod val="40000"/>
              <a:lumOff val="60000"/>
              <a:alpha val="63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EF943013-6EC2-4D56-ABE2-228360FC2BBB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Raw</a:t>
            </a:r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Signal</a:t>
            </a:r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Example</a:t>
            </a:r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 MQSXF1</a:t>
            </a:r>
          </a:p>
        </p:txBody>
      </p:sp>
    </p:spTree>
    <p:extLst>
      <p:ext uri="{BB962C8B-B14F-4D97-AF65-F5344CB8AC3E}">
        <p14:creationId xmlns:p14="http://schemas.microsoft.com/office/powerpoint/2010/main" val="29615549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2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2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500"/>
                                        <p:tgtEl>
                                          <p:spTgt spid="2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500"/>
                                        <p:tgtEl>
                                          <p:spTgt spid="2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2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6" dur="500"/>
                                        <p:tgtEl>
                                          <p:spTgt spid="2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500"/>
                                        <p:tgtEl>
                                          <p:spTgt spid="2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7" grpId="0" animBg="1"/>
      <p:bldP spid="278" grpId="0"/>
      <p:bldP spid="285" grpId="0" animBg="1"/>
      <p:bldP spid="280" grpId="0"/>
      <p:bldP spid="282" grpId="0" animBg="1"/>
      <p:bldP spid="286" grpId="0" animBg="1"/>
      <p:bldP spid="281" grpId="0"/>
      <p:bldP spid="284" grpId="0" animBg="1"/>
      <p:bldP spid="287" grpId="0" animBg="1"/>
      <p:bldP spid="279" grpId="0"/>
      <p:bldP spid="283" grpId="0" animBg="1"/>
      <p:bldP spid="288" grpId="0" animBg="1"/>
      <p:bldP spid="41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12</a:t>
            </a:fld>
            <a:endParaRPr lang="it-IT"/>
          </a:p>
        </p:txBody>
      </p:sp>
      <p:pic>
        <p:nvPicPr>
          <p:cNvPr id="42" name="Immagine 41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\begin{document}&#10;&#10;\begin{table}[t!]&#10;\centering&#10;\begin{tabular}{c|c|c|c|c|c|c|c}&#10;\multicolumn{8}{c}{MQSXF2 Powering Test}\\\hline&#10;Quench N &amp; Current &amp; C$_{3}$ Meas. $\phi$ &amp; De. Std. &amp; Sim. $\phi$ &amp; N Coil &amp; VA/VB QDS &amp; VA/VB MM\\ &#10;&amp; [A] &amp; [°] &amp; [°] &amp; [°] &amp; &amp; &amp;\\ &#10;\hline&#10;1 &amp; 44 &amp; 88.8 &amp; 1.6 &amp; 90 &amp; 1 &amp; Vb &amp; Vb\textcolor{DarkGreen}{\hspace{0.1cm}\checkmark}\\ &#10;2 &amp; 74 &amp; 90.5 &amp; 0.7 &amp; 90 &amp; 1 &amp; Vb &amp; Vb\textcolor{DarkGreen}{\hspace{0.1cm}\checkmark}\\&#10;3 &amp; 86 &amp; 353.3 &amp; 0.7 &amp; 360 &amp; 2 &amp; Va &amp; Va\textcolor{DarkGreen}{\hspace{0.1cm}\checkmark}\\&#10;4 &amp; 98 &amp; 269.7 &amp; 0.7 &amp; 270 &amp; 3 &amp; Va &amp; Va\textcolor{DarkGreen}{\hspace{0.1cm}\checkmark}\\&#10;5 &amp; 102 &amp; 226.4 &amp; 0.8 &amp; 225 &amp; 3 and 4 &amp; Va &amp; Va/Vb\textcolor{DarkGreen}{\hspace{0.1cm}\checkmark}\\&#10;6 &amp; 108 &amp; 88.7 &amp; 0.7 &amp; 90 &amp; 1 &amp; Vb &amp; Vb\textcolor{DarkGreen}{\hspace{0.1cm}\checkmark}\\ &#10;7 &amp; 154 &amp; 87.2 &amp; 0.8 &amp; 90 &amp; 1 &amp; Vb &amp; Vb\textcolor{DarkGreen}{\hspace{0.1cm}\checkmark}\\&#10;8 &amp; 172 &amp; 353 &amp; 0.9 &amp; 360 &amp; 2 &amp; Va &amp; Va\textcolor{DarkGreen}{\hspace{0.1cm}\checkmark}\\&#10;9 &amp; 168 &amp; 185.3 &amp; 1 &amp; 180 &amp; 4 &amp; Vb &amp; Vb\textcolor{DarkGreen}{\hspace{0.1cm}\checkmark}\\&#10;10 &amp; 176 &amp; 42.5 &amp; 0.6 &amp; 45 &amp; 1 and 2 &amp; Vb &amp; Va/Vb\textcolor{DarkGreen}{\hspace{0.1cm}\checkmark}\\&#10;11 &amp; 181 &amp; 185.4 &amp; 0.9 &amp; 180 &amp; 4 &amp; Vb &amp; Vb\textcolor{DarkGreen}{\hspace{0.1cm}\checkmark}\\ &#10;12 &amp; 182 &amp; 185.3 &amp; 1 &amp; 180 &amp; 4 &amp; Vb &amp; Vb\textcolor{DarkGreen}{\hspace{0.1cm}\checkmark}\\&#10;13 &amp; 196 &amp; 28.4 &amp; 7.1 &amp; ? &amp; All &amp; Vb &amp; Va/Vb\\ &#10;14 &amp; 201 &amp; 352.8 &amp; 1 &amp; 360 &amp; 2 &amp; Va &amp; Va\textcolor{DarkGreen}{\hspace{0.1cm}\checkmark}\\ &#10;15 &amp; 179 &amp; 89.8 &amp; 1.4 &amp; 90 &amp; 1 &amp; Vb &amp; Vb\textcolor{DarkGreen}{\hspace{0.1cm}\checkmark}\\&#10;\hline&#10;\end{tabular}&#10;\end{table}&#10;&#10;&#10;\end{document}" title="IguanaTex Bitmap Display">
            <a:extLst>
              <a:ext uri="{FF2B5EF4-FFF2-40B4-BE49-F238E27FC236}">
                <a16:creationId xmlns:a16="http://schemas.microsoft.com/office/drawing/2014/main" id="{C86DED85-90E1-40C0-BA32-F3089164AE9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80068" y="1151197"/>
            <a:ext cx="5667022" cy="2894066"/>
          </a:xfrm>
          <a:prstGeom prst="rect">
            <a:avLst/>
          </a:prstGeom>
        </p:spPr>
      </p:pic>
      <p:sp>
        <p:nvSpPr>
          <p:cNvPr id="33" name="Rettangolo 32">
            <a:extLst>
              <a:ext uri="{FF2B5EF4-FFF2-40B4-BE49-F238E27FC236}">
                <a16:creationId xmlns:a16="http://schemas.microsoft.com/office/drawing/2014/main" id="{0DF3AE29-E891-4D16-8B29-C1CDBD7650FE}"/>
              </a:ext>
            </a:extLst>
          </p:cNvPr>
          <p:cNvSpPr/>
          <p:nvPr/>
        </p:nvSpPr>
        <p:spPr>
          <a:xfrm>
            <a:off x="6470968" y="2264375"/>
            <a:ext cx="5336064" cy="1620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pic>
        <p:nvPicPr>
          <p:cNvPr id="4" name="Immagine 3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\begin{document}&#10;&#10;\begin{table}[t!]&#10;\centering&#10;\begin{tabular}{c|c|c|c|c|c|c|c}&#10;\multicolumn{8}{c}{MCSXF05 Powering Test}\\\hline&#10;Quench N &amp; Current &amp; C$_{4}$ Meas. $\phi$ &amp; De. Std. &amp; Sim. $\phi$ &amp; N Coil &amp; VA/VB QDS &amp; VA/VB MM\\ &#10;&amp; [A] &amp; [°] &amp; [°] &amp; [°] &amp; &amp; &amp;\\ &#10;\hline&#10;1 &amp; 113.5 &amp; 32.1 &amp; 5.5 &amp; 30 &amp; 3 &amp; Va &amp; Va\textcolor{DarkGreen}{\hspace{0.1cm}\checkmark}\\ &#10;\hline&#10;\end{tabular}&#10;\end{table}&#10;&#10;&#10;\end{document}" title="IguanaTex Bitmap Display">
            <a:extLst>
              <a:ext uri="{FF2B5EF4-FFF2-40B4-BE49-F238E27FC236}">
                <a16:creationId xmlns:a16="http://schemas.microsoft.com/office/drawing/2014/main" id="{DE650AE4-629B-4E31-BB29-12C9E46CCBE1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3" y="1132433"/>
            <a:ext cx="5588692" cy="641963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19A2270-B6C6-404C-A578-62BEF5B1476A}"/>
                  </a:ext>
                </a:extLst>
              </p:cNvPr>
              <p:cNvSpPr txBox="1"/>
              <p:nvPr/>
            </p:nvSpPr>
            <p:spPr>
              <a:xfrm>
                <a:off x="6706802" y="4616732"/>
                <a:ext cx="4207599" cy="162910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All </a:t>
                </a:r>
                <a:r>
                  <a:rPr lang="it-IT" sz="1600" dirty="0" err="1"/>
                  <a:t>magnet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types</a:t>
                </a:r>
                <a:r>
                  <a:rPr lang="it-IT" sz="1600" dirty="0"/>
                  <a:t> </a:t>
                </a:r>
                <a:r>
                  <a:rPr lang="it-IT" sz="1600" dirty="0" err="1"/>
                  <a:t>have</a:t>
                </a:r>
                <a:r>
                  <a:rPr lang="it-IT" sz="1600" dirty="0"/>
                  <a:t> </a:t>
                </a:r>
                <a:r>
                  <a:rPr lang="it-IT" sz="1600" dirty="0" err="1"/>
                  <a:t>been</a:t>
                </a:r>
                <a:r>
                  <a:rPr lang="it-IT" sz="1600" dirty="0"/>
                  <a:t> </a:t>
                </a:r>
                <a:r>
                  <a:rPr lang="it-IT" sz="1600" dirty="0" err="1"/>
                  <a:t>characterized</a:t>
                </a:r>
                <a:r>
                  <a:rPr lang="it-IT" sz="1600" dirty="0"/>
                  <a:t> </a:t>
                </a:r>
                <a:r>
                  <a:rPr lang="it-IT" sz="1600" dirty="0" err="1"/>
                  <a:t>at</a:t>
                </a:r>
                <a:r>
                  <a:rPr lang="it-IT" sz="1600" dirty="0"/>
                  <a:t> </a:t>
                </a:r>
                <a:r>
                  <a:rPr lang="it-IT" sz="1600" dirty="0" err="1"/>
                  <a:t>least</a:t>
                </a:r>
                <a:r>
                  <a:rPr lang="it-IT" sz="1600" dirty="0"/>
                  <a:t> in one </a:t>
                </a:r>
                <a:r>
                  <a:rPr lang="it-IT" sz="1600" dirty="0" err="1"/>
                  <a:t>cryogenic</a:t>
                </a:r>
                <a:r>
                  <a:rPr lang="it-IT" sz="1600" dirty="0"/>
                  <a:t>  test </a:t>
                </a:r>
                <a:r>
                  <a:rPr lang="it-IT" sz="1600" dirty="0" err="1"/>
                  <a:t>at</a:t>
                </a:r>
                <a:r>
                  <a:rPr lang="it-IT" sz="1600" dirty="0"/>
                  <a:t> LASA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600" dirty="0"/>
                  <a:t>150 Quench Analyzed ( P = </a:t>
                </a:r>
                <a14:m>
                  <m:oMath xmlns:m="http://schemas.openxmlformats.org/officeDocument/2006/math">
                    <m:f>
                      <m:fPr>
                        <m:type m:val="lin"/>
                        <m:ctrlPr>
                          <a:rPr lang="it-IT" sz="160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r>
                          <a:rPr lang="it-IT" sz="1600" b="0" i="1" smtClean="0">
                            <a:latin typeface="Cambria Math" panose="02040503050406030204" pitchFamily="18" charset="0"/>
                          </a:rPr>
                          <m:t>1</m:t>
                        </m:r>
                      </m:num>
                      <m:den>
                        <m:sSup>
                          <m:sSupPr>
                            <m:ctrlPr>
                              <a:rPr lang="it-IT" sz="1600" i="1" smtClean="0">
                                <a:latin typeface="Cambria Math" panose="02040503050406030204" pitchFamily="18" charset="0"/>
                              </a:rPr>
                            </m:ctrlPr>
                          </m:sSupPr>
                          <m:e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2</m:t>
                            </m:r>
                          </m:e>
                          <m:sup>
                            <m:r>
                              <a:rPr lang="it-IT" sz="1600" b="0" i="1" smtClean="0">
                                <a:latin typeface="Cambria Math" panose="02040503050406030204" pitchFamily="18" charset="0"/>
                              </a:rPr>
                              <m:t>150</m:t>
                            </m:r>
                          </m:sup>
                        </m:sSup>
                      </m:den>
                    </m:f>
                    <m:r>
                      <a:rPr lang="it-IT" sz="160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≈</m:t>
                    </m:r>
                    <m:sSup>
                      <m:sSupPr>
                        <m:ctrlPr>
                          <a:rPr lang="it-IT" sz="160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10</m:t>
                        </m:r>
                      </m:e>
                      <m:sup>
                        <m:r>
                          <a:rPr lang="it-IT" sz="1600" b="0" i="1" smtClean="0">
                            <a:latin typeface="Cambria Math" panose="02040503050406030204" pitchFamily="18" charset="0"/>
                            <a:ea typeface="Cambria Math" panose="02040503050406030204" pitchFamily="18" charset="0"/>
                          </a:rPr>
                          <m:t>−46</m:t>
                        </m:r>
                      </m:sup>
                    </m:sSup>
                  </m:oMath>
                </a14:m>
                <a:r>
                  <a:rPr lang="it-IT" sz="1600" dirty="0"/>
                  <a:t>)</a:t>
                </a:r>
              </a:p>
              <a:p>
                <a:pPr lvl="1"/>
                <a:r>
                  <a:rPr lang="it-IT" sz="1600" dirty="0"/>
                  <a:t>114 Quench (76% of Total)  </a:t>
                </a:r>
              </a:p>
              <a:p>
                <a:pPr lvl="1"/>
                <a:r>
                  <a:rPr lang="it-IT" sz="1600" dirty="0" err="1"/>
                  <a:t>Occured</a:t>
                </a:r>
                <a:r>
                  <a:rPr lang="it-IT" sz="1600" dirty="0"/>
                  <a:t> in the 4 </a:t>
                </a:r>
                <a:r>
                  <a:rPr lang="it-IT" sz="1600" dirty="0" err="1"/>
                  <a:t>Tested</a:t>
                </a:r>
                <a:r>
                  <a:rPr lang="it-IT" sz="1600" dirty="0"/>
                  <a:t> </a:t>
                </a:r>
                <a:r>
                  <a:rPr lang="it-IT" sz="1600" dirty="0" err="1"/>
                  <a:t>Skew</a:t>
                </a:r>
                <a:r>
                  <a:rPr lang="it-IT" sz="1600" dirty="0"/>
                  <a:t> 4P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600" dirty="0"/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919A2270-B6C6-404C-A578-62BEF5B1476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706802" y="4616732"/>
                <a:ext cx="4207599" cy="1629100"/>
              </a:xfrm>
              <a:prstGeom prst="rect">
                <a:avLst/>
              </a:prstGeom>
              <a:blipFill>
                <a:blip r:embed="rId10"/>
                <a:stretch>
                  <a:fillRect l="-580" t="-1119"/>
                </a:stretch>
              </a:blipFill>
            </p:spPr>
            <p:txBody>
              <a:bodyPr/>
              <a:lstStyle/>
              <a:p>
                <a:r>
                  <a:rPr lang="it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8" name="Rettangolo 17">
            <a:extLst>
              <a:ext uri="{FF2B5EF4-FFF2-40B4-BE49-F238E27FC236}">
                <a16:creationId xmlns:a16="http://schemas.microsoft.com/office/drawing/2014/main" id="{C29D1069-6E9E-44B9-9718-D3CD06200480}"/>
              </a:ext>
            </a:extLst>
          </p:cNvPr>
          <p:cNvSpPr/>
          <p:nvPr/>
        </p:nvSpPr>
        <p:spPr>
          <a:xfrm>
            <a:off x="1815072" y="1269924"/>
            <a:ext cx="802896" cy="504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6" name="Titolo 1">
            <a:extLst>
              <a:ext uri="{FF2B5EF4-FFF2-40B4-BE49-F238E27FC236}">
                <a16:creationId xmlns:a16="http://schemas.microsoft.com/office/drawing/2014/main" id="{B5AAFB36-9BFA-406C-8C3B-D4F5451CEA48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Analysis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Results</a:t>
            </a:r>
            <a:endParaRPr lang="it-IT" sz="2800" dirty="0">
              <a:solidFill>
                <a:srgbClr val="007CC2"/>
              </a:solidFill>
              <a:latin typeface="Georgia" panose="02040502050405020303" pitchFamily="18" charset="0"/>
            </a:endParaRP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86F8CD03-021E-4713-BB43-8AD55E6E9B0D}"/>
              </a:ext>
            </a:extLst>
          </p:cNvPr>
          <p:cNvSpPr/>
          <p:nvPr/>
        </p:nvSpPr>
        <p:spPr>
          <a:xfrm>
            <a:off x="3835132" y="1269924"/>
            <a:ext cx="523782" cy="50400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CABA81DF-3863-4FC8-820F-51CA8A424A24}"/>
              </a:ext>
            </a:extLst>
          </p:cNvPr>
          <p:cNvSpPr/>
          <p:nvPr/>
        </p:nvSpPr>
        <p:spPr>
          <a:xfrm>
            <a:off x="7647723" y="1289141"/>
            <a:ext cx="802896" cy="2756121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87D008E3-7443-41A1-8284-8D73501B5E2A}"/>
              </a:ext>
            </a:extLst>
          </p:cNvPr>
          <p:cNvSpPr/>
          <p:nvPr/>
        </p:nvSpPr>
        <p:spPr>
          <a:xfrm>
            <a:off x="9658904" y="1300524"/>
            <a:ext cx="603681" cy="2744737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54154772-31F7-40A2-BA43-0C1FBF71E59F}"/>
              </a:ext>
            </a:extLst>
          </p:cNvPr>
          <p:cNvSpPr/>
          <p:nvPr/>
        </p:nvSpPr>
        <p:spPr>
          <a:xfrm>
            <a:off x="6470968" y="3058806"/>
            <a:ext cx="5336064" cy="1620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C1D0107-A840-47FD-ADCA-EF7005CA9CAD}"/>
              </a:ext>
            </a:extLst>
          </p:cNvPr>
          <p:cNvSpPr/>
          <p:nvPr/>
        </p:nvSpPr>
        <p:spPr>
          <a:xfrm>
            <a:off x="6470968" y="3541949"/>
            <a:ext cx="5336064" cy="162000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pic>
        <p:nvPicPr>
          <p:cNvPr id="44" name="Immagine 43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\begin{document}&#10;&#10;\begin{table}[t!]&#10;\centering&#10;\begin{tabular}{c|c|c|c|c|c|c|c}&#10;\multicolumn{8}{c}{MCOXF07 Powering Test}\\\hline&#10;Quench N &amp; Current &amp; C$_{5}$ Meas. $\phi$ &amp; De. Std. &amp; Sim. $\phi$ &amp; N Coil &amp; VA/VB QDS &amp; VA/VB MM\\ &#10;&amp; [A] &amp; [°] &amp; [°] &amp; [°] &amp; &amp; &amp;\\ &#10;\hline&#10;1 &amp; 79 &amp; 280.4 &amp; 10.76 &amp; 292.5 &amp; 6 &amp; Va &amp; Va\textcolor{DarkGreen}{\hspace{0.1cm}\checkmark}\\&#10;2 &amp; 97 &amp; 335.0 &amp; 4.56 &amp; 337.5 &amp; 5 &amp; Va &amp; Va\textcolor{DarkGreen}{\hspace{0.1cm}\checkmark}\\&#10;\hline&#10;\end{tabular}&#10;\end{table}&#10;&#10;&#10;\end{document}" title="IguanaTex Bitmap Display">
            <a:extLst>
              <a:ext uri="{FF2B5EF4-FFF2-40B4-BE49-F238E27FC236}">
                <a16:creationId xmlns:a16="http://schemas.microsoft.com/office/drawing/2014/main" id="{2181A022-888B-4248-842E-7E86D6352ED9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3" y="2318241"/>
            <a:ext cx="5588692" cy="803463"/>
          </a:xfrm>
          <a:prstGeom prst="rect">
            <a:avLst/>
          </a:prstGeom>
        </p:spPr>
      </p:pic>
      <p:pic>
        <p:nvPicPr>
          <p:cNvPr id="46" name="Immagine 45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\begin{document}&#10;&#10;\begin{table}[t!]&#10;\centering&#10;\begin{tabular}{c|c|c|c|c|c|c|c}&#10;\multicolumn{8}{c}{MCTSXF1 Powering Test}\\\hline&#10;Quench N &amp; Current &amp; C$_{7}$ Meas. $\phi$ &amp; De. Std. &amp; Sim. $\phi$ &amp; N Coil &amp; VA/VB QDS &amp; VA/VB MM\\ &#10;&amp; [A] &amp; [°] &amp; [°] &amp; [°] &amp; &amp; &amp;\\ &#10;\hline&#10;1 &amp; 81 &amp; 284.6 &amp; 9.33 &amp; 285 &amp; 6 &amp; Va &amp; Va\textcolor{DarkGreen}{\hspace{0.1cm}\checkmark}\\&#10;\hline&#10;\end{tabular}&#10;\end{table}&#10;&#10;&#10;\end{document}" title="IguanaTex Bitmap Display">
            <a:extLst>
              <a:ext uri="{FF2B5EF4-FFF2-40B4-BE49-F238E27FC236}">
                <a16:creationId xmlns:a16="http://schemas.microsoft.com/office/drawing/2014/main" id="{5D5C90E1-88D4-4E3F-B16C-7ED994E02375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163" y="3665549"/>
            <a:ext cx="5588692" cy="641963"/>
          </a:xfrm>
          <a:prstGeom prst="rect">
            <a:avLst/>
          </a:prstGeom>
        </p:spPr>
      </p:pic>
      <p:pic>
        <p:nvPicPr>
          <p:cNvPr id="48" name="Immagine 47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\begin{document}&#10;&#10;\begin{table}[t!]&#10;\centering&#10;\begin{tabular}{c|c|c|c|c|c|c|c}&#10;\multicolumn{8}{c}{MCTXF3 Powering Test}\\\hline&#10;Quench N &amp; Current &amp; C$_{7}$ Meas. $\phi$ &amp; De. Std. &amp; Sim. $\phi$ &amp; N Coil &amp; VA/VB QDS &amp; VA/VB MM\\ &#10;&amp; [A] &amp; [°] &amp; [°] &amp; [°] &amp; &amp; &amp;\\ &#10;\hline&#10;1 &amp; 97 &amp; 126.8 &amp; 2.30 &amp; 120 &amp; 1 &amp; Vb &amp; Vb\textcolor{DarkGreen}{\hspace{0.1cm}\checkmark}\\&#10;2 &amp; 97 &amp; 182.7 &amp; 2.40 &amp; 180 &amp; 5 &amp; Vb &amp; Vb\textcolor{DarkGreen}{\hspace{0.1cm}\checkmark}\\&#10;3 &amp; 83 &amp; 142.2 &amp; 12.30 &amp; 150 &amp; 6 and 8 &amp; Va/Vb &amp; Vb\textcolor{DarkGreen}{\hspace{0.1cm}\checkmark}\\&#10;\hline&#10;\end{tabular}&#10;\end{table}&#10;&#10;&#10;\end{document}" title="IguanaTex Bitmap Display">
            <a:extLst>
              <a:ext uri="{FF2B5EF4-FFF2-40B4-BE49-F238E27FC236}">
                <a16:creationId xmlns:a16="http://schemas.microsoft.com/office/drawing/2014/main" id="{8E0BEEA2-0894-4819-87E5-8B1E57112C6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8000" y="4851358"/>
            <a:ext cx="5667019" cy="963348"/>
          </a:xfrm>
          <a:prstGeom prst="rect">
            <a:avLst/>
          </a:prstGeom>
        </p:spPr>
      </p:pic>
      <p:sp>
        <p:nvSpPr>
          <p:cNvPr id="50" name="Rettangolo 49">
            <a:extLst>
              <a:ext uri="{FF2B5EF4-FFF2-40B4-BE49-F238E27FC236}">
                <a16:creationId xmlns:a16="http://schemas.microsoft.com/office/drawing/2014/main" id="{C75FA405-B724-4F07-81C1-15CF5EE8F7D4}"/>
              </a:ext>
            </a:extLst>
          </p:cNvPr>
          <p:cNvSpPr/>
          <p:nvPr/>
        </p:nvSpPr>
        <p:spPr>
          <a:xfrm>
            <a:off x="1816550" y="2452135"/>
            <a:ext cx="802896" cy="669568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51" name="Rettangolo 50">
            <a:extLst>
              <a:ext uri="{FF2B5EF4-FFF2-40B4-BE49-F238E27FC236}">
                <a16:creationId xmlns:a16="http://schemas.microsoft.com/office/drawing/2014/main" id="{2E208159-386A-466F-9AD4-D5F945CDADDC}"/>
              </a:ext>
            </a:extLst>
          </p:cNvPr>
          <p:cNvSpPr/>
          <p:nvPr/>
        </p:nvSpPr>
        <p:spPr>
          <a:xfrm>
            <a:off x="1815072" y="3794142"/>
            <a:ext cx="802896" cy="51337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52" name="Rettangolo 51">
            <a:extLst>
              <a:ext uri="{FF2B5EF4-FFF2-40B4-BE49-F238E27FC236}">
                <a16:creationId xmlns:a16="http://schemas.microsoft.com/office/drawing/2014/main" id="{24C21A12-A4C7-401F-AEFD-C1FCCE0B65F5}"/>
              </a:ext>
            </a:extLst>
          </p:cNvPr>
          <p:cNvSpPr/>
          <p:nvPr/>
        </p:nvSpPr>
        <p:spPr>
          <a:xfrm>
            <a:off x="1778616" y="4989250"/>
            <a:ext cx="802896" cy="820328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53" name="Rettangolo 52">
            <a:extLst>
              <a:ext uri="{FF2B5EF4-FFF2-40B4-BE49-F238E27FC236}">
                <a16:creationId xmlns:a16="http://schemas.microsoft.com/office/drawing/2014/main" id="{18C57418-CE66-40D5-8020-9C109C14D9DE}"/>
              </a:ext>
            </a:extLst>
          </p:cNvPr>
          <p:cNvSpPr/>
          <p:nvPr/>
        </p:nvSpPr>
        <p:spPr>
          <a:xfrm>
            <a:off x="3827731" y="2467971"/>
            <a:ext cx="523782" cy="653731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54" name="Rettangolo 53">
            <a:extLst>
              <a:ext uri="{FF2B5EF4-FFF2-40B4-BE49-F238E27FC236}">
                <a16:creationId xmlns:a16="http://schemas.microsoft.com/office/drawing/2014/main" id="{D76B13A3-B0C5-482A-8FFA-48769929FF28}"/>
              </a:ext>
            </a:extLst>
          </p:cNvPr>
          <p:cNvSpPr/>
          <p:nvPr/>
        </p:nvSpPr>
        <p:spPr>
          <a:xfrm>
            <a:off x="3826253" y="3790466"/>
            <a:ext cx="523782" cy="513370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55" name="Rettangolo 54">
            <a:extLst>
              <a:ext uri="{FF2B5EF4-FFF2-40B4-BE49-F238E27FC236}">
                <a16:creationId xmlns:a16="http://schemas.microsoft.com/office/drawing/2014/main" id="{D1EF4359-BAC0-4644-AC32-981ADA28D973}"/>
              </a:ext>
            </a:extLst>
          </p:cNvPr>
          <p:cNvSpPr/>
          <p:nvPr/>
        </p:nvSpPr>
        <p:spPr>
          <a:xfrm>
            <a:off x="3795604" y="4989249"/>
            <a:ext cx="612000" cy="820327"/>
          </a:xfrm>
          <a:prstGeom prst="rect">
            <a:avLst/>
          </a:prstGeom>
          <a:noFill/>
          <a:ln w="28575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56" name="Rettangolo 55">
            <a:extLst>
              <a:ext uri="{FF2B5EF4-FFF2-40B4-BE49-F238E27FC236}">
                <a16:creationId xmlns:a16="http://schemas.microsoft.com/office/drawing/2014/main" id="{9CADD876-7824-4166-9D45-0730F65FC6D3}"/>
              </a:ext>
            </a:extLst>
          </p:cNvPr>
          <p:cNvSpPr/>
          <p:nvPr/>
        </p:nvSpPr>
        <p:spPr>
          <a:xfrm>
            <a:off x="573477" y="5637235"/>
            <a:ext cx="5336064" cy="1620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58" name="CasellaDiTesto 57">
            <a:extLst>
              <a:ext uri="{FF2B5EF4-FFF2-40B4-BE49-F238E27FC236}">
                <a16:creationId xmlns:a16="http://schemas.microsoft.com/office/drawing/2014/main" id="{15726B9D-755F-4273-8987-6F68AD1EA621}"/>
              </a:ext>
            </a:extLst>
          </p:cNvPr>
          <p:cNvSpPr txBox="1"/>
          <p:nvPr/>
        </p:nvSpPr>
        <p:spPr>
          <a:xfrm>
            <a:off x="455712" y="851050"/>
            <a:ext cx="618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7CC2"/>
                </a:solidFill>
              </a:rPr>
              <a:t>6P</a:t>
            </a:r>
            <a:endParaRPr lang="it-CH" sz="2400" dirty="0">
              <a:solidFill>
                <a:srgbClr val="007CC2"/>
              </a:solidFill>
            </a:endParaRPr>
          </a:p>
        </p:txBody>
      </p:sp>
      <p:sp>
        <p:nvSpPr>
          <p:cNvPr id="59" name="CasellaDiTesto 58">
            <a:extLst>
              <a:ext uri="{FF2B5EF4-FFF2-40B4-BE49-F238E27FC236}">
                <a16:creationId xmlns:a16="http://schemas.microsoft.com/office/drawing/2014/main" id="{D3E4C12E-CDF9-4950-9911-C603DD6D8484}"/>
              </a:ext>
            </a:extLst>
          </p:cNvPr>
          <p:cNvSpPr txBox="1"/>
          <p:nvPr/>
        </p:nvSpPr>
        <p:spPr>
          <a:xfrm>
            <a:off x="455712" y="2029246"/>
            <a:ext cx="618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7CC2"/>
                </a:solidFill>
              </a:rPr>
              <a:t>8P</a:t>
            </a:r>
            <a:endParaRPr lang="it-CH" sz="2400" dirty="0">
              <a:solidFill>
                <a:srgbClr val="007CC2"/>
              </a:solidFill>
            </a:endParaRPr>
          </a:p>
        </p:txBody>
      </p:sp>
      <p:sp>
        <p:nvSpPr>
          <p:cNvPr id="60" name="CasellaDiTesto 59">
            <a:extLst>
              <a:ext uri="{FF2B5EF4-FFF2-40B4-BE49-F238E27FC236}">
                <a16:creationId xmlns:a16="http://schemas.microsoft.com/office/drawing/2014/main" id="{998D2EED-F04E-45AA-8D97-38609A64ED28}"/>
              </a:ext>
            </a:extLst>
          </p:cNvPr>
          <p:cNvSpPr txBox="1"/>
          <p:nvPr/>
        </p:nvSpPr>
        <p:spPr>
          <a:xfrm>
            <a:off x="447163" y="3359334"/>
            <a:ext cx="1123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7CC2"/>
                </a:solidFill>
              </a:rPr>
              <a:t>12PS</a:t>
            </a:r>
            <a:endParaRPr lang="it-CH" sz="2400" dirty="0">
              <a:solidFill>
                <a:srgbClr val="007CC2"/>
              </a:solidFill>
            </a:endParaRPr>
          </a:p>
        </p:txBody>
      </p:sp>
      <p:sp>
        <p:nvSpPr>
          <p:cNvPr id="61" name="CasellaDiTesto 60">
            <a:extLst>
              <a:ext uri="{FF2B5EF4-FFF2-40B4-BE49-F238E27FC236}">
                <a16:creationId xmlns:a16="http://schemas.microsoft.com/office/drawing/2014/main" id="{8D10E720-0A4C-4C94-AD30-D61C3780EAC6}"/>
              </a:ext>
            </a:extLst>
          </p:cNvPr>
          <p:cNvSpPr txBox="1"/>
          <p:nvPr/>
        </p:nvSpPr>
        <p:spPr>
          <a:xfrm>
            <a:off x="447163" y="4551799"/>
            <a:ext cx="112369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7CC2"/>
                </a:solidFill>
              </a:rPr>
              <a:t>12PN</a:t>
            </a:r>
            <a:endParaRPr lang="it-CH" sz="2400" dirty="0">
              <a:solidFill>
                <a:srgbClr val="007CC2"/>
              </a:solidFill>
            </a:endParaRPr>
          </a:p>
        </p:txBody>
      </p:sp>
      <p:sp>
        <p:nvSpPr>
          <p:cNvPr id="62" name="CasellaDiTesto 61">
            <a:extLst>
              <a:ext uri="{FF2B5EF4-FFF2-40B4-BE49-F238E27FC236}">
                <a16:creationId xmlns:a16="http://schemas.microsoft.com/office/drawing/2014/main" id="{D5D41779-A217-4E2F-827A-A54B7FF29DCF}"/>
              </a:ext>
            </a:extLst>
          </p:cNvPr>
          <p:cNvSpPr txBox="1"/>
          <p:nvPr/>
        </p:nvSpPr>
        <p:spPr>
          <a:xfrm>
            <a:off x="6374203" y="838929"/>
            <a:ext cx="618486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2400" dirty="0">
                <a:solidFill>
                  <a:srgbClr val="007CC2"/>
                </a:solidFill>
              </a:rPr>
              <a:t>4P</a:t>
            </a:r>
            <a:endParaRPr lang="it-CH" sz="2400" dirty="0">
              <a:solidFill>
                <a:srgbClr val="007CC2"/>
              </a:solidFill>
            </a:endParaRP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83AD43B2-BBD3-4EE9-A7A5-CF5F108BECCC}"/>
              </a:ext>
            </a:extLst>
          </p:cNvPr>
          <p:cNvSpPr txBox="1"/>
          <p:nvPr/>
        </p:nvSpPr>
        <p:spPr>
          <a:xfrm>
            <a:off x="5488281" y="6142243"/>
            <a:ext cx="6644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200" b="0" i="0" u="none" strike="noStrike" baseline="0" dirty="0">
                <a:latin typeface="NimbusRomNo9L-Regu"/>
              </a:rPr>
              <a:t>S. Mariotto </a:t>
            </a:r>
            <a:r>
              <a:rPr lang="en-US" sz="1200" b="0" i="1" u="none" strike="noStrike" baseline="0" dirty="0">
                <a:latin typeface="NimbusRomNo9L-Regu"/>
              </a:rPr>
              <a:t>et al</a:t>
            </a:r>
            <a:r>
              <a:rPr lang="en-US" sz="1200" b="0" i="0" u="none" strike="noStrike" baseline="0" dirty="0">
                <a:latin typeface="NimbusRomNo9L-Regu"/>
              </a:rPr>
              <a:t>. “</a:t>
            </a:r>
            <a:r>
              <a:rPr lang="en-US" sz="1200" i="1" dirty="0">
                <a:latin typeface="NimbusRomNo9L-Regu"/>
              </a:rPr>
              <a:t>Quench Localization in the High Order Corrector Magnets using the Harmonic</a:t>
            </a:r>
          </a:p>
          <a:p>
            <a:r>
              <a:rPr lang="en-US" sz="1200" i="1" dirty="0">
                <a:latin typeface="NimbusRomNo9L-Regu"/>
              </a:rPr>
              <a:t>Field Method</a:t>
            </a:r>
            <a:r>
              <a:rPr lang="en-US" sz="1200" b="0" i="0" u="none" strike="noStrike" baseline="0" dirty="0">
                <a:latin typeface="NimbusRomNo9L-Regu"/>
              </a:rPr>
              <a:t>”. Accepted by </a:t>
            </a:r>
            <a:r>
              <a:rPr lang="en-US" sz="1200" b="0" i="0" u="none" strike="noStrike" baseline="0" dirty="0">
                <a:latin typeface="NimbusRomNo9L-ReguItal"/>
              </a:rPr>
              <a:t>IEEE Transaction</a:t>
            </a:r>
            <a:r>
              <a:rPr lang="en-US" sz="1200" b="0" i="0" u="none" strike="noStrike" dirty="0">
                <a:latin typeface="NimbusRomNo9L-ReguItal"/>
              </a:rPr>
              <a:t> on Applied Superconductivity</a:t>
            </a:r>
            <a:r>
              <a:rPr lang="en-US" sz="1200" b="0" i="0" u="none" strike="noStrike" baseline="0" dirty="0">
                <a:latin typeface="NimbusRomNo9L-Regu"/>
              </a:rPr>
              <a:t>, 2022.</a:t>
            </a:r>
            <a:endParaRPr lang="it-CH" sz="1200" dirty="0"/>
          </a:p>
        </p:txBody>
      </p:sp>
    </p:spTree>
    <p:extLst>
      <p:ext uri="{BB962C8B-B14F-4D97-AF65-F5344CB8AC3E}">
        <p14:creationId xmlns:p14="http://schemas.microsoft.com/office/powerpoint/2010/main" val="11780607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 animBg="1"/>
      <p:bldP spid="15" grpId="0"/>
      <p:bldP spid="18" grpId="0" animBg="1"/>
      <p:bldP spid="20" grpId="0" animBg="1"/>
      <p:bldP spid="21" grpId="0" animBg="1"/>
      <p:bldP spid="22" grpId="0" animBg="1"/>
      <p:bldP spid="23" grpId="0" animBg="1"/>
      <p:bldP spid="24" grpId="0" animBg="1"/>
      <p:bldP spid="50" grpId="0" animBg="1"/>
      <p:bldP spid="51" grpId="0" animBg="1"/>
      <p:bldP spid="52" grpId="0" animBg="1"/>
      <p:bldP spid="53" grpId="0" animBg="1"/>
      <p:bldP spid="54" grpId="0" animBg="1"/>
      <p:bldP spid="55" grpId="0" animBg="1"/>
      <p:bldP spid="56" grpId="0" animBg="1"/>
      <p:bldP spid="58" grpId="0"/>
      <p:bldP spid="59" grpId="0"/>
      <p:bldP spid="60" grpId="0"/>
      <p:bldP spid="61" grpId="0"/>
      <p:bldP spid="62" grpId="0"/>
      <p:bldP spid="29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13</a:t>
            </a:fld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5AB73788-FDDB-4BFA-B5CE-A62593D73774}"/>
              </a:ext>
            </a:extLst>
          </p:cNvPr>
          <p:cNvSpPr txBox="1"/>
          <p:nvPr/>
        </p:nvSpPr>
        <p:spPr>
          <a:xfrm>
            <a:off x="1452879" y="983946"/>
            <a:ext cx="928624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sz="2000" i="1" dirty="0" err="1"/>
              <a:t>Why</a:t>
            </a:r>
            <a:r>
              <a:rPr lang="it-IT" sz="2000" i="1" dirty="0"/>
              <a:t> so </a:t>
            </a:r>
            <a:r>
              <a:rPr lang="it-IT" sz="2000" i="1" dirty="0" err="1"/>
              <a:t>many</a:t>
            </a:r>
            <a:r>
              <a:rPr lang="it-IT" sz="2000" i="1" dirty="0"/>
              <a:t> Quench in MQSXF1??? How </a:t>
            </a:r>
            <a:r>
              <a:rPr lang="it-IT" sz="2000" i="1" dirty="0" err="1"/>
              <a:t>many</a:t>
            </a:r>
            <a:r>
              <a:rPr lang="it-IT" sz="2000" i="1" dirty="0"/>
              <a:t> of </a:t>
            </a:r>
            <a:r>
              <a:rPr lang="it-IT" sz="2000" i="1" dirty="0" err="1"/>
              <a:t>them</a:t>
            </a:r>
            <a:r>
              <a:rPr lang="it-IT" sz="2000" i="1" dirty="0"/>
              <a:t> are MULTIPLE-COILS quench?</a:t>
            </a:r>
          </a:p>
        </p:txBody>
      </p:sp>
      <p:sp>
        <p:nvSpPr>
          <p:cNvPr id="6" name="Titolo 1">
            <a:extLst>
              <a:ext uri="{FF2B5EF4-FFF2-40B4-BE49-F238E27FC236}">
                <a16:creationId xmlns:a16="http://schemas.microsoft.com/office/drawing/2014/main" id="{B93CF5A5-309C-4ED6-B7CC-51AD3A004A17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MQSXF1 Case Study</a:t>
            </a:r>
          </a:p>
        </p:txBody>
      </p:sp>
      <p:pic>
        <p:nvPicPr>
          <p:cNvPr id="7" name="Elemento grafico 6">
            <a:extLst>
              <a:ext uri="{FF2B5EF4-FFF2-40B4-BE49-F238E27FC236}">
                <a16:creationId xmlns:a16="http://schemas.microsoft.com/office/drawing/2014/main" id="{E3554B54-9B29-4A43-A943-537983DC520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 l="25619" r="30953"/>
          <a:stretch/>
        </p:blipFill>
        <p:spPr>
          <a:xfrm>
            <a:off x="4567684" y="1615099"/>
            <a:ext cx="2316450" cy="4000500"/>
          </a:xfrm>
          <a:prstGeom prst="rect">
            <a:avLst/>
          </a:prstGeom>
        </p:spPr>
      </p:pic>
      <p:pic>
        <p:nvPicPr>
          <p:cNvPr id="9" name="Elemento grafico 8">
            <a:extLst>
              <a:ext uri="{FF2B5EF4-FFF2-40B4-BE49-F238E27FC236}">
                <a16:creationId xmlns:a16="http://schemas.microsoft.com/office/drawing/2014/main" id="{FB106409-C321-4F9E-8320-A0AFBA53212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25790" r="30496"/>
          <a:stretch/>
        </p:blipFill>
        <p:spPr>
          <a:xfrm>
            <a:off x="9491981" y="1615099"/>
            <a:ext cx="2331705" cy="4000500"/>
          </a:xfrm>
          <a:prstGeom prst="rect">
            <a:avLst/>
          </a:prstGeom>
        </p:spPr>
      </p:pic>
      <p:pic>
        <p:nvPicPr>
          <p:cNvPr id="11" name="Elemento grafico 10">
            <a:extLst>
              <a:ext uri="{FF2B5EF4-FFF2-40B4-BE49-F238E27FC236}">
                <a16:creationId xmlns:a16="http://schemas.microsoft.com/office/drawing/2014/main" id="{05AE1510-CB47-490B-9121-C4CFF40F02BB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0686" r="15105"/>
          <a:stretch/>
        </p:blipFill>
        <p:spPr>
          <a:xfrm>
            <a:off x="463678" y="1615099"/>
            <a:ext cx="3958308" cy="4000500"/>
          </a:xfrm>
          <a:prstGeom prst="rect">
            <a:avLst/>
          </a:prstGeom>
        </p:spPr>
      </p:pic>
      <p:pic>
        <p:nvPicPr>
          <p:cNvPr id="13" name="Elemento grafico 12">
            <a:extLst>
              <a:ext uri="{FF2B5EF4-FFF2-40B4-BE49-F238E27FC236}">
                <a16:creationId xmlns:a16="http://schemas.microsoft.com/office/drawing/2014/main" id="{00CAA664-5DEE-4867-9336-72371A660CFF}"/>
              </a:ext>
            </a:extLst>
          </p:cNvPr>
          <p:cNvPicPr>
            <a:picLocks noChangeAspect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 l="25772" r="30800"/>
          <a:stretch/>
        </p:blipFill>
        <p:spPr>
          <a:xfrm>
            <a:off x="7029832" y="1615099"/>
            <a:ext cx="2316450" cy="4000500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8AD0D4C2-155C-4631-941D-5EE9833D5309}"/>
              </a:ext>
            </a:extLst>
          </p:cNvPr>
          <p:cNvSpPr/>
          <p:nvPr/>
        </p:nvSpPr>
        <p:spPr>
          <a:xfrm>
            <a:off x="1087741" y="1615099"/>
            <a:ext cx="80547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MQSXF1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438990AE-1018-4724-B715-B4E340B4C334}"/>
              </a:ext>
            </a:extLst>
          </p:cNvPr>
          <p:cNvSpPr/>
          <p:nvPr/>
        </p:nvSpPr>
        <p:spPr>
          <a:xfrm>
            <a:off x="3536301" y="1615099"/>
            <a:ext cx="900055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MQSXF1b</a:t>
            </a: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0A51E4EE-F734-4789-B16D-C4EAFE7903D4}"/>
              </a:ext>
            </a:extLst>
          </p:cNvPr>
          <p:cNvSpPr/>
          <p:nvPr/>
        </p:nvSpPr>
        <p:spPr>
          <a:xfrm>
            <a:off x="5090147" y="1615099"/>
            <a:ext cx="80547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MQSXF2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CA5F0825-AD1B-4F22-9C81-1A21D752820D}"/>
              </a:ext>
            </a:extLst>
          </p:cNvPr>
          <p:cNvSpPr/>
          <p:nvPr/>
        </p:nvSpPr>
        <p:spPr>
          <a:xfrm>
            <a:off x="7599463" y="1615099"/>
            <a:ext cx="80547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MQSXF3</a:t>
            </a: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54EA1956-9121-48F1-A62A-A4070C17C216}"/>
              </a:ext>
            </a:extLst>
          </p:cNvPr>
          <p:cNvSpPr/>
          <p:nvPr/>
        </p:nvSpPr>
        <p:spPr>
          <a:xfrm>
            <a:off x="10022247" y="1615099"/>
            <a:ext cx="80547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MQSXF5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A673974E-B25D-40A8-958A-304FD79C2F01}"/>
              </a:ext>
            </a:extLst>
          </p:cNvPr>
          <p:cNvSpPr/>
          <p:nvPr/>
        </p:nvSpPr>
        <p:spPr>
          <a:xfrm>
            <a:off x="1054220" y="4766215"/>
            <a:ext cx="50526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4.2K</a:t>
            </a:r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25806F75-3690-4B9B-82A5-21A3EDF6A61F}"/>
              </a:ext>
            </a:extLst>
          </p:cNvPr>
          <p:cNvSpPr/>
          <p:nvPr/>
        </p:nvSpPr>
        <p:spPr>
          <a:xfrm>
            <a:off x="5127746" y="4766215"/>
            <a:ext cx="50526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4.2K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F0101549-E689-4EC0-9464-5CA7B652590A}"/>
              </a:ext>
            </a:extLst>
          </p:cNvPr>
          <p:cNvSpPr/>
          <p:nvPr/>
        </p:nvSpPr>
        <p:spPr>
          <a:xfrm>
            <a:off x="7555148" y="4766215"/>
            <a:ext cx="50526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4.2K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337E4752-D36D-4CAF-9F9F-54AF6808CA4A}"/>
              </a:ext>
            </a:extLst>
          </p:cNvPr>
          <p:cNvSpPr/>
          <p:nvPr/>
        </p:nvSpPr>
        <p:spPr>
          <a:xfrm>
            <a:off x="10022247" y="4766215"/>
            <a:ext cx="50526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4.2K</a:t>
            </a:r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9140A299-5559-4A07-B0CF-F9558D241F52}"/>
              </a:ext>
            </a:extLst>
          </p:cNvPr>
          <p:cNvSpPr/>
          <p:nvPr/>
        </p:nvSpPr>
        <p:spPr>
          <a:xfrm>
            <a:off x="1640584" y="5689993"/>
            <a:ext cx="74225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TOT=46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0C7BD87-B1E3-4B1A-A673-55218FBE1D94}"/>
              </a:ext>
            </a:extLst>
          </p:cNvPr>
          <p:cNvSpPr/>
          <p:nvPr/>
        </p:nvSpPr>
        <p:spPr>
          <a:xfrm>
            <a:off x="3656458" y="5689993"/>
            <a:ext cx="65088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TOT=5</a:t>
            </a:r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78CB2D0D-26CD-42D9-81F0-F15C242F6360}"/>
              </a:ext>
            </a:extLst>
          </p:cNvPr>
          <p:cNvSpPr/>
          <p:nvPr/>
        </p:nvSpPr>
        <p:spPr>
          <a:xfrm>
            <a:off x="5627000" y="5689993"/>
            <a:ext cx="74225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TOT=15</a:t>
            </a:r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D15824D8-BCFA-49AD-9149-3AF44F00253F}"/>
              </a:ext>
            </a:extLst>
          </p:cNvPr>
          <p:cNvSpPr/>
          <p:nvPr/>
        </p:nvSpPr>
        <p:spPr>
          <a:xfrm>
            <a:off x="8089829" y="5689993"/>
            <a:ext cx="74225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TOT=24</a:t>
            </a:r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4DD8A34-0E65-4381-BA8E-B11E383AE639}"/>
              </a:ext>
            </a:extLst>
          </p:cNvPr>
          <p:cNvSpPr/>
          <p:nvPr/>
        </p:nvSpPr>
        <p:spPr>
          <a:xfrm>
            <a:off x="10551416" y="5689993"/>
            <a:ext cx="742254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TOT=24</a:t>
            </a:r>
          </a:p>
        </p:txBody>
      </p:sp>
    </p:spTree>
    <p:extLst>
      <p:ext uri="{BB962C8B-B14F-4D97-AF65-F5344CB8AC3E}">
        <p14:creationId xmlns:p14="http://schemas.microsoft.com/office/powerpoint/2010/main" val="3850807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16" grpId="0"/>
      <p:bldP spid="17" grpId="0"/>
      <p:bldP spid="18" grpId="0"/>
      <p:bldP spid="19" grpId="0"/>
      <p:bldP spid="22" grpId="0"/>
      <p:bldP spid="23" grpId="0"/>
      <p:bldP spid="24" grpId="0"/>
      <p:bldP spid="25" grpId="0"/>
      <p:bldP spid="26" grpId="0"/>
      <p:bldP spid="27" grpId="0"/>
      <p:bldP spid="28" grpId="0"/>
      <p:bldP spid="29" grpId="0"/>
      <p:bldP spid="30" grpId="0"/>
      <p:bldP spid="31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14</a:t>
            </a:fld>
            <a:endParaRPr lang="it-IT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C8FCF200-9435-4C30-939F-369E35B05D4F}"/>
              </a:ext>
            </a:extLst>
          </p:cNvPr>
          <p:cNvGrpSpPr/>
          <p:nvPr/>
        </p:nvGrpSpPr>
        <p:grpSpPr>
          <a:xfrm>
            <a:off x="4366327" y="800317"/>
            <a:ext cx="7320801" cy="5237069"/>
            <a:chOff x="4366327" y="800317"/>
            <a:chExt cx="7320801" cy="5237069"/>
          </a:xfrm>
        </p:grpSpPr>
        <p:pic>
          <p:nvPicPr>
            <p:cNvPr id="5" name="Immagine 4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&#10;\begin{document}&#10;&#10;\begin{table}[t!]&#10;\centering&#10;\begin{tabular}{c|c|c|c|c|c|c|c}&#10;\hline&#10;Quench N &amp; Current &amp; C$_{3}$ Meas. $\phi$ &amp; De. Std. &amp; Sim. $\phi$ &amp; N Coil &amp; VA/VB QDS &amp; VA/VB MM\\ &#10;&amp; [A] &amp; [°] &amp; [°] &amp; [°] &amp; &amp; &amp; \\ &#10;\hline&#10;1 &amp; 75 &amp; 179.1 &amp; 0.82 &amp; 180 &amp; 4 &amp; Vb &amp; Vb\textcolor{DarkGreen}{\hspace{0.1cm}\checkmark}\\ &#10;2 &amp; 86 &amp; 358.4 &amp; 0.66 &amp; 360 &amp; 2 &amp; Va &amp; Va\textcolor{DarkGreen}{\hspace{0.1cm}\checkmark}\\&#10;3 &amp; 85 &amp; 266.6 &amp; 0.99 &amp; 270 &amp; 3 &amp; Va &amp; Va\textcolor{DarkGreen}{\hspace{0.1cm}\checkmark}\\&#10;4 &amp; 94 &amp; 180.2 &amp; 1.05 &amp; 180 &amp; 4 &amp; Vb &amp; Vb\textcolor{DarkGreen}{\hspace{0.1cm}\checkmark}\\&#10;5 &amp; 96 &amp; 180.4 &amp; 0.96 &amp; 180 &amp; 4 &amp; Vb &amp; Vb\textcolor{DarkGreen}{\hspace{0.1cm}\checkmark}\\&#10;6 &amp; 111 &amp; 267 &amp; 1.25 &amp; 270 &amp; 3 &amp; Va &amp; Va\textcolor{DarkGreen}{\hspace{0.1cm}\checkmark}\\&#10;7 &amp; 117 &amp; 43.6 &amp; 0.78 &amp; 45 &amp; 1 and 2 &amp; Va &amp; Va-Vb\textcolor{DarkGreen}{\hspace{0.1cm}\checkmark}\\&#10;8 &amp; 125 &amp; 267 &amp; 1.21 &amp; 270 &amp; 3 &amp; Va &amp; Va\textcolor{DarkGreen}{\hspace{0.1cm}\checkmark}\\ &#10;9 &amp; 128 &amp; 180.2 &amp; 0.93 &amp; 180 &amp; 4 &amp; Vb &amp; Vb\textcolor{DarkGreen}{\hspace{0.1cm}\checkmark}\\&#10;10 &amp; 121 &amp; 180.3 &amp; 0.99 &amp; 180 &amp; 4 &amp; Vb &amp; Vb\textcolor{DarkGreen}{\hspace{0.1cm}\checkmark}\\&#10;11 &amp; 128 &amp; 357.3 &amp; 1.07 &amp; 360 &amp; 2 &amp; Va &amp; Va\textcolor{DarkGreen}{\hspace{0.1cm}\checkmark}\\&#10;12 &amp; 137 &amp; 358.1 &amp; 1.08 &amp; 360 &amp; 2 &amp; Va &amp; Va\textcolor{DarkGreen}{\hspace{0.1cm}\checkmark}\\&#10;13 &amp; 138 &amp; 313.2 &amp; 1.06 &amp; 315 &amp; 2 and 3 &amp; Va &amp; Va\textcolor{DarkGreen}{\hspace{0.1cm}\checkmark}\\&#10;14 &amp; 131 &amp; 358.4 &amp; 0.77 &amp; 360 &amp; 2 &amp; Va &amp; Va\textcolor{DarkGreen}{\hspace{0.1cm}\checkmark}\\ &#10;15 &amp; 136 &amp; 92.5 &amp; 1.4 &amp; 90 &amp; 1 &amp; Vb &amp; Vb\textcolor{DarkGreen}{\hspace{0.1cm}\checkmark}\\ &#10;16 &amp; 149 &amp; 312.4 &amp; 0.78 &amp; 315 &amp; 2 and 3 &amp; Va &amp; Va\textcolor{DarkGreen}{\hspace{0.1cm}\checkmark}\\&#10;17 &amp; 152 &amp; 179.1 &amp; 0.92 &amp; 180 &amp; 4 &amp; Vb &amp; Vb\textcolor{DarkGreen}{\hspace{0.1cm}\checkmark}\\ &#10;18 &amp; 153.5 &amp; 45.5 &amp; 0.93 &amp; 45 &amp; 1 and 2 &amp; Vb &amp; Va-Vb\textcolor{DarkGreen}{\hspace{0.1cm}\checkmark}\\ &#10;19 &amp; 166 &amp; 134.7 &amp; 7.2 &amp; 135 &amp; 1 and 3 &amp; Vb &amp; Va-Vb\textcolor{DarkGreen}{\hspace{0.1cm}\checkmark}\\ &#10;20 &amp; 165 &amp; 91.6 &amp; 0.82 &amp; 90 &amp; 1 &amp; Vb &amp; Vb\textcolor{DarkGreen}{\hspace{0.1cm}\checkmark}\\ &#10;21 &amp; 145 &amp; 92.3 &amp; 1.31 &amp; 90 &amp; 1 &amp; Vb &amp; Vb\textcolor{DarkGreen}{\hspace{0.1cm}\checkmark}\\&#10;22 &amp; 169 &amp; 265.9 &amp; 1.59 &amp; 270 &amp; 3 &amp; Va &amp; Va\textcolor{DarkGreen}{\hspace{0.1cm}\checkmark}\\&#10;23 &amp; 173 &amp; 357.6 &amp; 0.83 &amp; 360 &amp; 2 &amp; Va &amp; Va\textcolor{DarkGreen}{\hspace{0.1cm}\checkmark}\\&#10;\hline&#10;\end{tabular}&#10;\end{table}&#10;&#10;&#10;\end{document}" title="IguanaTex Bitmap Display">
              <a:extLst>
                <a:ext uri="{FF2B5EF4-FFF2-40B4-BE49-F238E27FC236}">
                  <a16:creationId xmlns:a16="http://schemas.microsoft.com/office/drawing/2014/main" id="{E4BB7FA3-DBBB-460C-89A4-A3C2CF863422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66327" y="820615"/>
              <a:ext cx="7320801" cy="5216771"/>
            </a:xfrm>
            <a:prstGeom prst="rect">
              <a:avLst/>
            </a:prstGeom>
          </p:spPr>
        </p:pic>
        <p:sp>
          <p:nvSpPr>
            <p:cNvPr id="26" name="Rettangolo 25">
              <a:extLst>
                <a:ext uri="{FF2B5EF4-FFF2-40B4-BE49-F238E27FC236}">
                  <a16:creationId xmlns:a16="http://schemas.microsoft.com/office/drawing/2014/main" id="{D49B150E-D585-43F9-8FAA-A14891F10E34}"/>
                </a:ext>
              </a:extLst>
            </p:cNvPr>
            <p:cNvSpPr/>
            <p:nvPr/>
          </p:nvSpPr>
          <p:spPr>
            <a:xfrm>
              <a:off x="6122495" y="800317"/>
              <a:ext cx="1042201" cy="5220000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27" name="Rettangolo 26">
              <a:extLst>
                <a:ext uri="{FF2B5EF4-FFF2-40B4-BE49-F238E27FC236}">
                  <a16:creationId xmlns:a16="http://schemas.microsoft.com/office/drawing/2014/main" id="{E1FCBD80-90F4-43CC-88BD-1B97A666E388}"/>
                </a:ext>
              </a:extLst>
            </p:cNvPr>
            <p:cNvSpPr/>
            <p:nvPr/>
          </p:nvSpPr>
          <p:spPr>
            <a:xfrm>
              <a:off x="7987059" y="800317"/>
              <a:ext cx="740939" cy="5220000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</p:grpSp>
      <p:grpSp>
        <p:nvGrpSpPr>
          <p:cNvPr id="4" name="Gruppo 3">
            <a:extLst>
              <a:ext uri="{FF2B5EF4-FFF2-40B4-BE49-F238E27FC236}">
                <a16:creationId xmlns:a16="http://schemas.microsoft.com/office/drawing/2014/main" id="{C0917DC6-6CC7-4180-86DB-4C7B987C7C79}"/>
              </a:ext>
            </a:extLst>
          </p:cNvPr>
          <p:cNvGrpSpPr/>
          <p:nvPr/>
        </p:nvGrpSpPr>
        <p:grpSpPr>
          <a:xfrm>
            <a:off x="198602" y="1441416"/>
            <a:ext cx="3995766" cy="3417886"/>
            <a:chOff x="198602" y="1441416"/>
            <a:chExt cx="3995766" cy="3417886"/>
          </a:xfrm>
        </p:grpSpPr>
        <p:pic>
          <p:nvPicPr>
            <p:cNvPr id="31" name="Immagine 30">
              <a:extLst>
                <a:ext uri="{FF2B5EF4-FFF2-40B4-BE49-F238E27FC236}">
                  <a16:creationId xmlns:a16="http://schemas.microsoft.com/office/drawing/2014/main" id="{7EF46DEE-75F2-4445-A231-1BCBE27E0FF9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7" r="7345"/>
            <a:stretch/>
          </p:blipFill>
          <p:spPr>
            <a:xfrm>
              <a:off x="198602" y="1441416"/>
              <a:ext cx="3995766" cy="3417886"/>
            </a:xfrm>
            <a:prstGeom prst="rect">
              <a:avLst/>
            </a:prstGeom>
          </p:spPr>
        </p:pic>
        <p:sp>
          <p:nvSpPr>
            <p:cNvPr id="14" name="CasellaDiTesto 13">
              <a:extLst>
                <a:ext uri="{FF2B5EF4-FFF2-40B4-BE49-F238E27FC236}">
                  <a16:creationId xmlns:a16="http://schemas.microsoft.com/office/drawing/2014/main" id="{67BCE60B-E852-494B-90CA-C12C6D3256D2}"/>
                </a:ext>
              </a:extLst>
            </p:cNvPr>
            <p:cNvSpPr txBox="1"/>
            <p:nvPr/>
          </p:nvSpPr>
          <p:spPr>
            <a:xfrm>
              <a:off x="2841708" y="2797922"/>
              <a:ext cx="68272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Coil 2</a:t>
              </a:r>
            </a:p>
          </p:txBody>
        </p:sp>
        <p:sp>
          <p:nvSpPr>
            <p:cNvPr id="15" name="CasellaDiTesto 14">
              <a:extLst>
                <a:ext uri="{FF2B5EF4-FFF2-40B4-BE49-F238E27FC236}">
                  <a16:creationId xmlns:a16="http://schemas.microsoft.com/office/drawing/2014/main" id="{72765816-C62B-4A31-9AF7-FC6DAE427A7B}"/>
                </a:ext>
              </a:extLst>
            </p:cNvPr>
            <p:cNvSpPr txBox="1"/>
            <p:nvPr/>
          </p:nvSpPr>
          <p:spPr>
            <a:xfrm>
              <a:off x="1676201" y="1854232"/>
              <a:ext cx="68272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Coil 3</a:t>
              </a:r>
            </a:p>
          </p:txBody>
        </p:sp>
        <p:sp>
          <p:nvSpPr>
            <p:cNvPr id="16" name="CasellaDiTesto 15">
              <a:extLst>
                <a:ext uri="{FF2B5EF4-FFF2-40B4-BE49-F238E27FC236}">
                  <a16:creationId xmlns:a16="http://schemas.microsoft.com/office/drawing/2014/main" id="{1EC222B3-62A3-44DF-953C-DB5D71C67208}"/>
                </a:ext>
              </a:extLst>
            </p:cNvPr>
            <p:cNvSpPr txBox="1"/>
            <p:nvPr/>
          </p:nvSpPr>
          <p:spPr>
            <a:xfrm>
              <a:off x="566817" y="2797922"/>
              <a:ext cx="68272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Coil 4</a:t>
              </a:r>
            </a:p>
          </p:txBody>
        </p:sp>
        <p:sp>
          <p:nvSpPr>
            <p:cNvPr id="17" name="CasellaDiTesto 16">
              <a:extLst>
                <a:ext uri="{FF2B5EF4-FFF2-40B4-BE49-F238E27FC236}">
                  <a16:creationId xmlns:a16="http://schemas.microsoft.com/office/drawing/2014/main" id="{39F3582B-7AFD-4038-993B-36A3E22F086C}"/>
                </a:ext>
              </a:extLst>
            </p:cNvPr>
            <p:cNvSpPr txBox="1"/>
            <p:nvPr/>
          </p:nvSpPr>
          <p:spPr>
            <a:xfrm>
              <a:off x="1685079" y="3841239"/>
              <a:ext cx="68272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Coil 1</a:t>
              </a:r>
            </a:p>
          </p:txBody>
        </p:sp>
        <p:cxnSp>
          <p:nvCxnSpPr>
            <p:cNvPr id="18" name="Connettore 2 17">
              <a:extLst>
                <a:ext uri="{FF2B5EF4-FFF2-40B4-BE49-F238E27FC236}">
                  <a16:creationId xmlns:a16="http://schemas.microsoft.com/office/drawing/2014/main" id="{1A83F465-FA32-48CC-8F60-1BB055BAB867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6442" y="3506680"/>
              <a:ext cx="0" cy="25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ttore 2 19">
              <a:extLst>
                <a:ext uri="{FF2B5EF4-FFF2-40B4-BE49-F238E27FC236}">
                  <a16:creationId xmlns:a16="http://schemas.microsoft.com/office/drawing/2014/main" id="{97DC455D-635F-4219-A486-175EFA255ECE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9015" y="2967199"/>
              <a:ext cx="25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Connettore 2 27">
              <a:extLst>
                <a:ext uri="{FF2B5EF4-FFF2-40B4-BE49-F238E27FC236}">
                  <a16:creationId xmlns:a16="http://schemas.microsoft.com/office/drawing/2014/main" id="{95E0F5E9-16FC-40AB-B5A0-8A2FF0AA9FAA}"/>
                </a:ext>
              </a:extLst>
            </p:cNvPr>
            <p:cNvCxnSpPr>
              <a:cxnSpLocks/>
            </p:cNvCxnSpPr>
            <p:nvPr/>
          </p:nvCxnSpPr>
          <p:spPr>
            <a:xfrm>
              <a:off x="2017564" y="2192786"/>
              <a:ext cx="0" cy="25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Connettore 2 28">
              <a:extLst>
                <a:ext uri="{FF2B5EF4-FFF2-40B4-BE49-F238E27FC236}">
                  <a16:creationId xmlns:a16="http://schemas.microsoft.com/office/drawing/2014/main" id="{834E2F30-7E95-4E3A-BB40-99A3ABEEDAA6}"/>
                </a:ext>
              </a:extLst>
            </p:cNvPr>
            <p:cNvCxnSpPr>
              <a:cxnSpLocks/>
            </p:cNvCxnSpPr>
            <p:nvPr/>
          </p:nvCxnSpPr>
          <p:spPr>
            <a:xfrm>
              <a:off x="1249544" y="2967199"/>
              <a:ext cx="25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2" name="CasellaDiTesto 31">
            <a:extLst>
              <a:ext uri="{FF2B5EF4-FFF2-40B4-BE49-F238E27FC236}">
                <a16:creationId xmlns:a16="http://schemas.microsoft.com/office/drawing/2014/main" id="{D9D95D5E-B5AF-4652-A1DC-A1571793B3A9}"/>
              </a:ext>
            </a:extLst>
          </p:cNvPr>
          <p:cNvSpPr txBox="1"/>
          <p:nvPr/>
        </p:nvSpPr>
        <p:spPr>
          <a:xfrm>
            <a:off x="756698" y="5344215"/>
            <a:ext cx="45226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sz="2400" dirty="0"/>
              <a:t>Quench in Opposite Coils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D56F9B38-E38C-4F8B-BC68-A27A5DE1C415}"/>
              </a:ext>
            </a:extLst>
          </p:cNvPr>
          <p:cNvCxnSpPr>
            <a:cxnSpLocks/>
          </p:cNvCxnSpPr>
          <p:nvPr/>
        </p:nvCxnSpPr>
        <p:spPr>
          <a:xfrm flipV="1">
            <a:off x="3835153" y="5132823"/>
            <a:ext cx="698770" cy="28872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0" name="Rettangolo 29">
            <a:extLst>
              <a:ext uri="{FF2B5EF4-FFF2-40B4-BE49-F238E27FC236}">
                <a16:creationId xmlns:a16="http://schemas.microsoft.com/office/drawing/2014/main" id="{B6FE8249-B470-4B70-943D-69F0E4BEB256}"/>
              </a:ext>
            </a:extLst>
          </p:cNvPr>
          <p:cNvSpPr/>
          <p:nvPr/>
        </p:nvSpPr>
        <p:spPr>
          <a:xfrm>
            <a:off x="4580381" y="2481877"/>
            <a:ext cx="6876000" cy="2019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4C7D4823-5A84-4A5F-8844-D6DE861447C4}"/>
              </a:ext>
            </a:extLst>
          </p:cNvPr>
          <p:cNvSpPr/>
          <p:nvPr/>
        </p:nvSpPr>
        <p:spPr>
          <a:xfrm>
            <a:off x="4580381" y="3739177"/>
            <a:ext cx="6876000" cy="2019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DB3DA552-C746-4DB0-887A-D7EBC4D50618}"/>
              </a:ext>
            </a:extLst>
          </p:cNvPr>
          <p:cNvSpPr/>
          <p:nvPr/>
        </p:nvSpPr>
        <p:spPr>
          <a:xfrm>
            <a:off x="4580381" y="4348777"/>
            <a:ext cx="6876000" cy="2019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96C1B13F-DE81-4B97-918C-EF4995AB6B79}"/>
              </a:ext>
            </a:extLst>
          </p:cNvPr>
          <p:cNvSpPr/>
          <p:nvPr/>
        </p:nvSpPr>
        <p:spPr>
          <a:xfrm>
            <a:off x="4580381" y="4758352"/>
            <a:ext cx="6876000" cy="2019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37" name="Rettangolo 36">
            <a:extLst>
              <a:ext uri="{FF2B5EF4-FFF2-40B4-BE49-F238E27FC236}">
                <a16:creationId xmlns:a16="http://schemas.microsoft.com/office/drawing/2014/main" id="{E739540E-1AA5-4ECA-B575-F14CB307A3D4}"/>
              </a:ext>
            </a:extLst>
          </p:cNvPr>
          <p:cNvSpPr/>
          <p:nvPr/>
        </p:nvSpPr>
        <p:spPr>
          <a:xfrm>
            <a:off x="4580381" y="4977427"/>
            <a:ext cx="6876000" cy="201900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4FEB2CAD-1C4A-40AE-8E92-77F950792DCB}"/>
              </a:ext>
            </a:extLst>
          </p:cNvPr>
          <p:cNvSpPr txBox="1"/>
          <p:nvPr/>
        </p:nvSpPr>
        <p:spPr>
          <a:xfrm>
            <a:off x="7273259" y="6054561"/>
            <a:ext cx="4504402" cy="107721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dirty="0"/>
              <a:t>Continue in the </a:t>
            </a:r>
            <a:r>
              <a:rPr lang="it-IT" sz="1600" dirty="0" err="1"/>
              <a:t>next</a:t>
            </a:r>
            <a:r>
              <a:rPr lang="it-IT" sz="1600" dirty="0"/>
              <a:t> slide…..</a:t>
            </a:r>
          </a:p>
          <a:p>
            <a:pPr lvl="1"/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</p:txBody>
      </p:sp>
      <p:sp>
        <p:nvSpPr>
          <p:cNvPr id="38" name="Titolo 1">
            <a:extLst>
              <a:ext uri="{FF2B5EF4-FFF2-40B4-BE49-F238E27FC236}">
                <a16:creationId xmlns:a16="http://schemas.microsoft.com/office/drawing/2014/main" id="{475D2F27-4931-4C52-BEB6-240957A1F584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MQSXF1 Case Study</a:t>
            </a:r>
          </a:p>
        </p:txBody>
      </p:sp>
    </p:spTree>
    <p:extLst>
      <p:ext uri="{BB962C8B-B14F-4D97-AF65-F5344CB8AC3E}">
        <p14:creationId xmlns:p14="http://schemas.microsoft.com/office/powerpoint/2010/main" val="2349233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  <p:bldP spid="30" grpId="0" animBg="1"/>
      <p:bldP spid="34" grpId="0" animBg="1"/>
      <p:bldP spid="35" grpId="0" animBg="1"/>
      <p:bldP spid="36" grpId="0" animBg="1"/>
      <p:bldP spid="37" grpId="0" animBg="1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15</a:t>
            </a:fld>
            <a:endParaRPr lang="it-IT"/>
          </a:p>
        </p:txBody>
      </p:sp>
      <p:grpSp>
        <p:nvGrpSpPr>
          <p:cNvPr id="3" name="Gruppo 2">
            <a:extLst>
              <a:ext uri="{FF2B5EF4-FFF2-40B4-BE49-F238E27FC236}">
                <a16:creationId xmlns:a16="http://schemas.microsoft.com/office/drawing/2014/main" id="{F5210CE3-EB80-4284-B067-9D27572C8759}"/>
              </a:ext>
            </a:extLst>
          </p:cNvPr>
          <p:cNvGrpSpPr/>
          <p:nvPr/>
        </p:nvGrpSpPr>
        <p:grpSpPr>
          <a:xfrm>
            <a:off x="4400710" y="919065"/>
            <a:ext cx="7095476" cy="5218019"/>
            <a:chOff x="4400710" y="919065"/>
            <a:chExt cx="7095476" cy="5218019"/>
          </a:xfrm>
        </p:grpSpPr>
        <p:pic>
          <p:nvPicPr>
            <p:cNvPr id="5" name="Immagine 4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&#10;\begin{document}&#10;&#10;\begin{table}[t!]&#10;\centering&#10;\begin{tabular}{c|c|c|c|c|c|c|c}&#10;\hline&#10;Quench N &amp; Current &amp; C$_{3}$ Meas. $\phi$ &amp; De. Std. &amp; Sim. $\phi$ &amp; N Coil &amp; VA/VB QDS &amp; VA/VB\\ &#10;&amp; [A] &amp; [°] &amp; [°] &amp; [°] &amp; &amp; &amp;\\ &#10;\hline&#10;24 &amp; 171.5 &amp; 357.6 &amp; 0.96 &amp; 360 &amp; 2 &amp; Va &amp; Va\textcolor{DarkGreen}{\hspace{0.1cm}\checkmark}\\ &#10;25 &amp; 170.5 &amp; 357.7 &amp; 1 &amp; 360 &amp; 2 &amp; Va &amp; Va\textcolor{DarkGreen}{\hspace{0.1cm}\checkmark}\\ &#10;26 &amp; 179 &amp; 179.1 &amp; 1.08 &amp; 180 &amp; 4 &amp; Vb &amp; Vb\textcolor{DarkGreen}{\hspace{0.1cm}\checkmark}\\ &#10;27 &amp; 175 &amp; 357.3 &amp; 1.26 &amp; 360 &amp; 2 &amp; Va &amp; Va\textcolor{DarkGreen}{\hspace{0.1cm}\checkmark}\\ &#10;28 &amp; 178.5 &amp; 92.3 &amp; 1.95 &amp; 90 &amp; 1 &amp; Vb &amp; Vb\textcolor{DarkGreen}{\hspace{0.1cm}\checkmark}\\ &#10;29 &amp; 181.5 &amp; 265.1 &amp; 1.15 &amp; 270 &amp; 3 &amp; Va &amp; Va\textcolor{DarkGreen}{\hspace{0.1cm}\checkmark}\\ &#10;30 &amp; 180.5 &amp; 265 &amp; 1.07 &amp; 270 &amp; 3 &amp; Va &amp; Va\textcolor{DarkGreen}{\hspace{0.1cm}\checkmark}\\ &#10;31 &amp; 180.5 &amp; 264.8 &amp; 1.34 &amp; 270 &amp; 3 &amp; Va &amp; Va\textcolor{DarkGreen}{\hspace{0.1cm}\checkmark}\\ &#10;32 &amp; 180 &amp; 178.8 &amp; 1.3 &amp; 180 &amp; 4 &amp; Vb &amp; Vb\textcolor{DarkGreen}{\hspace{0.1cm}\checkmark}\\ &#10;33 &amp; 180.5 &amp; 92.3 &amp; 1.41 &amp; 90 &amp; 1 &amp; Vb &amp; Vb\textcolor{DarkGreen}{\hspace{0.1cm}\checkmark}\\ &#10;34 &amp; 185.5 &amp; 356.7 &amp; 0.93 &amp; 360 &amp; 2 &amp; Va &amp; Va\textcolor{DarkGreen}{\hspace{0.1cm}\checkmark}\\ &#10;35 &amp; 188 &amp; 46.3 &amp; 0.84 &amp; 45 &amp; 1 and 2 &amp; Vb &amp; Va-Vb\textcolor{DarkGreen}{\hspace{0.1cm}\checkmark}\\ &#10;36 &amp; 192 &amp; 229.8 &amp; 10.29 &amp; ? &amp; All &amp; Vb &amp; Va-Vb\\ &#10;37 &amp; 194.5 &amp; 307.8 &amp; 0.87 &amp; 315 &amp; 2 and 3 &amp; Va &amp; Va\textcolor{DarkGreen}{\hspace{0.1cm}\checkmark}\\ &#10;38 &amp; 196 &amp; 39.1 &amp; 57.85 &amp; ? &amp; All &amp; Vb &amp; Va-Vb\\ &#10;39 &amp; 197 &amp; 45.3 &amp; 0.97 &amp; 45 &amp; 1 and 2 &amp; Vb &amp; Va-Vb\textcolor{DarkGreen}{\hspace{0.1cm}\checkmark}\\ &#10;40 &amp; 192 &amp; 318.1 &amp; 1.45 &amp; 315 &amp; 2 and 3 &amp; Va &amp; Va\textcolor{DarkGreen}{\hspace{0.1cm}\checkmark}\\ &#10;41 &amp; 197 &amp; 296.4 &amp; 19.6 &amp; ? &amp; All &amp; Va &amp; Va-Vb \\ &#10;42 &amp; 199.5 &amp; 315.1 &amp; 1.21 &amp; 315 &amp; 2 and 3 &amp; Va &amp; Va\textcolor{DarkGreen}{\hspace{0.1cm}\checkmark}\\ &#10;43 &amp; 200 &amp; 307.9 &amp; 1.32 &amp; 315 &amp; 2 and 3 &amp; Va &amp; Va\textcolor{DarkGreen}{\hspace{0.1cm}\checkmark}\\ &#10;44 &amp; 196 &amp; 308.1 &amp; 1.23 &amp; 315 &amp; 2 and 3 &amp; Va &amp; Va\textcolor{DarkGreen}{\hspace{0.1cm}\checkmark}\\ &#10;45 &amp; 168.5 &amp; 265.4 &amp; 1.05 &amp; 270 &amp; 3 &amp; Va &amp; Va\textcolor{DarkGreen}{\hspace{0.1cm}\checkmark}\\ &#10;46 &amp; 190 &amp; 264 &amp; 1.35 &amp; 270 &amp; 3 &amp; Va &amp; Va\textcolor{DarkGreen}{\hspace{0.1cm}\checkmark}\\ &#10;\hline&#10;\end{tabular}&#10;\end{table}&#10;\end{document}" title="IguanaTex Bitmap Display">
              <a:extLst>
                <a:ext uri="{FF2B5EF4-FFF2-40B4-BE49-F238E27FC236}">
                  <a16:creationId xmlns:a16="http://schemas.microsoft.com/office/drawing/2014/main" id="{52E3C3BA-963A-4CF3-9A3D-36AE2FA05F70}"/>
                </a:ext>
              </a:extLst>
            </p:cNvPr>
            <p:cNvPicPr>
              <a:picLocks noChangeAspect="1"/>
            </p:cNvPicPr>
            <p:nvPr>
              <p:custDataLst>
                <p:tags r:id="rId1"/>
              </p:custDataLst>
            </p:nvPr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400710" y="920313"/>
              <a:ext cx="7095476" cy="5216771"/>
            </a:xfrm>
            <a:prstGeom prst="rect">
              <a:avLst/>
            </a:prstGeom>
          </p:spPr>
        </p:pic>
        <p:sp>
          <p:nvSpPr>
            <p:cNvPr id="18" name="Rettangolo 17">
              <a:extLst>
                <a:ext uri="{FF2B5EF4-FFF2-40B4-BE49-F238E27FC236}">
                  <a16:creationId xmlns:a16="http://schemas.microsoft.com/office/drawing/2014/main" id="{653275E2-4D7C-40ED-B6D4-3D13A918AC96}"/>
                </a:ext>
              </a:extLst>
            </p:cNvPr>
            <p:cNvSpPr/>
            <p:nvPr/>
          </p:nvSpPr>
          <p:spPr>
            <a:xfrm>
              <a:off x="6160645" y="919065"/>
              <a:ext cx="1042201" cy="5184000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19" name="Rettangolo 18">
              <a:extLst>
                <a:ext uri="{FF2B5EF4-FFF2-40B4-BE49-F238E27FC236}">
                  <a16:creationId xmlns:a16="http://schemas.microsoft.com/office/drawing/2014/main" id="{C385248F-71FB-4AF7-86FD-99404409D938}"/>
                </a:ext>
              </a:extLst>
            </p:cNvPr>
            <p:cNvSpPr/>
            <p:nvPr/>
          </p:nvSpPr>
          <p:spPr>
            <a:xfrm>
              <a:off x="8025209" y="919065"/>
              <a:ext cx="740939" cy="5184000"/>
            </a:xfrm>
            <a:prstGeom prst="rect">
              <a:avLst/>
            </a:prstGeom>
            <a:noFill/>
            <a:ln w="28575">
              <a:solidFill>
                <a:schemeClr val="tx1">
                  <a:lumMod val="95000"/>
                  <a:lumOff val="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</p:grpSp>
      <p:sp>
        <p:nvSpPr>
          <p:cNvPr id="24" name="Rettangolo 23">
            <a:extLst>
              <a:ext uri="{FF2B5EF4-FFF2-40B4-BE49-F238E27FC236}">
                <a16:creationId xmlns:a16="http://schemas.microsoft.com/office/drawing/2014/main" id="{D3F695A0-B743-4D6D-A6F8-56AB6C4F7794}"/>
              </a:ext>
            </a:extLst>
          </p:cNvPr>
          <p:cNvSpPr/>
          <p:nvPr/>
        </p:nvSpPr>
        <p:spPr>
          <a:xfrm>
            <a:off x="4521401" y="3605827"/>
            <a:ext cx="6876000" cy="1980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B157B9C1-DA59-4B7B-928B-AEB8F117650F}"/>
              </a:ext>
            </a:extLst>
          </p:cNvPr>
          <p:cNvSpPr/>
          <p:nvPr/>
        </p:nvSpPr>
        <p:spPr>
          <a:xfrm>
            <a:off x="4521401" y="3816435"/>
            <a:ext cx="6876000" cy="198000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5859FCF3-023F-4CED-B21B-736CDDC7A578}"/>
              </a:ext>
            </a:extLst>
          </p:cNvPr>
          <p:cNvSpPr/>
          <p:nvPr/>
        </p:nvSpPr>
        <p:spPr>
          <a:xfrm>
            <a:off x="4521401" y="4027043"/>
            <a:ext cx="6876000" cy="1980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44883013-A20E-4487-9E43-6D5C83381E9B}"/>
              </a:ext>
            </a:extLst>
          </p:cNvPr>
          <p:cNvSpPr/>
          <p:nvPr/>
        </p:nvSpPr>
        <p:spPr>
          <a:xfrm>
            <a:off x="4521401" y="4448259"/>
            <a:ext cx="6876000" cy="1980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02CCCD5F-D886-4E99-927B-883215148DCB}"/>
              </a:ext>
            </a:extLst>
          </p:cNvPr>
          <p:cNvSpPr/>
          <p:nvPr/>
        </p:nvSpPr>
        <p:spPr>
          <a:xfrm>
            <a:off x="4521401" y="4658867"/>
            <a:ext cx="6876000" cy="1980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A927D4B6-5430-493D-9923-D9E51C072476}"/>
              </a:ext>
            </a:extLst>
          </p:cNvPr>
          <p:cNvSpPr/>
          <p:nvPr/>
        </p:nvSpPr>
        <p:spPr>
          <a:xfrm>
            <a:off x="4521401" y="4869475"/>
            <a:ext cx="6876000" cy="198000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30" name="Rettangolo 29">
            <a:extLst>
              <a:ext uri="{FF2B5EF4-FFF2-40B4-BE49-F238E27FC236}">
                <a16:creationId xmlns:a16="http://schemas.microsoft.com/office/drawing/2014/main" id="{7E4186A7-09F1-4532-B9DD-3D5AE1015B43}"/>
              </a:ext>
            </a:extLst>
          </p:cNvPr>
          <p:cNvSpPr/>
          <p:nvPr/>
        </p:nvSpPr>
        <p:spPr>
          <a:xfrm>
            <a:off x="4521401" y="4237651"/>
            <a:ext cx="6876000" cy="198000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B2AD7BA7-BBF5-472B-9EDC-B2327174128E}"/>
              </a:ext>
            </a:extLst>
          </p:cNvPr>
          <p:cNvSpPr/>
          <p:nvPr/>
        </p:nvSpPr>
        <p:spPr>
          <a:xfrm>
            <a:off x="4521401" y="5080083"/>
            <a:ext cx="6876000" cy="1980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32" name="Rettangolo 31">
            <a:extLst>
              <a:ext uri="{FF2B5EF4-FFF2-40B4-BE49-F238E27FC236}">
                <a16:creationId xmlns:a16="http://schemas.microsoft.com/office/drawing/2014/main" id="{A536EA47-983E-41DE-B8A7-647306BEF90B}"/>
              </a:ext>
            </a:extLst>
          </p:cNvPr>
          <p:cNvSpPr/>
          <p:nvPr/>
        </p:nvSpPr>
        <p:spPr>
          <a:xfrm>
            <a:off x="4521401" y="5290691"/>
            <a:ext cx="6876000" cy="1980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44" name="Rettangolo 43">
            <a:extLst>
              <a:ext uri="{FF2B5EF4-FFF2-40B4-BE49-F238E27FC236}">
                <a16:creationId xmlns:a16="http://schemas.microsoft.com/office/drawing/2014/main" id="{3E38B930-CF91-4BF2-97DD-D92B899F9568}"/>
              </a:ext>
            </a:extLst>
          </p:cNvPr>
          <p:cNvSpPr/>
          <p:nvPr/>
        </p:nvSpPr>
        <p:spPr>
          <a:xfrm>
            <a:off x="4521401" y="5501302"/>
            <a:ext cx="6876000" cy="19800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45" name="CasellaDiTesto 44">
            <a:extLst>
              <a:ext uri="{FF2B5EF4-FFF2-40B4-BE49-F238E27FC236}">
                <a16:creationId xmlns:a16="http://schemas.microsoft.com/office/drawing/2014/main" id="{9E82A7C4-E2AB-41FE-B38A-C6D8029645D6}"/>
              </a:ext>
            </a:extLst>
          </p:cNvPr>
          <p:cNvSpPr txBox="1"/>
          <p:nvPr/>
        </p:nvSpPr>
        <p:spPr>
          <a:xfrm>
            <a:off x="176010" y="5187997"/>
            <a:ext cx="4504402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600" dirty="0"/>
              <a:t>More multi-coil quench </a:t>
            </a:r>
            <a:r>
              <a:rPr lang="it-IT" sz="1600" dirty="0" err="1"/>
              <a:t>at</a:t>
            </a:r>
            <a:r>
              <a:rPr lang="it-IT" sz="1600" dirty="0"/>
              <a:t> high </a:t>
            </a:r>
            <a:r>
              <a:rPr lang="it-IT" sz="1600" dirty="0" err="1"/>
              <a:t>current</a:t>
            </a:r>
            <a:r>
              <a:rPr lang="it-IT" sz="1600" dirty="0"/>
              <a:t> </a:t>
            </a:r>
            <a:r>
              <a:rPr lang="it-IT" sz="1600" dirty="0" err="1"/>
              <a:t>values</a:t>
            </a:r>
            <a:endParaRPr lang="it-IT" sz="1600" dirty="0"/>
          </a:p>
          <a:p>
            <a:pPr lvl="1"/>
            <a:r>
              <a:rPr lang="it-IT" sz="1600" dirty="0" err="1"/>
              <a:t>Higher</a:t>
            </a:r>
            <a:r>
              <a:rPr lang="it-IT" sz="1600" dirty="0"/>
              <a:t> </a:t>
            </a:r>
            <a:r>
              <a:rPr lang="it-IT" sz="1600" dirty="0" err="1"/>
              <a:t>current</a:t>
            </a:r>
            <a:r>
              <a:rPr lang="it-IT" sz="1600" dirty="0"/>
              <a:t> </a:t>
            </a:r>
            <a:r>
              <a:rPr lang="it-IT" sz="1600" dirty="0" err="1"/>
              <a:t>decay</a:t>
            </a:r>
            <a:r>
              <a:rPr lang="it-IT" sz="1600" dirty="0"/>
              <a:t> rate</a:t>
            </a:r>
          </a:p>
          <a:p>
            <a:pPr lvl="1"/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1600" dirty="0"/>
          </a:p>
        </p:txBody>
      </p:sp>
      <p:sp>
        <p:nvSpPr>
          <p:cNvPr id="46" name="Titolo 1">
            <a:extLst>
              <a:ext uri="{FF2B5EF4-FFF2-40B4-BE49-F238E27FC236}">
                <a16:creationId xmlns:a16="http://schemas.microsoft.com/office/drawing/2014/main" id="{873A7D2A-7E8B-4EE4-B75C-D220EF2746E5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MQSXF1 Case Study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1870A529-7465-405D-AA97-88FCDCB15F7E}"/>
              </a:ext>
            </a:extLst>
          </p:cNvPr>
          <p:cNvGrpSpPr/>
          <p:nvPr/>
        </p:nvGrpSpPr>
        <p:grpSpPr>
          <a:xfrm>
            <a:off x="198602" y="1441416"/>
            <a:ext cx="3995766" cy="3417886"/>
            <a:chOff x="198602" y="1441416"/>
            <a:chExt cx="3995766" cy="3417886"/>
          </a:xfrm>
        </p:grpSpPr>
        <p:pic>
          <p:nvPicPr>
            <p:cNvPr id="33" name="Immagine 32">
              <a:extLst>
                <a:ext uri="{FF2B5EF4-FFF2-40B4-BE49-F238E27FC236}">
                  <a16:creationId xmlns:a16="http://schemas.microsoft.com/office/drawing/2014/main" id="{6E3B7CC5-CF2E-45E5-AB22-52B5BABDA6D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97" r="7345"/>
            <a:stretch/>
          </p:blipFill>
          <p:spPr>
            <a:xfrm>
              <a:off x="198602" y="1441416"/>
              <a:ext cx="3995766" cy="3417886"/>
            </a:xfrm>
            <a:prstGeom prst="rect">
              <a:avLst/>
            </a:prstGeom>
          </p:spPr>
        </p:pic>
        <p:sp>
          <p:nvSpPr>
            <p:cNvPr id="47" name="CasellaDiTesto 46">
              <a:extLst>
                <a:ext uri="{FF2B5EF4-FFF2-40B4-BE49-F238E27FC236}">
                  <a16:creationId xmlns:a16="http://schemas.microsoft.com/office/drawing/2014/main" id="{DC2808D6-636F-4109-9958-6769CD97A552}"/>
                </a:ext>
              </a:extLst>
            </p:cNvPr>
            <p:cNvSpPr txBox="1"/>
            <p:nvPr/>
          </p:nvSpPr>
          <p:spPr>
            <a:xfrm>
              <a:off x="2841708" y="2797922"/>
              <a:ext cx="68272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Coil 2</a:t>
              </a:r>
            </a:p>
          </p:txBody>
        </p:sp>
        <p:sp>
          <p:nvSpPr>
            <p:cNvPr id="48" name="CasellaDiTesto 47">
              <a:extLst>
                <a:ext uri="{FF2B5EF4-FFF2-40B4-BE49-F238E27FC236}">
                  <a16:creationId xmlns:a16="http://schemas.microsoft.com/office/drawing/2014/main" id="{BAF34BAB-6302-4100-8C3C-22854BB0BAFB}"/>
                </a:ext>
              </a:extLst>
            </p:cNvPr>
            <p:cNvSpPr txBox="1"/>
            <p:nvPr/>
          </p:nvSpPr>
          <p:spPr>
            <a:xfrm>
              <a:off x="1676201" y="1854232"/>
              <a:ext cx="68272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Coil 3</a:t>
              </a:r>
            </a:p>
          </p:txBody>
        </p:sp>
        <p:sp>
          <p:nvSpPr>
            <p:cNvPr id="49" name="CasellaDiTesto 48">
              <a:extLst>
                <a:ext uri="{FF2B5EF4-FFF2-40B4-BE49-F238E27FC236}">
                  <a16:creationId xmlns:a16="http://schemas.microsoft.com/office/drawing/2014/main" id="{76E5C122-7196-44B0-AA99-A9FF8DEC89B3}"/>
                </a:ext>
              </a:extLst>
            </p:cNvPr>
            <p:cNvSpPr txBox="1"/>
            <p:nvPr/>
          </p:nvSpPr>
          <p:spPr>
            <a:xfrm>
              <a:off x="566817" y="2797922"/>
              <a:ext cx="68272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Coil 4</a:t>
              </a:r>
            </a:p>
          </p:txBody>
        </p:sp>
        <p:sp>
          <p:nvSpPr>
            <p:cNvPr id="50" name="CasellaDiTesto 49">
              <a:extLst>
                <a:ext uri="{FF2B5EF4-FFF2-40B4-BE49-F238E27FC236}">
                  <a16:creationId xmlns:a16="http://schemas.microsoft.com/office/drawing/2014/main" id="{2091FF4C-4294-4282-BAF9-AB2CE48F96FB}"/>
                </a:ext>
              </a:extLst>
            </p:cNvPr>
            <p:cNvSpPr txBox="1"/>
            <p:nvPr/>
          </p:nvSpPr>
          <p:spPr>
            <a:xfrm>
              <a:off x="1685079" y="3841239"/>
              <a:ext cx="682727" cy="338554"/>
            </a:xfrm>
            <a:prstGeom prst="rect">
              <a:avLst/>
            </a:prstGeom>
            <a:solidFill>
              <a:schemeClr val="bg1"/>
            </a:solidFill>
            <a:ln>
              <a:solidFill>
                <a:schemeClr val="accent1"/>
              </a:solidFill>
            </a:ln>
          </p:spPr>
          <p:txBody>
            <a:bodyPr wrap="square" rtlCol="0">
              <a:spAutoFit/>
            </a:bodyPr>
            <a:lstStyle/>
            <a:p>
              <a:pPr algn="ctr"/>
              <a:r>
                <a:rPr lang="it-IT" sz="1600" dirty="0"/>
                <a:t>Coil 1</a:t>
              </a:r>
            </a:p>
          </p:txBody>
        </p:sp>
        <p:cxnSp>
          <p:nvCxnSpPr>
            <p:cNvPr id="51" name="Connettore 2 50">
              <a:extLst>
                <a:ext uri="{FF2B5EF4-FFF2-40B4-BE49-F238E27FC236}">
                  <a16:creationId xmlns:a16="http://schemas.microsoft.com/office/drawing/2014/main" id="{31F8AE07-A3F1-43A9-8CA5-30AE9F291A0D}"/>
                </a:ext>
              </a:extLst>
            </p:cNvPr>
            <p:cNvCxnSpPr>
              <a:cxnSpLocks/>
            </p:cNvCxnSpPr>
            <p:nvPr/>
          </p:nvCxnSpPr>
          <p:spPr>
            <a:xfrm flipV="1">
              <a:off x="2026442" y="3506680"/>
              <a:ext cx="0" cy="25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Connettore 2 51">
              <a:extLst>
                <a:ext uri="{FF2B5EF4-FFF2-40B4-BE49-F238E27FC236}">
                  <a16:creationId xmlns:a16="http://schemas.microsoft.com/office/drawing/2014/main" id="{A9AA4673-9E76-49A6-B7D4-8C70FAF407C3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539015" y="2967199"/>
              <a:ext cx="25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Connettore 2 52">
              <a:extLst>
                <a:ext uri="{FF2B5EF4-FFF2-40B4-BE49-F238E27FC236}">
                  <a16:creationId xmlns:a16="http://schemas.microsoft.com/office/drawing/2014/main" id="{90AF43E8-070A-42B6-9783-13565809FD58}"/>
                </a:ext>
              </a:extLst>
            </p:cNvPr>
            <p:cNvCxnSpPr>
              <a:cxnSpLocks/>
            </p:cNvCxnSpPr>
            <p:nvPr/>
          </p:nvCxnSpPr>
          <p:spPr>
            <a:xfrm>
              <a:off x="2017564" y="2192786"/>
              <a:ext cx="0" cy="25200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Connettore 2 53">
              <a:extLst>
                <a:ext uri="{FF2B5EF4-FFF2-40B4-BE49-F238E27FC236}">
                  <a16:creationId xmlns:a16="http://schemas.microsoft.com/office/drawing/2014/main" id="{4A87920E-15A0-4057-9BF8-ED494B72913E}"/>
                </a:ext>
              </a:extLst>
            </p:cNvPr>
            <p:cNvCxnSpPr>
              <a:cxnSpLocks/>
            </p:cNvCxnSpPr>
            <p:nvPr/>
          </p:nvCxnSpPr>
          <p:spPr>
            <a:xfrm>
              <a:off x="1249544" y="2967199"/>
              <a:ext cx="252000" cy="0"/>
            </a:xfrm>
            <a:prstGeom prst="straightConnector1">
              <a:avLst/>
            </a:prstGeom>
            <a:ln w="28575">
              <a:solidFill>
                <a:schemeClr val="tx1"/>
              </a:solidFill>
              <a:tailEnd type="triangle"/>
            </a:ln>
          </p:spPr>
          <p:style>
            <a:lnRef idx="3">
              <a:schemeClr val="accent1"/>
            </a:lnRef>
            <a:fillRef idx="0">
              <a:schemeClr val="accent1"/>
            </a:fillRef>
            <a:effectRef idx="2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75890866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animBg="1"/>
      <p:bldP spid="26" grpId="0" animBg="1"/>
      <p:bldP spid="27" grpId="0" animBg="1"/>
      <p:bldP spid="28" grpId="0" animBg="1"/>
      <p:bldP spid="29" grpId="0" animBg="1"/>
      <p:bldP spid="30" grpId="0" animBg="1"/>
      <p:bldP spid="31" grpId="0" animBg="1"/>
      <p:bldP spid="32" grpId="0" animBg="1"/>
      <p:bldP spid="44" grpId="0" animBg="1"/>
      <p:bldP spid="4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uppo 2">
            <a:extLst>
              <a:ext uri="{FF2B5EF4-FFF2-40B4-BE49-F238E27FC236}">
                <a16:creationId xmlns:a16="http://schemas.microsoft.com/office/drawing/2014/main" id="{21974D1F-54E8-41DF-947A-E9F6EACB4433}"/>
              </a:ext>
            </a:extLst>
          </p:cNvPr>
          <p:cNvGrpSpPr/>
          <p:nvPr/>
        </p:nvGrpSpPr>
        <p:grpSpPr>
          <a:xfrm>
            <a:off x="5909510" y="1409382"/>
            <a:ext cx="6244388" cy="4683158"/>
            <a:chOff x="5909510" y="1409382"/>
            <a:chExt cx="6244388" cy="4683158"/>
          </a:xfrm>
        </p:grpSpPr>
        <p:pic>
          <p:nvPicPr>
            <p:cNvPr id="29" name="Immagine 28">
              <a:extLst>
                <a:ext uri="{FF2B5EF4-FFF2-40B4-BE49-F238E27FC236}">
                  <a16:creationId xmlns:a16="http://schemas.microsoft.com/office/drawing/2014/main" id="{3A3A109C-90F6-4A1E-9266-79E7111DBDD1}"/>
                </a:ext>
              </a:extLst>
            </p:cNvPr>
            <p:cNvPicPr>
              <a:picLocks noChangeAspect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>
              <a:off x="5909510" y="1409382"/>
              <a:ext cx="6244388" cy="4683158"/>
            </a:xfrm>
            <a:prstGeom prst="rect">
              <a:avLst/>
            </a:prstGeom>
          </p:spPr>
        </p:pic>
        <p:grpSp>
          <p:nvGrpSpPr>
            <p:cNvPr id="28" name="Gruppo 27">
              <a:extLst>
                <a:ext uri="{FF2B5EF4-FFF2-40B4-BE49-F238E27FC236}">
                  <a16:creationId xmlns:a16="http://schemas.microsoft.com/office/drawing/2014/main" id="{28A8E597-5ED4-49A0-8FB9-877BBC214341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9129712" y="2018909"/>
              <a:ext cx="2123930" cy="619397"/>
              <a:chOff x="9129713" y="2018912"/>
              <a:chExt cx="2051940" cy="541752"/>
            </a:xfrm>
          </p:grpSpPr>
          <p:sp>
            <p:nvSpPr>
              <p:cNvPr id="30" name="Rettangolo 29">
                <a:extLst>
                  <a:ext uri="{FF2B5EF4-FFF2-40B4-BE49-F238E27FC236}">
                    <a16:creationId xmlns:a16="http://schemas.microsoft.com/office/drawing/2014/main" id="{C4A65965-C45D-434F-8F7F-F19520262D3C}"/>
                  </a:ext>
                </a:extLst>
              </p:cNvPr>
              <p:cNvSpPr/>
              <p:nvPr/>
            </p:nvSpPr>
            <p:spPr>
              <a:xfrm>
                <a:off x="9129713" y="2105025"/>
                <a:ext cx="314325" cy="104775"/>
              </a:xfrm>
              <a:prstGeom prst="rect">
                <a:avLst/>
              </a:prstGeom>
              <a:solidFill>
                <a:srgbClr val="3D26A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32" name="Rettangolo 31">
                <a:extLst>
                  <a:ext uri="{FF2B5EF4-FFF2-40B4-BE49-F238E27FC236}">
                    <a16:creationId xmlns:a16="http://schemas.microsoft.com/office/drawing/2014/main" id="{8F1B8839-7FB9-4980-AC49-D481020F7BF4}"/>
                  </a:ext>
                </a:extLst>
              </p:cNvPr>
              <p:cNvSpPr/>
              <p:nvPr/>
            </p:nvSpPr>
            <p:spPr>
              <a:xfrm>
                <a:off x="9129713" y="2369777"/>
                <a:ext cx="314325" cy="104775"/>
              </a:xfrm>
              <a:prstGeom prst="rect">
                <a:avLst/>
              </a:prstGeom>
              <a:solidFill>
                <a:srgbClr val="F9FA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B6E3A044-84B9-4577-B668-BFD4B6D653E1}"/>
                  </a:ext>
                </a:extLst>
              </p:cNvPr>
              <p:cNvSpPr txBox="1"/>
              <p:nvPr/>
            </p:nvSpPr>
            <p:spPr>
              <a:xfrm>
                <a:off x="9472613" y="2018912"/>
                <a:ext cx="1709040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200" dirty="0"/>
                  <a:t>Single-Coil Quench</a:t>
                </a:r>
                <a:endParaRPr lang="it-IT" dirty="0"/>
              </a:p>
            </p:txBody>
          </p:sp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9349677C-FAE5-41C0-A091-F0284ED2798F}"/>
                  </a:ext>
                </a:extLst>
              </p:cNvPr>
              <p:cNvSpPr txBox="1"/>
              <p:nvPr/>
            </p:nvSpPr>
            <p:spPr>
              <a:xfrm>
                <a:off x="9468601" y="2283665"/>
                <a:ext cx="165423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200" dirty="0"/>
                  <a:t>Double-Coil Quench</a:t>
                </a:r>
                <a:endParaRPr lang="it-IT" dirty="0"/>
              </a:p>
            </p:txBody>
          </p:sp>
        </p:grpSp>
      </p:grp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16</a:t>
            </a:fld>
            <a:endParaRPr lang="it-IT"/>
          </a:p>
        </p:txBody>
      </p:sp>
      <p:pic>
        <p:nvPicPr>
          <p:cNvPr id="20" name="Immagine 19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^{j,j+1}=\biggl|\textrm{C}_{n}^{j}\biggr|\biggl(e^{-i\frac{n-b}{b}(j-1)\pi}+e^{-i\frac{n-b}{b}j\pi}\biggr)&#10;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ABCFCC5A-44CE-4F52-8B1D-57A79DA21CCA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4" y="4324321"/>
            <a:ext cx="3122475" cy="352857"/>
          </a:xfrm>
          <a:prstGeom prst="rect">
            <a:avLst/>
          </a:prstGeom>
        </p:spPr>
      </p:pic>
      <p:pic>
        <p:nvPicPr>
          <p:cNvPr id="22" name="Immagine 21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^{j,j+1}=2\biggl|\textrm{C}_{n}^{j}\biggr|e^{-i\frac{n-b}{b}(j-\frac{1}{2})\pi}\cos\biggl(\frac{n-b}{b}\frac{\pi}{2}\biggr)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9DF538DB-9829-4BDC-B4F2-1644F71FF78E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3" y="5065937"/>
            <a:ext cx="3301999" cy="422190"/>
          </a:xfrm>
          <a:prstGeom prst="rect">
            <a:avLst/>
          </a:prstGeom>
        </p:spPr>
      </p:pic>
      <p:pic>
        <p:nvPicPr>
          <p:cNvPr id="4" name="Immagine 3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n=2b(1\pm{}l)\hspace{0.2cm}\textrm{with}\hspace{0.2cm}l=0,1,2...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228D2039-73E3-4695-8295-030010CCE80C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3151" y="5904647"/>
            <a:ext cx="2530668" cy="178286"/>
          </a:xfrm>
          <a:prstGeom prst="rect">
            <a:avLst/>
          </a:prstGeom>
        </p:spPr>
      </p:pic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5AE6DBBA-F9D1-4D86-8A0C-AE2B665F44DC}"/>
              </a:ext>
            </a:extLst>
          </p:cNvPr>
          <p:cNvSpPr txBox="1"/>
          <p:nvPr/>
        </p:nvSpPr>
        <p:spPr>
          <a:xfrm>
            <a:off x="371500" y="3942798"/>
            <a:ext cx="2577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New </a:t>
            </a:r>
            <a:r>
              <a:rPr lang="it-IT" dirty="0" err="1"/>
              <a:t>Harmonic</a:t>
            </a:r>
            <a:r>
              <a:rPr lang="it-IT" dirty="0"/>
              <a:t> Content: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3C7FDDE8-DB6B-4B5F-8966-404CCCB296F8}"/>
              </a:ext>
            </a:extLst>
          </p:cNvPr>
          <p:cNvSpPr txBox="1"/>
          <p:nvPr/>
        </p:nvSpPr>
        <p:spPr>
          <a:xfrm>
            <a:off x="371500" y="4684414"/>
            <a:ext cx="2577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With Some algebra:</a:t>
            </a:r>
          </a:p>
        </p:txBody>
      </p:sp>
      <p:sp>
        <p:nvSpPr>
          <p:cNvPr id="5" name="Ovale 4">
            <a:extLst>
              <a:ext uri="{FF2B5EF4-FFF2-40B4-BE49-F238E27FC236}">
                <a16:creationId xmlns:a16="http://schemas.microsoft.com/office/drawing/2014/main" id="{413B0C8C-6ABB-4BA0-83FB-034B8668D44D}"/>
              </a:ext>
            </a:extLst>
          </p:cNvPr>
          <p:cNvSpPr/>
          <p:nvPr/>
        </p:nvSpPr>
        <p:spPr>
          <a:xfrm>
            <a:off x="2325557" y="5633656"/>
            <a:ext cx="2745855" cy="720268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5A665C0E-EF40-40CC-AD10-E555E4993621}"/>
              </a:ext>
            </a:extLst>
          </p:cNvPr>
          <p:cNvCxnSpPr/>
          <p:nvPr/>
        </p:nvCxnSpPr>
        <p:spPr>
          <a:xfrm>
            <a:off x="8224389" y="2966747"/>
            <a:ext cx="0" cy="2268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Connettore 2 23">
            <a:extLst>
              <a:ext uri="{FF2B5EF4-FFF2-40B4-BE49-F238E27FC236}">
                <a16:creationId xmlns:a16="http://schemas.microsoft.com/office/drawing/2014/main" id="{2279CA77-802E-44E5-937D-EC2B4F5F468D}"/>
              </a:ext>
            </a:extLst>
          </p:cNvPr>
          <p:cNvCxnSpPr/>
          <p:nvPr/>
        </p:nvCxnSpPr>
        <p:spPr>
          <a:xfrm>
            <a:off x="10970902" y="3231530"/>
            <a:ext cx="0" cy="2268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6B757714-88EA-4256-A7F2-A0FF33AABEAF}"/>
              </a:ext>
            </a:extLst>
          </p:cNvPr>
          <p:cNvSpPr txBox="1"/>
          <p:nvPr/>
        </p:nvSpPr>
        <p:spPr>
          <a:xfrm>
            <a:off x="7642081" y="2559227"/>
            <a:ext cx="13446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/>
              <a:t>Suppressed</a:t>
            </a:r>
            <a:endParaRPr lang="it-IT" dirty="0"/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BF285251-3703-4714-BD91-281AF95C1AB7}"/>
              </a:ext>
            </a:extLst>
          </p:cNvPr>
          <p:cNvSpPr txBox="1"/>
          <p:nvPr/>
        </p:nvSpPr>
        <p:spPr>
          <a:xfrm>
            <a:off x="10143050" y="2743893"/>
            <a:ext cx="13446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/>
              <a:t>Suppressed</a:t>
            </a:r>
            <a:endParaRPr lang="it-IT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C9F77A1D-8294-49E0-9262-06BE9D3FB6DE}"/>
              </a:ext>
            </a:extLst>
          </p:cNvPr>
          <p:cNvSpPr txBox="1"/>
          <p:nvPr/>
        </p:nvSpPr>
        <p:spPr>
          <a:xfrm>
            <a:off x="7275755" y="1224672"/>
            <a:ext cx="3511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Harmonic</a:t>
            </a:r>
            <a:r>
              <a:rPr lang="it-IT" dirty="0"/>
              <a:t> Content </a:t>
            </a:r>
            <a:r>
              <a:rPr lang="it-IT" dirty="0" err="1"/>
              <a:t>Comparison</a:t>
            </a:r>
            <a:r>
              <a:rPr lang="it-IT" dirty="0"/>
              <a:t> </a:t>
            </a:r>
          </a:p>
        </p:txBody>
      </p:sp>
      <p:pic>
        <p:nvPicPr>
          <p:cNvPr id="10" name="Immagine 9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cos\biggl(\frac{n-b}{b}\frac{\pi}{2}\biggr)=0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7F9D1E64-7C7D-4580-BE2A-33122FE35519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7" y="5782695"/>
            <a:ext cx="1390381" cy="422190"/>
          </a:xfrm>
          <a:prstGeom prst="rect">
            <a:avLst/>
          </a:prstGeom>
        </p:spPr>
      </p:pic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DCA4F659-24FB-4741-8928-F5C8238B2AA4}"/>
              </a:ext>
            </a:extLst>
          </p:cNvPr>
          <p:cNvCxnSpPr/>
          <p:nvPr/>
        </p:nvCxnSpPr>
        <p:spPr>
          <a:xfrm>
            <a:off x="1963711" y="5993790"/>
            <a:ext cx="3432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15" name="Immagine 14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If}\hspace{0.1cm}b=2 \hspace{0.3cm}n=4,8...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A8F038BC-5DAD-45A1-9149-C24219E817AD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6224" y="6115123"/>
            <a:ext cx="1526571" cy="179524"/>
          </a:xfrm>
          <a:prstGeom prst="rect">
            <a:avLst/>
          </a:prstGeom>
        </p:spPr>
      </p:pic>
      <p:sp>
        <p:nvSpPr>
          <p:cNvPr id="37" name="Titolo 1">
            <a:extLst>
              <a:ext uri="{FF2B5EF4-FFF2-40B4-BE49-F238E27FC236}">
                <a16:creationId xmlns:a16="http://schemas.microsoft.com/office/drawing/2014/main" id="{64D0637B-26B4-4754-AFA4-F7A9430FE3DB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Multi-Coil Quench – 2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adjacent</a:t>
            </a:r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 Coils </a:t>
            </a:r>
          </a:p>
        </p:txBody>
      </p:sp>
      <p:pic>
        <p:nvPicPr>
          <p:cNvPr id="35" name="Elemento grafico 34">
            <a:extLst>
              <a:ext uri="{FF2B5EF4-FFF2-40B4-BE49-F238E27FC236}">
                <a16:creationId xmlns:a16="http://schemas.microsoft.com/office/drawing/2014/main" id="{3C44DEBD-0C42-4AE1-8EFF-7B8F6F06E3D8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/>
        </p:blipFill>
        <p:spPr>
          <a:xfrm>
            <a:off x="426351" y="1276408"/>
            <a:ext cx="5009673" cy="24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504558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5" grpId="0" animBg="1"/>
      <p:bldP spid="25" grpId="0" animBg="1"/>
      <p:bldP spid="26" grpId="0" animBg="1"/>
      <p:bldP spid="19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17</a:t>
            </a:fld>
            <a:endParaRPr lang="it-IT"/>
          </a:p>
        </p:txBody>
      </p:sp>
      <p:pic>
        <p:nvPicPr>
          <p:cNvPr id="8" name="Immagine 7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^{j,j+b}=\biggl|\textrm{C}_{n}^{j}\biggr|\biggl(e^{-i\frac{n-b}{b}(j-1)\pi}+e^{-i\frac{n-b}{b}(j-1+b)\pi}\biggr)&#10;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1F543810-EEC2-4EFA-AB89-23E221B12B07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2" y="4339119"/>
            <a:ext cx="3606569" cy="352857"/>
          </a:xfrm>
          <a:prstGeom prst="rect">
            <a:avLst/>
          </a:prstGeom>
        </p:spPr>
      </p:pic>
      <p:pic>
        <p:nvPicPr>
          <p:cNvPr id="6" name="Immagine 5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^{j,j+b}=2\biggl|\textrm{C}_{n}^{j}\biggr|e^{-i\frac{n-b}{b}(j-1+\frac{b}{2})\pi}cos\biggl(\frac{n-b}{2}\pi\biggr)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7B546EA6-C783-4B62-B3CE-6BC8019077F3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5712" y="5043936"/>
            <a:ext cx="3448095" cy="419714"/>
          </a:xfrm>
          <a:prstGeom prst="rect">
            <a:avLst/>
          </a:prstGeom>
        </p:spPr>
      </p:pic>
      <p:pic>
        <p:nvPicPr>
          <p:cNvPr id="18" name="Immagine 17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n=b+1\pm{}2l\hspace{0.2cm}\textrm{with}\hspace{0.2cm}l=0,1,2...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B57ED4B0-B45D-4B8D-8361-F76246FA2CB0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68392" y="5904647"/>
            <a:ext cx="2585144" cy="178287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07EA047E-F4D7-4789-BB66-05479DD787E9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00" y="1411200"/>
            <a:ext cx="6244978" cy="46836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ECC37F96-3728-489A-B6C4-EBA0EE4CD9B8}"/>
              </a:ext>
            </a:extLst>
          </p:cNvPr>
          <p:cNvSpPr txBox="1"/>
          <p:nvPr/>
        </p:nvSpPr>
        <p:spPr>
          <a:xfrm>
            <a:off x="371500" y="3942798"/>
            <a:ext cx="2577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Harmonic</a:t>
            </a:r>
            <a:r>
              <a:rPr lang="it-IT" dirty="0"/>
              <a:t> Content: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77F8896-0418-4868-86E7-3795F3B1A57B}"/>
              </a:ext>
            </a:extLst>
          </p:cNvPr>
          <p:cNvSpPr txBox="1"/>
          <p:nvPr/>
        </p:nvSpPr>
        <p:spPr>
          <a:xfrm>
            <a:off x="371500" y="4684414"/>
            <a:ext cx="2577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With Some algebra: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14875D42-D511-4839-83B7-64712043AE0D}"/>
              </a:ext>
            </a:extLst>
          </p:cNvPr>
          <p:cNvSpPr/>
          <p:nvPr/>
        </p:nvSpPr>
        <p:spPr>
          <a:xfrm>
            <a:off x="2371404" y="5596353"/>
            <a:ext cx="2980772" cy="794873"/>
          </a:xfrm>
          <a:prstGeom prst="ellipse">
            <a:avLst/>
          </a:prstGeom>
          <a:noFill/>
          <a:ln>
            <a:solidFill>
              <a:srgbClr val="0000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cxnSp>
        <p:nvCxnSpPr>
          <p:cNvPr id="20" name="Connettore 2 19">
            <a:extLst>
              <a:ext uri="{FF2B5EF4-FFF2-40B4-BE49-F238E27FC236}">
                <a16:creationId xmlns:a16="http://schemas.microsoft.com/office/drawing/2014/main" id="{155904E9-E104-41F5-B7FD-2F18DF918C8A}"/>
              </a:ext>
            </a:extLst>
          </p:cNvPr>
          <p:cNvCxnSpPr/>
          <p:nvPr/>
        </p:nvCxnSpPr>
        <p:spPr>
          <a:xfrm>
            <a:off x="7528650" y="2966747"/>
            <a:ext cx="0" cy="2268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Connettore 2 21">
            <a:extLst>
              <a:ext uri="{FF2B5EF4-FFF2-40B4-BE49-F238E27FC236}">
                <a16:creationId xmlns:a16="http://schemas.microsoft.com/office/drawing/2014/main" id="{8F85543E-AF8D-422F-A430-3257D1CBB05C}"/>
              </a:ext>
            </a:extLst>
          </p:cNvPr>
          <p:cNvCxnSpPr/>
          <p:nvPr/>
        </p:nvCxnSpPr>
        <p:spPr>
          <a:xfrm>
            <a:off x="10275163" y="3201713"/>
            <a:ext cx="0" cy="2268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39931FDE-BAB1-4196-B6ED-343E3D2F749E}"/>
              </a:ext>
            </a:extLst>
          </p:cNvPr>
          <p:cNvSpPr txBox="1"/>
          <p:nvPr/>
        </p:nvSpPr>
        <p:spPr>
          <a:xfrm>
            <a:off x="6804549" y="2559227"/>
            <a:ext cx="1282438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/>
              <a:t>Suppressed</a:t>
            </a:r>
            <a:endParaRPr lang="it-IT" dirty="0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D63117A4-E267-44D0-9471-06FEE7D2A27D}"/>
              </a:ext>
            </a:extLst>
          </p:cNvPr>
          <p:cNvSpPr txBox="1"/>
          <p:nvPr/>
        </p:nvSpPr>
        <p:spPr>
          <a:xfrm>
            <a:off x="9583423" y="2714076"/>
            <a:ext cx="13446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/>
              <a:t>Suppressed</a:t>
            </a:r>
            <a:endParaRPr lang="it-IT" dirty="0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F45A5D23-BFA5-4205-A3E4-39C08F1A3877}"/>
              </a:ext>
            </a:extLst>
          </p:cNvPr>
          <p:cNvCxnSpPr/>
          <p:nvPr/>
        </p:nvCxnSpPr>
        <p:spPr>
          <a:xfrm>
            <a:off x="8913503" y="3059513"/>
            <a:ext cx="0" cy="2268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6ADB206A-A7BF-4FF5-A989-9EBF9068E11D}"/>
              </a:ext>
            </a:extLst>
          </p:cNvPr>
          <p:cNvSpPr txBox="1"/>
          <p:nvPr/>
        </p:nvSpPr>
        <p:spPr>
          <a:xfrm>
            <a:off x="8331195" y="2651993"/>
            <a:ext cx="13446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/>
              <a:t>Suppressed</a:t>
            </a:r>
            <a:endParaRPr lang="it-IT" dirty="0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D01AB2F0-A710-47CE-B39F-CAB3BE119FA2}"/>
              </a:ext>
            </a:extLst>
          </p:cNvPr>
          <p:cNvSpPr txBox="1"/>
          <p:nvPr/>
        </p:nvSpPr>
        <p:spPr>
          <a:xfrm>
            <a:off x="7275755" y="1224672"/>
            <a:ext cx="3511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Harmonic</a:t>
            </a:r>
            <a:r>
              <a:rPr lang="it-IT" dirty="0"/>
              <a:t> Content </a:t>
            </a:r>
            <a:r>
              <a:rPr lang="it-IT" dirty="0" err="1"/>
              <a:t>Comparison</a:t>
            </a:r>
            <a:r>
              <a:rPr lang="it-IT" dirty="0"/>
              <a:t> </a:t>
            </a:r>
          </a:p>
        </p:txBody>
      </p:sp>
      <p:grpSp>
        <p:nvGrpSpPr>
          <p:cNvPr id="28" name="Gruppo 27">
            <a:extLst>
              <a:ext uri="{FF2B5EF4-FFF2-40B4-BE49-F238E27FC236}">
                <a16:creationId xmlns:a16="http://schemas.microsoft.com/office/drawing/2014/main" id="{65A472DD-66FA-464F-BFEE-911674203678}"/>
              </a:ext>
            </a:extLst>
          </p:cNvPr>
          <p:cNvGrpSpPr>
            <a:grpSpLocks noChangeAspect="1"/>
          </p:cNvGrpSpPr>
          <p:nvPr/>
        </p:nvGrpSpPr>
        <p:grpSpPr>
          <a:xfrm>
            <a:off x="9129712" y="2018909"/>
            <a:ext cx="2123930" cy="619397"/>
            <a:chOff x="9129713" y="2018912"/>
            <a:chExt cx="2051940" cy="541752"/>
          </a:xfrm>
        </p:grpSpPr>
        <p:sp>
          <p:nvSpPr>
            <p:cNvPr id="29" name="Rettangolo 28">
              <a:extLst>
                <a:ext uri="{FF2B5EF4-FFF2-40B4-BE49-F238E27FC236}">
                  <a16:creationId xmlns:a16="http://schemas.microsoft.com/office/drawing/2014/main" id="{C02612E0-FA43-4454-941C-A9ACD46F1183}"/>
                </a:ext>
              </a:extLst>
            </p:cNvPr>
            <p:cNvSpPr/>
            <p:nvPr/>
          </p:nvSpPr>
          <p:spPr>
            <a:xfrm>
              <a:off x="9129713" y="2105025"/>
              <a:ext cx="314325" cy="104775"/>
            </a:xfrm>
            <a:prstGeom prst="rect">
              <a:avLst/>
            </a:prstGeom>
            <a:solidFill>
              <a:srgbClr val="3D26A8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0" name="Rettangolo 29">
              <a:extLst>
                <a:ext uri="{FF2B5EF4-FFF2-40B4-BE49-F238E27FC236}">
                  <a16:creationId xmlns:a16="http://schemas.microsoft.com/office/drawing/2014/main" id="{68F6D130-849B-4FAA-9238-730CCD2893EA}"/>
                </a:ext>
              </a:extLst>
            </p:cNvPr>
            <p:cNvSpPr/>
            <p:nvPr/>
          </p:nvSpPr>
          <p:spPr>
            <a:xfrm>
              <a:off x="9129713" y="2369777"/>
              <a:ext cx="314325" cy="104775"/>
            </a:xfrm>
            <a:prstGeom prst="rect">
              <a:avLst/>
            </a:prstGeom>
            <a:solidFill>
              <a:srgbClr val="F9FA14"/>
            </a:solidFill>
            <a:ln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it-CH"/>
            </a:p>
          </p:txBody>
        </p:sp>
        <p:sp>
          <p:nvSpPr>
            <p:cNvPr id="31" name="CasellaDiTesto 30">
              <a:extLst>
                <a:ext uri="{FF2B5EF4-FFF2-40B4-BE49-F238E27FC236}">
                  <a16:creationId xmlns:a16="http://schemas.microsoft.com/office/drawing/2014/main" id="{64E832D1-1142-45EC-8131-A924D36A818D}"/>
                </a:ext>
              </a:extLst>
            </p:cNvPr>
            <p:cNvSpPr txBox="1"/>
            <p:nvPr/>
          </p:nvSpPr>
          <p:spPr>
            <a:xfrm>
              <a:off x="9472613" y="2018912"/>
              <a:ext cx="1709040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dirty="0"/>
                <a:t>Single-Coil Quench</a:t>
              </a:r>
              <a:endParaRPr lang="it-IT" dirty="0"/>
            </a:p>
          </p:txBody>
        </p:sp>
        <p:sp>
          <p:nvSpPr>
            <p:cNvPr id="34" name="CasellaDiTesto 33">
              <a:extLst>
                <a:ext uri="{FF2B5EF4-FFF2-40B4-BE49-F238E27FC236}">
                  <a16:creationId xmlns:a16="http://schemas.microsoft.com/office/drawing/2014/main" id="{64BA765C-DCA5-40CF-B526-21B2C7315F3D}"/>
                </a:ext>
              </a:extLst>
            </p:cNvPr>
            <p:cNvSpPr txBox="1"/>
            <p:nvPr/>
          </p:nvSpPr>
          <p:spPr>
            <a:xfrm>
              <a:off x="9468601" y="2283665"/>
              <a:ext cx="1654237" cy="276999"/>
            </a:xfrm>
            <a:prstGeom prst="rect">
              <a:avLst/>
            </a:prstGeom>
            <a:solidFill>
              <a:schemeClr val="bg1"/>
            </a:solidFill>
          </p:spPr>
          <p:txBody>
            <a:bodyPr wrap="square">
              <a:spAutoFit/>
            </a:bodyPr>
            <a:lstStyle/>
            <a:p>
              <a:r>
                <a:rPr lang="it-IT" sz="1200" dirty="0"/>
                <a:t>Double-Coil Quench</a:t>
              </a:r>
              <a:endParaRPr lang="it-IT" dirty="0"/>
            </a:p>
          </p:txBody>
        </p:sp>
      </p:grpSp>
      <p:pic>
        <p:nvPicPr>
          <p:cNvPr id="4" name="Immagine 3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cos\biggl(\frac{n-b}{2}\pi\biggr)=0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50E0950B-06B3-4723-AD92-8F2EE97867FB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758" y="5782695"/>
            <a:ext cx="1340857" cy="419714"/>
          </a:xfrm>
          <a:prstGeom prst="rect">
            <a:avLst/>
          </a:prstGeom>
        </p:spPr>
      </p:pic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2EF6EAEB-1A2B-48E3-AFEB-5241DDB0562A}"/>
              </a:ext>
            </a:extLst>
          </p:cNvPr>
          <p:cNvCxnSpPr>
            <a:cxnSpLocks/>
          </p:cNvCxnSpPr>
          <p:nvPr/>
        </p:nvCxnSpPr>
        <p:spPr>
          <a:xfrm>
            <a:off x="1963711" y="5993790"/>
            <a:ext cx="343261" cy="0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pic>
        <p:nvPicPr>
          <p:cNvPr id="39" name="Immagine 38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2\biggl|cos\biggl(\frac{4-2}{2}\pi\biggr)\biggr|=2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2BABC340-68B5-45D7-B296-4AA1262C245B}"/>
              </a:ext>
            </a:extLst>
          </p:cNvPr>
          <p:cNvPicPr>
            <a:picLocks noChangeAspect="1"/>
          </p:cNvPicPr>
          <p:nvPr>
            <p:custDataLst>
              <p:tags r:id="rId5"/>
            </p:custDataLst>
          </p:nvPr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4549" y="6085526"/>
            <a:ext cx="1534000" cy="408571"/>
          </a:xfrm>
          <a:prstGeom prst="rect">
            <a:avLst/>
          </a:prstGeom>
        </p:spPr>
      </p:pic>
      <p:sp>
        <p:nvSpPr>
          <p:cNvPr id="40" name="CasellaDiTesto 39">
            <a:extLst>
              <a:ext uri="{FF2B5EF4-FFF2-40B4-BE49-F238E27FC236}">
                <a16:creationId xmlns:a16="http://schemas.microsoft.com/office/drawing/2014/main" id="{567E15B5-0185-4B68-990B-CF23D8A87485}"/>
              </a:ext>
            </a:extLst>
          </p:cNvPr>
          <p:cNvSpPr txBox="1"/>
          <p:nvPr/>
        </p:nvSpPr>
        <p:spPr>
          <a:xfrm>
            <a:off x="6839771" y="6479350"/>
            <a:ext cx="2577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Amplification</a:t>
            </a:r>
            <a:endParaRPr lang="it-IT" dirty="0"/>
          </a:p>
        </p:txBody>
      </p:sp>
      <p:cxnSp>
        <p:nvCxnSpPr>
          <p:cNvPr id="41" name="Connettore 2 40">
            <a:extLst>
              <a:ext uri="{FF2B5EF4-FFF2-40B4-BE49-F238E27FC236}">
                <a16:creationId xmlns:a16="http://schemas.microsoft.com/office/drawing/2014/main" id="{750C2F64-633D-4E0A-99CD-5B9708290624}"/>
              </a:ext>
            </a:extLst>
          </p:cNvPr>
          <p:cNvCxnSpPr>
            <a:cxnSpLocks/>
          </p:cNvCxnSpPr>
          <p:nvPr/>
        </p:nvCxnSpPr>
        <p:spPr>
          <a:xfrm flipV="1">
            <a:off x="8128299" y="5463650"/>
            <a:ext cx="76134" cy="715269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35" name="Titolo 1">
            <a:extLst>
              <a:ext uri="{FF2B5EF4-FFF2-40B4-BE49-F238E27FC236}">
                <a16:creationId xmlns:a16="http://schemas.microsoft.com/office/drawing/2014/main" id="{27113B7C-A469-418C-AA9A-E150E76596A7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Multi-Coil Quench – 2 Opposite Coils </a:t>
            </a:r>
          </a:p>
        </p:txBody>
      </p:sp>
      <p:pic>
        <p:nvPicPr>
          <p:cNvPr id="37" name="Elemento grafico 36">
            <a:extLst>
              <a:ext uri="{FF2B5EF4-FFF2-40B4-BE49-F238E27FC236}">
                <a16:creationId xmlns:a16="http://schemas.microsoft.com/office/drawing/2014/main" id="{04ADD227-0805-4DBD-93A8-E7D78228154D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tretch>
            <a:fillRect/>
          </a:stretch>
        </p:blipFill>
        <p:spPr>
          <a:xfrm>
            <a:off x="426351" y="1276408"/>
            <a:ext cx="5009674" cy="24674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61827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6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6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0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5" dur="5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6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23" grpId="0" animBg="1"/>
      <p:bldP spid="24" grpId="0" animBg="1"/>
      <p:bldP spid="26" grpId="0" animBg="1"/>
      <p:bldP spid="27" grpId="0"/>
      <p:bldP spid="4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18</a:t>
            </a:fld>
            <a:endParaRPr lang="it-IT"/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D3171CF2-48A1-4319-B4AA-04050E9A89F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911200" y="1858460"/>
            <a:ext cx="6244978" cy="4683599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276A6F1-A5C5-4E55-9948-9DFA54C036E9}"/>
              </a:ext>
            </a:extLst>
          </p:cNvPr>
          <p:cNvSpPr txBox="1"/>
          <p:nvPr/>
        </p:nvSpPr>
        <p:spPr>
          <a:xfrm>
            <a:off x="7275755" y="1729497"/>
            <a:ext cx="351189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 err="1"/>
              <a:t>Harmonic</a:t>
            </a:r>
            <a:r>
              <a:rPr lang="it-IT" dirty="0"/>
              <a:t> Content </a:t>
            </a:r>
            <a:r>
              <a:rPr lang="it-IT" dirty="0" err="1"/>
              <a:t>Comparison</a:t>
            </a:r>
            <a:r>
              <a:rPr lang="it-IT" dirty="0"/>
              <a:t> </a:t>
            </a:r>
          </a:p>
        </p:txBody>
      </p:sp>
      <p:grpSp>
        <p:nvGrpSpPr>
          <p:cNvPr id="8" name="Gruppo 7">
            <a:extLst>
              <a:ext uri="{FF2B5EF4-FFF2-40B4-BE49-F238E27FC236}">
                <a16:creationId xmlns:a16="http://schemas.microsoft.com/office/drawing/2014/main" id="{58AC89BD-2894-4784-AD7A-0F97CC8AB36D}"/>
              </a:ext>
            </a:extLst>
          </p:cNvPr>
          <p:cNvGrpSpPr>
            <a:grpSpLocks noChangeAspect="1"/>
          </p:cNvGrpSpPr>
          <p:nvPr/>
        </p:nvGrpSpPr>
        <p:grpSpPr>
          <a:xfrm>
            <a:off x="9196383" y="2326175"/>
            <a:ext cx="2205042" cy="979734"/>
            <a:chOff x="9196388" y="2326180"/>
            <a:chExt cx="2081212" cy="818751"/>
          </a:xfrm>
        </p:grpSpPr>
        <p:grpSp>
          <p:nvGrpSpPr>
            <p:cNvPr id="7" name="Gruppo 6">
              <a:extLst>
                <a:ext uri="{FF2B5EF4-FFF2-40B4-BE49-F238E27FC236}">
                  <a16:creationId xmlns:a16="http://schemas.microsoft.com/office/drawing/2014/main" id="{38993E17-D2B9-4C47-82CA-EE846A7267BA}"/>
                </a:ext>
              </a:extLst>
            </p:cNvPr>
            <p:cNvGrpSpPr/>
            <p:nvPr/>
          </p:nvGrpSpPr>
          <p:grpSpPr>
            <a:xfrm>
              <a:off x="9196388" y="2326180"/>
              <a:ext cx="1993125" cy="276999"/>
              <a:chOff x="9196388" y="2326180"/>
              <a:chExt cx="1993125" cy="276999"/>
            </a:xfrm>
          </p:grpSpPr>
          <p:sp>
            <p:nvSpPr>
              <p:cNvPr id="14" name="Rettangolo 13">
                <a:extLst>
                  <a:ext uri="{FF2B5EF4-FFF2-40B4-BE49-F238E27FC236}">
                    <a16:creationId xmlns:a16="http://schemas.microsoft.com/office/drawing/2014/main" id="{A98CD193-4F01-4BE9-A91E-3D5F4732BDF3}"/>
                  </a:ext>
                </a:extLst>
              </p:cNvPr>
              <p:cNvSpPr/>
              <p:nvPr/>
            </p:nvSpPr>
            <p:spPr>
              <a:xfrm>
                <a:off x="9196388" y="2412293"/>
                <a:ext cx="314325" cy="104775"/>
              </a:xfrm>
              <a:prstGeom prst="rect">
                <a:avLst/>
              </a:prstGeom>
              <a:solidFill>
                <a:srgbClr val="3D26A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7C724A9B-11FF-4136-AF3E-03AE68AA1151}"/>
                  </a:ext>
                </a:extLst>
              </p:cNvPr>
              <p:cNvSpPr txBox="1"/>
              <p:nvPr/>
            </p:nvSpPr>
            <p:spPr>
              <a:xfrm>
                <a:off x="9539288" y="2326180"/>
                <a:ext cx="1650225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200" dirty="0"/>
                  <a:t>Single-Coil Quench</a:t>
                </a:r>
                <a:endParaRPr lang="it-IT" dirty="0"/>
              </a:p>
            </p:txBody>
          </p:sp>
        </p:grpSp>
        <p:grpSp>
          <p:nvGrpSpPr>
            <p:cNvPr id="6" name="Gruppo 5">
              <a:extLst>
                <a:ext uri="{FF2B5EF4-FFF2-40B4-BE49-F238E27FC236}">
                  <a16:creationId xmlns:a16="http://schemas.microsoft.com/office/drawing/2014/main" id="{0B1323F2-8CF1-486E-AF94-4F3B8927E6A5}"/>
                </a:ext>
              </a:extLst>
            </p:cNvPr>
            <p:cNvGrpSpPr/>
            <p:nvPr/>
          </p:nvGrpSpPr>
          <p:grpSpPr>
            <a:xfrm>
              <a:off x="9196388" y="2597056"/>
              <a:ext cx="1993125" cy="276999"/>
              <a:chOff x="9196388" y="2590933"/>
              <a:chExt cx="1993125" cy="276999"/>
            </a:xfrm>
          </p:grpSpPr>
          <p:sp>
            <p:nvSpPr>
              <p:cNvPr id="15" name="Rettangolo 14">
                <a:extLst>
                  <a:ext uri="{FF2B5EF4-FFF2-40B4-BE49-F238E27FC236}">
                    <a16:creationId xmlns:a16="http://schemas.microsoft.com/office/drawing/2014/main" id="{E484FADF-AF30-4DC7-BB95-C77314A42A7C}"/>
                  </a:ext>
                </a:extLst>
              </p:cNvPr>
              <p:cNvSpPr/>
              <p:nvPr/>
            </p:nvSpPr>
            <p:spPr>
              <a:xfrm>
                <a:off x="9196388" y="2677045"/>
                <a:ext cx="314325" cy="104775"/>
              </a:xfrm>
              <a:prstGeom prst="rect">
                <a:avLst/>
              </a:prstGeom>
              <a:solidFill>
                <a:srgbClr val="13BEB8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7" name="CasellaDiTesto 16">
                <a:extLst>
                  <a:ext uri="{FF2B5EF4-FFF2-40B4-BE49-F238E27FC236}">
                    <a16:creationId xmlns:a16="http://schemas.microsoft.com/office/drawing/2014/main" id="{BFE262C0-119D-4029-800E-831586AE00C1}"/>
                  </a:ext>
                </a:extLst>
              </p:cNvPr>
              <p:cNvSpPr txBox="1"/>
              <p:nvPr/>
            </p:nvSpPr>
            <p:spPr>
              <a:xfrm>
                <a:off x="9535276" y="2590933"/>
                <a:ext cx="1654237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200" dirty="0"/>
                  <a:t>Triple-Coil Quench</a:t>
                </a:r>
                <a:endParaRPr lang="it-IT" dirty="0"/>
              </a:p>
            </p:txBody>
          </p:sp>
        </p:grpSp>
        <p:grpSp>
          <p:nvGrpSpPr>
            <p:cNvPr id="5" name="Gruppo 4">
              <a:extLst>
                <a:ext uri="{FF2B5EF4-FFF2-40B4-BE49-F238E27FC236}">
                  <a16:creationId xmlns:a16="http://schemas.microsoft.com/office/drawing/2014/main" id="{44E49A0C-E4E6-4309-9E3D-188A72D4C6CD}"/>
                </a:ext>
              </a:extLst>
            </p:cNvPr>
            <p:cNvGrpSpPr/>
            <p:nvPr/>
          </p:nvGrpSpPr>
          <p:grpSpPr>
            <a:xfrm>
              <a:off x="9196388" y="2867932"/>
              <a:ext cx="2081212" cy="276999"/>
              <a:chOff x="9196388" y="2867932"/>
              <a:chExt cx="2081212" cy="276999"/>
            </a:xfrm>
          </p:grpSpPr>
          <p:sp>
            <p:nvSpPr>
              <p:cNvPr id="18" name="Rettangolo 17">
                <a:extLst>
                  <a:ext uri="{FF2B5EF4-FFF2-40B4-BE49-F238E27FC236}">
                    <a16:creationId xmlns:a16="http://schemas.microsoft.com/office/drawing/2014/main" id="{45D21D59-4BC2-420C-BCE6-54B855180B7E}"/>
                  </a:ext>
                </a:extLst>
              </p:cNvPr>
              <p:cNvSpPr/>
              <p:nvPr/>
            </p:nvSpPr>
            <p:spPr>
              <a:xfrm>
                <a:off x="9196388" y="2954044"/>
                <a:ext cx="314325" cy="104775"/>
              </a:xfrm>
              <a:prstGeom prst="rect">
                <a:avLst/>
              </a:prstGeom>
              <a:solidFill>
                <a:srgbClr val="F9FA14"/>
              </a:solidFill>
              <a:ln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it-CH"/>
              </a:p>
            </p:txBody>
          </p:sp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55006760-26F4-44A3-A4CC-DDE73D3087F6}"/>
                  </a:ext>
                </a:extLst>
              </p:cNvPr>
              <p:cNvSpPr txBox="1"/>
              <p:nvPr/>
            </p:nvSpPr>
            <p:spPr>
              <a:xfrm>
                <a:off x="9535276" y="2867932"/>
                <a:ext cx="1742324" cy="276999"/>
              </a:xfrm>
              <a:prstGeom prst="rect">
                <a:avLst/>
              </a:prstGeom>
              <a:solidFill>
                <a:schemeClr val="bg1"/>
              </a:solidFill>
            </p:spPr>
            <p:txBody>
              <a:bodyPr wrap="square">
                <a:spAutoFit/>
              </a:bodyPr>
              <a:lstStyle/>
              <a:p>
                <a:r>
                  <a:rPr lang="it-IT" sz="1200" dirty="0"/>
                  <a:t>Quadruple-Coil Quench</a:t>
                </a:r>
                <a:endParaRPr lang="it-IT" dirty="0"/>
              </a:p>
            </p:txBody>
          </p:sp>
        </p:grpSp>
      </p:grpSp>
      <p:cxnSp>
        <p:nvCxnSpPr>
          <p:cNvPr id="23" name="Connettore 2 22">
            <a:extLst>
              <a:ext uri="{FF2B5EF4-FFF2-40B4-BE49-F238E27FC236}">
                <a16:creationId xmlns:a16="http://schemas.microsoft.com/office/drawing/2014/main" id="{E25FF61B-FB94-4E0D-9B22-55335D7B19A7}"/>
              </a:ext>
            </a:extLst>
          </p:cNvPr>
          <p:cNvCxnSpPr/>
          <p:nvPr/>
        </p:nvCxnSpPr>
        <p:spPr>
          <a:xfrm>
            <a:off x="7586148" y="3619910"/>
            <a:ext cx="0" cy="2268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ED40C28-7D15-4322-B7E9-E2E8887514BB}"/>
              </a:ext>
            </a:extLst>
          </p:cNvPr>
          <p:cNvSpPr txBox="1"/>
          <p:nvPr/>
        </p:nvSpPr>
        <p:spPr>
          <a:xfrm>
            <a:off x="7003840" y="3212390"/>
            <a:ext cx="1344655" cy="369332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dirty="0" err="1"/>
              <a:t>Suppressed</a:t>
            </a:r>
            <a:endParaRPr lang="it-IT" dirty="0"/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4260504-517B-49A5-892B-4DAC08E87E22}"/>
              </a:ext>
            </a:extLst>
          </p:cNvPr>
          <p:cNvCxnSpPr/>
          <p:nvPr/>
        </p:nvCxnSpPr>
        <p:spPr>
          <a:xfrm>
            <a:off x="8279637" y="3581722"/>
            <a:ext cx="0" cy="2268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8" name="Connettore 2 27">
            <a:extLst>
              <a:ext uri="{FF2B5EF4-FFF2-40B4-BE49-F238E27FC236}">
                <a16:creationId xmlns:a16="http://schemas.microsoft.com/office/drawing/2014/main" id="{C98B8CF0-6109-4912-AD7F-2EE1BDAE74FB}"/>
              </a:ext>
            </a:extLst>
          </p:cNvPr>
          <p:cNvCxnSpPr/>
          <p:nvPr/>
        </p:nvCxnSpPr>
        <p:spPr>
          <a:xfrm>
            <a:off x="8974962" y="3651620"/>
            <a:ext cx="0" cy="2268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C61E4608-C2D5-4853-802A-4E99581934FD}"/>
              </a:ext>
            </a:extLst>
          </p:cNvPr>
          <p:cNvCxnSpPr/>
          <p:nvPr/>
        </p:nvCxnSpPr>
        <p:spPr>
          <a:xfrm>
            <a:off x="9651237" y="3651620"/>
            <a:ext cx="0" cy="2268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635848EE-3FE4-415E-852D-59045B37E118}"/>
              </a:ext>
            </a:extLst>
          </p:cNvPr>
          <p:cNvCxnSpPr/>
          <p:nvPr/>
        </p:nvCxnSpPr>
        <p:spPr>
          <a:xfrm>
            <a:off x="10346562" y="3737345"/>
            <a:ext cx="0" cy="2268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BF050A6A-067D-43BC-9809-B2C2F8E09444}"/>
              </a:ext>
            </a:extLst>
          </p:cNvPr>
          <p:cNvCxnSpPr/>
          <p:nvPr/>
        </p:nvCxnSpPr>
        <p:spPr>
          <a:xfrm>
            <a:off x="11022837" y="3737345"/>
            <a:ext cx="0" cy="2268000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6" name="Titolo 1">
            <a:extLst>
              <a:ext uri="{FF2B5EF4-FFF2-40B4-BE49-F238E27FC236}">
                <a16:creationId xmlns:a16="http://schemas.microsoft.com/office/drawing/2014/main" id="{7847F5CF-B840-4F88-9B57-AC33C7E4EA16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>
                <a:solidFill>
                  <a:srgbClr val="007CC2"/>
                </a:solidFill>
                <a:latin typeface="Georgia" panose="02040502050405020303" pitchFamily="18" charset="0"/>
              </a:rPr>
              <a:t>Multi-Coil Quench – 3 and 4Coils</a:t>
            </a:r>
          </a:p>
        </p:txBody>
      </p:sp>
      <p:pic>
        <p:nvPicPr>
          <p:cNvPr id="37" name="Elemento grafico 36">
            <a:extLst>
              <a:ext uri="{FF2B5EF4-FFF2-40B4-BE49-F238E27FC236}">
                <a16:creationId xmlns:a16="http://schemas.microsoft.com/office/drawing/2014/main" id="{3CBAE2B0-78F8-41F8-9075-3E2ECBEE34C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/>
        </p:blipFill>
        <p:spPr>
          <a:xfrm>
            <a:off x="426351" y="1184968"/>
            <a:ext cx="5009673" cy="2467450"/>
          </a:xfrm>
          <a:prstGeom prst="rect">
            <a:avLst/>
          </a:prstGeom>
        </p:spPr>
      </p:pic>
      <p:pic>
        <p:nvPicPr>
          <p:cNvPr id="38" name="Elemento grafico 37">
            <a:extLst>
              <a:ext uri="{FF2B5EF4-FFF2-40B4-BE49-F238E27FC236}">
                <a16:creationId xmlns:a16="http://schemas.microsoft.com/office/drawing/2014/main" id="{40D2B864-3F17-45A6-876D-5FE740E9DE8E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/>
        </p:blipFill>
        <p:spPr>
          <a:xfrm>
            <a:off x="426351" y="3804099"/>
            <a:ext cx="5009673" cy="2467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92015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  <p:bldP spid="24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CDC41847-09EF-48F1-8DBA-5842DD7B3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1</a:t>
            </a:fld>
            <a:endParaRPr lang="it-IT" dirty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179A35C2-A1B7-4A00-B3B4-CC78A8B68C7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1144"/>
          <a:stretch/>
        </p:blipFill>
        <p:spPr>
          <a:xfrm rot="5400000">
            <a:off x="7425262" y="-624411"/>
            <a:ext cx="6876000" cy="8124824"/>
          </a:xfrm>
          <a:prstGeom prst="rect">
            <a:avLst/>
          </a:prstGeom>
          <a:noFill/>
        </p:spPr>
      </p:pic>
      <p:sp>
        <p:nvSpPr>
          <p:cNvPr id="3" name="Rettangolo 2">
            <a:extLst>
              <a:ext uri="{FF2B5EF4-FFF2-40B4-BE49-F238E27FC236}">
                <a16:creationId xmlns:a16="http://schemas.microsoft.com/office/drawing/2014/main" id="{A2767C59-BB7C-4C51-ADF1-EF4FD1A50D9D}"/>
              </a:ext>
            </a:extLst>
          </p:cNvPr>
          <p:cNvSpPr/>
          <p:nvPr/>
        </p:nvSpPr>
        <p:spPr>
          <a:xfrm>
            <a:off x="6800850" y="-85724"/>
            <a:ext cx="7324726" cy="7029450"/>
          </a:xfrm>
          <a:prstGeom prst="rect">
            <a:avLst/>
          </a:prstGeom>
          <a:gradFill>
            <a:gsLst>
              <a:gs pos="0">
                <a:schemeClr val="bg1"/>
              </a:gs>
              <a:gs pos="100000">
                <a:schemeClr val="bg1">
                  <a:alpha val="30000"/>
                </a:schemeClr>
              </a:gs>
            </a:gsLst>
            <a:lin ang="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9" name="Segnaposto contenuto 2">
            <a:extLst>
              <a:ext uri="{FF2B5EF4-FFF2-40B4-BE49-F238E27FC236}">
                <a16:creationId xmlns:a16="http://schemas.microsoft.com/office/drawing/2014/main" id="{0DF416CE-73E7-49C9-8283-F19E75505806}"/>
              </a:ext>
            </a:extLst>
          </p:cNvPr>
          <p:cNvSpPr txBox="1">
            <a:spLocks/>
          </p:cNvSpPr>
          <p:nvPr/>
        </p:nvSpPr>
        <p:spPr>
          <a:xfrm>
            <a:off x="786203" y="1935596"/>
            <a:ext cx="6014647" cy="2650317"/>
          </a:xfrm>
          <a:prstGeom prst="rect">
            <a:avLst/>
          </a:prstGeom>
          <a:noFill/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it-IT" sz="2400" dirty="0">
                <a:cs typeface="Times New Roman" panose="02020603050405020304" pitchFamily="18" charset="0"/>
              </a:rPr>
              <a:t>The HL-LHC High Order Corrector </a:t>
            </a:r>
            <a:r>
              <a:rPr lang="it-IT" sz="2400" dirty="0" err="1">
                <a:cs typeface="Times New Roman" panose="02020603050405020304" pitchFamily="18" charset="0"/>
              </a:rPr>
              <a:t>Magnets</a:t>
            </a:r>
            <a:endParaRPr lang="it-IT" sz="2400" dirty="0"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it-IT" sz="2400" dirty="0" err="1">
                <a:cs typeface="Times New Roman" panose="02020603050405020304" pitchFamily="18" charset="0"/>
              </a:rPr>
              <a:t>Theoretical</a:t>
            </a:r>
            <a:r>
              <a:rPr lang="it-IT" sz="2400" dirty="0">
                <a:cs typeface="Times New Roman" panose="02020603050405020304" pitchFamily="18" charset="0"/>
              </a:rPr>
              <a:t> Model of </a:t>
            </a:r>
            <a:r>
              <a:rPr lang="it-IT" sz="2400" dirty="0" err="1">
                <a:cs typeface="Times New Roman" panose="02020603050405020304" pitchFamily="18" charset="0"/>
              </a:rPr>
              <a:t>magnetic</a:t>
            </a:r>
            <a:r>
              <a:rPr lang="it-IT" sz="2400" dirty="0">
                <a:cs typeface="Times New Roman" panose="02020603050405020304" pitchFamily="18" charset="0"/>
              </a:rPr>
              <a:t> </a:t>
            </a:r>
            <a:r>
              <a:rPr lang="it-IT" sz="2400" dirty="0" err="1">
                <a:cs typeface="Times New Roman" panose="02020603050405020304" pitchFamily="18" charset="0"/>
              </a:rPr>
              <a:t>analysis</a:t>
            </a:r>
            <a:r>
              <a:rPr lang="it-IT" sz="2400" dirty="0">
                <a:cs typeface="Times New Roman" panose="02020603050405020304" pitchFamily="18" charset="0"/>
              </a:rPr>
              <a:t> for Quench </a:t>
            </a:r>
            <a:r>
              <a:rPr lang="it-IT" sz="2400" dirty="0" err="1">
                <a:cs typeface="Times New Roman" panose="02020603050405020304" pitchFamily="18" charset="0"/>
              </a:rPr>
              <a:t>localization</a:t>
            </a:r>
            <a:endParaRPr lang="it-IT" sz="2400" dirty="0"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it-IT" sz="2400" dirty="0" err="1">
                <a:cs typeface="Times New Roman" panose="02020603050405020304" pitchFamily="18" charset="0"/>
              </a:rPr>
              <a:t>Experimental</a:t>
            </a:r>
            <a:r>
              <a:rPr lang="it-IT" sz="2400" dirty="0">
                <a:cs typeface="Times New Roman" panose="02020603050405020304" pitchFamily="18" charset="0"/>
              </a:rPr>
              <a:t> Quench </a:t>
            </a:r>
            <a:r>
              <a:rPr lang="it-IT" sz="2400" dirty="0" err="1">
                <a:cs typeface="Times New Roman" panose="02020603050405020304" pitchFamily="18" charset="0"/>
              </a:rPr>
              <a:t>Reconstructions</a:t>
            </a:r>
            <a:endParaRPr lang="it-IT" sz="2400" dirty="0">
              <a:cs typeface="Times New Roman" panose="02020603050405020304" pitchFamily="18" charset="0"/>
            </a:endParaRP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it-IT" sz="2400" dirty="0">
                <a:cs typeface="Times New Roman" panose="02020603050405020304" pitchFamily="18" charset="0"/>
              </a:rPr>
              <a:t>Case of Multi-coil Quench</a:t>
            </a:r>
          </a:p>
          <a:p>
            <a:pPr marL="457200" indent="-457200">
              <a:lnSpc>
                <a:spcPct val="100000"/>
              </a:lnSpc>
              <a:spcBef>
                <a:spcPts val="2400"/>
              </a:spcBef>
              <a:buFont typeface="+mj-lt"/>
              <a:buAutoNum type="arabicPeriod"/>
            </a:pPr>
            <a:r>
              <a:rPr lang="it-IT" sz="2400" dirty="0" err="1">
                <a:cs typeface="Times New Roman" panose="02020603050405020304" pitchFamily="18" charset="0"/>
              </a:rPr>
              <a:t>Conclusion</a:t>
            </a:r>
            <a:endParaRPr lang="it-IT" sz="24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endParaRPr lang="it-IT" sz="2400" dirty="0">
              <a:cs typeface="Times New Roman" panose="02020603050405020304" pitchFamily="18" charset="0"/>
            </a:endParaRPr>
          </a:p>
          <a:p>
            <a:pPr marL="0" indent="0">
              <a:lnSpc>
                <a:spcPct val="100000"/>
              </a:lnSpc>
              <a:spcBef>
                <a:spcPts val="2400"/>
              </a:spcBef>
              <a:buFont typeface="Arial" panose="020B0604020202020204" pitchFamily="34" charset="0"/>
              <a:buNone/>
            </a:pPr>
            <a:endParaRPr lang="it-IT" sz="2400" dirty="0">
              <a:solidFill>
                <a:srgbClr val="0093BD"/>
              </a:solidFill>
              <a:cs typeface="Times New Roman" panose="02020603050405020304" pitchFamily="18" charset="0"/>
            </a:endParaRPr>
          </a:p>
        </p:txBody>
      </p:sp>
      <p:sp>
        <p:nvSpPr>
          <p:cNvPr id="21" name="Titolo 1">
            <a:extLst>
              <a:ext uri="{FF2B5EF4-FFF2-40B4-BE49-F238E27FC236}">
                <a16:creationId xmlns:a16="http://schemas.microsoft.com/office/drawing/2014/main" id="{738C57A9-8043-4443-8377-EA89744C6CA4}"/>
              </a:ext>
            </a:extLst>
          </p:cNvPr>
          <p:cNvSpPr txBox="1">
            <a:spLocks/>
          </p:cNvSpPr>
          <p:nvPr/>
        </p:nvSpPr>
        <p:spPr>
          <a:xfrm>
            <a:off x="786203" y="1108010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3200" dirty="0" err="1">
                <a:solidFill>
                  <a:srgbClr val="007CC2"/>
                </a:solidFill>
                <a:latin typeface="Georgia" panose="02040502050405020303" pitchFamily="18" charset="0"/>
              </a:rPr>
              <a:t>Structure</a:t>
            </a:r>
            <a:endParaRPr lang="it-IT" sz="4000" dirty="0">
              <a:solidFill>
                <a:srgbClr val="007CC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4224412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magine 9">
            <a:extLst>
              <a:ext uri="{FF2B5EF4-FFF2-40B4-BE49-F238E27FC236}">
                <a16:creationId xmlns:a16="http://schemas.microsoft.com/office/drawing/2014/main" id="{AE8BC96F-D9EE-4C0B-814E-C1CD8BF8F14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6000" y="1008014"/>
            <a:ext cx="5580000" cy="4185000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07F606D2-24D2-46CA-91B2-2C96ADC2C39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1008014"/>
            <a:ext cx="5580000" cy="4185000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19</a:t>
            </a:fld>
            <a:endParaRPr lang="it-IT"/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EF943013-6EC2-4D56-ABE2-228360FC2BBB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Time Dependance</a:t>
            </a: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CB310076-9536-42BD-9FB4-7EE513095F54}"/>
              </a:ext>
            </a:extLst>
          </p:cNvPr>
          <p:cNvSpPr/>
          <p:nvPr/>
        </p:nvSpPr>
        <p:spPr>
          <a:xfrm>
            <a:off x="6835819" y="3715926"/>
            <a:ext cx="3293616" cy="740664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8AD813D-FB45-4558-9896-5225FAE2CAD2}"/>
              </a:ext>
            </a:extLst>
          </p:cNvPr>
          <p:cNvSpPr/>
          <p:nvPr/>
        </p:nvSpPr>
        <p:spPr>
          <a:xfrm>
            <a:off x="6835819" y="2940719"/>
            <a:ext cx="3293616" cy="443883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DBA3B665-6D41-4F79-AA4F-E1611E062FFD}"/>
              </a:ext>
            </a:extLst>
          </p:cNvPr>
          <p:cNvSpPr/>
          <p:nvPr/>
        </p:nvSpPr>
        <p:spPr>
          <a:xfrm>
            <a:off x="6835819" y="1664987"/>
            <a:ext cx="3293616" cy="944408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0A23DE30-34D4-4FE4-A6DB-88F4FFCB1899}"/>
              </a:ext>
            </a:extLst>
          </p:cNvPr>
          <p:cNvSpPr txBox="1"/>
          <p:nvPr/>
        </p:nvSpPr>
        <p:spPr>
          <a:xfrm>
            <a:off x="609197" y="5276109"/>
            <a:ext cx="6523123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allowed</a:t>
            </a:r>
            <a:r>
              <a:rPr lang="it-IT" dirty="0"/>
              <a:t> </a:t>
            </a:r>
            <a:r>
              <a:rPr lang="it-IT" dirty="0" err="1"/>
              <a:t>harmonics</a:t>
            </a:r>
            <a:r>
              <a:rPr lang="it-IT" dirty="0"/>
              <a:t> </a:t>
            </a:r>
            <a:r>
              <a:rPr lang="it-IT" dirty="0" err="1"/>
              <a:t>depends</a:t>
            </a:r>
            <a:r>
              <a:rPr lang="it-IT" dirty="0"/>
              <a:t> from time after quench event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/>
              <a:t>Time Constant: order of </a:t>
            </a:r>
            <a:r>
              <a:rPr lang="it-IT" dirty="0">
                <a:solidFill>
                  <a:srgbClr val="007CC2"/>
                </a:solidFill>
              </a:rPr>
              <a:t>100 seconds</a:t>
            </a:r>
            <a:r>
              <a:rPr lang="it-IT" dirty="0"/>
              <a:t>!!!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it-IT" dirty="0" err="1"/>
              <a:t>Iron</a:t>
            </a:r>
            <a:r>
              <a:rPr lang="it-IT" dirty="0"/>
              <a:t> </a:t>
            </a:r>
            <a:r>
              <a:rPr lang="it-IT" dirty="0" err="1"/>
              <a:t>Magnetization</a:t>
            </a:r>
            <a:r>
              <a:rPr lang="it-IT" dirty="0"/>
              <a:t> </a:t>
            </a:r>
            <a:r>
              <a:rPr lang="it-IT" dirty="0" err="1"/>
              <a:t>Relaxation</a:t>
            </a:r>
            <a:r>
              <a:rPr lang="it-IT" dirty="0"/>
              <a:t> </a:t>
            </a:r>
          </a:p>
          <a:p>
            <a:pPr lvl="2"/>
            <a:r>
              <a:rPr lang="it-IT" dirty="0"/>
              <a:t>(</a:t>
            </a:r>
            <a:r>
              <a:rPr lang="it-IT" dirty="0" err="1"/>
              <a:t>Current</a:t>
            </a:r>
            <a:r>
              <a:rPr lang="it-IT" dirty="0"/>
              <a:t> </a:t>
            </a:r>
            <a:r>
              <a:rPr lang="it-IT" dirty="0" err="1"/>
              <a:t>decay</a:t>
            </a:r>
            <a:r>
              <a:rPr lang="it-IT" dirty="0"/>
              <a:t> rate </a:t>
            </a:r>
            <a:r>
              <a:rPr lang="it-IT" dirty="0" err="1"/>
              <a:t>dependenance</a:t>
            </a:r>
            <a:r>
              <a:rPr lang="it-IT" dirty="0"/>
              <a:t>)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F23E2DB-1117-40B7-AE8E-11CA28C2CE85}"/>
              </a:ext>
            </a:extLst>
          </p:cNvPr>
          <p:cNvSpPr txBox="1"/>
          <p:nvPr/>
        </p:nvSpPr>
        <p:spPr>
          <a:xfrm>
            <a:off x="7671047" y="5276109"/>
            <a:ext cx="44421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Three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of </a:t>
            </a:r>
            <a:r>
              <a:rPr lang="it-IT" dirty="0" err="1"/>
              <a:t>Amplitude</a:t>
            </a:r>
            <a:endParaRPr lang="it-IT" dirty="0"/>
          </a:p>
          <a:p>
            <a:pPr marL="800100" lvl="1" indent="-342900">
              <a:buFont typeface="+mj-lt"/>
              <a:buAutoNum type="arabicPeriod"/>
            </a:pP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Quenched</a:t>
            </a:r>
            <a:r>
              <a:rPr lang="it-IT" dirty="0"/>
              <a:t> Coils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/>
              <a:t>Three </a:t>
            </a:r>
            <a:r>
              <a:rPr lang="it-IT" dirty="0" err="1"/>
              <a:t>Quenched</a:t>
            </a:r>
            <a:r>
              <a:rPr lang="it-IT" dirty="0"/>
              <a:t> Coils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/>
              <a:t>One </a:t>
            </a:r>
            <a:r>
              <a:rPr lang="it-IT" dirty="0" err="1"/>
              <a:t>Quenched</a:t>
            </a:r>
            <a:r>
              <a:rPr lang="it-IT" dirty="0"/>
              <a:t> Coil</a:t>
            </a: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4FE159FA-CBE0-4317-8E58-73B6A4D5C563}"/>
              </a:ext>
            </a:extLst>
          </p:cNvPr>
          <p:cNvSpPr txBox="1"/>
          <p:nvPr/>
        </p:nvSpPr>
        <p:spPr>
          <a:xfrm>
            <a:off x="9563470" y="3901592"/>
            <a:ext cx="328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1</a:t>
            </a:r>
            <a:endParaRPr lang="it-CH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D8B331EA-59AE-42E9-877A-25657714A71B}"/>
              </a:ext>
            </a:extLst>
          </p:cNvPr>
          <p:cNvSpPr txBox="1"/>
          <p:nvPr/>
        </p:nvSpPr>
        <p:spPr>
          <a:xfrm>
            <a:off x="9563470" y="2977994"/>
            <a:ext cx="328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</a:t>
            </a:r>
            <a:endParaRPr lang="it-CH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CA978370-D8B4-4101-B821-584DFA9CF57D}"/>
              </a:ext>
            </a:extLst>
          </p:cNvPr>
          <p:cNvSpPr txBox="1"/>
          <p:nvPr/>
        </p:nvSpPr>
        <p:spPr>
          <a:xfrm>
            <a:off x="9563470" y="1952525"/>
            <a:ext cx="328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3</a:t>
            </a:r>
            <a:endParaRPr lang="it-CH" dirty="0"/>
          </a:p>
        </p:txBody>
      </p:sp>
      <p:sp>
        <p:nvSpPr>
          <p:cNvPr id="3" name="Freccia in giù 2">
            <a:extLst>
              <a:ext uri="{FF2B5EF4-FFF2-40B4-BE49-F238E27FC236}">
                <a16:creationId xmlns:a16="http://schemas.microsoft.com/office/drawing/2014/main" id="{8EC5B5BD-E5DB-4BCA-8DAB-8333ED7ED5C2}"/>
              </a:ext>
            </a:extLst>
          </p:cNvPr>
          <p:cNvSpPr/>
          <p:nvPr/>
        </p:nvSpPr>
        <p:spPr>
          <a:xfrm>
            <a:off x="2804160" y="2428240"/>
            <a:ext cx="325120" cy="1930400"/>
          </a:xfrm>
          <a:prstGeom prst="down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A89E1634-7C76-4E1A-ADE3-B05FDB1BDFB3}"/>
              </a:ext>
            </a:extLst>
          </p:cNvPr>
          <p:cNvSpPr/>
          <p:nvPr/>
        </p:nvSpPr>
        <p:spPr>
          <a:xfrm>
            <a:off x="4826621" y="1008014"/>
            <a:ext cx="80547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MQSXF5</a:t>
            </a: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462BED6-2460-47CC-AF0A-21BB5A3CBEC1}"/>
              </a:ext>
            </a:extLst>
          </p:cNvPr>
          <p:cNvSpPr/>
          <p:nvPr/>
        </p:nvSpPr>
        <p:spPr>
          <a:xfrm>
            <a:off x="10406621" y="1008014"/>
            <a:ext cx="80547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MQSXF5</a:t>
            </a:r>
          </a:p>
        </p:txBody>
      </p:sp>
    </p:spTree>
    <p:extLst>
      <p:ext uri="{BB962C8B-B14F-4D97-AF65-F5344CB8AC3E}">
        <p14:creationId xmlns:p14="http://schemas.microsoft.com/office/powerpoint/2010/main" val="2373372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/>
      <p:bldP spid="17" grpId="0"/>
      <p:bldP spid="18" grpId="0"/>
      <p:bldP spid="19" grpId="0"/>
      <p:bldP spid="20" grpId="0"/>
      <p:bldP spid="3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20</a:t>
            </a:fld>
            <a:endParaRPr lang="it-IT"/>
          </a:p>
        </p:txBody>
      </p:sp>
      <p:sp>
        <p:nvSpPr>
          <p:cNvPr id="30" name="Titolo 1">
            <a:extLst>
              <a:ext uri="{FF2B5EF4-FFF2-40B4-BE49-F238E27FC236}">
                <a16:creationId xmlns:a16="http://schemas.microsoft.com/office/drawing/2014/main" id="{EF943013-6EC2-4D56-ABE2-228360FC2BBB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Time Dependance</a:t>
            </a:r>
          </a:p>
        </p:txBody>
      </p:sp>
      <p:grpSp>
        <p:nvGrpSpPr>
          <p:cNvPr id="4" name="Gruppo 3">
            <a:extLst>
              <a:ext uri="{FF2B5EF4-FFF2-40B4-BE49-F238E27FC236}">
                <a16:creationId xmlns:a16="http://schemas.microsoft.com/office/drawing/2014/main" id="{AD12C781-21F5-420E-984F-188ACD17548D}"/>
              </a:ext>
            </a:extLst>
          </p:cNvPr>
          <p:cNvGrpSpPr/>
          <p:nvPr/>
        </p:nvGrpSpPr>
        <p:grpSpPr>
          <a:xfrm>
            <a:off x="516000" y="943362"/>
            <a:ext cx="11160000" cy="4185000"/>
            <a:chOff x="516000" y="1539000"/>
            <a:chExt cx="11160000" cy="4185000"/>
          </a:xfrm>
        </p:grpSpPr>
        <p:pic>
          <p:nvPicPr>
            <p:cNvPr id="8" name="Immagine 7">
              <a:extLst>
                <a:ext uri="{FF2B5EF4-FFF2-40B4-BE49-F238E27FC236}">
                  <a16:creationId xmlns:a16="http://schemas.microsoft.com/office/drawing/2014/main" id="{C7ED760A-7C60-4810-A26F-A176B5F609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096000" y="1539000"/>
              <a:ext cx="5580000" cy="4185000"/>
            </a:xfrm>
            <a:prstGeom prst="rect">
              <a:avLst/>
            </a:prstGeom>
          </p:spPr>
        </p:pic>
        <p:pic>
          <p:nvPicPr>
            <p:cNvPr id="12" name="Immagine 11">
              <a:extLst>
                <a:ext uri="{FF2B5EF4-FFF2-40B4-BE49-F238E27FC236}">
                  <a16:creationId xmlns:a16="http://schemas.microsoft.com/office/drawing/2014/main" id="{9529315C-4F2B-42A7-BE74-2C2F760F0E7F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16000" y="1539000"/>
              <a:ext cx="5580000" cy="4185000"/>
            </a:xfrm>
            <a:prstGeom prst="rect">
              <a:avLst/>
            </a:prstGeom>
          </p:spPr>
        </p:pic>
      </p:grpSp>
      <p:sp>
        <p:nvSpPr>
          <p:cNvPr id="3" name="Rettangolo 2">
            <a:extLst>
              <a:ext uri="{FF2B5EF4-FFF2-40B4-BE49-F238E27FC236}">
                <a16:creationId xmlns:a16="http://schemas.microsoft.com/office/drawing/2014/main" id="{987F575D-3557-446A-BBB6-8FD4F171871A}"/>
              </a:ext>
            </a:extLst>
          </p:cNvPr>
          <p:cNvSpPr/>
          <p:nvPr/>
        </p:nvSpPr>
        <p:spPr>
          <a:xfrm>
            <a:off x="1233996" y="4169997"/>
            <a:ext cx="3293616" cy="443883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6AE799F2-1E25-4EAF-9D79-13F045484BCA}"/>
              </a:ext>
            </a:extLst>
          </p:cNvPr>
          <p:cNvSpPr/>
          <p:nvPr/>
        </p:nvSpPr>
        <p:spPr>
          <a:xfrm>
            <a:off x="6830571" y="4178875"/>
            <a:ext cx="3277041" cy="443883"/>
          </a:xfrm>
          <a:prstGeom prst="rect">
            <a:avLst/>
          </a:prstGeom>
          <a:solidFill>
            <a:schemeClr val="accent1">
              <a:lumMod val="50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8D838908-2A3A-44AD-B572-753FBC762CE6}"/>
              </a:ext>
            </a:extLst>
          </p:cNvPr>
          <p:cNvSpPr/>
          <p:nvPr/>
        </p:nvSpPr>
        <p:spPr>
          <a:xfrm>
            <a:off x="1233996" y="2591979"/>
            <a:ext cx="3293616" cy="443883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4D087A5E-53E5-4AB6-A95A-015A5AEAB3E8}"/>
              </a:ext>
            </a:extLst>
          </p:cNvPr>
          <p:cNvSpPr/>
          <p:nvPr/>
        </p:nvSpPr>
        <p:spPr>
          <a:xfrm>
            <a:off x="6830570" y="2269742"/>
            <a:ext cx="3277041" cy="443883"/>
          </a:xfrm>
          <a:prstGeom prst="rect">
            <a:avLst/>
          </a:prstGeom>
          <a:solidFill>
            <a:schemeClr val="accent2">
              <a:lumMod val="7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4" name="Rettangolo 13">
            <a:extLst>
              <a:ext uri="{FF2B5EF4-FFF2-40B4-BE49-F238E27FC236}">
                <a16:creationId xmlns:a16="http://schemas.microsoft.com/office/drawing/2014/main" id="{7529AEA7-E78E-44F0-8AC1-CE18F9BD5681}"/>
              </a:ext>
            </a:extLst>
          </p:cNvPr>
          <p:cNvSpPr/>
          <p:nvPr/>
        </p:nvSpPr>
        <p:spPr>
          <a:xfrm>
            <a:off x="1233996" y="1600335"/>
            <a:ext cx="3293616" cy="944408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5" name="Rettangolo 14">
            <a:extLst>
              <a:ext uri="{FF2B5EF4-FFF2-40B4-BE49-F238E27FC236}">
                <a16:creationId xmlns:a16="http://schemas.microsoft.com/office/drawing/2014/main" id="{0A9DF92B-211F-443C-B632-3819C4B6CFD3}"/>
              </a:ext>
            </a:extLst>
          </p:cNvPr>
          <p:cNvSpPr/>
          <p:nvPr/>
        </p:nvSpPr>
        <p:spPr>
          <a:xfrm>
            <a:off x="6830570" y="1258120"/>
            <a:ext cx="3277041" cy="848975"/>
          </a:xfrm>
          <a:prstGeom prst="rect">
            <a:avLst/>
          </a:prstGeom>
          <a:solidFill>
            <a:schemeClr val="bg1">
              <a:lumMod val="65000"/>
              <a:alpha val="2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41EE90E7-83A2-48F6-9D06-155036909D20}"/>
              </a:ext>
            </a:extLst>
          </p:cNvPr>
          <p:cNvSpPr txBox="1"/>
          <p:nvPr/>
        </p:nvSpPr>
        <p:spPr>
          <a:xfrm>
            <a:off x="4030888" y="4207272"/>
            <a:ext cx="328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1</a:t>
            </a:r>
            <a:endParaRPr lang="it-CH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ED1137F3-78D2-4DE6-8C75-71E0125D9870}"/>
              </a:ext>
            </a:extLst>
          </p:cNvPr>
          <p:cNvSpPr txBox="1"/>
          <p:nvPr/>
        </p:nvSpPr>
        <p:spPr>
          <a:xfrm>
            <a:off x="4030888" y="2629254"/>
            <a:ext cx="328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</a:t>
            </a:r>
            <a:endParaRPr lang="it-CH" dirty="0"/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1FCFAE8A-31F3-404D-A7BD-48D9FE061EA0}"/>
              </a:ext>
            </a:extLst>
          </p:cNvPr>
          <p:cNvSpPr txBox="1"/>
          <p:nvPr/>
        </p:nvSpPr>
        <p:spPr>
          <a:xfrm>
            <a:off x="4030888" y="1887873"/>
            <a:ext cx="328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3</a:t>
            </a:r>
            <a:endParaRPr lang="it-CH" dirty="0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0126860B-12B8-4FB8-996C-753C622E6790}"/>
              </a:ext>
            </a:extLst>
          </p:cNvPr>
          <p:cNvSpPr txBox="1"/>
          <p:nvPr/>
        </p:nvSpPr>
        <p:spPr>
          <a:xfrm>
            <a:off x="9623513" y="4221130"/>
            <a:ext cx="328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1</a:t>
            </a:r>
            <a:endParaRPr lang="it-CH" dirty="0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CD7963D2-20A1-49AE-B4A1-EE942D356ABE}"/>
              </a:ext>
            </a:extLst>
          </p:cNvPr>
          <p:cNvSpPr txBox="1"/>
          <p:nvPr/>
        </p:nvSpPr>
        <p:spPr>
          <a:xfrm>
            <a:off x="9623513" y="2292133"/>
            <a:ext cx="328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2</a:t>
            </a:r>
            <a:endParaRPr lang="it-CH" dirty="0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AE8AACE1-8E05-4273-8C97-E5624A90DEC3}"/>
              </a:ext>
            </a:extLst>
          </p:cNvPr>
          <p:cNvSpPr txBox="1"/>
          <p:nvPr/>
        </p:nvSpPr>
        <p:spPr>
          <a:xfrm>
            <a:off x="9623513" y="1550752"/>
            <a:ext cx="328675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3</a:t>
            </a:r>
            <a:endParaRPr lang="it-CH" dirty="0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98BDD4F8-486A-4E2F-B5B3-8E6D5EAF31E2}"/>
              </a:ext>
            </a:extLst>
          </p:cNvPr>
          <p:cNvSpPr txBox="1"/>
          <p:nvPr/>
        </p:nvSpPr>
        <p:spPr>
          <a:xfrm>
            <a:off x="6762902" y="5326909"/>
            <a:ext cx="4442196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Not-</a:t>
            </a:r>
            <a:r>
              <a:rPr lang="it-IT" dirty="0" err="1"/>
              <a:t>allowed</a:t>
            </a:r>
            <a:r>
              <a:rPr lang="it-IT" dirty="0"/>
              <a:t> </a:t>
            </a:r>
            <a:r>
              <a:rPr lang="it-IT" dirty="0" err="1"/>
              <a:t>harmonics</a:t>
            </a:r>
            <a:r>
              <a:rPr lang="it-IT" dirty="0"/>
              <a:t> </a:t>
            </a:r>
            <a:r>
              <a:rPr lang="it-IT" dirty="0">
                <a:solidFill>
                  <a:srgbClr val="007CC2"/>
                </a:solidFill>
              </a:rPr>
              <a:t>DO NOT </a:t>
            </a:r>
            <a:r>
              <a:rPr lang="it-IT" dirty="0" err="1"/>
              <a:t>depend</a:t>
            </a:r>
            <a:r>
              <a:rPr lang="it-IT" dirty="0"/>
              <a:t> from time after the quench event</a:t>
            </a:r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0211390F-0D1E-4C34-9170-AD3FC584395E}"/>
              </a:ext>
            </a:extLst>
          </p:cNvPr>
          <p:cNvSpPr txBox="1"/>
          <p:nvPr/>
        </p:nvSpPr>
        <p:spPr>
          <a:xfrm>
            <a:off x="1233996" y="5158546"/>
            <a:ext cx="4442196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/>
              <a:t>Three </a:t>
            </a:r>
            <a:r>
              <a:rPr lang="it-IT" dirty="0" err="1"/>
              <a:t>Main</a:t>
            </a:r>
            <a:r>
              <a:rPr lang="it-IT" dirty="0"/>
              <a:t> </a:t>
            </a:r>
            <a:r>
              <a:rPr lang="it-IT" dirty="0" err="1"/>
              <a:t>Regions</a:t>
            </a:r>
            <a:r>
              <a:rPr lang="it-IT" dirty="0"/>
              <a:t> of </a:t>
            </a:r>
            <a:r>
              <a:rPr lang="it-IT" dirty="0" err="1"/>
              <a:t>Amplitude</a:t>
            </a:r>
            <a:endParaRPr lang="it-IT" dirty="0"/>
          </a:p>
          <a:p>
            <a:pPr marL="800100" lvl="1" indent="-342900">
              <a:buFont typeface="+mj-lt"/>
              <a:buAutoNum type="arabicPeriod"/>
            </a:pPr>
            <a:r>
              <a:rPr lang="it-IT" dirty="0" err="1"/>
              <a:t>All</a:t>
            </a:r>
            <a:r>
              <a:rPr lang="it-IT" dirty="0"/>
              <a:t> </a:t>
            </a:r>
            <a:r>
              <a:rPr lang="it-IT" dirty="0" err="1"/>
              <a:t>Quenched</a:t>
            </a:r>
            <a:r>
              <a:rPr lang="it-IT" dirty="0"/>
              <a:t> Coils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/>
              <a:t>Three </a:t>
            </a:r>
            <a:r>
              <a:rPr lang="it-IT" dirty="0" err="1"/>
              <a:t>Quenched</a:t>
            </a:r>
            <a:r>
              <a:rPr lang="it-IT" dirty="0"/>
              <a:t> Coils</a:t>
            </a:r>
          </a:p>
          <a:p>
            <a:pPr marL="800100" lvl="1" indent="-342900">
              <a:buFont typeface="+mj-lt"/>
              <a:buAutoNum type="arabicPeriod"/>
            </a:pPr>
            <a:r>
              <a:rPr lang="it-IT" dirty="0"/>
              <a:t>One </a:t>
            </a:r>
            <a:r>
              <a:rPr lang="it-IT" dirty="0" err="1"/>
              <a:t>Quenched</a:t>
            </a:r>
            <a:r>
              <a:rPr lang="it-IT" dirty="0"/>
              <a:t> Coil</a:t>
            </a:r>
          </a:p>
        </p:txBody>
      </p:sp>
      <p:sp>
        <p:nvSpPr>
          <p:cNvPr id="25" name="Rettangolo 24">
            <a:extLst>
              <a:ext uri="{FF2B5EF4-FFF2-40B4-BE49-F238E27FC236}">
                <a16:creationId xmlns:a16="http://schemas.microsoft.com/office/drawing/2014/main" id="{A1E256CC-9C77-4F6D-9FF4-7822777EB6BB}"/>
              </a:ext>
            </a:extLst>
          </p:cNvPr>
          <p:cNvSpPr/>
          <p:nvPr/>
        </p:nvSpPr>
        <p:spPr>
          <a:xfrm>
            <a:off x="4826621" y="957214"/>
            <a:ext cx="80547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MQSXF5</a:t>
            </a:r>
          </a:p>
        </p:txBody>
      </p:sp>
      <p:sp>
        <p:nvSpPr>
          <p:cNvPr id="26" name="Rettangolo 25">
            <a:extLst>
              <a:ext uri="{FF2B5EF4-FFF2-40B4-BE49-F238E27FC236}">
                <a16:creationId xmlns:a16="http://schemas.microsoft.com/office/drawing/2014/main" id="{82DC68F5-30B3-4D44-8C17-2D43C2F3D010}"/>
              </a:ext>
            </a:extLst>
          </p:cNvPr>
          <p:cNvSpPr/>
          <p:nvPr/>
        </p:nvSpPr>
        <p:spPr>
          <a:xfrm>
            <a:off x="10406621" y="957214"/>
            <a:ext cx="805477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MQSXF5</a:t>
            </a:r>
          </a:p>
        </p:txBody>
      </p:sp>
    </p:spTree>
    <p:extLst>
      <p:ext uri="{BB962C8B-B14F-4D97-AF65-F5344CB8AC3E}">
        <p14:creationId xmlns:p14="http://schemas.microsoft.com/office/powerpoint/2010/main" val="4156570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8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9" grpId="0" animBg="1"/>
      <p:bldP spid="10" grpId="0" animBg="1"/>
      <p:bldP spid="13" grpId="0" animBg="1"/>
      <p:bldP spid="14" grpId="0" animBg="1"/>
      <p:bldP spid="15" grpId="0" animBg="1"/>
      <p:bldP spid="16" grpId="0"/>
      <p:bldP spid="17" grpId="0"/>
      <p:bldP spid="18" grpId="0"/>
      <p:bldP spid="20" grpId="0"/>
      <p:bldP spid="21" grpId="0"/>
      <p:bldP spid="22" grpId="0"/>
      <p:bldP spid="23" grpId="0"/>
      <p:bldP spid="2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21</a:t>
            </a:fld>
            <a:endParaRPr lang="it-IT"/>
          </a:p>
        </p:txBody>
      </p:sp>
      <mc:AlternateContent xmlns:mc="http://schemas.openxmlformats.org/markup-compatibility/2006">
        <mc:Choice xmlns:a14="http://schemas.microsoft.com/office/drawing/2010/main" Requires="a14">
          <p:sp>
            <p:nvSpPr>
              <p:cNvPr id="5" name="Segnaposto contenuto 2">
                <a:extLst>
                  <a:ext uri="{FF2B5EF4-FFF2-40B4-BE49-F238E27FC236}">
                    <a16:creationId xmlns:a16="http://schemas.microsoft.com/office/drawing/2014/main" id="{5507CB0D-254F-402C-AFA5-8643B92801EC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835783" y="1391850"/>
                <a:ext cx="10565641" cy="4693640"/>
              </a:xfrm>
              <a:prstGeom prst="rect">
                <a:avLst/>
              </a:prstGeom>
              <a:noFill/>
            </p:spPr>
            <p:txBody>
              <a:bodyPr>
                <a:normAutofit lnSpcReduction="10000"/>
              </a:bodyPr>
              <a:lstStyle>
                <a:lvl1pPr marL="228600" indent="-228600" algn="l" defTabSz="914400" rtl="0" eaLnBrk="1" latinLnBrk="0" hangingPunct="1">
                  <a:lnSpc>
                    <a:spcPct val="90000"/>
                  </a:lnSpc>
                  <a:spcBef>
                    <a:spcPts val="1000"/>
                  </a:spcBef>
                  <a:buFont typeface="Arial" panose="020B0604020202020204" pitchFamily="34" charset="0"/>
                  <a:buChar char="•"/>
                  <a:defRPr sz="2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1pPr>
                <a:lvl2pPr marL="685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4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2pPr>
                <a:lvl3pPr marL="1143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20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3pPr>
                <a:lvl4pPr marL="1600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4pPr>
                <a:lvl5pPr marL="20574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5pPr>
                <a:lvl6pPr marL="25146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6pPr>
                <a:lvl7pPr marL="29718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7pPr>
                <a:lvl8pPr marL="34290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8pPr>
                <a:lvl9pPr marL="3886200" indent="-228600" algn="l" defTabSz="914400" rtl="0" eaLnBrk="1" latinLnBrk="0" hangingPunct="1">
                  <a:lnSpc>
                    <a:spcPct val="90000"/>
                  </a:lnSpc>
                  <a:spcBef>
                    <a:spcPts val="500"/>
                  </a:spcBef>
                  <a:buFont typeface="Arial" panose="020B0604020202020204" pitchFamily="34" charset="0"/>
                  <a:buChar char="•"/>
                  <a:defRPr sz="1800" kern="1200">
                    <a:solidFill>
                      <a:schemeClr val="tx1"/>
                    </a:solidFill>
                    <a:latin typeface="+mn-lt"/>
                    <a:ea typeface="+mn-ea"/>
                    <a:cs typeface="+mn-cs"/>
                  </a:defRPr>
                </a:lvl9pPr>
              </a:lstStyle>
              <a:p>
                <a:pPr marL="457200" indent="-457200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it-IT" sz="2000" dirty="0">
                    <a:latin typeface="Georgia" panose="02040502050405020303" pitchFamily="18" charset="0"/>
                  </a:rPr>
                  <a:t>Developed an innovative </a:t>
                </a:r>
                <a:r>
                  <a:rPr lang="it-IT" sz="2000" dirty="0" err="1">
                    <a:latin typeface="Georgia" panose="02040502050405020303" pitchFamily="18" charset="0"/>
                  </a:rPr>
                  <a:t>method</a:t>
                </a:r>
                <a:r>
                  <a:rPr lang="it-IT" sz="2000" dirty="0">
                    <a:latin typeface="Georgia" panose="02040502050405020303" pitchFamily="18" charset="0"/>
                  </a:rPr>
                  <a:t> for quench </a:t>
                </a:r>
                <a:r>
                  <a:rPr lang="it-IT" sz="2000" dirty="0" err="1">
                    <a:latin typeface="Georgia" panose="02040502050405020303" pitchFamily="18" charset="0"/>
                  </a:rPr>
                  <a:t>localization</a:t>
                </a:r>
                <a:endParaRPr lang="it-IT" sz="2000" dirty="0">
                  <a:latin typeface="Georgia" panose="02040502050405020303" pitchFamily="18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1800" dirty="0" err="1">
                    <a:latin typeface="Georgia" panose="02040502050405020303" pitchFamily="18" charset="0"/>
                  </a:rPr>
                  <a:t>Based</a:t>
                </a:r>
                <a:r>
                  <a:rPr lang="it-IT" sz="1800" dirty="0">
                    <a:latin typeface="Georgia" panose="02040502050405020303" pitchFamily="18" charset="0"/>
                  </a:rPr>
                  <a:t> on </a:t>
                </a:r>
                <a:r>
                  <a:rPr lang="it-IT" sz="1800" dirty="0" err="1">
                    <a:latin typeface="Georgia" panose="02040502050405020303" pitchFamily="18" charset="0"/>
                  </a:rPr>
                  <a:t>magnetic</a:t>
                </a:r>
                <a:r>
                  <a:rPr lang="it-IT" sz="1800" dirty="0">
                    <a:latin typeface="Georgia" panose="02040502050405020303" pitchFamily="18" charset="0"/>
                  </a:rPr>
                  <a:t> </a:t>
                </a:r>
                <a:r>
                  <a:rPr lang="it-IT" sz="1800" dirty="0" err="1">
                    <a:latin typeface="Georgia" panose="02040502050405020303" pitchFamily="18" charset="0"/>
                  </a:rPr>
                  <a:t>measurent</a:t>
                </a:r>
                <a:r>
                  <a:rPr lang="it-IT" sz="1800" dirty="0">
                    <a:latin typeface="Georgia" panose="02040502050405020303" pitchFamily="18" charset="0"/>
                  </a:rPr>
                  <a:t> of the </a:t>
                </a:r>
                <a:r>
                  <a:rPr lang="it-IT" sz="1800" dirty="0" err="1">
                    <a:latin typeface="Georgia" panose="02040502050405020303" pitchFamily="18" charset="0"/>
                  </a:rPr>
                  <a:t>harmonic</a:t>
                </a:r>
                <a:r>
                  <a:rPr lang="it-IT" sz="1800" dirty="0">
                    <a:latin typeface="Georgia" panose="02040502050405020303" pitchFamily="18" charset="0"/>
                  </a:rPr>
                  <a:t> </a:t>
                </a:r>
                <a:r>
                  <a:rPr lang="it-IT" sz="1800" dirty="0" err="1">
                    <a:latin typeface="Georgia" panose="02040502050405020303" pitchFamily="18" charset="0"/>
                  </a:rPr>
                  <a:t>content</a:t>
                </a:r>
                <a:r>
                  <a:rPr lang="it-IT" sz="1800" dirty="0">
                    <a:latin typeface="Georgia" panose="02040502050405020303" pitchFamily="18" charset="0"/>
                  </a:rPr>
                  <a:t> </a:t>
                </a:r>
                <a:r>
                  <a:rPr lang="it-IT" sz="1800" dirty="0" err="1">
                    <a:latin typeface="Georgia" panose="02040502050405020303" pitchFamily="18" charset="0"/>
                  </a:rPr>
                  <a:t>produced</a:t>
                </a:r>
                <a:r>
                  <a:rPr lang="it-IT" sz="1800" dirty="0">
                    <a:latin typeface="Georgia" panose="02040502050405020303" pitchFamily="18" charset="0"/>
                  </a:rPr>
                  <a:t> by the </a:t>
                </a:r>
                <a:r>
                  <a:rPr lang="it-IT" sz="1800" dirty="0" err="1">
                    <a:latin typeface="Georgia" panose="02040502050405020303" pitchFamily="18" charset="0"/>
                  </a:rPr>
                  <a:t>residual</a:t>
                </a:r>
                <a:r>
                  <a:rPr lang="it-IT" sz="1800" dirty="0">
                    <a:latin typeface="Georgia" panose="02040502050405020303" pitchFamily="18" charset="0"/>
                  </a:rPr>
                  <a:t> </a:t>
                </a:r>
                <a:r>
                  <a:rPr lang="it-IT" sz="1800" dirty="0" err="1">
                    <a:latin typeface="Georgia" panose="02040502050405020303" pitchFamily="18" charset="0"/>
                  </a:rPr>
                  <a:t>superconductor</a:t>
                </a:r>
                <a:r>
                  <a:rPr lang="it-IT" sz="1800" dirty="0">
                    <a:latin typeface="Georgia" panose="02040502050405020303" pitchFamily="18" charset="0"/>
                  </a:rPr>
                  <a:t> </a:t>
                </a:r>
                <a:r>
                  <a:rPr lang="it-IT" sz="1800" dirty="0" err="1">
                    <a:latin typeface="Georgia" panose="02040502050405020303" pitchFamily="18" charset="0"/>
                  </a:rPr>
                  <a:t>magnetization</a:t>
                </a:r>
                <a:r>
                  <a:rPr lang="it-IT" sz="1800" dirty="0">
                    <a:latin typeface="Georgia" panose="02040502050405020303" pitchFamily="18" charset="0"/>
                  </a:rPr>
                  <a:t> after the quench event </a:t>
                </a:r>
              </a:p>
              <a:p>
                <a:pPr marL="457200" indent="-457200">
                  <a:lnSpc>
                    <a:spcPct val="100000"/>
                  </a:lnSpc>
                  <a:spcBef>
                    <a:spcPts val="19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it-IT" sz="2000" dirty="0" err="1">
                    <a:latin typeface="Georgia" panose="02040502050405020303" pitchFamily="18" charset="0"/>
                  </a:rPr>
                  <a:t>Both</a:t>
                </a:r>
                <a:r>
                  <a:rPr lang="it-IT" sz="2000" dirty="0">
                    <a:latin typeface="Georgia" panose="02040502050405020303" pitchFamily="18" charset="0"/>
                  </a:rPr>
                  <a:t> </a:t>
                </a:r>
                <a:r>
                  <a:rPr lang="it-IT" sz="2000" dirty="0" err="1">
                    <a:latin typeface="Georgia" panose="02040502050405020303" pitchFamily="18" charset="0"/>
                  </a:rPr>
                  <a:t>analytical</a:t>
                </a:r>
                <a:r>
                  <a:rPr lang="it-IT" sz="2000" dirty="0">
                    <a:latin typeface="Georgia" panose="02040502050405020303" pitchFamily="18" charset="0"/>
                  </a:rPr>
                  <a:t> and FEM model are </a:t>
                </a:r>
                <a:r>
                  <a:rPr lang="it-IT" sz="2000" dirty="0" err="1">
                    <a:latin typeface="Georgia" panose="02040502050405020303" pitchFamily="18" charset="0"/>
                  </a:rPr>
                  <a:t>able</a:t>
                </a:r>
                <a:r>
                  <a:rPr lang="it-IT" sz="2000" dirty="0">
                    <a:latin typeface="Georgia" panose="02040502050405020303" pitchFamily="18" charset="0"/>
                  </a:rPr>
                  <a:t> to </a:t>
                </a:r>
                <a:r>
                  <a:rPr lang="it-IT" sz="2000" dirty="0" err="1">
                    <a:latin typeface="Georgia" panose="02040502050405020303" pitchFamily="18" charset="0"/>
                  </a:rPr>
                  <a:t>reconstruct</a:t>
                </a:r>
                <a:r>
                  <a:rPr lang="it-IT" sz="2000" dirty="0">
                    <a:latin typeface="Georgia" panose="02040502050405020303" pitchFamily="18" charset="0"/>
                  </a:rPr>
                  <a:t> </a:t>
                </a:r>
                <a:r>
                  <a:rPr lang="it-IT" sz="2000" dirty="0" err="1">
                    <a:latin typeface="Georgia" panose="02040502050405020303" pitchFamily="18" charset="0"/>
                  </a:rPr>
                  <a:t>exactly</a:t>
                </a:r>
                <a:r>
                  <a:rPr lang="it-IT" sz="2000" dirty="0">
                    <a:latin typeface="Georgia" panose="02040502050405020303" pitchFamily="18" charset="0"/>
                  </a:rPr>
                  <a:t> the </a:t>
                </a:r>
                <a:r>
                  <a:rPr lang="it-IT" sz="2000" dirty="0" err="1">
                    <a:latin typeface="Georgia" panose="02040502050405020303" pitchFamily="18" charset="0"/>
                  </a:rPr>
                  <a:t>quenched</a:t>
                </a:r>
                <a:r>
                  <a:rPr lang="it-IT" sz="2000" dirty="0">
                    <a:latin typeface="Georgia" panose="02040502050405020303" pitchFamily="18" charset="0"/>
                  </a:rPr>
                  <a:t> coil</a:t>
                </a: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1800" dirty="0" err="1">
                    <a:latin typeface="Georgia" panose="02040502050405020303" pitchFamily="18" charset="0"/>
                  </a:rPr>
                  <a:t>Unique</a:t>
                </a:r>
                <a:r>
                  <a:rPr lang="it-IT" sz="1800" dirty="0">
                    <a:latin typeface="Georgia" panose="02040502050405020303" pitchFamily="18" charset="0"/>
                  </a:rPr>
                  <a:t> </a:t>
                </a:r>
                <a:r>
                  <a:rPr lang="it-IT" sz="1800" dirty="0" err="1">
                    <a:latin typeface="Georgia" panose="02040502050405020303" pitchFamily="18" charset="0"/>
                  </a:rPr>
                  <a:t>Reconstruction</a:t>
                </a:r>
                <a:r>
                  <a:rPr lang="it-IT" sz="1800" dirty="0">
                    <a:latin typeface="Georgia" panose="02040502050405020303" pitchFamily="18" charset="0"/>
                  </a:rPr>
                  <a:t> </a:t>
                </a:r>
                <a:r>
                  <a:rPr lang="it-IT" sz="1800" dirty="0" err="1">
                    <a:latin typeface="Georgia" panose="02040502050405020303" pitchFamily="18" charset="0"/>
                  </a:rPr>
                  <a:t>using</a:t>
                </a:r>
                <a:r>
                  <a:rPr lang="it-IT" sz="1800" dirty="0">
                    <a:latin typeface="Georgia" panose="02040502050405020303" pitchFamily="18" charset="0"/>
                  </a:rPr>
                  <a:t> </a:t>
                </a:r>
                <a:r>
                  <a:rPr lang="it-IT" sz="1800" dirty="0" err="1">
                    <a:latin typeface="Georgia" panose="02040502050405020303" pitchFamily="18" charset="0"/>
                  </a:rPr>
                  <a:t>phase</a:t>
                </a:r>
                <a:r>
                  <a:rPr lang="it-IT" sz="1800" dirty="0">
                    <a:latin typeface="Georgia" panose="02040502050405020303" pitchFamily="18" charset="0"/>
                  </a:rPr>
                  <a:t> of the </a:t>
                </a:r>
                <a14:m>
                  <m:oMath xmlns:m="http://schemas.openxmlformats.org/officeDocument/2006/math"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𝑛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=</m:t>
                    </m:r>
                    <m:r>
                      <a:rPr lang="it-IT" sz="1800" b="0" i="1" smtClean="0">
                        <a:latin typeface="Cambria Math" panose="02040503050406030204" pitchFamily="18" charset="0"/>
                      </a:rPr>
                      <m:t>𝑏</m:t>
                    </m:r>
                    <m:r>
                      <a:rPr lang="it-IT" sz="1800" b="0" i="1" smtClean="0"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±1</m:t>
                    </m:r>
                  </m:oMath>
                </a14:m>
                <a:r>
                  <a:rPr lang="it-IT" sz="1800" dirty="0">
                    <a:latin typeface="Georgia" panose="02040502050405020303" pitchFamily="18" charset="0"/>
                  </a:rPr>
                  <a:t> </a:t>
                </a:r>
                <a:r>
                  <a:rPr lang="it-IT" sz="1800" dirty="0" err="1">
                    <a:latin typeface="Georgia" panose="02040502050405020303" pitchFamily="18" charset="0"/>
                  </a:rPr>
                  <a:t>harmonic</a:t>
                </a:r>
                <a:r>
                  <a:rPr lang="it-IT" sz="1800" dirty="0">
                    <a:latin typeface="Georgia" panose="02040502050405020303" pitchFamily="18" charset="0"/>
                  </a:rPr>
                  <a:t> field component</a:t>
                </a:r>
              </a:p>
              <a:p>
                <a:pPr marL="457200" indent="-457200">
                  <a:lnSpc>
                    <a:spcPct val="100000"/>
                  </a:lnSpc>
                  <a:spcBef>
                    <a:spcPts val="9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it-IT" sz="2000" dirty="0" err="1">
                    <a:latin typeface="Georgia" panose="02040502050405020303" pitchFamily="18" charset="0"/>
                  </a:rPr>
                  <a:t>All</a:t>
                </a:r>
                <a:r>
                  <a:rPr lang="it-IT" sz="2000" dirty="0">
                    <a:latin typeface="Georgia" panose="02040502050405020303" pitchFamily="18" charset="0"/>
                  </a:rPr>
                  <a:t> 150 Quench Events analyzed and </a:t>
                </a:r>
                <a:r>
                  <a:rPr lang="it-IT" sz="2000" dirty="0" err="1">
                    <a:latin typeface="Georgia" panose="02040502050405020303" pitchFamily="18" charset="0"/>
                  </a:rPr>
                  <a:t>reconstructed</a:t>
                </a:r>
                <a:endParaRPr lang="it-IT" sz="2000" dirty="0">
                  <a:latin typeface="Georgia" panose="02040502050405020303" pitchFamily="18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1800" dirty="0" err="1">
                    <a:latin typeface="Georgia" panose="02040502050405020303" pitchFamily="18" charset="0"/>
                  </a:rPr>
                  <a:t>Very</a:t>
                </a:r>
                <a:r>
                  <a:rPr lang="it-IT" sz="1800" dirty="0">
                    <a:latin typeface="Georgia" panose="02040502050405020303" pitchFamily="18" charset="0"/>
                  </a:rPr>
                  <a:t> good agreement </a:t>
                </a:r>
                <a:r>
                  <a:rPr lang="it-IT" sz="1800" dirty="0" err="1">
                    <a:latin typeface="Georgia" panose="02040502050405020303" pitchFamily="18" charset="0"/>
                  </a:rPr>
                  <a:t>between</a:t>
                </a:r>
                <a:r>
                  <a:rPr lang="it-IT" sz="1800" dirty="0">
                    <a:latin typeface="Georgia" panose="02040502050405020303" pitchFamily="18" charset="0"/>
                  </a:rPr>
                  <a:t> QDS Va/Vb </a:t>
                </a:r>
                <a:r>
                  <a:rPr lang="it-IT" sz="1800" dirty="0" err="1">
                    <a:latin typeface="Georgia" panose="02040502050405020303" pitchFamily="18" charset="0"/>
                  </a:rPr>
                  <a:t>signal</a:t>
                </a:r>
                <a:r>
                  <a:rPr lang="it-IT" sz="1800" dirty="0">
                    <a:latin typeface="Georgia" panose="02040502050405020303" pitchFamily="18" charset="0"/>
                  </a:rPr>
                  <a:t> and </a:t>
                </a:r>
                <a:r>
                  <a:rPr lang="it-IT" sz="1800" dirty="0" err="1">
                    <a:latin typeface="Georgia" panose="02040502050405020303" pitchFamily="18" charset="0"/>
                  </a:rPr>
                  <a:t>magnetic</a:t>
                </a:r>
                <a:r>
                  <a:rPr lang="it-IT" sz="1800" dirty="0">
                    <a:latin typeface="Georgia" panose="02040502050405020303" pitchFamily="18" charset="0"/>
                  </a:rPr>
                  <a:t> </a:t>
                </a:r>
                <a:r>
                  <a:rPr lang="it-IT" sz="1800" dirty="0" err="1">
                    <a:latin typeface="Georgia" panose="02040502050405020303" pitchFamily="18" charset="0"/>
                  </a:rPr>
                  <a:t>measurement</a:t>
                </a:r>
                <a:endParaRPr lang="it-IT" sz="1800" dirty="0">
                  <a:latin typeface="Georgia" panose="02040502050405020303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spcBef>
                    <a:spcPts val="9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it-IT" sz="2000" dirty="0" err="1">
                    <a:latin typeface="Georgia" panose="02040502050405020303" pitchFamily="18" charset="0"/>
                  </a:rPr>
                  <a:t>Improved</a:t>
                </a:r>
                <a:r>
                  <a:rPr lang="it-IT" sz="2000" dirty="0">
                    <a:latin typeface="Georgia" panose="02040502050405020303" pitchFamily="18" charset="0"/>
                  </a:rPr>
                  <a:t> </a:t>
                </a:r>
                <a:r>
                  <a:rPr lang="it-IT" sz="2000" dirty="0" err="1">
                    <a:latin typeface="Georgia" panose="02040502050405020303" pitchFamily="18" charset="0"/>
                  </a:rPr>
                  <a:t>diagnostic</a:t>
                </a:r>
                <a:r>
                  <a:rPr lang="it-IT" sz="2000" dirty="0">
                    <a:latin typeface="Georgia" panose="02040502050405020303" pitchFamily="18" charset="0"/>
                  </a:rPr>
                  <a:t> system for </a:t>
                </a:r>
                <a:r>
                  <a:rPr lang="it-IT" sz="2000" dirty="0" err="1">
                    <a:latin typeface="Georgia" panose="02040502050405020303" pitchFamily="18" charset="0"/>
                  </a:rPr>
                  <a:t>magnet</a:t>
                </a:r>
                <a:r>
                  <a:rPr lang="it-IT" sz="2000" dirty="0">
                    <a:latin typeface="Georgia" panose="02040502050405020303" pitchFamily="18" charset="0"/>
                  </a:rPr>
                  <a:t> performances </a:t>
                </a:r>
                <a:r>
                  <a:rPr lang="it-IT" sz="2000" dirty="0" err="1">
                    <a:latin typeface="Georgia" panose="02040502050405020303" pitchFamily="18" charset="0"/>
                  </a:rPr>
                  <a:t>during</a:t>
                </a:r>
                <a:r>
                  <a:rPr lang="it-IT" sz="2000" dirty="0">
                    <a:latin typeface="Georgia" panose="02040502050405020303" pitchFamily="18" charset="0"/>
                  </a:rPr>
                  <a:t> </a:t>
                </a:r>
                <a:r>
                  <a:rPr lang="it-IT" sz="2000" dirty="0" err="1">
                    <a:latin typeface="Georgia" panose="02040502050405020303" pitchFamily="18" charset="0"/>
                  </a:rPr>
                  <a:t>series</a:t>
                </a:r>
                <a:r>
                  <a:rPr lang="it-IT" sz="2000" dirty="0">
                    <a:latin typeface="Georgia" panose="02040502050405020303" pitchFamily="18" charset="0"/>
                  </a:rPr>
                  <a:t> production </a:t>
                </a:r>
                <a:r>
                  <a:rPr lang="it-IT" sz="2000" dirty="0" err="1">
                    <a:latin typeface="Georgia" panose="02040502050405020303" pitchFamily="18" charset="0"/>
                  </a:rPr>
                  <a:t>phase</a:t>
                </a:r>
                <a:endParaRPr lang="it-IT" sz="2000" dirty="0">
                  <a:latin typeface="Georgia" panose="02040502050405020303" pitchFamily="18" charset="0"/>
                </a:endParaRPr>
              </a:p>
              <a:p>
                <a:pPr marL="457200" indent="-457200">
                  <a:lnSpc>
                    <a:spcPct val="100000"/>
                  </a:lnSpc>
                  <a:spcBef>
                    <a:spcPts val="900"/>
                  </a:spcBef>
                  <a:spcAft>
                    <a:spcPts val="600"/>
                  </a:spcAft>
                  <a:buFont typeface="+mj-lt"/>
                  <a:buAutoNum type="arabicPeriod"/>
                </a:pPr>
                <a:r>
                  <a:rPr lang="it-IT" sz="2000" dirty="0" err="1">
                    <a:latin typeface="Georgia" panose="02040502050405020303" pitchFamily="18" charset="0"/>
                  </a:rPr>
                  <a:t>Experimental</a:t>
                </a:r>
                <a:r>
                  <a:rPr lang="it-IT" sz="2000" dirty="0">
                    <a:latin typeface="Georgia" panose="02040502050405020303" pitchFamily="18" charset="0"/>
                  </a:rPr>
                  <a:t> </a:t>
                </a:r>
                <a:r>
                  <a:rPr lang="it-IT" sz="2000" dirty="0" err="1">
                    <a:latin typeface="Georgia" panose="02040502050405020303" pitchFamily="18" charset="0"/>
                  </a:rPr>
                  <a:t>evidence</a:t>
                </a:r>
                <a:r>
                  <a:rPr lang="it-IT" sz="2000" dirty="0">
                    <a:latin typeface="Georgia" panose="02040502050405020303" pitchFamily="18" charset="0"/>
                  </a:rPr>
                  <a:t> of multi-coil quench in the </a:t>
                </a:r>
                <a:r>
                  <a:rPr lang="it-IT" sz="2000" dirty="0" err="1">
                    <a:latin typeface="Georgia" panose="02040502050405020303" pitchFamily="18" charset="0"/>
                  </a:rPr>
                  <a:t>skew</a:t>
                </a:r>
                <a:r>
                  <a:rPr lang="it-IT" sz="2000" dirty="0">
                    <a:latin typeface="Georgia" panose="02040502050405020303" pitchFamily="18" charset="0"/>
                  </a:rPr>
                  <a:t> quadrupole training</a:t>
                </a:r>
                <a:endParaRPr lang="it-IT" sz="1800" dirty="0">
                  <a:latin typeface="Georgia" panose="02040502050405020303" pitchFamily="18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600"/>
                  </a:spcBef>
                  <a:spcAft>
                    <a:spcPts val="600"/>
                  </a:spcAft>
                </a:pPr>
                <a:r>
                  <a:rPr lang="it-IT" sz="1600" dirty="0" err="1">
                    <a:latin typeface="Georgia" panose="02040502050405020303" pitchFamily="18" charset="0"/>
                  </a:rPr>
                  <a:t>Developed</a:t>
                </a:r>
                <a:r>
                  <a:rPr lang="it-IT" sz="1600" dirty="0">
                    <a:latin typeface="Georgia" panose="02040502050405020303" pitchFamily="18" charset="0"/>
                  </a:rPr>
                  <a:t> model </a:t>
                </a:r>
                <a:r>
                  <a:rPr lang="it-IT" sz="1600" dirty="0" err="1">
                    <a:latin typeface="Georgia" panose="02040502050405020303" pitchFamily="18" charset="0"/>
                  </a:rPr>
                  <a:t>is</a:t>
                </a:r>
                <a:r>
                  <a:rPr lang="it-IT" sz="1600" dirty="0">
                    <a:latin typeface="Georgia" panose="02040502050405020303" pitchFamily="18" charset="0"/>
                  </a:rPr>
                  <a:t> </a:t>
                </a:r>
                <a:r>
                  <a:rPr lang="it-IT" sz="1600" dirty="0" err="1">
                    <a:latin typeface="Georgia" panose="02040502050405020303" pitchFamily="18" charset="0"/>
                  </a:rPr>
                  <a:t>able</a:t>
                </a:r>
                <a:r>
                  <a:rPr lang="it-IT" sz="1600" dirty="0">
                    <a:latin typeface="Georgia" panose="02040502050405020303" pitchFamily="18" charset="0"/>
                  </a:rPr>
                  <a:t> to </a:t>
                </a:r>
                <a:r>
                  <a:rPr lang="it-IT" sz="1600" dirty="0" err="1">
                    <a:latin typeface="Georgia" panose="02040502050405020303" pitchFamily="18" charset="0"/>
                  </a:rPr>
                  <a:t>reconstruct</a:t>
                </a:r>
                <a:r>
                  <a:rPr lang="it-IT" sz="1600" dirty="0">
                    <a:latin typeface="Georgia" panose="02040502050405020303" pitchFamily="18" charset="0"/>
                  </a:rPr>
                  <a:t> </a:t>
                </a:r>
                <a:r>
                  <a:rPr lang="it-IT" sz="1600" dirty="0" err="1">
                    <a:latin typeface="Georgia" panose="02040502050405020303" pitchFamily="18" charset="0"/>
                  </a:rPr>
                  <a:t>these</a:t>
                </a:r>
                <a:r>
                  <a:rPr lang="it-IT" sz="1600" dirty="0">
                    <a:latin typeface="Georgia" panose="02040502050405020303" pitchFamily="18" charset="0"/>
                  </a:rPr>
                  <a:t> events </a:t>
                </a:r>
                <a:r>
                  <a:rPr lang="it-IT" sz="1600" dirty="0" err="1">
                    <a:latin typeface="Georgia" panose="02040502050405020303" pitchFamily="18" charset="0"/>
                  </a:rPr>
                  <a:t>too</a:t>
                </a:r>
                <a:endParaRPr lang="it-IT" sz="1600" dirty="0">
                  <a:latin typeface="Georgia" panose="02040502050405020303" pitchFamily="18" charset="0"/>
                </a:endParaRPr>
              </a:p>
              <a:p>
                <a:pPr lvl="1">
                  <a:lnSpc>
                    <a:spcPct val="100000"/>
                  </a:lnSpc>
                  <a:spcBef>
                    <a:spcPts val="0"/>
                  </a:spcBef>
                  <a:spcAft>
                    <a:spcPts val="600"/>
                  </a:spcAft>
                </a:pPr>
                <a:r>
                  <a:rPr lang="it-IT" sz="1600" dirty="0" err="1">
                    <a:latin typeface="Georgia" panose="02040502050405020303" pitchFamily="18" charset="0"/>
                  </a:rPr>
                  <a:t>Evidence</a:t>
                </a:r>
                <a:r>
                  <a:rPr lang="it-IT" sz="1600" dirty="0">
                    <a:latin typeface="Georgia" panose="02040502050405020303" pitchFamily="18" charset="0"/>
                  </a:rPr>
                  <a:t> of </a:t>
                </a:r>
                <a:r>
                  <a:rPr lang="it-IT" sz="1600" dirty="0" err="1">
                    <a:latin typeface="Georgia" panose="02040502050405020303" pitchFamily="18" charset="0"/>
                  </a:rPr>
                  <a:t>allowed</a:t>
                </a:r>
                <a:r>
                  <a:rPr lang="it-IT" sz="1600" dirty="0">
                    <a:latin typeface="Georgia" panose="02040502050405020303" pitchFamily="18" charset="0"/>
                  </a:rPr>
                  <a:t> </a:t>
                </a:r>
                <a:r>
                  <a:rPr lang="it-IT" sz="1600" dirty="0" err="1">
                    <a:latin typeface="Georgia" panose="02040502050405020303" pitchFamily="18" charset="0"/>
                  </a:rPr>
                  <a:t>harmonics</a:t>
                </a:r>
                <a:r>
                  <a:rPr lang="it-IT" sz="1600" dirty="0">
                    <a:latin typeface="Georgia" panose="02040502050405020303" pitchFamily="18" charset="0"/>
                  </a:rPr>
                  <a:t> time dependance due </a:t>
                </a:r>
                <a:r>
                  <a:rPr lang="it-IT" sz="1600" dirty="0" err="1">
                    <a:latin typeface="Georgia" panose="02040502050405020303" pitchFamily="18" charset="0"/>
                  </a:rPr>
                  <a:t>iron</a:t>
                </a:r>
                <a:r>
                  <a:rPr lang="it-IT" sz="1600" dirty="0">
                    <a:latin typeface="Georgia" panose="02040502050405020303" pitchFamily="18" charset="0"/>
                  </a:rPr>
                  <a:t> </a:t>
                </a:r>
                <a:r>
                  <a:rPr lang="it-IT" sz="1600" dirty="0" err="1">
                    <a:latin typeface="Georgia" panose="02040502050405020303" pitchFamily="18" charset="0"/>
                  </a:rPr>
                  <a:t>residual</a:t>
                </a:r>
                <a:r>
                  <a:rPr lang="it-IT" sz="1600" dirty="0">
                    <a:latin typeface="Georgia" panose="02040502050405020303" pitchFamily="18" charset="0"/>
                  </a:rPr>
                  <a:t> </a:t>
                </a:r>
                <a:r>
                  <a:rPr lang="it-IT" sz="1600" dirty="0" err="1">
                    <a:latin typeface="Georgia" panose="02040502050405020303" pitchFamily="18" charset="0"/>
                  </a:rPr>
                  <a:t>magnetization</a:t>
                </a:r>
                <a:r>
                  <a:rPr lang="it-IT" sz="1600" dirty="0">
                    <a:latin typeface="Georgia" panose="02040502050405020303" pitchFamily="18" charset="0"/>
                  </a:rPr>
                  <a:t> </a:t>
                </a:r>
                <a:r>
                  <a:rPr lang="it-IT" sz="1600" dirty="0" err="1">
                    <a:latin typeface="Georgia" panose="02040502050405020303" pitchFamily="18" charset="0"/>
                  </a:rPr>
                  <a:t>relaxation</a:t>
                </a:r>
                <a:endParaRPr lang="it-IT" sz="1600" dirty="0">
                  <a:latin typeface="Georgia" panose="02040502050405020303" pitchFamily="18" charset="0"/>
                </a:endParaRPr>
              </a:p>
            </p:txBody>
          </p:sp>
        </mc:Choice>
        <mc:Fallback>
          <p:sp>
            <p:nvSpPr>
              <p:cNvPr id="5" name="Segnaposto contenuto 2">
                <a:extLst>
                  <a:ext uri="{FF2B5EF4-FFF2-40B4-BE49-F238E27FC236}">
                    <a16:creationId xmlns:a16="http://schemas.microsoft.com/office/drawing/2014/main" id="{5507CB0D-254F-402C-AFA5-8643B92801E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35783" y="1391850"/>
                <a:ext cx="10565641" cy="4693640"/>
              </a:xfrm>
              <a:prstGeom prst="rect">
                <a:avLst/>
              </a:prstGeom>
              <a:blipFill>
                <a:blip r:embed="rId3"/>
                <a:stretch>
                  <a:fillRect l="-519" t="-1429"/>
                </a:stretch>
              </a:blipFill>
            </p:spPr>
            <p:txBody>
              <a:bodyPr/>
              <a:lstStyle/>
              <a:p>
                <a:r>
                  <a:rPr lang="it-CH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Titolo 1">
            <a:extLst>
              <a:ext uri="{FF2B5EF4-FFF2-40B4-BE49-F238E27FC236}">
                <a16:creationId xmlns:a16="http://schemas.microsoft.com/office/drawing/2014/main" id="{2228A7F9-9E45-4509-BEDD-96C21D74865E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Conclusions</a:t>
            </a:r>
            <a:endParaRPr lang="it-IT" sz="2800" dirty="0">
              <a:solidFill>
                <a:srgbClr val="007CC2"/>
              </a:solidFill>
              <a:latin typeface="Georgia" panose="020405020504050203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17045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5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Immagine 19">
            <a:extLst>
              <a:ext uri="{FF2B5EF4-FFF2-40B4-BE49-F238E27FC236}">
                <a16:creationId xmlns:a16="http://schemas.microsoft.com/office/drawing/2014/main" id="{FD377E33-77C4-416C-863E-2200BA02649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2" b="12502"/>
          <a:stretch/>
        </p:blipFill>
        <p:spPr>
          <a:xfrm>
            <a:off x="3522936" y="0"/>
            <a:ext cx="12192600" cy="6858000"/>
          </a:xfrm>
          <a:prstGeom prst="rect">
            <a:avLst/>
          </a:prstGeom>
        </p:spPr>
      </p:pic>
      <p:sp>
        <p:nvSpPr>
          <p:cNvPr id="37" name="Figura a mano libera: forma 36">
            <a:extLst>
              <a:ext uri="{FF2B5EF4-FFF2-40B4-BE49-F238E27FC236}">
                <a16:creationId xmlns:a16="http://schemas.microsoft.com/office/drawing/2014/main" id="{8FB1674A-FDD0-4E9D-975A-12603F182A82}"/>
              </a:ext>
            </a:extLst>
          </p:cNvPr>
          <p:cNvSpPr/>
          <p:nvPr/>
        </p:nvSpPr>
        <p:spPr>
          <a:xfrm>
            <a:off x="336550" y="-101600"/>
            <a:ext cx="12433300" cy="7061200"/>
          </a:xfrm>
          <a:custGeom>
            <a:avLst/>
            <a:gdLst>
              <a:gd name="connsiteX0" fmla="*/ 0 w 12433300"/>
              <a:gd name="connsiteY0" fmla="*/ 0 h 7061200"/>
              <a:gd name="connsiteX1" fmla="*/ 12433300 w 12433300"/>
              <a:gd name="connsiteY1" fmla="*/ 0 h 7061200"/>
              <a:gd name="connsiteX2" fmla="*/ 5815158 w 12433300"/>
              <a:gd name="connsiteY2" fmla="*/ 7061200 h 7061200"/>
              <a:gd name="connsiteX3" fmla="*/ 0 w 12433300"/>
              <a:gd name="connsiteY3" fmla="*/ 7061200 h 7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33300" h="7061200">
                <a:moveTo>
                  <a:pt x="0" y="0"/>
                </a:moveTo>
                <a:lnTo>
                  <a:pt x="12433300" y="0"/>
                </a:lnTo>
                <a:lnTo>
                  <a:pt x="5815158" y="7061200"/>
                </a:lnTo>
                <a:lnTo>
                  <a:pt x="0" y="7061200"/>
                </a:lnTo>
                <a:close/>
              </a:path>
            </a:pathLst>
          </a:custGeom>
          <a:solidFill>
            <a:schemeClr val="bg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CH"/>
          </a:p>
        </p:txBody>
      </p:sp>
      <p:sp>
        <p:nvSpPr>
          <p:cNvPr id="38" name="Figura a mano libera: forma 37">
            <a:extLst>
              <a:ext uri="{FF2B5EF4-FFF2-40B4-BE49-F238E27FC236}">
                <a16:creationId xmlns:a16="http://schemas.microsoft.com/office/drawing/2014/main" id="{DF851D8D-B2C2-4C56-88C6-BF0669A169B6}"/>
              </a:ext>
            </a:extLst>
          </p:cNvPr>
          <p:cNvSpPr/>
          <p:nvPr/>
        </p:nvSpPr>
        <p:spPr>
          <a:xfrm>
            <a:off x="-1194885" y="-101600"/>
            <a:ext cx="12433300" cy="7061200"/>
          </a:xfrm>
          <a:custGeom>
            <a:avLst/>
            <a:gdLst>
              <a:gd name="connsiteX0" fmla="*/ 0 w 12433300"/>
              <a:gd name="connsiteY0" fmla="*/ 0 h 7061200"/>
              <a:gd name="connsiteX1" fmla="*/ 12433300 w 12433300"/>
              <a:gd name="connsiteY1" fmla="*/ 0 h 7061200"/>
              <a:gd name="connsiteX2" fmla="*/ 5815159 w 12433300"/>
              <a:gd name="connsiteY2" fmla="*/ 7061200 h 7061200"/>
              <a:gd name="connsiteX3" fmla="*/ 0 w 12433300"/>
              <a:gd name="connsiteY3" fmla="*/ 7061200 h 7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2433300" h="7061200">
                <a:moveTo>
                  <a:pt x="0" y="0"/>
                </a:moveTo>
                <a:lnTo>
                  <a:pt x="12433300" y="0"/>
                </a:lnTo>
                <a:lnTo>
                  <a:pt x="5815159" y="7061200"/>
                </a:lnTo>
                <a:lnTo>
                  <a:pt x="0" y="7061200"/>
                </a:lnTo>
                <a:close/>
              </a:path>
            </a:pathLst>
          </a:custGeom>
          <a:solidFill>
            <a:schemeClr val="bg1">
              <a:alpha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CH"/>
          </a:p>
        </p:txBody>
      </p:sp>
      <p:sp>
        <p:nvSpPr>
          <p:cNvPr id="39" name="Figura a mano libera: forma 38">
            <a:extLst>
              <a:ext uri="{FF2B5EF4-FFF2-40B4-BE49-F238E27FC236}">
                <a16:creationId xmlns:a16="http://schemas.microsoft.com/office/drawing/2014/main" id="{2E232537-6ADC-4173-AE31-3478ABF54A14}"/>
              </a:ext>
            </a:extLst>
          </p:cNvPr>
          <p:cNvSpPr/>
          <p:nvPr/>
        </p:nvSpPr>
        <p:spPr>
          <a:xfrm>
            <a:off x="-2228850" y="-101600"/>
            <a:ext cx="11935830" cy="7061200"/>
          </a:xfrm>
          <a:custGeom>
            <a:avLst/>
            <a:gdLst>
              <a:gd name="connsiteX0" fmla="*/ 0 w 11935830"/>
              <a:gd name="connsiteY0" fmla="*/ 0 h 7061200"/>
              <a:gd name="connsiteX1" fmla="*/ 11935830 w 11935830"/>
              <a:gd name="connsiteY1" fmla="*/ 0 h 7061200"/>
              <a:gd name="connsiteX2" fmla="*/ 5317688 w 11935830"/>
              <a:gd name="connsiteY2" fmla="*/ 7061200 h 7061200"/>
              <a:gd name="connsiteX3" fmla="*/ 0 w 11935830"/>
              <a:gd name="connsiteY3" fmla="*/ 7061200 h 7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1935830" h="7061200">
                <a:moveTo>
                  <a:pt x="0" y="0"/>
                </a:moveTo>
                <a:lnTo>
                  <a:pt x="11935830" y="0"/>
                </a:lnTo>
                <a:lnTo>
                  <a:pt x="5317688" y="7061200"/>
                </a:lnTo>
                <a:lnTo>
                  <a:pt x="0" y="7061200"/>
                </a:lnTo>
                <a:close/>
              </a:path>
            </a:pathLst>
          </a:custGeom>
          <a:solidFill>
            <a:schemeClr val="bg1">
              <a:alpha val="6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CH"/>
          </a:p>
        </p:txBody>
      </p:sp>
      <p:sp>
        <p:nvSpPr>
          <p:cNvPr id="40" name="Figura a mano libera: forma 39">
            <a:extLst>
              <a:ext uri="{FF2B5EF4-FFF2-40B4-BE49-F238E27FC236}">
                <a16:creationId xmlns:a16="http://schemas.microsoft.com/office/drawing/2014/main" id="{992F014E-71A7-4307-B9D5-3936B4AF8C45}"/>
              </a:ext>
            </a:extLst>
          </p:cNvPr>
          <p:cNvSpPr/>
          <p:nvPr/>
        </p:nvSpPr>
        <p:spPr>
          <a:xfrm>
            <a:off x="-2228849" y="-101600"/>
            <a:ext cx="10404395" cy="7061200"/>
          </a:xfrm>
          <a:custGeom>
            <a:avLst/>
            <a:gdLst>
              <a:gd name="connsiteX0" fmla="*/ 0 w 10404395"/>
              <a:gd name="connsiteY0" fmla="*/ 0 h 7061200"/>
              <a:gd name="connsiteX1" fmla="*/ 10404395 w 10404395"/>
              <a:gd name="connsiteY1" fmla="*/ 0 h 7061200"/>
              <a:gd name="connsiteX2" fmla="*/ 3786253 w 10404395"/>
              <a:gd name="connsiteY2" fmla="*/ 7061200 h 7061200"/>
              <a:gd name="connsiteX3" fmla="*/ 0 w 10404395"/>
              <a:gd name="connsiteY3" fmla="*/ 7061200 h 70612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10404395" h="7061200">
                <a:moveTo>
                  <a:pt x="0" y="0"/>
                </a:moveTo>
                <a:lnTo>
                  <a:pt x="10404395" y="0"/>
                </a:lnTo>
                <a:lnTo>
                  <a:pt x="3786253" y="7061200"/>
                </a:lnTo>
                <a:lnTo>
                  <a:pt x="0" y="7061200"/>
                </a:lnTo>
                <a:close/>
              </a:path>
            </a:pathLst>
          </a:cu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it-CH">
              <a:solidFill>
                <a:schemeClr val="bg1"/>
              </a:solidFill>
            </a:endParaRPr>
          </a:p>
        </p:txBody>
      </p:sp>
      <p:sp>
        <p:nvSpPr>
          <p:cNvPr id="99" name="CasellaDiTesto 98">
            <a:extLst>
              <a:ext uri="{FF2B5EF4-FFF2-40B4-BE49-F238E27FC236}">
                <a16:creationId xmlns:a16="http://schemas.microsoft.com/office/drawing/2014/main" id="{B831E008-7A45-4BBF-A85D-358568FE8AA7}"/>
              </a:ext>
            </a:extLst>
          </p:cNvPr>
          <p:cNvSpPr txBox="1"/>
          <p:nvPr/>
        </p:nvSpPr>
        <p:spPr>
          <a:xfrm>
            <a:off x="893805" y="3202151"/>
            <a:ext cx="104043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</a:t>
            </a:r>
            <a:r>
              <a:rPr lang="en-US" sz="4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hank you for the </a:t>
            </a:r>
            <a:r>
              <a:rPr lang="en-US" sz="4400" dirty="0">
                <a:solidFill>
                  <a:srgbClr val="0070C0"/>
                </a:solidFill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A</a:t>
            </a:r>
            <a:r>
              <a:rPr lang="en-US" sz="4400" dirty="0">
                <a:effectLst/>
                <a:latin typeface="Georgia" panose="0204050205040502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ttention</a:t>
            </a:r>
            <a:endParaRPr lang="it-CH" sz="4400" dirty="0">
              <a:latin typeface="Georgia" panose="02040502050405020303" pitchFamily="18" charset="0"/>
            </a:endParaRPr>
          </a:p>
        </p:txBody>
      </p:sp>
      <p:grpSp>
        <p:nvGrpSpPr>
          <p:cNvPr id="21" name="Gruppo 20">
            <a:extLst>
              <a:ext uri="{FF2B5EF4-FFF2-40B4-BE49-F238E27FC236}">
                <a16:creationId xmlns:a16="http://schemas.microsoft.com/office/drawing/2014/main" id="{E89DC3BF-C9AF-4E84-A46C-4B009765ECA9}"/>
              </a:ext>
            </a:extLst>
          </p:cNvPr>
          <p:cNvGrpSpPr/>
          <p:nvPr/>
        </p:nvGrpSpPr>
        <p:grpSpPr>
          <a:xfrm>
            <a:off x="688496" y="628707"/>
            <a:ext cx="10815009" cy="999162"/>
            <a:chOff x="784592" y="628707"/>
            <a:chExt cx="10815009" cy="999162"/>
          </a:xfrm>
        </p:grpSpPr>
        <p:pic>
          <p:nvPicPr>
            <p:cNvPr id="22" name="Image 11" descr="HLU-logoN-title.png">
              <a:extLst>
                <a:ext uri="{FF2B5EF4-FFF2-40B4-BE49-F238E27FC236}">
                  <a16:creationId xmlns:a16="http://schemas.microsoft.com/office/drawing/2014/main" id="{CD1A0BCF-F904-444D-B9B1-8EFE34A2259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9379284" y="678288"/>
              <a:ext cx="2220317" cy="900000"/>
            </a:xfrm>
            <a:prstGeom prst="rect">
              <a:avLst/>
            </a:prstGeom>
            <a:noFill/>
          </p:spPr>
        </p:pic>
        <p:pic>
          <p:nvPicPr>
            <p:cNvPr id="23" name="Immagine 22">
              <a:extLst>
                <a:ext uri="{FF2B5EF4-FFF2-40B4-BE49-F238E27FC236}">
                  <a16:creationId xmlns:a16="http://schemas.microsoft.com/office/drawing/2014/main" id="{28917EE8-D8F1-4F8E-9166-AC35D200EEED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84592" y="678288"/>
              <a:ext cx="1776559" cy="900000"/>
            </a:xfrm>
            <a:prstGeom prst="rect">
              <a:avLst/>
            </a:prstGeom>
          </p:spPr>
        </p:pic>
        <p:grpSp>
          <p:nvGrpSpPr>
            <p:cNvPr id="24" name="Gruppo 23">
              <a:extLst>
                <a:ext uri="{FF2B5EF4-FFF2-40B4-BE49-F238E27FC236}">
                  <a16:creationId xmlns:a16="http://schemas.microsoft.com/office/drawing/2014/main" id="{52ECFEB6-DE6D-4B19-8BF7-736DEE42E6F3}"/>
                </a:ext>
              </a:extLst>
            </p:cNvPr>
            <p:cNvGrpSpPr>
              <a:grpSpLocks noChangeAspect="1"/>
            </p:cNvGrpSpPr>
            <p:nvPr/>
          </p:nvGrpSpPr>
          <p:grpSpPr>
            <a:xfrm>
              <a:off x="3239254" y="628707"/>
              <a:ext cx="5461927" cy="999162"/>
              <a:chOff x="3365683" y="58458"/>
              <a:chExt cx="5116653" cy="936000"/>
            </a:xfrm>
          </p:grpSpPr>
          <p:pic>
            <p:nvPicPr>
              <p:cNvPr id="25" name="Immagine 24">
                <a:extLst>
                  <a:ext uri="{FF2B5EF4-FFF2-40B4-BE49-F238E27FC236}">
                    <a16:creationId xmlns:a16="http://schemas.microsoft.com/office/drawing/2014/main" id="{92926C20-52B5-4B27-B8EB-C14C426A400F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256" t="2904" r="39180" b="41968"/>
              <a:stretch/>
            </p:blipFill>
            <p:spPr>
              <a:xfrm>
                <a:off x="3365683" y="58458"/>
                <a:ext cx="931650" cy="936000"/>
              </a:xfrm>
              <a:prstGeom prst="rect">
                <a:avLst/>
              </a:prstGeom>
            </p:spPr>
          </p:pic>
          <p:pic>
            <p:nvPicPr>
              <p:cNvPr id="26" name="Immagine 25">
                <a:extLst>
                  <a:ext uri="{FF2B5EF4-FFF2-40B4-BE49-F238E27FC236}">
                    <a16:creationId xmlns:a16="http://schemas.microsoft.com/office/drawing/2014/main" id="{1464E178-AA62-495C-965F-B2BB60A46A8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427" t="63220" r="2122" b="23511"/>
              <a:stretch/>
            </p:blipFill>
            <p:spPr>
              <a:xfrm>
                <a:off x="4488493" y="297343"/>
                <a:ext cx="3993843" cy="218327"/>
              </a:xfrm>
              <a:prstGeom prst="rect">
                <a:avLst/>
              </a:prstGeom>
            </p:spPr>
          </p:pic>
          <p:pic>
            <p:nvPicPr>
              <p:cNvPr id="27" name="Immagine 26">
                <a:extLst>
                  <a:ext uri="{FF2B5EF4-FFF2-40B4-BE49-F238E27FC236}">
                    <a16:creationId xmlns:a16="http://schemas.microsoft.com/office/drawing/2014/main" id="{6C2C08C4-DFF4-41BC-B2DF-4891FAB3691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4442" t="83862" r="4391" b="4023"/>
              <a:stretch/>
            </p:blipFill>
            <p:spPr>
              <a:xfrm>
                <a:off x="4488493" y="556234"/>
                <a:ext cx="3814593" cy="199339"/>
              </a:xfrm>
              <a:prstGeom prst="rect">
                <a:avLst/>
              </a:prstGeom>
            </p:spPr>
          </p:pic>
          <p:cxnSp>
            <p:nvCxnSpPr>
              <p:cNvPr id="28" name="Connettore diritto 27">
                <a:extLst>
                  <a:ext uri="{FF2B5EF4-FFF2-40B4-BE49-F238E27FC236}">
                    <a16:creationId xmlns:a16="http://schemas.microsoft.com/office/drawing/2014/main" id="{EAA945B4-3586-4990-A1CC-4DBE104CF3D2}"/>
                  </a:ext>
                </a:extLst>
              </p:cNvPr>
              <p:cNvCxnSpPr/>
              <p:nvPr/>
            </p:nvCxnSpPr>
            <p:spPr>
              <a:xfrm>
                <a:off x="4366522" y="167358"/>
                <a:ext cx="0" cy="718200"/>
              </a:xfrm>
              <a:prstGeom prst="line">
                <a:avLst/>
              </a:prstGeom>
            </p:spPr>
            <p:style>
              <a:lnRef idx="3">
                <a:schemeClr val="accent3"/>
              </a:lnRef>
              <a:fillRef idx="0">
                <a:schemeClr val="accent3"/>
              </a:fillRef>
              <a:effectRef idx="2">
                <a:schemeClr val="accent3"/>
              </a:effectRef>
              <a:fontRef idx="minor">
                <a:schemeClr val="tx1"/>
              </a:fontRef>
            </p:style>
          </p:cxnSp>
        </p:grpSp>
      </p:grp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335BF1A1-5849-4A78-9C4D-FE8EBE80164A}"/>
              </a:ext>
            </a:extLst>
          </p:cNvPr>
          <p:cNvSpPr txBox="1"/>
          <p:nvPr/>
        </p:nvSpPr>
        <p:spPr>
          <a:xfrm>
            <a:off x="1985327" y="5281132"/>
            <a:ext cx="8976166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LASA TEAM</a:t>
            </a:r>
          </a:p>
          <a:p>
            <a:pPr algn="ctr"/>
            <a:r>
              <a:rPr lang="it-IT" sz="1800" dirty="0">
                <a:solidFill>
                  <a:schemeClr val="accent5"/>
                </a:solidFill>
              </a:rPr>
              <a:t>F. Broggi, E. De Matteis, S. Mariotto, A. </a:t>
            </a:r>
            <a:r>
              <a:rPr lang="it-IT" sz="1800" dirty="0" err="1">
                <a:solidFill>
                  <a:schemeClr val="accent5"/>
                </a:solidFill>
              </a:rPr>
              <a:t>Paccalini</a:t>
            </a:r>
            <a:r>
              <a:rPr lang="it-IT" sz="1800" dirty="0">
                <a:solidFill>
                  <a:schemeClr val="accent5"/>
                </a:solidFill>
              </a:rPr>
              <a:t>, A. Palmisano, A. Pasini, D. Pedrini, A. Leone, M. Prioli, L. Rossi, M. Sorbi, S. Sorti, M. Statera, M. Todero, C. Uva, R. Valente</a:t>
            </a:r>
          </a:p>
        </p:txBody>
      </p:sp>
      <p:sp>
        <p:nvSpPr>
          <p:cNvPr id="30" name="Segnaposto numero diapositiva 5">
            <a:extLst>
              <a:ext uri="{FF2B5EF4-FFF2-40B4-BE49-F238E27FC236}">
                <a16:creationId xmlns:a16="http://schemas.microsoft.com/office/drawing/2014/main" id="{E3B1C9A0-0F48-40F7-A8CE-97D82CB14754}"/>
              </a:ext>
            </a:extLst>
          </p:cNvPr>
          <p:cNvSpPr txBox="1">
            <a:spLocks/>
          </p:cNvSpPr>
          <p:nvPr/>
        </p:nvSpPr>
        <p:spPr>
          <a:xfrm>
            <a:off x="11401424" y="6483557"/>
            <a:ext cx="752475" cy="365125"/>
          </a:xfrm>
          <a:prstGeom prst="rect">
            <a:avLst/>
          </a:prstGeom>
          <a:ln>
            <a:noFill/>
          </a:ln>
        </p:spPr>
        <p:txBody>
          <a:bodyPr/>
          <a:lstStyle>
            <a:defPPr>
              <a:defRPr lang="it-IT"/>
            </a:defPPr>
            <a:lvl1pPr marL="0" algn="l" defTabSz="914400" rtl="0" eaLnBrk="1" latinLnBrk="0" hangingPunct="1">
              <a:defRPr sz="1400" kern="1200">
                <a:solidFill>
                  <a:srgbClr val="0070C0"/>
                </a:solidFill>
                <a:latin typeface="Georgia" panose="02040502050405020303" pitchFamily="18" charset="0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3D9F3C45-C4ED-4C7D-BAB5-E66ACCBC3F6A}" type="slidenum">
              <a:rPr lang="it-IT" smtClean="0"/>
              <a:pPr/>
              <a:t>22</a:t>
            </a:fld>
            <a:endParaRPr lang="it-IT" dirty="0"/>
          </a:p>
        </p:txBody>
      </p:sp>
      <p:sp>
        <p:nvSpPr>
          <p:cNvPr id="31" name="Segnaposto data 3">
            <a:extLst>
              <a:ext uri="{FF2B5EF4-FFF2-40B4-BE49-F238E27FC236}">
                <a16:creationId xmlns:a16="http://schemas.microsoft.com/office/drawing/2014/main" id="{FA22420F-3451-4D84-AF13-AE91AC564119}"/>
              </a:ext>
            </a:extLst>
          </p:cNvPr>
          <p:cNvSpPr txBox="1">
            <a:spLocks/>
          </p:cNvSpPr>
          <p:nvPr/>
        </p:nvSpPr>
        <p:spPr>
          <a:xfrm>
            <a:off x="1467755" y="6486119"/>
            <a:ext cx="2742294" cy="360000"/>
          </a:xfrm>
          <a:prstGeom prst="rect">
            <a:avLst/>
          </a:prstGeom>
          <a:noFill/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1050" dirty="0">
                <a:solidFill>
                  <a:schemeClr val="tx1"/>
                </a:solidFill>
                <a:latin typeface="Georgia" panose="02040502050405020303" pitchFamily="18" charset="0"/>
              </a:rPr>
              <a:t>Seminar Rete MS&amp;TA INFN, 3 March 2022</a:t>
            </a:r>
          </a:p>
        </p:txBody>
      </p:sp>
      <p:sp>
        <p:nvSpPr>
          <p:cNvPr id="32" name="Segnaposto data 3">
            <a:extLst>
              <a:ext uri="{FF2B5EF4-FFF2-40B4-BE49-F238E27FC236}">
                <a16:creationId xmlns:a16="http://schemas.microsoft.com/office/drawing/2014/main" id="{CC28FAE9-CDE8-4AD5-B16A-DD167130EBB6}"/>
              </a:ext>
            </a:extLst>
          </p:cNvPr>
          <p:cNvSpPr txBox="1">
            <a:spLocks/>
          </p:cNvSpPr>
          <p:nvPr/>
        </p:nvSpPr>
        <p:spPr>
          <a:xfrm>
            <a:off x="80188" y="6486119"/>
            <a:ext cx="1275136" cy="3600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it-IT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spcAft>
                <a:spcPts val="600"/>
              </a:spcAft>
            </a:pPr>
            <a:r>
              <a:rPr lang="it-IT" sz="1050" dirty="0">
                <a:solidFill>
                  <a:schemeClr val="tx1"/>
                </a:solidFill>
                <a:latin typeface="Georgia" panose="02040502050405020303" pitchFamily="18" charset="0"/>
              </a:rPr>
              <a:t>Samuele Mariotto</a:t>
            </a:r>
          </a:p>
        </p:txBody>
      </p:sp>
      <p:cxnSp>
        <p:nvCxnSpPr>
          <p:cNvPr id="33" name="Connettore diritto 32">
            <a:extLst>
              <a:ext uri="{FF2B5EF4-FFF2-40B4-BE49-F238E27FC236}">
                <a16:creationId xmlns:a16="http://schemas.microsoft.com/office/drawing/2014/main" id="{F6C884BE-2D57-4B39-9A36-03FB87B89F69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533420" y="6666120"/>
            <a:ext cx="468000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diritto 33">
            <a:extLst>
              <a:ext uri="{FF2B5EF4-FFF2-40B4-BE49-F238E27FC236}">
                <a16:creationId xmlns:a16="http://schemas.microsoft.com/office/drawing/2014/main" id="{A3EDDC19-EC65-429F-A602-077882C5E913}"/>
              </a:ext>
            </a:extLst>
          </p:cNvPr>
          <p:cNvCxnSpPr>
            <a:cxnSpLocks/>
          </p:cNvCxnSpPr>
          <p:nvPr/>
        </p:nvCxnSpPr>
        <p:spPr>
          <a:xfrm rot="16200000" flipV="1">
            <a:off x="1159423" y="6666119"/>
            <a:ext cx="468000" cy="0"/>
          </a:xfrm>
          <a:prstGeom prst="line">
            <a:avLst/>
          </a:prstGeom>
          <a:ln w="22225">
            <a:solidFill>
              <a:srgbClr val="0000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0799665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E46E1DF5-8A26-4A6F-95CB-126BC2836F0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089" y="79822"/>
            <a:ext cx="3431228" cy="2309158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33383B44-D319-49A4-B9EE-0357866FEB78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7" t="1641" r="207" b="1290"/>
          <a:stretch/>
        </p:blipFill>
        <p:spPr>
          <a:xfrm>
            <a:off x="653478" y="2503578"/>
            <a:ext cx="10885044" cy="3658449"/>
          </a:xfrm>
          <a:prstGeom prst="rect">
            <a:avLst/>
          </a:prstGeom>
          <a:ln>
            <a:noFill/>
          </a:ln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509046B-8A2A-4CA6-BCE0-5A2423D9CE11}"/>
              </a:ext>
            </a:extLst>
          </p:cNvPr>
          <p:cNvSpPr txBox="1"/>
          <p:nvPr/>
        </p:nvSpPr>
        <p:spPr>
          <a:xfrm>
            <a:off x="455712" y="1045213"/>
            <a:ext cx="6096000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600" b="1" dirty="0">
                <a:solidFill>
                  <a:srgbClr val="915E28"/>
                </a:solidFill>
                <a:cs typeface="Times New Roman" panose="02020603050405020304" pitchFamily="18" charset="0"/>
              </a:rPr>
              <a:t>LHC</a:t>
            </a:r>
            <a:r>
              <a:rPr lang="it-IT" sz="1600" dirty="0">
                <a:cs typeface="Times New Roman" panose="02020603050405020304" pitchFamily="18" charset="0"/>
              </a:rPr>
              <a:t> - </a:t>
            </a:r>
            <a:r>
              <a:rPr lang="it-IT" sz="1600" dirty="0" err="1">
                <a:cs typeface="Times New Roman" panose="02020603050405020304" pitchFamily="18" charset="0"/>
              </a:rPr>
              <a:t>integrated</a:t>
            </a:r>
            <a:r>
              <a:rPr lang="it-IT" sz="1600" dirty="0"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cs typeface="Times New Roman" panose="02020603050405020304" pitchFamily="18" charset="0"/>
              </a:rPr>
              <a:t>luminosity</a:t>
            </a:r>
            <a:r>
              <a:rPr lang="it-IT" sz="1600" dirty="0">
                <a:cs typeface="Times New Roman" panose="02020603050405020304" pitchFamily="18" charset="0"/>
              </a:rPr>
              <a:t> 300 fb</a:t>
            </a:r>
            <a:r>
              <a:rPr lang="it-IT" sz="1600" baseline="30000" dirty="0">
                <a:cs typeface="Times New Roman" panose="02020603050405020304" pitchFamily="18" charset="0"/>
              </a:rPr>
              <a:t>-1</a:t>
            </a:r>
            <a:r>
              <a:rPr lang="it-IT" sz="1600" dirty="0">
                <a:cs typeface="Times New Roman" panose="02020603050405020304" pitchFamily="18" charset="0"/>
              </a:rPr>
              <a:t> by 2023</a:t>
            </a:r>
          </a:p>
          <a:p>
            <a:r>
              <a:rPr lang="it-IT" sz="1600" b="1" dirty="0">
                <a:solidFill>
                  <a:srgbClr val="915E28"/>
                </a:solidFill>
                <a:cs typeface="Times New Roman" panose="02020603050405020304" pitchFamily="18" charset="0"/>
              </a:rPr>
              <a:t>HL</a:t>
            </a:r>
            <a:r>
              <a:rPr lang="it-IT" sz="1600" b="1" dirty="0">
                <a:solidFill>
                  <a:srgbClr val="BF9000"/>
                </a:solidFill>
                <a:cs typeface="Times New Roman" panose="02020603050405020304" pitchFamily="18" charset="0"/>
              </a:rPr>
              <a:t> </a:t>
            </a:r>
            <a:r>
              <a:rPr lang="it-IT" sz="1600" b="1" dirty="0">
                <a:solidFill>
                  <a:srgbClr val="915E28"/>
                </a:solidFill>
                <a:cs typeface="Times New Roman" panose="02020603050405020304" pitchFamily="18" charset="0"/>
              </a:rPr>
              <a:t>LHC</a:t>
            </a:r>
            <a:r>
              <a:rPr lang="it-IT" sz="1600" b="1" dirty="0">
                <a:solidFill>
                  <a:srgbClr val="BF9000"/>
                </a:solidFill>
                <a:cs typeface="Times New Roman" panose="02020603050405020304" pitchFamily="18" charset="0"/>
              </a:rPr>
              <a:t> </a:t>
            </a:r>
            <a:r>
              <a:rPr lang="it-IT" sz="1600" b="1" dirty="0">
                <a:cs typeface="Times New Roman" panose="02020603050405020304" pitchFamily="18" charset="0"/>
              </a:rPr>
              <a:t>-</a:t>
            </a:r>
            <a:r>
              <a:rPr lang="it-IT" sz="1600" b="1" dirty="0">
                <a:solidFill>
                  <a:srgbClr val="BF9000"/>
                </a:solidFill>
                <a:cs typeface="Times New Roman" panose="02020603050405020304" pitchFamily="18" charset="0"/>
              </a:rPr>
              <a:t> </a:t>
            </a:r>
            <a:r>
              <a:rPr lang="it-IT" sz="1600" dirty="0">
                <a:cs typeface="Times New Roman" panose="02020603050405020304" pitchFamily="18" charset="0"/>
              </a:rPr>
              <a:t>upgrade </a:t>
            </a:r>
            <a:r>
              <a:rPr lang="it-IT" sz="1600" dirty="0" err="1">
                <a:cs typeface="Times New Roman" panose="02020603050405020304" pitchFamily="18" charset="0"/>
              </a:rPr>
              <a:t>interacting</a:t>
            </a:r>
            <a:r>
              <a:rPr lang="it-IT" sz="1600" dirty="0"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cs typeface="Times New Roman" panose="02020603050405020304" pitchFamily="18" charset="0"/>
              </a:rPr>
              <a:t>regions</a:t>
            </a:r>
            <a:r>
              <a:rPr lang="it-IT" sz="1600" dirty="0">
                <a:cs typeface="Times New Roman" panose="02020603050405020304" pitchFamily="18" charset="0"/>
              </a:rPr>
              <a:t> 2025/27</a:t>
            </a:r>
          </a:p>
          <a:p>
            <a:pPr lvl="1"/>
            <a:r>
              <a:rPr lang="it-IT" sz="1600" dirty="0">
                <a:cs typeface="Times New Roman" panose="02020603050405020304" pitchFamily="18" charset="0"/>
              </a:rPr>
              <a:t>3000 fb</a:t>
            </a:r>
            <a:r>
              <a:rPr lang="it-IT" sz="1600" baseline="30000" dirty="0">
                <a:cs typeface="Times New Roman" panose="02020603050405020304" pitchFamily="18" charset="0"/>
              </a:rPr>
              <a:t>-1</a:t>
            </a:r>
            <a:r>
              <a:rPr lang="it-IT" sz="1600" dirty="0"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cs typeface="Times New Roman" panose="02020603050405020304" pitchFamily="18" charset="0"/>
              </a:rPr>
              <a:t>integrated</a:t>
            </a:r>
            <a:r>
              <a:rPr lang="it-IT" sz="1600" dirty="0">
                <a:cs typeface="Times New Roman" panose="02020603050405020304" pitchFamily="18" charset="0"/>
              </a:rPr>
              <a:t> </a:t>
            </a:r>
            <a:r>
              <a:rPr lang="it-IT" sz="1600" dirty="0" err="1">
                <a:cs typeface="Times New Roman" panose="02020603050405020304" pitchFamily="18" charset="0"/>
              </a:rPr>
              <a:t>luminosity</a:t>
            </a:r>
            <a:r>
              <a:rPr lang="it-IT" sz="1600" dirty="0">
                <a:cs typeface="Times New Roman" panose="02020603050405020304" pitchFamily="18" charset="0"/>
              </a:rPr>
              <a:t> by 2040</a:t>
            </a:r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9" name="Titolo 1">
            <a:extLst>
              <a:ext uri="{FF2B5EF4-FFF2-40B4-BE49-F238E27FC236}">
                <a16:creationId xmlns:a16="http://schemas.microsoft.com/office/drawing/2014/main" id="{65E80D7A-0E26-42FF-930E-8FA250525BE2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High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Luminosity</a:t>
            </a:r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 Project</a:t>
            </a:r>
            <a:endParaRPr lang="it-IT" sz="3600" dirty="0">
              <a:solidFill>
                <a:srgbClr val="007CC2"/>
              </a:solidFill>
              <a:latin typeface="Georgia" panose="02040502050405020303" pitchFamily="18" charset="0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42265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3</a:t>
            </a:fld>
            <a:endParaRPr lang="it-IT"/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640CF4F6-3B0E-4CBE-9451-3F1A5FB9395D}"/>
              </a:ext>
            </a:extLst>
          </p:cNvPr>
          <p:cNvSpPr txBox="1"/>
          <p:nvPr/>
        </p:nvSpPr>
        <p:spPr>
          <a:xfrm>
            <a:off x="399956" y="782877"/>
            <a:ext cx="6953794" cy="172354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/>
              <a:t>In </a:t>
            </a:r>
            <a:r>
              <a:rPr lang="it-IT" sz="1600" dirty="0" err="1"/>
              <a:t>kind</a:t>
            </a:r>
            <a:r>
              <a:rPr lang="it-IT" sz="1600" dirty="0"/>
              <a:t> </a:t>
            </a:r>
            <a:r>
              <a:rPr lang="it-IT" sz="1600" dirty="0" err="1"/>
              <a:t>contribution</a:t>
            </a:r>
            <a:r>
              <a:rPr lang="it-IT" sz="1600" dirty="0"/>
              <a:t> CERN-INFN (2014-2019)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5 </a:t>
            </a:r>
            <a:r>
              <a:rPr lang="it-IT" sz="1400" dirty="0" err="1"/>
              <a:t>types</a:t>
            </a:r>
            <a:r>
              <a:rPr lang="it-IT" sz="1400" dirty="0"/>
              <a:t> of NbTi </a:t>
            </a:r>
            <a:r>
              <a:rPr lang="it-IT" sz="1400" dirty="0" err="1"/>
              <a:t>superferric</a:t>
            </a:r>
            <a:r>
              <a:rPr lang="it-IT" sz="1400" dirty="0"/>
              <a:t> </a:t>
            </a:r>
            <a:r>
              <a:rPr lang="it-IT" sz="1400" dirty="0" err="1"/>
              <a:t>corrector</a:t>
            </a:r>
            <a:r>
              <a:rPr lang="it-IT" sz="1400" dirty="0"/>
              <a:t> </a:t>
            </a:r>
            <a:r>
              <a:rPr lang="it-IT" sz="1400" dirty="0" err="1"/>
              <a:t>magnets</a:t>
            </a:r>
            <a:r>
              <a:rPr lang="it-IT" sz="1400" dirty="0"/>
              <a:t>: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Quadrupole, </a:t>
            </a:r>
            <a:r>
              <a:rPr lang="it-IT" sz="1400" dirty="0" err="1"/>
              <a:t>Sextupole</a:t>
            </a:r>
            <a:r>
              <a:rPr lang="it-IT" sz="1400" dirty="0"/>
              <a:t>, </a:t>
            </a:r>
            <a:r>
              <a:rPr lang="it-IT" sz="1400" dirty="0" err="1"/>
              <a:t>Octupole</a:t>
            </a:r>
            <a:r>
              <a:rPr lang="it-IT" sz="1400" dirty="0"/>
              <a:t>, </a:t>
            </a:r>
            <a:r>
              <a:rPr lang="it-IT" sz="1400" dirty="0" err="1"/>
              <a:t>Decapole</a:t>
            </a:r>
            <a:r>
              <a:rPr lang="it-IT" sz="1400" dirty="0"/>
              <a:t> and </a:t>
            </a:r>
            <a:r>
              <a:rPr lang="it-IT" sz="1400" dirty="0" err="1"/>
              <a:t>Dodecapole</a:t>
            </a:r>
            <a:endParaRPr lang="it-IT" sz="1400" dirty="0"/>
          </a:p>
          <a:p>
            <a:pPr lvl="1"/>
            <a:endParaRPr lang="it-IT" sz="1600" dirty="0"/>
          </a:p>
          <a:p>
            <a:r>
              <a:rPr lang="it-IT" sz="1600" dirty="0"/>
              <a:t>Agreement CERN and INFN-LASA (2019-2022)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/>
              <a:t>Construction of </a:t>
            </a:r>
            <a:r>
              <a:rPr lang="it-IT" sz="1400" dirty="0" err="1"/>
              <a:t>all</a:t>
            </a:r>
            <a:r>
              <a:rPr lang="it-IT" sz="1400" dirty="0"/>
              <a:t> the 54 </a:t>
            </a:r>
            <a:r>
              <a:rPr lang="it-IT" sz="1400" dirty="0" err="1"/>
              <a:t>magnets</a:t>
            </a:r>
            <a:r>
              <a:rPr lang="it-IT" sz="1400" dirty="0"/>
              <a:t> for the </a:t>
            </a:r>
            <a:r>
              <a:rPr lang="it-IT" sz="1400" dirty="0" err="1"/>
              <a:t>installation</a:t>
            </a:r>
            <a:r>
              <a:rPr lang="it-IT" sz="1400" dirty="0"/>
              <a:t> in HL-LHC</a:t>
            </a:r>
          </a:p>
          <a:p>
            <a:endParaRPr lang="it-IT" sz="1600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F7E13C91-2D4E-4819-87D5-DE388FAD402F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78"/>
          <a:stretch/>
        </p:blipFill>
        <p:spPr>
          <a:xfrm rot="5400000">
            <a:off x="6154115" y="3270837"/>
            <a:ext cx="3690000" cy="2350045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9205F81-59DC-4570-A4DA-F3D995CAAC21}"/>
              </a:ext>
            </a:extLst>
          </p:cNvPr>
          <p:cNvPicPr>
            <a:picLocks noChangeAspect="1"/>
          </p:cNvPicPr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651807" y="1627076"/>
            <a:ext cx="4915977" cy="948890"/>
          </a:xfrm>
          <a:prstGeom prst="rect">
            <a:avLst/>
          </a:prstGeom>
        </p:spPr>
      </p:pic>
      <p:grpSp>
        <p:nvGrpSpPr>
          <p:cNvPr id="11" name="Gruppo 10">
            <a:extLst>
              <a:ext uri="{FF2B5EF4-FFF2-40B4-BE49-F238E27FC236}">
                <a16:creationId xmlns:a16="http://schemas.microsoft.com/office/drawing/2014/main" id="{823D2C34-7674-4B20-8BF1-CD391C2596E6}"/>
              </a:ext>
            </a:extLst>
          </p:cNvPr>
          <p:cNvGrpSpPr/>
          <p:nvPr/>
        </p:nvGrpSpPr>
        <p:grpSpPr>
          <a:xfrm>
            <a:off x="6821201" y="625168"/>
            <a:ext cx="4577188" cy="1472080"/>
            <a:chOff x="6132854" y="237337"/>
            <a:chExt cx="4577188" cy="1472080"/>
          </a:xfrm>
        </p:grpSpPr>
        <p:pic>
          <p:nvPicPr>
            <p:cNvPr id="12" name="Picture 1">
              <a:extLst>
                <a:ext uri="{FF2B5EF4-FFF2-40B4-BE49-F238E27FC236}">
                  <a16:creationId xmlns:a16="http://schemas.microsoft.com/office/drawing/2014/main" id="{72843515-88F0-48C7-9E16-D0A3136638E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/>
          </p:blipFill>
          <p:spPr>
            <a:xfrm>
              <a:off x="6132854" y="256923"/>
              <a:ext cx="4577188" cy="1135261"/>
            </a:xfrm>
            <a:prstGeom prst="rect">
              <a:avLst/>
            </a:prstGeom>
          </p:spPr>
        </p:pic>
        <p:sp>
          <p:nvSpPr>
            <p:cNvPr id="13" name="CasellaDiTesto 12">
              <a:extLst>
                <a:ext uri="{FF2B5EF4-FFF2-40B4-BE49-F238E27FC236}">
                  <a16:creationId xmlns:a16="http://schemas.microsoft.com/office/drawing/2014/main" id="{17C9FCE8-EA13-4199-8AC1-E4A1DCB87CF5}"/>
                </a:ext>
              </a:extLst>
            </p:cNvPr>
            <p:cNvSpPr txBox="1"/>
            <p:nvPr/>
          </p:nvSpPr>
          <p:spPr>
            <a:xfrm rot="206225">
              <a:off x="9554129" y="237337"/>
              <a:ext cx="1048685" cy="461665"/>
            </a:xfrm>
            <a:prstGeom prst="rect">
              <a:avLst/>
            </a:prstGeom>
            <a:noFill/>
            <a:ln>
              <a:noFill/>
            </a:ln>
          </p:spPr>
          <p:txBody>
            <a:bodyPr wrap="none" rtlCol="0">
              <a:spAutoFit/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~70 m</a:t>
              </a:r>
            </a:p>
          </p:txBody>
        </p:sp>
        <p:cxnSp>
          <p:nvCxnSpPr>
            <p:cNvPr id="14" name="Connettore 2 13">
              <a:extLst>
                <a:ext uri="{FF2B5EF4-FFF2-40B4-BE49-F238E27FC236}">
                  <a16:creationId xmlns:a16="http://schemas.microsoft.com/office/drawing/2014/main" id="{23D079F4-9327-48BB-8CB4-524E23559175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7399650" y="474996"/>
              <a:ext cx="3111306" cy="320021"/>
            </a:xfrm>
            <a:prstGeom prst="straightConnector1">
              <a:avLst/>
            </a:prstGeom>
            <a:noFill/>
            <a:ln>
              <a:solidFill>
                <a:schemeClr val="bg1"/>
              </a:solidFill>
              <a:headEnd type="triangle"/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  <p:sp>
          <p:nvSpPr>
            <p:cNvPr id="15" name="Ovale 14">
              <a:extLst>
                <a:ext uri="{FF2B5EF4-FFF2-40B4-BE49-F238E27FC236}">
                  <a16:creationId xmlns:a16="http://schemas.microsoft.com/office/drawing/2014/main" id="{7898D789-1842-4656-A460-3583256394F5}"/>
                </a:ext>
              </a:extLst>
            </p:cNvPr>
            <p:cNvSpPr/>
            <p:nvPr/>
          </p:nvSpPr>
          <p:spPr>
            <a:xfrm>
              <a:off x="6906453" y="471907"/>
              <a:ext cx="641612" cy="508212"/>
            </a:xfrm>
            <a:prstGeom prst="ellipse">
              <a:avLst/>
            </a:prstGeom>
            <a:noFill/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it-IT" sz="1800" b="0" i="0" u="none" strike="noStrike" kern="1200" cap="none" spc="0" normalizeH="0" baseline="0" noProof="0">
                <a:ln>
                  <a:noFill/>
                </a:ln>
                <a:solidFill>
                  <a:srgbClr val="0000FF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cxnSp>
          <p:nvCxnSpPr>
            <p:cNvPr id="16" name="Connettore 2 15">
              <a:extLst>
                <a:ext uri="{FF2B5EF4-FFF2-40B4-BE49-F238E27FC236}">
                  <a16:creationId xmlns:a16="http://schemas.microsoft.com/office/drawing/2014/main" id="{B611117E-C25F-4464-9045-957C1977D4FF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7105025" y="980119"/>
              <a:ext cx="109058" cy="729298"/>
            </a:xfrm>
            <a:prstGeom prst="straightConnector1">
              <a:avLst/>
            </a:prstGeom>
            <a:noFill/>
            <a:ln>
              <a:solidFill>
                <a:srgbClr val="0000FF"/>
              </a:solidFill>
              <a:tailEnd type="triangle"/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pic>
        <p:nvPicPr>
          <p:cNvPr id="30" name="Immagine 29">
            <a:extLst>
              <a:ext uri="{FF2B5EF4-FFF2-40B4-BE49-F238E27FC236}">
                <a16:creationId xmlns:a16="http://schemas.microsoft.com/office/drawing/2014/main" id="{4EF84390-8D35-4900-8A6C-B2CA11423701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752" r="5983"/>
          <a:stretch/>
        </p:blipFill>
        <p:spPr>
          <a:xfrm rot="5400000">
            <a:off x="8463557" y="3461037"/>
            <a:ext cx="3688269" cy="1969645"/>
          </a:xfrm>
          <a:prstGeom prst="rect">
            <a:avLst/>
          </a:prstGeom>
        </p:spPr>
      </p:pic>
      <p:sp>
        <p:nvSpPr>
          <p:cNvPr id="38" name="Titolo 1">
            <a:extLst>
              <a:ext uri="{FF2B5EF4-FFF2-40B4-BE49-F238E27FC236}">
                <a16:creationId xmlns:a16="http://schemas.microsoft.com/office/drawing/2014/main" id="{3C4D3768-84F5-479C-99C4-5DABAEC5B021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High Order Corrector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Magnets</a:t>
            </a:r>
            <a:endParaRPr lang="it-IT" sz="2800" dirty="0">
              <a:solidFill>
                <a:srgbClr val="007CC2"/>
              </a:solidFill>
              <a:latin typeface="Georgia" panose="02040502050405020303" pitchFamily="18" charset="0"/>
            </a:endParaRPr>
          </a:p>
        </p:txBody>
      </p:sp>
      <p:pic>
        <p:nvPicPr>
          <p:cNvPr id="4" name="Elemento grafico 3">
            <a:extLst>
              <a:ext uri="{FF2B5EF4-FFF2-40B4-BE49-F238E27FC236}">
                <a16:creationId xmlns:a16="http://schemas.microsoft.com/office/drawing/2014/main" id="{0CDC4DA6-906F-43AB-B26E-8C622EF0C29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tretch>
            <a:fillRect/>
          </a:stretch>
        </p:blipFill>
        <p:spPr>
          <a:xfrm>
            <a:off x="227625" y="2698039"/>
            <a:ext cx="6020154" cy="330707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75418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Immagine 23" descr="Immagine che contiene orologio, catena&#10;&#10;Descrizione generata automaticamente">
            <a:extLst>
              <a:ext uri="{FF2B5EF4-FFF2-40B4-BE49-F238E27FC236}">
                <a16:creationId xmlns:a16="http://schemas.microsoft.com/office/drawing/2014/main" id="{C80A2E28-916F-4F1B-98D5-F7482718B199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58" t="11837" r="36094" b="11915"/>
          <a:stretch/>
        </p:blipFill>
        <p:spPr>
          <a:xfrm>
            <a:off x="7902480" y="777788"/>
            <a:ext cx="2056325" cy="2302480"/>
          </a:xfrm>
          <a:prstGeom prst="rect">
            <a:avLst/>
          </a:prstGeom>
        </p:spPr>
      </p:pic>
      <p:pic>
        <p:nvPicPr>
          <p:cNvPr id="21" name="Immagine 20" descr="Immagine che contiene catena&#10;&#10;Descrizione generata automaticamente">
            <a:extLst>
              <a:ext uri="{FF2B5EF4-FFF2-40B4-BE49-F238E27FC236}">
                <a16:creationId xmlns:a16="http://schemas.microsoft.com/office/drawing/2014/main" id="{663A1246-9734-4AE4-808F-C94705FCC85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408" t="5382" r="29898" b="6454"/>
          <a:stretch/>
        </p:blipFill>
        <p:spPr>
          <a:xfrm>
            <a:off x="4962272" y="451401"/>
            <a:ext cx="2845280" cy="2806304"/>
          </a:xfrm>
          <a:prstGeom prst="rect">
            <a:avLst/>
          </a:prstGeom>
        </p:spPr>
      </p:pic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4</a:t>
            </a:fld>
            <a:endParaRPr lang="it-IT"/>
          </a:p>
        </p:txBody>
      </p:sp>
      <p:pic>
        <p:nvPicPr>
          <p:cNvPr id="41" name="Immagine 40">
            <a:extLst>
              <a:ext uri="{FF2B5EF4-FFF2-40B4-BE49-F238E27FC236}">
                <a16:creationId xmlns:a16="http://schemas.microsoft.com/office/drawing/2014/main" id="{C0CCD7A3-7D75-4EB7-9C63-E6E8D8EE408F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89873" y="3082802"/>
            <a:ext cx="4687788" cy="3169445"/>
          </a:xfrm>
          <a:prstGeom prst="rect">
            <a:avLst/>
          </a:prstGeom>
        </p:spPr>
      </p:pic>
      <p:sp>
        <p:nvSpPr>
          <p:cNvPr id="23" name="Segnaposto contenuto 2">
            <a:extLst>
              <a:ext uri="{FF2B5EF4-FFF2-40B4-BE49-F238E27FC236}">
                <a16:creationId xmlns:a16="http://schemas.microsoft.com/office/drawing/2014/main" id="{77978886-2B8E-43FF-BD23-BA40D71F27D1}"/>
              </a:ext>
            </a:extLst>
          </p:cNvPr>
          <p:cNvSpPr txBox="1">
            <a:spLocks/>
          </p:cNvSpPr>
          <p:nvPr/>
        </p:nvSpPr>
        <p:spPr>
          <a:xfrm>
            <a:off x="455712" y="1050685"/>
            <a:ext cx="5976664" cy="1898916"/>
          </a:xfrm>
          <a:prstGeom prst="rect">
            <a:avLst/>
          </a:prstGeom>
        </p:spPr>
        <p:txBody>
          <a:bodyPr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it-IT" sz="1600" dirty="0"/>
              <a:t>Superferric design 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it-IT" sz="1400" dirty="0"/>
              <a:t>Compact and modular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it-IT" sz="1400" dirty="0"/>
              <a:t>Strong </a:t>
            </a:r>
            <a:r>
              <a:rPr lang="it-IT" sz="1400" dirty="0" err="1"/>
              <a:t>contribution</a:t>
            </a:r>
            <a:r>
              <a:rPr lang="it-IT" sz="1400" dirty="0"/>
              <a:t> of the </a:t>
            </a:r>
            <a:r>
              <a:rPr lang="it-IT" sz="1400" dirty="0" err="1"/>
              <a:t>iron</a:t>
            </a:r>
            <a:r>
              <a:rPr lang="it-IT" sz="1400" dirty="0"/>
              <a:t> </a:t>
            </a:r>
            <a:r>
              <a:rPr lang="it-IT" sz="1400" dirty="0" err="1"/>
              <a:t>poles</a:t>
            </a:r>
            <a:endParaRPr lang="it-IT" sz="1400" dirty="0"/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it-IT" sz="1400" dirty="0"/>
              <a:t>Field </a:t>
            </a:r>
            <a:r>
              <a:rPr lang="it-IT" sz="1400" dirty="0" err="1"/>
              <a:t>quality</a:t>
            </a:r>
            <a:r>
              <a:rPr lang="it-IT" sz="1400" dirty="0"/>
              <a:t> </a:t>
            </a:r>
            <a:r>
              <a:rPr lang="it-IT" sz="1400" dirty="0" err="1"/>
              <a:t>influenced</a:t>
            </a:r>
            <a:r>
              <a:rPr lang="it-IT" sz="1400" dirty="0"/>
              <a:t> by the </a:t>
            </a:r>
            <a:r>
              <a:rPr lang="it-IT" sz="1400" dirty="0" err="1"/>
              <a:t>shape</a:t>
            </a:r>
            <a:r>
              <a:rPr lang="it-IT" sz="1400" dirty="0"/>
              <a:t> of the </a:t>
            </a:r>
            <a:r>
              <a:rPr lang="it-IT" sz="1400" dirty="0" err="1"/>
              <a:t>poles</a:t>
            </a:r>
            <a:endParaRPr lang="it-IT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endParaRPr lang="it-IT" sz="1400" dirty="0"/>
          </a:p>
          <a:p>
            <a:pPr marL="0" indent="0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</a:pPr>
            <a:r>
              <a:rPr lang="it-IT" sz="1600" dirty="0"/>
              <a:t>NbTi </a:t>
            </a:r>
            <a:r>
              <a:rPr lang="it-IT" sz="1600" dirty="0" err="1"/>
              <a:t>superconding</a:t>
            </a:r>
            <a:r>
              <a:rPr lang="it-IT" sz="1600" dirty="0"/>
              <a:t> coils</a:t>
            </a:r>
          </a:p>
          <a:p>
            <a:pPr marL="252000" indent="-285750">
              <a:lnSpc>
                <a:spcPct val="100000"/>
              </a:lnSpc>
              <a:spcBef>
                <a:spcPts val="0"/>
              </a:spcBef>
            </a:pPr>
            <a:r>
              <a:rPr lang="it-IT" sz="1400" dirty="0"/>
              <a:t>Racetrack</a:t>
            </a:r>
          </a:p>
          <a:p>
            <a:pPr marL="285750" indent="-285750">
              <a:lnSpc>
                <a:spcPct val="100000"/>
              </a:lnSpc>
              <a:spcBef>
                <a:spcPts val="0"/>
              </a:spcBef>
            </a:pPr>
            <a:r>
              <a:rPr lang="it-IT" sz="1400" dirty="0" err="1"/>
              <a:t>Insulation</a:t>
            </a:r>
            <a:r>
              <a:rPr lang="it-IT" sz="1400" dirty="0"/>
              <a:t> by S2 glass </a:t>
            </a:r>
            <a:r>
              <a:rPr lang="it-IT" sz="1400" dirty="0" err="1"/>
              <a:t>reinforced</a:t>
            </a:r>
            <a:r>
              <a:rPr lang="it-IT" sz="1400" dirty="0"/>
              <a:t> </a:t>
            </a:r>
            <a:r>
              <a:rPr lang="it-IT" sz="1400" dirty="0" err="1"/>
              <a:t>material</a:t>
            </a:r>
            <a:endParaRPr lang="it-IT" sz="1400" dirty="0"/>
          </a:p>
          <a:p>
            <a:pPr>
              <a:lnSpc>
                <a:spcPct val="100000"/>
              </a:lnSpc>
            </a:pPr>
            <a:endParaRPr lang="it-IT" sz="1800" dirty="0"/>
          </a:p>
        </p:txBody>
      </p:sp>
      <p:pic>
        <p:nvPicPr>
          <p:cNvPr id="4" name="Immagine 3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t!]&#10;\centering&#10;\caption*{\large{Magnets Parameters}}&#10;\begin{tabular}{l|c|c|c|c|c|c}&#10;&amp; MQSXF &amp; MCSXF &amp; MCOXF &amp; MCDXF &amp; MCTXF &amp; MCSTXF\\&#10;\hline&#10;Order &amp; 2&amp; 3&amp; 4&amp; 5&amp; 6&amp; 6\\&#10;Integrated Strength [Tm] &amp; 0.700 &amp; 0.095 &amp; 0.069 &amp; 0.037 &amp; 0.086 &amp; 0.017\\&#10;Coil Length [mm] &amp; 457 &amp; 192 &amp; 172 &amp; 172 &amp; 498 &amp; 123\\&#10;Magnet Length [mm] &amp; 614 &amp; 254 &amp; 233 &amp; 233 &amp; 575 &amp; 200\\&#10;Magnetic Length [mm] &amp; 401 &amp; 168 &amp; 145 &amp; 145 &amp; 469 &amp; 99\\&#10;Gradient [T/m$^{n-1}$] &amp; 34.8 &amp; 224 &amp; 3680 &amp; 40480&amp; 585600&amp; 550400\\&#10;Strand Diameter [mm] &amp; 0.7 &amp; 0.5 &amp; 0.5 &amp; 0.5 &amp; 0.5 &amp; 0.5 \\&#10;Insulation Thickness [mm] &amp; 0.07 &amp; 0.07 &amp; 0.07 &amp; 0.07 &amp; 0.07 &amp; 0.07\\&#10;Nturns/Pole &amp; 754 &amp; 288 &amp; 372 &amp; 228 &amp; 432 &amp; 432 \\&#10;Coil Peak Field [T] &amp; 3.6 &amp; 2.23 &amp; 2.09 &amp; 1.63 &amp; 1.57 &amp; 1.5\\&#10;Nominal Current [A] &amp; 174 &amp; 99 &amp; 102 &amp; 92 &amp; 85 &amp; 84\\&#10;Loadline &amp; 44\% &amp; 31\% &amp; 31\%&amp; 26\%&amp; 27\% &amp; 27\%\\&#10;L$_{diff}$ @ I$_{nom}$ [mH] &amp; 1530 &amp; 213 &amp; 220 &amp; 120 &amp; 805 &amp; 177\\&#10;Stored Energy [kJ] &amp; 30.8 &amp; 1.72 &amp; 1.55 &amp; 0.67 &amp; 3.6 &amp; 0.73\\&#10;\hline&#10;\end{tabular}&#10;\end{table}&#10;&#10;&#10;\end{document}" title="IguanaTex Bitmap Display">
            <a:extLst>
              <a:ext uri="{FF2B5EF4-FFF2-40B4-BE49-F238E27FC236}">
                <a16:creationId xmlns:a16="http://schemas.microsoft.com/office/drawing/2014/main" id="{5BC7FAE2-D38F-402D-B77B-CC8720FCD6DA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428" y="3375733"/>
            <a:ext cx="5116547" cy="2554105"/>
          </a:xfrm>
          <a:prstGeom prst="rect">
            <a:avLst/>
          </a:prstGeom>
        </p:spPr>
      </p:pic>
      <p:sp>
        <p:nvSpPr>
          <p:cNvPr id="51" name="CasellaDiTesto 50">
            <a:extLst>
              <a:ext uri="{FF2B5EF4-FFF2-40B4-BE49-F238E27FC236}">
                <a16:creationId xmlns:a16="http://schemas.microsoft.com/office/drawing/2014/main" id="{37E1A6D7-9A77-4CFD-9A14-56DB91EEC57D}"/>
              </a:ext>
            </a:extLst>
          </p:cNvPr>
          <p:cNvSpPr txBox="1"/>
          <p:nvPr/>
        </p:nvSpPr>
        <p:spPr>
          <a:xfrm>
            <a:off x="5650269" y="5603158"/>
            <a:ext cx="3414025" cy="95410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dirty="0"/>
              <a:t>No </a:t>
            </a:r>
            <a:r>
              <a:rPr lang="it-IT" sz="2800" dirty="0">
                <a:solidFill>
                  <a:srgbClr val="007CC2"/>
                </a:solidFill>
              </a:rPr>
              <a:t>INFO</a:t>
            </a:r>
            <a:r>
              <a:rPr lang="it-IT" sz="2800" dirty="0"/>
              <a:t> on </a:t>
            </a:r>
            <a:r>
              <a:rPr lang="it-IT" sz="2800" dirty="0" err="1"/>
              <a:t>which</a:t>
            </a:r>
            <a:endParaRPr lang="it-IT" sz="2800" dirty="0"/>
          </a:p>
          <a:p>
            <a:pPr algn="ctr"/>
            <a:r>
              <a:rPr lang="it-IT" sz="2800" dirty="0"/>
              <a:t>Coil </a:t>
            </a:r>
            <a:r>
              <a:rPr lang="it-IT" sz="2800" dirty="0" err="1"/>
              <a:t>Quenched</a:t>
            </a:r>
            <a:r>
              <a:rPr lang="it-IT" sz="2800" dirty="0"/>
              <a:t>!</a:t>
            </a:r>
          </a:p>
        </p:txBody>
      </p:sp>
      <p:sp>
        <p:nvSpPr>
          <p:cNvPr id="20" name="Titolo 1">
            <a:extLst>
              <a:ext uri="{FF2B5EF4-FFF2-40B4-BE49-F238E27FC236}">
                <a16:creationId xmlns:a16="http://schemas.microsoft.com/office/drawing/2014/main" id="{93797416-F53C-47B2-B003-80CC34A94E12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Design and Quench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Protection</a:t>
            </a:r>
            <a:endParaRPr lang="it-IT" sz="2800" dirty="0">
              <a:solidFill>
                <a:srgbClr val="007CC2"/>
              </a:solidFill>
              <a:latin typeface="Georgia" panose="02040502050405020303" pitchFamily="18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9EE9D99E-13B0-490D-86EB-5B7C57F0585F}"/>
              </a:ext>
            </a:extLst>
          </p:cNvPr>
          <p:cNvSpPr txBox="1"/>
          <p:nvPr/>
        </p:nvSpPr>
        <p:spPr>
          <a:xfrm>
            <a:off x="6602711" y="174402"/>
            <a:ext cx="974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7CC2"/>
                </a:solidFill>
              </a:rPr>
              <a:t>MQSXF</a:t>
            </a:r>
            <a:endParaRPr lang="it-CH" sz="1200" dirty="0">
              <a:solidFill>
                <a:srgbClr val="007CC2"/>
              </a:solidFill>
            </a:endParaRPr>
          </a:p>
        </p:txBody>
      </p:sp>
      <p:sp>
        <p:nvSpPr>
          <p:cNvPr id="55" name="CasellaDiTesto 54">
            <a:extLst>
              <a:ext uri="{FF2B5EF4-FFF2-40B4-BE49-F238E27FC236}">
                <a16:creationId xmlns:a16="http://schemas.microsoft.com/office/drawing/2014/main" id="{5C4EF643-64EB-4CBF-9032-5123D34749A4}"/>
              </a:ext>
            </a:extLst>
          </p:cNvPr>
          <p:cNvSpPr txBox="1"/>
          <p:nvPr/>
        </p:nvSpPr>
        <p:spPr>
          <a:xfrm>
            <a:off x="7577035" y="2796854"/>
            <a:ext cx="974324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7CC2"/>
                </a:solidFill>
              </a:rPr>
              <a:t>MCSXF</a:t>
            </a:r>
            <a:endParaRPr lang="it-CH" sz="1200" dirty="0">
              <a:solidFill>
                <a:srgbClr val="007CC2"/>
              </a:solidFill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243391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51" grpId="0"/>
      <p:bldP spid="43" grpId="0"/>
      <p:bldP spid="5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5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6301ED2-C36B-4D25-AA92-8DF99BB01C0C}"/>
              </a:ext>
            </a:extLst>
          </p:cNvPr>
          <p:cNvSpPr txBox="1"/>
          <p:nvPr/>
        </p:nvSpPr>
        <p:spPr>
          <a:xfrm>
            <a:off x="455713" y="943815"/>
            <a:ext cx="6401492" cy="18004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600"/>
              </a:spcAft>
            </a:pPr>
            <a:r>
              <a:rPr lang="it-IT" sz="1600" dirty="0" err="1"/>
              <a:t>Assumptions</a:t>
            </a:r>
            <a:endParaRPr lang="it-IT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 err="1"/>
              <a:t>Only</a:t>
            </a:r>
            <a:r>
              <a:rPr lang="it-IT" sz="1600" dirty="0"/>
              <a:t> Single Coil quench </a:t>
            </a:r>
            <a:r>
              <a:rPr lang="it-IT" sz="1600" dirty="0" err="1"/>
              <a:t>observed</a:t>
            </a:r>
            <a:r>
              <a:rPr lang="it-IT" sz="1600" dirty="0"/>
              <a:t> </a:t>
            </a:r>
            <a:r>
              <a:rPr lang="it-IT" sz="1600" dirty="0" err="1"/>
              <a:t>during</a:t>
            </a:r>
            <a:r>
              <a:rPr lang="it-IT" sz="1600" dirty="0"/>
              <a:t> </a:t>
            </a:r>
            <a:r>
              <a:rPr lang="it-IT" sz="1600" dirty="0" err="1"/>
              <a:t>prototype</a:t>
            </a:r>
            <a:r>
              <a:rPr lang="it-IT" sz="1600" dirty="0"/>
              <a:t> </a:t>
            </a:r>
            <a:r>
              <a:rPr lang="it-IT" sz="1600" dirty="0" err="1"/>
              <a:t>construction</a:t>
            </a:r>
            <a:r>
              <a:rPr lang="it-IT" sz="1600" dirty="0"/>
              <a:t> </a:t>
            </a:r>
            <a:r>
              <a:rPr lang="it-IT" sz="1600" dirty="0" err="1"/>
              <a:t>phase</a:t>
            </a:r>
            <a:endParaRPr lang="it-IT" sz="1600" dirty="0"/>
          </a:p>
          <a:p>
            <a:pPr lvl="1" algn="just">
              <a:spcAft>
                <a:spcPts val="600"/>
              </a:spcAft>
            </a:pPr>
            <a:r>
              <a:rPr lang="it-IT" sz="1600" dirty="0"/>
              <a:t>No quench </a:t>
            </a:r>
            <a:r>
              <a:rPr lang="it-IT" sz="1600" dirty="0" err="1"/>
              <a:t>propagation</a:t>
            </a:r>
            <a:r>
              <a:rPr lang="it-IT" sz="1600" dirty="0"/>
              <a:t> to </a:t>
            </a:r>
            <a:r>
              <a:rPr lang="it-IT" sz="1600" dirty="0" err="1"/>
              <a:t>all</a:t>
            </a:r>
            <a:r>
              <a:rPr lang="it-IT" sz="1600" dirty="0"/>
              <a:t> the </a:t>
            </a:r>
            <a:r>
              <a:rPr lang="it-IT" sz="1600" dirty="0" err="1"/>
              <a:t>magnet</a:t>
            </a:r>
            <a:r>
              <a:rPr lang="it-IT" sz="1600" dirty="0"/>
              <a:t> coils </a:t>
            </a:r>
          </a:p>
          <a:p>
            <a:pPr marL="285750" indent="-285750" algn="just"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it-IT" sz="1600" dirty="0" err="1"/>
              <a:t>Quenched</a:t>
            </a:r>
            <a:r>
              <a:rPr lang="it-IT" sz="1600" dirty="0"/>
              <a:t> coils </a:t>
            </a:r>
            <a:r>
              <a:rPr lang="it-IT" sz="1600" dirty="0" err="1"/>
              <a:t>will</a:t>
            </a:r>
            <a:r>
              <a:rPr lang="it-IT" sz="1600" dirty="0"/>
              <a:t>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have</a:t>
            </a:r>
            <a:r>
              <a:rPr lang="it-IT" sz="1600" dirty="0"/>
              <a:t> </a:t>
            </a:r>
            <a:r>
              <a:rPr lang="it-IT" sz="1600" dirty="0" err="1"/>
              <a:t>residual</a:t>
            </a:r>
            <a:r>
              <a:rPr lang="it-IT" sz="1600" dirty="0"/>
              <a:t> </a:t>
            </a:r>
            <a:r>
              <a:rPr lang="it-IT" sz="1600" dirty="0" err="1"/>
              <a:t>magnetization</a:t>
            </a:r>
            <a:endParaRPr lang="it-IT" sz="1600" dirty="0"/>
          </a:p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it-IT" sz="1600" dirty="0"/>
              <a:t>The </a:t>
            </a:r>
            <a:r>
              <a:rPr lang="it-IT" sz="1600" dirty="0" err="1"/>
              <a:t>all</a:t>
            </a:r>
            <a:r>
              <a:rPr lang="it-IT" sz="1600" dirty="0"/>
              <a:t> coil volume </a:t>
            </a:r>
            <a:r>
              <a:rPr lang="it-IT" sz="1600" dirty="0" err="1"/>
              <a:t>is</a:t>
            </a:r>
            <a:r>
              <a:rPr lang="it-IT" sz="1600" dirty="0"/>
              <a:t> </a:t>
            </a:r>
            <a:r>
              <a:rPr lang="it-IT" sz="1600" dirty="0" err="1"/>
              <a:t>not</a:t>
            </a:r>
            <a:r>
              <a:rPr lang="it-IT" sz="1600" dirty="0"/>
              <a:t> </a:t>
            </a:r>
            <a:r>
              <a:rPr lang="it-IT" sz="1600" dirty="0" err="1"/>
              <a:t>magnetized</a:t>
            </a:r>
            <a:r>
              <a:rPr lang="it-IT" sz="1600" dirty="0"/>
              <a:t> after the quench</a:t>
            </a:r>
          </a:p>
          <a:p>
            <a:pPr algn="just"/>
            <a:endParaRPr lang="it-IT" sz="1600" dirty="0"/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F0416585-BE51-410C-ADFE-60BBFF47A22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84414" y="4187136"/>
            <a:ext cx="2528268" cy="2124000"/>
          </a:xfrm>
          <a:prstGeom prst="rect">
            <a:avLst/>
          </a:prstGeom>
          <a:effectLst/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475256A9-94D6-48AF-A755-F7631409A9D3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54043" y="4187136"/>
            <a:ext cx="2528268" cy="2124000"/>
          </a:xfrm>
          <a:prstGeom prst="rect">
            <a:avLst/>
          </a:prstGeom>
          <a:effectLst/>
        </p:spPr>
      </p:pic>
      <p:grpSp>
        <p:nvGrpSpPr>
          <p:cNvPr id="40" name="Gruppo 39">
            <a:extLst>
              <a:ext uri="{FF2B5EF4-FFF2-40B4-BE49-F238E27FC236}">
                <a16:creationId xmlns:a16="http://schemas.microsoft.com/office/drawing/2014/main" id="{15F15C81-E8BE-4763-9B83-0CB38DC1E6A9}"/>
              </a:ext>
            </a:extLst>
          </p:cNvPr>
          <p:cNvGrpSpPr/>
          <p:nvPr/>
        </p:nvGrpSpPr>
        <p:grpSpPr>
          <a:xfrm>
            <a:off x="1021298" y="4277586"/>
            <a:ext cx="4565470" cy="579429"/>
            <a:chOff x="1385178" y="5196358"/>
            <a:chExt cx="4565470" cy="579429"/>
          </a:xfrm>
        </p:grpSpPr>
        <p:pic>
          <p:nvPicPr>
            <p:cNvPr id="5" name="Immagine 4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M=\frac{2}{3\pi} J_c D_s \frac{\lambda^{\frac{3}{2}}}{\sqrt{N_f}}\lambda_c\notag&#10;\end{equation}&#10;\end{document}&#10;" title="IguanaTex Bitmap Display">
              <a:extLst>
                <a:ext uri="{FF2B5EF4-FFF2-40B4-BE49-F238E27FC236}">
                  <a16:creationId xmlns:a16="http://schemas.microsoft.com/office/drawing/2014/main" id="{6F06943F-AA2D-4B33-929C-E25175E02C6F}"/>
                </a:ext>
              </a:extLst>
            </p:cNvPr>
            <p:cNvPicPr>
              <a:picLocks noChangeAspect="1"/>
            </p:cNvPicPr>
            <p:nvPr>
              <p:custDataLst>
                <p:tags r:id="rId3"/>
              </p:custDataLst>
            </p:nvPr>
          </p:nvPicPr>
          <p:blipFill>
            <a:blip r:embed="rId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85178" y="5196358"/>
              <a:ext cx="1768000" cy="579429"/>
            </a:xfrm>
            <a:prstGeom prst="rect">
              <a:avLst/>
            </a:prstGeom>
          </p:spPr>
        </p:pic>
        <p:pic>
          <p:nvPicPr>
            <p:cNvPr id="11" name="Immagine 10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J_c(B)=\frac{J_0 B_0}{B+B_0}+A_0+A_1 \cdot B\notag&#10;\end{equation}&#10;\end{document}&#10;" title="IguanaTex Bitmap Display">
              <a:extLst>
                <a:ext uri="{FF2B5EF4-FFF2-40B4-BE49-F238E27FC236}">
                  <a16:creationId xmlns:a16="http://schemas.microsoft.com/office/drawing/2014/main" id="{D363BBD7-6A52-48D1-BAF8-5BA3FF00F686}"/>
                </a:ext>
              </a:extLst>
            </p:cNvPr>
            <p:cNvPicPr>
              <a:picLocks noChangeAspect="1"/>
            </p:cNvPicPr>
            <p:nvPr>
              <p:custDataLst>
                <p:tags r:id="rId4"/>
              </p:custDataLst>
            </p:nvPr>
          </p:nvPicPr>
          <p:blipFill>
            <a:blip r:embed="rId10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656458" y="5258562"/>
              <a:ext cx="2294190" cy="444476"/>
            </a:xfrm>
            <a:prstGeom prst="rect">
              <a:avLst/>
            </a:prstGeom>
          </p:spPr>
        </p:pic>
      </p:grpSp>
      <p:pic>
        <p:nvPicPr>
          <p:cNvPr id="4" name="Immagine 3" descr="\documentclass{article}&#10;\usepackage{amsmath,amsfonts,amssymb,amsthm,bm}&#10;\usepackage{fourier}&#10;\usepackage{booktabs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h!]&#10;\centering&#10;\begin{tabular}{l l l l l}&#10;\multicolumn{5}{c}{Kim-Anderson model parameters}\\&#10;\toprule&#10;Parameter &amp; $J_0$ &amp; $B_0$ &amp; $A_0$ &amp; $A_1$\\&#10;\midrule&#10;Unit &amp; A$/{\text{mm}}^2$ &amp; T &amp; A$/{\text{mm}}^2$ &amp; A$/\text{T}{\text{mm}}^2$\\&#10;Value &amp; 2.92E+04 &amp; 0.1203 &amp; 5.97E+03 &amp; -7.0E+02\\&#10;\bottomrule\\&#10;\end{tabular}&#10;\end{table}\end{document}" title="IguanaTex Bitmap Display">
            <a:extLst>
              <a:ext uri="{FF2B5EF4-FFF2-40B4-BE49-F238E27FC236}">
                <a16:creationId xmlns:a16="http://schemas.microsoft.com/office/drawing/2014/main" id="{C1406E32-45C8-4DDD-9331-2E62A9F6B6CF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890" y="2862927"/>
            <a:ext cx="5058286" cy="1101714"/>
          </a:xfrm>
          <a:prstGeom prst="rect">
            <a:avLst/>
          </a:prstGeom>
        </p:spPr>
      </p:pic>
      <p:pic>
        <p:nvPicPr>
          <p:cNvPr id="16" name="Immagine 15">
            <a:extLst>
              <a:ext uri="{FF2B5EF4-FFF2-40B4-BE49-F238E27FC236}">
                <a16:creationId xmlns:a16="http://schemas.microsoft.com/office/drawing/2014/main" id="{1474E1D7-2FBF-4A60-A818-935577E17EA1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9275" y="155477"/>
            <a:ext cx="3740696" cy="3752026"/>
          </a:xfrm>
          <a:prstGeom prst="rect">
            <a:avLst/>
          </a:prstGeom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</p:pic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258A7C32-1851-4284-88C2-C3190445691F}"/>
              </a:ext>
            </a:extLst>
          </p:cNvPr>
          <p:cNvSpPr txBox="1"/>
          <p:nvPr/>
        </p:nvSpPr>
        <p:spPr>
          <a:xfrm>
            <a:off x="6546598" y="370960"/>
            <a:ext cx="20253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600" dirty="0" err="1">
                <a:solidFill>
                  <a:srgbClr val="007CC2"/>
                </a:solidFill>
              </a:rPr>
              <a:t>Uniform</a:t>
            </a:r>
            <a:r>
              <a:rPr lang="it-IT" sz="1600" dirty="0">
                <a:solidFill>
                  <a:srgbClr val="007CC2"/>
                </a:solidFill>
              </a:rPr>
              <a:t> 2D Model</a:t>
            </a:r>
          </a:p>
          <a:p>
            <a:pPr algn="just"/>
            <a:endParaRPr lang="it-IT" sz="1600" dirty="0">
              <a:solidFill>
                <a:srgbClr val="007CC2"/>
              </a:solidFill>
            </a:endParaRPr>
          </a:p>
        </p:txBody>
      </p:sp>
      <p:grpSp>
        <p:nvGrpSpPr>
          <p:cNvPr id="43" name="Gruppo 42">
            <a:extLst>
              <a:ext uri="{FF2B5EF4-FFF2-40B4-BE49-F238E27FC236}">
                <a16:creationId xmlns:a16="http://schemas.microsoft.com/office/drawing/2014/main" id="{38EEFE2F-FAB8-48FB-A653-089E4026276B}"/>
              </a:ext>
            </a:extLst>
          </p:cNvPr>
          <p:cNvGrpSpPr/>
          <p:nvPr/>
        </p:nvGrpSpPr>
        <p:grpSpPr>
          <a:xfrm>
            <a:off x="1091978" y="5218187"/>
            <a:ext cx="4679998" cy="909520"/>
            <a:chOff x="1091978" y="5218187"/>
            <a:chExt cx="4679998" cy="909520"/>
          </a:xfrm>
        </p:grpSpPr>
        <p:pic>
          <p:nvPicPr>
            <p:cNvPr id="41" name="Immagine 40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=\frac{i\MuZero{}n}{2\pi} \int{\rm d}\sigma\;\Biggl[\frac{J_1i{\rm d}y}{w^{n+1}}-\frac{J_2{\rm d}x}{w^{n+1}}\Biggr]=-\frac{\MuZero{}n}{2\pi{}L_z} \Biggl[\frac{m_x+im_y}{w^{n+1}}\Biggr]\nonumber&#10;\end{equation}&#10;\end{document}&#10;" title="IguanaTex Bitmap Display">
              <a:extLst>
                <a:ext uri="{FF2B5EF4-FFF2-40B4-BE49-F238E27FC236}">
                  <a16:creationId xmlns:a16="http://schemas.microsoft.com/office/drawing/2014/main" id="{7C5E1B95-18F8-4F36-85D9-B4E24BA41854}"/>
                </a:ext>
              </a:extLst>
            </p:cNvPr>
            <p:cNvPicPr>
              <a:picLocks noChangeAspect="1"/>
            </p:cNvPicPr>
            <p:nvPr>
              <p:custDataLst>
                <p:tags r:id="rId2"/>
              </p:custDataLst>
            </p:nvPr>
          </p:nvPicPr>
          <p:blipFill>
            <a:blip r:embed="rId1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91978" y="5660945"/>
              <a:ext cx="4679998" cy="466762"/>
            </a:xfrm>
            <a:prstGeom prst="rect">
              <a:avLst/>
            </a:prstGeom>
            <a:ln>
              <a:noFill/>
            </a:ln>
          </p:spPr>
        </p:pic>
        <p:sp>
          <p:nvSpPr>
            <p:cNvPr id="42" name="CasellaDiTesto 41">
              <a:extLst>
                <a:ext uri="{FF2B5EF4-FFF2-40B4-BE49-F238E27FC236}">
                  <a16:creationId xmlns:a16="http://schemas.microsoft.com/office/drawing/2014/main" id="{56653FB8-2D5B-465B-B96C-CA37E6222C66}"/>
                </a:ext>
              </a:extLst>
            </p:cNvPr>
            <p:cNvSpPr txBox="1"/>
            <p:nvPr/>
          </p:nvSpPr>
          <p:spPr>
            <a:xfrm>
              <a:off x="1092996" y="5218187"/>
              <a:ext cx="4677963" cy="584775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pPr algn="just"/>
              <a:r>
                <a:rPr lang="it-IT" sz="1600" dirty="0"/>
                <a:t>Single </a:t>
              </a:r>
              <a:r>
                <a:rPr lang="it-IT" sz="1600" dirty="0" err="1"/>
                <a:t>Superconducting</a:t>
              </a:r>
              <a:r>
                <a:rPr lang="it-IT" sz="1600" dirty="0"/>
                <a:t> coil cross </a:t>
              </a:r>
              <a:r>
                <a:rPr lang="it-IT" sz="1600" dirty="0" err="1"/>
                <a:t>section</a:t>
              </a:r>
              <a:r>
                <a:rPr lang="it-IT" sz="1600" dirty="0"/>
                <a:t> </a:t>
              </a:r>
              <a:r>
                <a:rPr lang="it-IT" sz="1600" dirty="0" err="1"/>
                <a:t>contribution</a:t>
              </a:r>
              <a:endParaRPr lang="it-IT" sz="1600" dirty="0"/>
            </a:p>
            <a:p>
              <a:pPr algn="just"/>
              <a:endParaRPr lang="it-IT" sz="1600" dirty="0"/>
            </a:p>
          </p:txBody>
        </p:sp>
      </p:grpSp>
      <p:sp>
        <p:nvSpPr>
          <p:cNvPr id="44" name="Rettangolo 43">
            <a:extLst>
              <a:ext uri="{FF2B5EF4-FFF2-40B4-BE49-F238E27FC236}">
                <a16:creationId xmlns:a16="http://schemas.microsoft.com/office/drawing/2014/main" id="{A312E828-86D2-4594-8E7E-47B33EB3D4FD}"/>
              </a:ext>
            </a:extLst>
          </p:cNvPr>
          <p:cNvSpPr/>
          <p:nvPr/>
        </p:nvSpPr>
        <p:spPr>
          <a:xfrm>
            <a:off x="774890" y="5117284"/>
            <a:ext cx="5399407" cy="1193852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45" name="Freccia a destra 44">
            <a:extLst>
              <a:ext uri="{FF2B5EF4-FFF2-40B4-BE49-F238E27FC236}">
                <a16:creationId xmlns:a16="http://schemas.microsoft.com/office/drawing/2014/main" id="{E9046008-FC43-4120-A5A7-693E18A619C7}"/>
              </a:ext>
            </a:extLst>
          </p:cNvPr>
          <p:cNvSpPr/>
          <p:nvPr/>
        </p:nvSpPr>
        <p:spPr>
          <a:xfrm rot="3248366">
            <a:off x="285010" y="4719868"/>
            <a:ext cx="586322" cy="274295"/>
          </a:xfrm>
          <a:prstGeom prst="rightArrow">
            <a:avLst>
              <a:gd name="adj1" fmla="val 50000"/>
              <a:gd name="adj2" fmla="val 83642"/>
            </a:avLst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068DBB4D-E636-4AC9-B6D9-0BA21F7CA5B1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New Idea</a:t>
            </a: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BA744308-1E50-4746-AF8D-3E772E1EA12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3511" y="98413"/>
            <a:ext cx="911430" cy="911430"/>
          </a:xfrm>
          <a:prstGeom prst="rect">
            <a:avLst/>
          </a:prstGeom>
        </p:spPr>
      </p:pic>
      <p:sp>
        <p:nvSpPr>
          <p:cNvPr id="10" name="Freccia a destra 9">
            <a:extLst>
              <a:ext uri="{FF2B5EF4-FFF2-40B4-BE49-F238E27FC236}">
                <a16:creationId xmlns:a16="http://schemas.microsoft.com/office/drawing/2014/main" id="{2968135D-3C22-49C6-8EFB-E48908F1B355}"/>
              </a:ext>
            </a:extLst>
          </p:cNvPr>
          <p:cNvSpPr/>
          <p:nvPr/>
        </p:nvSpPr>
        <p:spPr>
          <a:xfrm>
            <a:off x="8622436" y="5015884"/>
            <a:ext cx="956569" cy="409686"/>
          </a:xfrm>
          <a:prstGeom prst="rightArrow">
            <a:avLst/>
          </a:prstGeom>
          <a:solidFill>
            <a:schemeClr val="accent1">
              <a:lumMod val="50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</p:spTree>
    <p:extLst>
      <p:ext uri="{BB962C8B-B14F-4D97-AF65-F5344CB8AC3E}">
        <p14:creationId xmlns:p14="http://schemas.microsoft.com/office/powerpoint/2010/main" val="4856903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37" grpId="0"/>
      <p:bldP spid="44" grpId="0" animBg="1"/>
      <p:bldP spid="45" grpId="0" animBg="1"/>
      <p:bldP spid="10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6</a:t>
            </a:fld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DB6D8A-08C2-4A88-B100-A97D530D0BB9}"/>
              </a:ext>
            </a:extLst>
          </p:cNvPr>
          <p:cNvSpPr txBox="1"/>
          <p:nvPr/>
        </p:nvSpPr>
        <p:spPr>
          <a:xfrm>
            <a:off x="6932119" y="444216"/>
            <a:ext cx="635234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u="sng" dirty="0"/>
              <a:t>Direct </a:t>
            </a:r>
            <a:r>
              <a:rPr lang="it-IT" u="sng" dirty="0" err="1"/>
              <a:t>calculation</a:t>
            </a:r>
            <a:r>
              <a:rPr lang="it-IT" u="sng" dirty="0"/>
              <a:t> of the </a:t>
            </a:r>
            <a:r>
              <a:rPr lang="it-IT" u="sng" dirty="0" err="1"/>
              <a:t>Harmonic</a:t>
            </a:r>
            <a:r>
              <a:rPr lang="it-IT" u="sng" dirty="0"/>
              <a:t> </a:t>
            </a:r>
            <a:r>
              <a:rPr lang="it-IT" u="sng" dirty="0" err="1"/>
              <a:t>Coefficients</a:t>
            </a:r>
            <a:endParaRPr lang="it-IT" u="sng" dirty="0"/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D72CC597-D969-40D3-BC9B-F3053CDEAB6A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354340" y="1871529"/>
            <a:ext cx="6424332" cy="3848471"/>
          </a:xfrm>
          <a:prstGeom prst="rect">
            <a:avLst/>
          </a:prstGeom>
        </p:spPr>
      </p:pic>
      <p:pic>
        <p:nvPicPr>
          <p:cNvPr id="16" name="Immagine 15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narray}&#10;\textrm{C}_{n}^1&amp;=-\frac{\MuZero n}{2\pi L_z}\left[\frac{m_1}{w_{1}^{n+1}}\right]=-\frac{\MuZero n}{2\pi L_z}\left[\frac{m_1}{\rho^{n+1}}\right] e^{-i(n+1)\alpha}\nonumber\\&#10;\textrm{C}_{n}^2&amp;=-\frac{\MuZero n}{2\pi L_z}\left[\frac{m_2}{w_{2}^{n+1}}\right]=-\frac{\MuZero n}{2\pi L_z}\left[\frac{m_2}{\rho^{n+1}}\right] e^{i(n+1)\alpha}\nonumber&#10;\end{eqnarray}&#10;\end{document}&#10;" title="IguanaTex Bitmap Display">
            <a:extLst>
              <a:ext uri="{FF2B5EF4-FFF2-40B4-BE49-F238E27FC236}">
                <a16:creationId xmlns:a16="http://schemas.microsoft.com/office/drawing/2014/main" id="{3DFEF0EB-4147-4607-A768-C0A26AA7CA54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82" y="857846"/>
            <a:ext cx="4093333" cy="1064000"/>
          </a:xfrm>
          <a:prstGeom prst="rect">
            <a:avLst/>
          </a:prstGeom>
        </p:spPr>
      </p:pic>
      <p:pic>
        <p:nvPicPr>
          <p:cNvPr id="19" name="Immagine 18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narray}&#10;m_{1}&amp;\rightarrow{}m_{1}^{'}&amp;=m_{1}\;(-1)^{k-1}\;e^{i(k-1)\frac{\pi}{b}}\nonumber\\&#10;m_{2}&amp;\rightarrow{}m_{2}^{'}&amp;=m_{2}\;(-1)^{k-1}\;e^{i(k-1)\frac{\pi}{b}}\nonumber&#10;\end{eqnarray}&#10;\end{document}&#10;" title="IguanaTex Bitmap Display">
            <a:extLst>
              <a:ext uri="{FF2B5EF4-FFF2-40B4-BE49-F238E27FC236}">
                <a16:creationId xmlns:a16="http://schemas.microsoft.com/office/drawing/2014/main" id="{153D9C00-F839-416A-BF77-4BBF625E2D4D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2082" y="2687274"/>
            <a:ext cx="2933048" cy="619048"/>
          </a:xfrm>
          <a:prstGeom prst="rect">
            <a:avLst/>
          </a:prstGeom>
        </p:spPr>
      </p:pic>
      <p:pic>
        <p:nvPicPr>
          <p:cNvPr id="10" name="Immagine 9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definecolor{Green2}{rgb}{0.0, 0.66, 0.47}&#10;\begin{document}&#10;\begin{equation}&#10;\textrm{C}_{n}(k)=\frac{-\MuZero n m}{2\pi L_z\rho^{n+1}}\cos[\theta-(n+1)\alpha]\textcolor{blue}{e^{-i\frac{n-b}{b}(k-1)\pi}}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6857907A-F169-4395-8656-A00E9BE01A63}"/>
              </a:ext>
            </a:extLst>
          </p:cNvPr>
          <p:cNvPicPr>
            <a:picLocks noChangeAspect="1"/>
          </p:cNvPicPr>
          <p:nvPr>
            <p:custDataLst>
              <p:tags r:id="rId3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6766" y="4958799"/>
            <a:ext cx="3980471" cy="420952"/>
          </a:xfrm>
          <a:prstGeom prst="rect">
            <a:avLst/>
          </a:prstGeom>
        </p:spPr>
      </p:pic>
      <p:pic>
        <p:nvPicPr>
          <p:cNvPr id="4" name="Immagine 3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^{j}=\sum_{k=1}^{2b}\textrm{C}_{n}(k)-\textrm{C}_{n}(j)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0E176883-6937-4CE3-88F6-A01476B5C406}"/>
              </a:ext>
            </a:extLst>
          </p:cNvPr>
          <p:cNvPicPr>
            <a:picLocks noChangeAspect="1"/>
          </p:cNvPicPr>
          <p:nvPr>
            <p:custDataLst>
              <p:tags r:id="rId4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7823" y="5634137"/>
            <a:ext cx="1849713" cy="520000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A86773E8-7DC3-40E9-B1A4-6598E38C4753}"/>
              </a:ext>
            </a:extLst>
          </p:cNvPr>
          <p:cNvSpPr txBox="1"/>
          <p:nvPr/>
        </p:nvSpPr>
        <p:spPr>
          <a:xfrm>
            <a:off x="6994265" y="2010214"/>
            <a:ext cx="436942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Transformation</a:t>
            </a:r>
            <a:r>
              <a:rPr lang="it-IT" dirty="0"/>
              <a:t> to </a:t>
            </a:r>
            <a:r>
              <a:rPr lang="it-IT" dirty="0" err="1"/>
              <a:t>calculate</a:t>
            </a:r>
            <a:r>
              <a:rPr lang="it-IT" dirty="0"/>
              <a:t> the </a:t>
            </a:r>
            <a:r>
              <a:rPr lang="it-IT" dirty="0" err="1"/>
              <a:t>different</a:t>
            </a:r>
            <a:r>
              <a:rPr lang="it-IT" dirty="0"/>
              <a:t> coils </a:t>
            </a:r>
            <a:r>
              <a:rPr lang="it-IT" dirty="0" err="1"/>
              <a:t>contribution</a:t>
            </a:r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41D41A8-BA78-41ED-9A66-0E2A512CD882}"/>
              </a:ext>
            </a:extLst>
          </p:cNvPr>
          <p:cNvSpPr txBox="1"/>
          <p:nvPr/>
        </p:nvSpPr>
        <p:spPr>
          <a:xfrm>
            <a:off x="6994265" y="3366328"/>
            <a:ext cx="436942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dirty="0" err="1"/>
              <a:t>Each</a:t>
            </a:r>
            <a:r>
              <a:rPr lang="it-IT" dirty="0"/>
              <a:t> </a:t>
            </a:r>
            <a:r>
              <a:rPr lang="it-IT" dirty="0" err="1"/>
              <a:t>magnetic</a:t>
            </a:r>
            <a:r>
              <a:rPr lang="it-IT" dirty="0"/>
              <a:t> </a:t>
            </a:r>
            <a:r>
              <a:rPr lang="it-IT" dirty="0" err="1"/>
              <a:t>dipole</a:t>
            </a:r>
            <a:r>
              <a:rPr lang="it-IT" dirty="0"/>
              <a:t> moment </a:t>
            </a:r>
            <a:r>
              <a:rPr lang="it-IT" dirty="0" err="1"/>
              <a:t>is</a:t>
            </a:r>
            <a:r>
              <a:rPr lang="it-IT" dirty="0"/>
              <a:t> </a:t>
            </a:r>
            <a:r>
              <a:rPr lang="it-IT" dirty="0" err="1"/>
              <a:t>rotated</a:t>
            </a:r>
            <a:r>
              <a:rPr lang="it-IT" dirty="0"/>
              <a:t> and </a:t>
            </a:r>
            <a:r>
              <a:rPr lang="it-IT" dirty="0" err="1"/>
              <a:t>inverted</a:t>
            </a:r>
            <a:r>
              <a:rPr lang="it-IT" dirty="0"/>
              <a:t> in the </a:t>
            </a:r>
            <a:r>
              <a:rPr lang="it-IT" dirty="0" err="1"/>
              <a:t>direction</a:t>
            </a:r>
            <a:r>
              <a:rPr lang="it-IT" dirty="0"/>
              <a:t> to account for the opposite </a:t>
            </a:r>
            <a:r>
              <a:rPr lang="it-IT" dirty="0" err="1"/>
              <a:t>polarities</a:t>
            </a:r>
            <a:endParaRPr lang="it-IT" dirty="0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FE48FDD-1EBA-45BF-8F7A-5F2636A697F3}"/>
              </a:ext>
            </a:extLst>
          </p:cNvPr>
          <p:cNvSpPr txBox="1"/>
          <p:nvPr/>
        </p:nvSpPr>
        <p:spPr>
          <a:xfrm>
            <a:off x="5840120" y="5709472"/>
            <a:ext cx="2577056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FINAL </a:t>
            </a:r>
            <a:r>
              <a:rPr lang="it-IT" dirty="0" err="1"/>
              <a:t>Harmonic</a:t>
            </a:r>
            <a:r>
              <a:rPr lang="it-IT" dirty="0"/>
              <a:t> Content</a:t>
            </a:r>
          </a:p>
        </p:txBody>
      </p:sp>
      <p:sp>
        <p:nvSpPr>
          <p:cNvPr id="7" name="Freccia a destra 6">
            <a:extLst>
              <a:ext uri="{FF2B5EF4-FFF2-40B4-BE49-F238E27FC236}">
                <a16:creationId xmlns:a16="http://schemas.microsoft.com/office/drawing/2014/main" id="{81A8BBD2-A558-4370-BFB4-94D6B507E0CA}"/>
              </a:ext>
            </a:extLst>
          </p:cNvPr>
          <p:cNvSpPr/>
          <p:nvPr/>
        </p:nvSpPr>
        <p:spPr>
          <a:xfrm>
            <a:off x="8380538" y="5746769"/>
            <a:ext cx="590550" cy="294737"/>
          </a:xfrm>
          <a:prstGeom prst="rightArrow">
            <a:avLst/>
          </a:prstGeom>
          <a:solidFill>
            <a:schemeClr val="accent5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1C39165-069C-4459-B2E3-3DC8E2BA0A24}"/>
              </a:ext>
            </a:extLst>
          </p:cNvPr>
          <p:cNvSpPr/>
          <p:nvPr/>
        </p:nvSpPr>
        <p:spPr>
          <a:xfrm>
            <a:off x="9220200" y="5590579"/>
            <a:ext cx="2046113" cy="646331"/>
          </a:xfrm>
          <a:prstGeom prst="rect">
            <a:avLst/>
          </a:prstGeom>
          <a:noFill/>
          <a:ln w="3175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cxnSp>
        <p:nvCxnSpPr>
          <p:cNvPr id="8" name="Connettore 2 7">
            <a:extLst>
              <a:ext uri="{FF2B5EF4-FFF2-40B4-BE49-F238E27FC236}">
                <a16:creationId xmlns:a16="http://schemas.microsoft.com/office/drawing/2014/main" id="{34708E83-2FC1-4CD3-B83C-69C4B770001A}"/>
              </a:ext>
            </a:extLst>
          </p:cNvPr>
          <p:cNvCxnSpPr>
            <a:cxnSpLocks/>
          </p:cNvCxnSpPr>
          <p:nvPr/>
        </p:nvCxnSpPr>
        <p:spPr>
          <a:xfrm flipH="1">
            <a:off x="3614871" y="1136591"/>
            <a:ext cx="3379394" cy="142714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398D4F3D-316E-45D1-B15D-B1F1A69F2CF3}"/>
              </a:ext>
            </a:extLst>
          </p:cNvPr>
          <p:cNvCxnSpPr>
            <a:cxnSpLocks/>
          </p:cNvCxnSpPr>
          <p:nvPr/>
        </p:nvCxnSpPr>
        <p:spPr>
          <a:xfrm flipH="1">
            <a:off x="3546505" y="1786071"/>
            <a:ext cx="3520262" cy="3136307"/>
          </a:xfrm>
          <a:prstGeom prst="straightConnector1">
            <a:avLst/>
          </a:prstGeom>
          <a:ln>
            <a:tailEnd type="triangle"/>
          </a:ln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</p:cxn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E9A31341-5B32-41B1-853B-97965AB50DCE}"/>
              </a:ext>
            </a:extLst>
          </p:cNvPr>
          <p:cNvSpPr txBox="1"/>
          <p:nvPr/>
        </p:nvSpPr>
        <p:spPr>
          <a:xfrm>
            <a:off x="7725394" y="4545886"/>
            <a:ext cx="2691352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dirty="0"/>
              <a:t>Single </a:t>
            </a:r>
            <a:r>
              <a:rPr lang="it-IT" dirty="0" err="1"/>
              <a:t>k</a:t>
            </a:r>
            <a:r>
              <a:rPr lang="it-IT" baseline="-25000" dirty="0" err="1"/>
              <a:t>th</a:t>
            </a:r>
            <a:r>
              <a:rPr lang="it-IT" dirty="0"/>
              <a:t>-Coil </a:t>
            </a:r>
            <a:r>
              <a:rPr lang="it-IT" dirty="0" err="1"/>
              <a:t>Contribution</a:t>
            </a:r>
            <a:endParaRPr lang="it-IT" dirty="0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6263D8B9-C2D2-4D8F-87E3-AB03CD3F9FB4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Analytical</a:t>
            </a:r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 Model</a:t>
            </a:r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051B4F1-DE93-40A2-AE49-5892FE17800E}"/>
              </a:ext>
            </a:extLst>
          </p:cNvPr>
          <p:cNvSpPr txBox="1"/>
          <p:nvPr/>
        </p:nvSpPr>
        <p:spPr>
          <a:xfrm>
            <a:off x="5353493" y="6314161"/>
            <a:ext cx="664464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l"/>
            <a:r>
              <a:rPr lang="en-US" sz="1200" b="0" i="0" u="none" strike="noStrike" baseline="0" dirty="0">
                <a:latin typeface="NimbusRomNo9L-Regu"/>
              </a:rPr>
              <a:t>S. Mariotto and M. </a:t>
            </a:r>
            <a:r>
              <a:rPr lang="en-US" sz="1200" b="0" i="0" u="none" strike="noStrike" baseline="0" dirty="0" err="1">
                <a:latin typeface="NimbusRomNo9L-Regu"/>
              </a:rPr>
              <a:t>Sorbi</a:t>
            </a:r>
            <a:r>
              <a:rPr lang="en-US" sz="1200" b="0" i="0" u="none" strike="noStrike" baseline="0" dirty="0">
                <a:latin typeface="NimbusRomNo9L-Regu"/>
              </a:rPr>
              <a:t>. “</a:t>
            </a:r>
            <a:r>
              <a:rPr lang="en-US" sz="1200" b="0" i="1" u="none" strike="noStrike" baseline="0" dirty="0">
                <a:latin typeface="NimbusRomNo9L-Regu"/>
              </a:rPr>
              <a:t>Quench position reconstruction through harmonic field analysis in superconducting magnets</a:t>
            </a:r>
            <a:r>
              <a:rPr lang="en-US" sz="1200" b="0" i="0" u="none" strike="noStrike" baseline="0" dirty="0">
                <a:latin typeface="NimbusRomNo9L-Regu"/>
              </a:rPr>
              <a:t>”. </a:t>
            </a:r>
            <a:r>
              <a:rPr lang="en-US" sz="1200" b="0" i="0" u="none" strike="noStrike" baseline="0" dirty="0">
                <a:latin typeface="NimbusRomNo9L-ReguItal"/>
              </a:rPr>
              <a:t>Superconductor Science and Technology</a:t>
            </a:r>
            <a:r>
              <a:rPr lang="en-US" sz="1200" b="0" i="0" u="none" strike="noStrike" baseline="0" dirty="0">
                <a:latin typeface="NimbusRomNo9L-Regu"/>
              </a:rPr>
              <a:t>, 35(1):015006, </a:t>
            </a:r>
            <a:r>
              <a:rPr lang="en-US" sz="1200" b="0" i="0" u="none" strike="noStrike" baseline="0" dirty="0" err="1">
                <a:latin typeface="NimbusRomNo9L-Regu"/>
              </a:rPr>
              <a:t>nov</a:t>
            </a:r>
            <a:r>
              <a:rPr lang="en-US" sz="1200" b="0" i="0" u="none" strike="noStrike" baseline="0" dirty="0">
                <a:latin typeface="NimbusRomNo9L-Regu"/>
              </a:rPr>
              <a:t> 2021.</a:t>
            </a:r>
            <a:endParaRPr lang="it-CH" sz="1200" dirty="0"/>
          </a:p>
        </p:txBody>
      </p:sp>
    </p:spTree>
    <p:extLst>
      <p:ext uri="{BB962C8B-B14F-4D97-AF65-F5344CB8AC3E}">
        <p14:creationId xmlns:p14="http://schemas.microsoft.com/office/powerpoint/2010/main" val="3151955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2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6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0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5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4" grpId="0"/>
      <p:bldP spid="15" grpId="0"/>
      <p:bldP spid="17" grpId="0"/>
      <p:bldP spid="7" grpId="0" animBg="1"/>
      <p:bldP spid="20" grpId="0" animBg="1"/>
      <p:bldP spid="22" grpId="0"/>
      <p:bldP spid="2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6" name="CasellaDiTesto 245">
            <a:extLst>
              <a:ext uri="{FF2B5EF4-FFF2-40B4-BE49-F238E27FC236}">
                <a16:creationId xmlns:a16="http://schemas.microsoft.com/office/drawing/2014/main" id="{A00B8279-7295-47DE-AA4C-49C24DB07E3A}"/>
              </a:ext>
            </a:extLst>
          </p:cNvPr>
          <p:cNvSpPr txBox="1"/>
          <p:nvPr/>
        </p:nvSpPr>
        <p:spPr>
          <a:xfrm>
            <a:off x="4451017" y="2771645"/>
            <a:ext cx="2884504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/>
              <a:t>Best </a:t>
            </a:r>
            <a:r>
              <a:rPr lang="it-IT" sz="1800" dirty="0" err="1"/>
              <a:t>Harmonic</a:t>
            </a:r>
            <a:r>
              <a:rPr lang="it-IT" sz="1800" dirty="0"/>
              <a:t> </a:t>
            </a:r>
          </a:p>
          <a:p>
            <a:pPr algn="ctr"/>
            <a:r>
              <a:rPr lang="it-IT" dirty="0"/>
              <a:t>For </a:t>
            </a:r>
            <a:r>
              <a:rPr lang="it-IT" dirty="0" err="1"/>
              <a:t>Unique</a:t>
            </a:r>
            <a:r>
              <a:rPr lang="it-IT" dirty="0"/>
              <a:t> </a:t>
            </a:r>
            <a:r>
              <a:rPr lang="it-IT" dirty="0" err="1"/>
              <a:t>Reconstruction</a:t>
            </a:r>
            <a:endParaRPr lang="it-CH" dirty="0"/>
          </a:p>
        </p:txBody>
      </p:sp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11401424" y="6483557"/>
            <a:ext cx="752475" cy="219075"/>
          </a:xfrm>
        </p:spPr>
        <p:txBody>
          <a:bodyPr/>
          <a:lstStyle/>
          <a:p>
            <a:fld id="{3D9F3C45-C4ED-4C7D-BAB5-E66ACCBC3F6A}" type="slidenum">
              <a:rPr lang="it-IT" smtClean="0"/>
              <a:pPr/>
              <a:t>7</a:t>
            </a:fld>
            <a:endParaRPr lang="it-IT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6263D8B9-C2D2-4D8F-87E3-AB03CD3F9FB4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Field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Harmonics</a:t>
            </a:r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Phase</a:t>
            </a:r>
            <a:endParaRPr lang="it-IT" sz="2800" dirty="0">
              <a:solidFill>
                <a:srgbClr val="007CC2"/>
              </a:solidFill>
              <a:latin typeface="Georgia" panose="02040502050405020303" pitchFamily="18" charset="0"/>
            </a:endParaRPr>
          </a:p>
        </p:txBody>
      </p:sp>
      <p:pic>
        <p:nvPicPr>
          <p:cNvPr id="214" name="Elemento grafico 213">
            <a:extLst>
              <a:ext uri="{FF2B5EF4-FFF2-40B4-BE49-F238E27FC236}">
                <a16:creationId xmlns:a16="http://schemas.microsoft.com/office/drawing/2014/main" id="{8E14A431-3ADD-4A79-9490-E294320CF84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 l="16254" t="2572" r="11874" b="5322"/>
          <a:stretch/>
        </p:blipFill>
        <p:spPr>
          <a:xfrm>
            <a:off x="7481433" y="703365"/>
            <a:ext cx="3354446" cy="3224113"/>
          </a:xfrm>
          <a:prstGeom prst="rect">
            <a:avLst/>
          </a:prstGeom>
        </p:spPr>
      </p:pic>
      <p:pic>
        <p:nvPicPr>
          <p:cNvPr id="212" name="Elemento grafico 211">
            <a:extLst>
              <a:ext uri="{FF2B5EF4-FFF2-40B4-BE49-F238E27FC236}">
                <a16:creationId xmlns:a16="http://schemas.microsoft.com/office/drawing/2014/main" id="{7A9ED4B4-75C3-427B-89D5-D97125F3180C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 l="15492" t="2571" r="14413" b="5323"/>
          <a:stretch/>
        </p:blipFill>
        <p:spPr>
          <a:xfrm>
            <a:off x="853531" y="815703"/>
            <a:ext cx="3271509" cy="3224113"/>
          </a:xfrm>
          <a:prstGeom prst="rect">
            <a:avLst/>
          </a:prstGeom>
        </p:spPr>
      </p:pic>
      <p:sp>
        <p:nvSpPr>
          <p:cNvPr id="219" name="CasellaDiTesto 218">
            <a:extLst>
              <a:ext uri="{FF2B5EF4-FFF2-40B4-BE49-F238E27FC236}">
                <a16:creationId xmlns:a16="http://schemas.microsoft.com/office/drawing/2014/main" id="{C360CDAF-5713-4FD6-ACF2-CEAC1FBFD3A8}"/>
              </a:ext>
            </a:extLst>
          </p:cNvPr>
          <p:cNvSpPr txBox="1"/>
          <p:nvPr/>
        </p:nvSpPr>
        <p:spPr>
          <a:xfrm>
            <a:off x="3806726" y="929414"/>
            <a:ext cx="618486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2400" dirty="0">
                <a:solidFill>
                  <a:srgbClr val="007CC2"/>
                </a:solidFill>
              </a:rPr>
              <a:t>4P</a:t>
            </a:r>
            <a:endParaRPr lang="it-CH" sz="2400" dirty="0">
              <a:solidFill>
                <a:srgbClr val="007CC2"/>
              </a:solidFill>
            </a:endParaRPr>
          </a:p>
        </p:txBody>
      </p:sp>
      <p:sp>
        <p:nvSpPr>
          <p:cNvPr id="220" name="CasellaDiTesto 219">
            <a:extLst>
              <a:ext uri="{FF2B5EF4-FFF2-40B4-BE49-F238E27FC236}">
                <a16:creationId xmlns:a16="http://schemas.microsoft.com/office/drawing/2014/main" id="{71C383F4-05DE-493A-B347-8CEE2ADFC226}"/>
              </a:ext>
            </a:extLst>
          </p:cNvPr>
          <p:cNvSpPr txBox="1"/>
          <p:nvPr/>
        </p:nvSpPr>
        <p:spPr>
          <a:xfrm>
            <a:off x="7050270" y="929414"/>
            <a:ext cx="618486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2400" dirty="0">
                <a:solidFill>
                  <a:srgbClr val="007CC2"/>
                </a:solidFill>
              </a:rPr>
              <a:t>6P</a:t>
            </a:r>
            <a:endParaRPr lang="it-CH" sz="2400" dirty="0">
              <a:solidFill>
                <a:srgbClr val="007CC2"/>
              </a:solidFill>
            </a:endParaRPr>
          </a:p>
        </p:txBody>
      </p:sp>
      <p:pic>
        <p:nvPicPr>
          <p:cNvPr id="225" name="Immagine 224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definecolor{Green2}{rgb}{0.0, 0.66, 0.47}&#10;\begin{document}&#10;\begin{equation}&#10;\Theta(\textrm{C}_{n}(k))=\frac{n-b}{b}(k-1)\pi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FD22AC7F-3A21-40C6-B686-3EF5AF1BE491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080" y="1794474"/>
            <a:ext cx="2092378" cy="42219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5" name="Tabella 235">
                <a:extLst>
                  <a:ext uri="{FF2B5EF4-FFF2-40B4-BE49-F238E27FC236}">
                    <a16:creationId xmlns:a16="http://schemas.microsoft.com/office/drawing/2014/main" id="{312E6D89-56FD-47F0-8470-9B6ADEDF17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8332064"/>
                  </p:ext>
                </p:extLst>
              </p:nvPr>
            </p:nvGraphicFramePr>
            <p:xfrm>
              <a:off x="812062" y="4383977"/>
              <a:ext cx="3354445" cy="1829642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670889">
                      <a:extLst>
                        <a:ext uri="{9D8B030D-6E8A-4147-A177-3AD203B41FA5}">
                          <a16:colId xmlns:a16="http://schemas.microsoft.com/office/drawing/2014/main" val="1126422230"/>
                        </a:ext>
                      </a:extLst>
                    </a:gridCol>
                    <a:gridCol w="670889">
                      <a:extLst>
                        <a:ext uri="{9D8B030D-6E8A-4147-A177-3AD203B41FA5}">
                          <a16:colId xmlns:a16="http://schemas.microsoft.com/office/drawing/2014/main" val="2131103555"/>
                        </a:ext>
                      </a:extLst>
                    </a:gridCol>
                    <a:gridCol w="670889">
                      <a:extLst>
                        <a:ext uri="{9D8B030D-6E8A-4147-A177-3AD203B41FA5}">
                          <a16:colId xmlns:a16="http://schemas.microsoft.com/office/drawing/2014/main" val="3612043422"/>
                        </a:ext>
                      </a:extLst>
                    </a:gridCol>
                    <a:gridCol w="670889">
                      <a:extLst>
                        <a:ext uri="{9D8B030D-6E8A-4147-A177-3AD203B41FA5}">
                          <a16:colId xmlns:a16="http://schemas.microsoft.com/office/drawing/2014/main" val="449723011"/>
                        </a:ext>
                      </a:extLst>
                    </a:gridCol>
                    <a:gridCol w="670889">
                      <a:extLst>
                        <a:ext uri="{9D8B030D-6E8A-4147-A177-3AD203B41FA5}">
                          <a16:colId xmlns:a16="http://schemas.microsoft.com/office/drawing/2014/main" val="818204141"/>
                        </a:ext>
                      </a:extLst>
                    </a:gridCol>
                  </a:tblGrid>
                  <a:tr h="273292"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n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k=1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k=2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k=3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k=4</a:t>
                          </a:r>
                          <a:endParaRPr lang="it-CH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2112172"/>
                      </a:ext>
                    </a:extLst>
                  </a:tr>
                  <a:tr h="4466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1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CH" sz="160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6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61814701"/>
                      </a:ext>
                    </a:extLst>
                  </a:tr>
                  <a:tr h="6110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3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CH" sz="160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IT" sz="16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77106269"/>
                      </a:ext>
                    </a:extLst>
                  </a:tr>
                  <a:tr h="2732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4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431527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5" name="Tabella 235">
                <a:extLst>
                  <a:ext uri="{FF2B5EF4-FFF2-40B4-BE49-F238E27FC236}">
                    <a16:creationId xmlns:a16="http://schemas.microsoft.com/office/drawing/2014/main" id="{312E6D89-56FD-47F0-8470-9B6ADEDF171F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828332064"/>
                  </p:ext>
                </p:extLst>
              </p:nvPr>
            </p:nvGraphicFramePr>
            <p:xfrm>
              <a:off x="812062" y="4383977"/>
              <a:ext cx="3354445" cy="1829642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670889">
                      <a:extLst>
                        <a:ext uri="{9D8B030D-6E8A-4147-A177-3AD203B41FA5}">
                          <a16:colId xmlns:a16="http://schemas.microsoft.com/office/drawing/2014/main" val="1126422230"/>
                        </a:ext>
                      </a:extLst>
                    </a:gridCol>
                    <a:gridCol w="670889">
                      <a:extLst>
                        <a:ext uri="{9D8B030D-6E8A-4147-A177-3AD203B41FA5}">
                          <a16:colId xmlns:a16="http://schemas.microsoft.com/office/drawing/2014/main" val="2131103555"/>
                        </a:ext>
                      </a:extLst>
                    </a:gridCol>
                    <a:gridCol w="670889">
                      <a:extLst>
                        <a:ext uri="{9D8B030D-6E8A-4147-A177-3AD203B41FA5}">
                          <a16:colId xmlns:a16="http://schemas.microsoft.com/office/drawing/2014/main" val="3612043422"/>
                        </a:ext>
                      </a:extLst>
                    </a:gridCol>
                    <a:gridCol w="670889">
                      <a:extLst>
                        <a:ext uri="{9D8B030D-6E8A-4147-A177-3AD203B41FA5}">
                          <a16:colId xmlns:a16="http://schemas.microsoft.com/office/drawing/2014/main" val="449723011"/>
                        </a:ext>
                      </a:extLst>
                    </a:gridCol>
                    <a:gridCol w="670889">
                      <a:extLst>
                        <a:ext uri="{9D8B030D-6E8A-4147-A177-3AD203B41FA5}">
                          <a16:colId xmlns:a16="http://schemas.microsoft.com/office/drawing/2014/main" val="818204141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n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k=1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k=2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k=3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k=4</a:t>
                          </a:r>
                          <a:endParaRPr lang="it-CH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2112172"/>
                      </a:ext>
                    </a:extLst>
                  </a:tr>
                  <a:tr h="548005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1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199099" t="-64444" r="-199099" b="-1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01818" t="-64444" r="-100909" b="-18666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401818" t="-64444" r="-909" b="-18666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61814701"/>
                      </a:ext>
                    </a:extLst>
                  </a:tr>
                  <a:tr h="6110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3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199099" t="-146535" r="-199099" b="-663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301818" t="-146535" r="-100909" b="-66337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401818" t="-146535" r="-909" b="-66337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7106269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4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199099" t="-452727" r="-199099" b="-21818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0"/>
                          <a:stretch>
                            <a:fillRect l="-401818" t="-452727" r="-909" b="-21818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431527"/>
                      </a:ext>
                    </a:extLst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236" name="Tabella 235">
                <a:extLst>
                  <a:ext uri="{FF2B5EF4-FFF2-40B4-BE49-F238E27FC236}">
                    <a16:creationId xmlns:a16="http://schemas.microsoft.com/office/drawing/2014/main" id="{EC8CE859-5B18-47FE-8983-E02BFC787F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0328115"/>
                  </p:ext>
                </p:extLst>
              </p:nvPr>
            </p:nvGraphicFramePr>
            <p:xfrm>
              <a:off x="6928484" y="4097781"/>
              <a:ext cx="4603116" cy="2385776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657588">
                      <a:extLst>
                        <a:ext uri="{9D8B030D-6E8A-4147-A177-3AD203B41FA5}">
                          <a16:colId xmlns:a16="http://schemas.microsoft.com/office/drawing/2014/main" val="1126422230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2131103555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3612043422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449723011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818204141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1934178220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3799813415"/>
                        </a:ext>
                      </a:extLst>
                    </a:gridCol>
                  </a:tblGrid>
                  <a:tr h="273292"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n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k=1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k=2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k=3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k=4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k=5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k=6</a:t>
                          </a:r>
                          <a:endParaRPr lang="it-CH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2112172"/>
                      </a:ext>
                    </a:extLst>
                  </a:tr>
                  <a:tr h="44668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2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CH" sz="160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600" b="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4261814701"/>
                      </a:ext>
                    </a:extLst>
                  </a:tr>
                  <a:tr h="6110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4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CH" sz="1600" smtClean="0">
                                        <a:latin typeface="Cambria Math" panose="02040503050406030204" pitchFamily="18" charset="0"/>
                                      </a:rPr>
                                      <m:t>𝜋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it-IT" sz="1600" b="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5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2177106269"/>
                      </a:ext>
                    </a:extLst>
                  </a:tr>
                  <a:tr h="2732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5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IT" sz="1600" b="0" smtClean="0">
                                    <a:latin typeface="Cambria Math" panose="02040503050406030204" pitchFamily="18" charset="0"/>
                                  </a:rPr>
                                  <m:t>0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2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f>
                                  <m:fPr>
                                    <m:ctrlPr>
                                      <a:rPr lang="it-IT" sz="1600" b="0" i="1" smtClean="0">
                                        <a:latin typeface="Cambria Math" panose="02040503050406030204" pitchFamily="18" charset="0"/>
                                      </a:rPr>
                                    </m:ctrlPr>
                                  </m:fPr>
                                  <m:num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4</m:t>
                                    </m:r>
                                  </m:num>
                                  <m:den>
                                    <m:r>
                                      <a:rPr lang="it-IT" sz="1600" b="0" smtClean="0">
                                        <a:latin typeface="Cambria Math" panose="02040503050406030204" pitchFamily="18" charset="0"/>
                                      </a:rPr>
                                      <m:t>3</m:t>
                                    </m:r>
                                  </m:den>
                                </m:f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70431527"/>
                      </a:ext>
                    </a:extLst>
                  </a:tr>
                  <a:tr h="273292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6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it-CH" sz="1600" smtClean="0">
                                    <a:latin typeface="Cambria Math" panose="02040503050406030204" pitchFamily="18" charset="0"/>
                                  </a:rPr>
                                  <m:t>𝜋</m:t>
                                </m:r>
                              </m:oMath>
                            </m:oMathPara>
                          </a14:m>
                          <a:endParaRPr lang="it-CH" sz="1600" dirty="0"/>
                        </a:p>
                      </a:txBody>
                      <a:tcPr anchor="ctr"/>
                    </a:tc>
                    <a:extLst>
                      <a:ext uri="{0D108BD9-81ED-4DB2-BD59-A6C34878D82A}">
                        <a16:rowId xmlns:a16="http://schemas.microsoft.com/office/drawing/2014/main" val="3786845429"/>
                      </a:ext>
                    </a:extLst>
                  </a:tr>
                </a:tbl>
              </a:graphicData>
            </a:graphic>
          </p:graphicFrame>
        </mc:Choice>
        <mc:Fallback xmlns="">
          <p:graphicFrame>
            <p:nvGraphicFramePr>
              <p:cNvPr id="236" name="Tabella 235">
                <a:extLst>
                  <a:ext uri="{FF2B5EF4-FFF2-40B4-BE49-F238E27FC236}">
                    <a16:creationId xmlns:a16="http://schemas.microsoft.com/office/drawing/2014/main" id="{EC8CE859-5B18-47FE-8983-E02BFC787FE7}"/>
                  </a:ext>
                </a:extLst>
              </p:cNvPr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040328115"/>
                  </p:ext>
                </p:extLst>
              </p:nvPr>
            </p:nvGraphicFramePr>
            <p:xfrm>
              <a:off x="6928484" y="4097781"/>
              <a:ext cx="4603116" cy="2385776"/>
            </p:xfrm>
            <a:graphic>
              <a:graphicData uri="http://schemas.openxmlformats.org/drawingml/2006/table">
                <a:tbl>
                  <a:tblPr firstRow="1" bandRow="1">
                    <a:tableStyleId>{5A111915-BE36-4E01-A7E5-04B1672EAD32}</a:tableStyleId>
                  </a:tblPr>
                  <a:tblGrid>
                    <a:gridCol w="657588">
                      <a:extLst>
                        <a:ext uri="{9D8B030D-6E8A-4147-A177-3AD203B41FA5}">
                          <a16:colId xmlns:a16="http://schemas.microsoft.com/office/drawing/2014/main" val="1126422230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2131103555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3612043422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449723011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818204141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1934178220"/>
                        </a:ext>
                      </a:extLst>
                    </a:gridCol>
                    <a:gridCol w="657588">
                      <a:extLst>
                        <a:ext uri="{9D8B030D-6E8A-4147-A177-3AD203B41FA5}">
                          <a16:colId xmlns:a16="http://schemas.microsoft.com/office/drawing/2014/main" val="3799813415"/>
                        </a:ext>
                      </a:extLst>
                    </a:gridCol>
                  </a:tblGrid>
                  <a:tr h="335280"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n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k=1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k=2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k=3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k=4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k=5</a:t>
                          </a:r>
                          <a:endParaRPr lang="it-CH" sz="1600" dirty="0"/>
                        </a:p>
                      </a:txBody>
                      <a:tcPr/>
                    </a:tc>
                    <a:tc>
                      <a:txBody>
                        <a:bodyPr/>
                        <a:lstStyle/>
                        <a:p>
                          <a:r>
                            <a:rPr lang="it-IT" sz="1600" dirty="0"/>
                            <a:t>k=6</a:t>
                          </a:r>
                          <a:endParaRPr lang="it-CH" sz="1600" dirty="0"/>
                        </a:p>
                      </a:txBody>
                      <a:tcPr/>
                    </a:tc>
                    <a:extLst>
                      <a:ext uri="{0D108BD9-81ED-4DB2-BD59-A6C34878D82A}">
                        <a16:rowId xmlns:a16="http://schemas.microsoft.com/office/drawing/2014/main" val="1012112172"/>
                      </a:ext>
                    </a:extLst>
                  </a:tr>
                  <a:tr h="554546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2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00000" t="-63736" r="-400926" b="-28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00000" t="-63736" r="-300926" b="-28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400000" t="-63736" r="-200926" b="-28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500000" t="-63736" r="-100926" b="-284615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600000" t="-63736" r="-926" b="-284615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4261814701"/>
                      </a:ext>
                    </a:extLst>
                  </a:tr>
                  <a:tr h="611077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4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00000" t="-147525" r="-400926" b="-1564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00000" t="-147525" r="-300926" b="-1564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400000" t="-147525" r="-200926" b="-1564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500000" t="-147525" r="-100926" b="-1564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600000" t="-147525" r="-926" b="-1564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2177106269"/>
                      </a:ext>
                    </a:extLst>
                  </a:tr>
                  <a:tr h="549593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5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00000" t="-277778" r="-400926" b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300000" t="-277778" r="-300926" b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400000" t="-277778" r="-200926" b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500000" t="-277778" r="-100926" b="-7555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600000" t="-277778" r="-926" b="-7555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70431527"/>
                      </a:ext>
                    </a:extLst>
                  </a:tr>
                  <a:tr h="335280"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6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200000" t="-618182" r="-400926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/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400000" t="-618182" r="-200926" b="-23636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 lvl="0" indent="0" algn="ctr" defTabSz="914400" rtl="0" eaLnBrk="1" fontAlgn="auto" latinLnBrk="0" hangingPunct="1">
                            <a:lnSpc>
                              <a:spcPct val="100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  <a:buClrTx/>
                            <a:buSzTx/>
                            <a:buFontTx/>
                            <a:buNone/>
                            <a:tabLst/>
                            <a:defRPr/>
                          </a:pPr>
                          <a:r>
                            <a:rPr lang="it-IT" sz="1600" dirty="0"/>
                            <a:t>0</a:t>
                          </a:r>
                          <a:endParaRPr lang="it-CH" sz="1600" dirty="0"/>
                        </a:p>
                      </a:txBody>
                      <a:tcPr anchor="ctr"/>
                    </a:tc>
                    <a:tc>
                      <a:txBody>
                        <a:bodyPr/>
                        <a:lstStyle/>
                        <a:p>
                          <a:endParaRPr lang="it-CH"/>
                        </a:p>
                      </a:txBody>
                      <a:tcPr anchor="ctr">
                        <a:blipFill>
                          <a:blip r:embed="rId11"/>
                          <a:stretch>
                            <a:fillRect l="-600000" t="-618182" r="-926" b="-23636"/>
                          </a:stretch>
                        </a:blipFill>
                      </a:tcPr>
                    </a:tc>
                    <a:extLst>
                      <a:ext uri="{0D108BD9-81ED-4DB2-BD59-A6C34878D82A}">
                        <a16:rowId xmlns:a16="http://schemas.microsoft.com/office/drawing/2014/main" val="3786845429"/>
                      </a:ext>
                    </a:extLst>
                  </a:tr>
                </a:tbl>
              </a:graphicData>
            </a:graphic>
          </p:graphicFrame>
        </mc:Fallback>
      </mc:AlternateContent>
      <p:sp>
        <p:nvSpPr>
          <p:cNvPr id="237" name="Rettangolo 236">
            <a:extLst>
              <a:ext uri="{FF2B5EF4-FFF2-40B4-BE49-F238E27FC236}">
                <a16:creationId xmlns:a16="http://schemas.microsoft.com/office/drawing/2014/main" id="{F9604092-AA7F-4745-BFA4-46CAC54A0A4B}"/>
              </a:ext>
            </a:extLst>
          </p:cNvPr>
          <p:cNvSpPr/>
          <p:nvPr/>
        </p:nvSpPr>
        <p:spPr>
          <a:xfrm>
            <a:off x="812062" y="4724400"/>
            <a:ext cx="3354445" cy="114808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38" name="Rettangolo 237">
            <a:extLst>
              <a:ext uri="{FF2B5EF4-FFF2-40B4-BE49-F238E27FC236}">
                <a16:creationId xmlns:a16="http://schemas.microsoft.com/office/drawing/2014/main" id="{790390A9-47C7-47F6-AD57-A383AE053133}"/>
              </a:ext>
            </a:extLst>
          </p:cNvPr>
          <p:cNvSpPr/>
          <p:nvPr/>
        </p:nvSpPr>
        <p:spPr>
          <a:xfrm>
            <a:off x="6928484" y="4450080"/>
            <a:ext cx="4603116" cy="1148080"/>
          </a:xfrm>
          <a:prstGeom prst="rect">
            <a:avLst/>
          </a:prstGeom>
          <a:solidFill>
            <a:schemeClr val="accent1">
              <a:alpha val="25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39" name="Rettangolo 238">
            <a:extLst>
              <a:ext uri="{FF2B5EF4-FFF2-40B4-BE49-F238E27FC236}">
                <a16:creationId xmlns:a16="http://schemas.microsoft.com/office/drawing/2014/main" id="{DC75A824-66D2-46D6-9E3A-E59EC37EFE52}"/>
              </a:ext>
            </a:extLst>
          </p:cNvPr>
          <p:cNvSpPr/>
          <p:nvPr/>
        </p:nvSpPr>
        <p:spPr>
          <a:xfrm>
            <a:off x="812061" y="4724400"/>
            <a:ext cx="671299" cy="114808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40" name="Rettangolo 239">
            <a:extLst>
              <a:ext uri="{FF2B5EF4-FFF2-40B4-BE49-F238E27FC236}">
                <a16:creationId xmlns:a16="http://schemas.microsoft.com/office/drawing/2014/main" id="{7E89EBF3-610C-4545-9AAA-31916876152E}"/>
              </a:ext>
            </a:extLst>
          </p:cNvPr>
          <p:cNvSpPr/>
          <p:nvPr/>
        </p:nvSpPr>
        <p:spPr>
          <a:xfrm>
            <a:off x="6928484" y="4450080"/>
            <a:ext cx="671299" cy="1148080"/>
          </a:xfrm>
          <a:prstGeom prst="rect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pic>
        <p:nvPicPr>
          <p:cNvPr id="243" name="Immagine 242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definecolor{Green2}{rgb}{0.0, 0.66, 0.47}&#10;\begin{document}&#10;\begin{equation}&#10;n=b \pm 1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43EDC154-F329-45DF-BF2E-061804BE1118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2270" y="3609524"/>
            <a:ext cx="701999" cy="147333"/>
          </a:xfrm>
          <a:prstGeom prst="rect">
            <a:avLst/>
          </a:prstGeom>
        </p:spPr>
      </p:pic>
      <p:sp>
        <p:nvSpPr>
          <p:cNvPr id="244" name="Freccia in giù 243">
            <a:extLst>
              <a:ext uri="{FF2B5EF4-FFF2-40B4-BE49-F238E27FC236}">
                <a16:creationId xmlns:a16="http://schemas.microsoft.com/office/drawing/2014/main" id="{3CA839C9-FCDA-4613-940F-A2A0E79A674C}"/>
              </a:ext>
            </a:extLst>
          </p:cNvPr>
          <p:cNvSpPr/>
          <p:nvPr/>
        </p:nvSpPr>
        <p:spPr>
          <a:xfrm>
            <a:off x="5644109" y="2427759"/>
            <a:ext cx="498320" cy="37811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CH"/>
          </a:p>
        </p:txBody>
      </p:sp>
      <p:sp>
        <p:nvSpPr>
          <p:cNvPr id="247" name="CasellaDiTesto 246">
            <a:extLst>
              <a:ext uri="{FF2B5EF4-FFF2-40B4-BE49-F238E27FC236}">
                <a16:creationId xmlns:a16="http://schemas.microsoft.com/office/drawing/2014/main" id="{82640351-E3CD-43A5-B79B-6DEDE3A46EA5}"/>
              </a:ext>
            </a:extLst>
          </p:cNvPr>
          <p:cNvSpPr txBox="1"/>
          <p:nvPr/>
        </p:nvSpPr>
        <p:spPr>
          <a:xfrm>
            <a:off x="4451017" y="1319710"/>
            <a:ext cx="2884504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800" dirty="0" err="1"/>
              <a:t>Possible</a:t>
            </a:r>
            <a:r>
              <a:rPr lang="it-IT" sz="1800" dirty="0"/>
              <a:t> </a:t>
            </a:r>
            <a:r>
              <a:rPr lang="it-IT" sz="1800" dirty="0" err="1"/>
              <a:t>Harmonic</a:t>
            </a:r>
            <a:r>
              <a:rPr lang="it-IT" sz="1800" dirty="0"/>
              <a:t> </a:t>
            </a:r>
            <a:r>
              <a:rPr lang="it-IT" sz="1800" dirty="0" err="1"/>
              <a:t>Phases</a:t>
            </a:r>
            <a:endParaRPr lang="it-CH" dirty="0"/>
          </a:p>
        </p:txBody>
      </p:sp>
      <p:sp>
        <p:nvSpPr>
          <p:cNvPr id="248" name="CasellaDiTesto 247">
            <a:extLst>
              <a:ext uri="{FF2B5EF4-FFF2-40B4-BE49-F238E27FC236}">
                <a16:creationId xmlns:a16="http://schemas.microsoft.com/office/drawing/2014/main" id="{55A4012D-71D3-4B59-BB9E-CAC08215E14B}"/>
              </a:ext>
            </a:extLst>
          </p:cNvPr>
          <p:cNvSpPr txBox="1"/>
          <p:nvPr/>
        </p:nvSpPr>
        <p:spPr>
          <a:xfrm>
            <a:off x="707620" y="3870924"/>
            <a:ext cx="751442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2400" dirty="0">
                <a:solidFill>
                  <a:srgbClr val="007CC2"/>
                </a:solidFill>
              </a:rPr>
              <a:t>b=2</a:t>
            </a:r>
            <a:endParaRPr lang="it-CH" sz="2400" dirty="0">
              <a:solidFill>
                <a:srgbClr val="007CC2"/>
              </a:solidFill>
            </a:endParaRPr>
          </a:p>
        </p:txBody>
      </p:sp>
      <p:sp>
        <p:nvSpPr>
          <p:cNvPr id="249" name="CasellaDiTesto 248">
            <a:extLst>
              <a:ext uri="{FF2B5EF4-FFF2-40B4-BE49-F238E27FC236}">
                <a16:creationId xmlns:a16="http://schemas.microsoft.com/office/drawing/2014/main" id="{55972644-84E0-4312-815B-7446CDD5F185}"/>
              </a:ext>
            </a:extLst>
          </p:cNvPr>
          <p:cNvSpPr txBox="1"/>
          <p:nvPr/>
        </p:nvSpPr>
        <p:spPr>
          <a:xfrm>
            <a:off x="10786340" y="3601013"/>
            <a:ext cx="751442" cy="461665"/>
          </a:xfrm>
          <a:prstGeom prst="rect">
            <a:avLst/>
          </a:prstGeom>
          <a:noFill/>
        </p:spPr>
        <p:txBody>
          <a:bodyPr wrap="square" anchor="ctr">
            <a:spAutoFit/>
          </a:bodyPr>
          <a:lstStyle/>
          <a:p>
            <a:pPr algn="ctr"/>
            <a:r>
              <a:rPr lang="it-IT" sz="2400" dirty="0">
                <a:solidFill>
                  <a:srgbClr val="007CC2"/>
                </a:solidFill>
              </a:rPr>
              <a:t>b=3</a:t>
            </a:r>
            <a:endParaRPr lang="it-CH" sz="2400" dirty="0">
              <a:solidFill>
                <a:srgbClr val="007CC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648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2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2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2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2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2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500" fill="hold"/>
                                        <p:tgtEl>
                                          <p:spTgt spid="2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2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2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2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3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4" dur="500" fill="hold"/>
                                        <p:tgtEl>
                                          <p:spTgt spid="2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1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2" dur="500" fill="hold"/>
                                        <p:tgtEl>
                                          <p:spTgt spid="24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6" grpId="0"/>
      <p:bldP spid="219" grpId="0"/>
      <p:bldP spid="220" grpId="0"/>
      <p:bldP spid="237" grpId="0" animBg="1"/>
      <p:bldP spid="238" grpId="0" animBg="1"/>
      <p:bldP spid="239" grpId="0" animBg="1"/>
      <p:bldP spid="240" grpId="0" animBg="1"/>
      <p:bldP spid="244" grpId="0" animBg="1"/>
      <p:bldP spid="247" grpId="0"/>
      <p:bldP spid="248" grpId="0"/>
      <p:bldP spid="249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2A03F62B-474F-4E30-9BB9-D98AD2670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D9F3C45-C4ED-4C7D-BAB5-E66ACCBC3F6A}" type="slidenum">
              <a:rPr lang="it-IT" smtClean="0"/>
              <a:pPr/>
              <a:t>8</a:t>
            </a:fld>
            <a:endParaRPr lang="it-IT"/>
          </a:p>
        </p:txBody>
      </p:sp>
      <p:sp>
        <p:nvSpPr>
          <p:cNvPr id="18" name="Titolo 1">
            <a:extLst>
              <a:ext uri="{FF2B5EF4-FFF2-40B4-BE49-F238E27FC236}">
                <a16:creationId xmlns:a16="http://schemas.microsoft.com/office/drawing/2014/main" id="{6263D8B9-C2D2-4D8F-87E3-AB03CD3F9FB4}"/>
              </a:ext>
            </a:extLst>
          </p:cNvPr>
          <p:cNvSpPr txBox="1">
            <a:spLocks/>
          </p:cNvSpPr>
          <p:nvPr/>
        </p:nvSpPr>
        <p:spPr>
          <a:xfrm>
            <a:off x="455712" y="292554"/>
            <a:ext cx="6401493" cy="523149"/>
          </a:xfrm>
          <a:prstGeom prst="rect">
            <a:avLst/>
          </a:prstGeom>
        </p:spPr>
        <p:txBody>
          <a:bodyPr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Not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Allowed</a:t>
            </a:r>
            <a:r>
              <a:rPr lang="it-IT" sz="2800" dirty="0">
                <a:solidFill>
                  <a:srgbClr val="007CC2"/>
                </a:solidFill>
                <a:latin typeface="Georgia" panose="02040502050405020303" pitchFamily="18" charset="0"/>
              </a:rPr>
              <a:t> </a:t>
            </a:r>
            <a:r>
              <a:rPr lang="it-IT" sz="2800" dirty="0" err="1">
                <a:solidFill>
                  <a:srgbClr val="007CC2"/>
                </a:solidFill>
                <a:latin typeface="Georgia" panose="02040502050405020303" pitchFamily="18" charset="0"/>
              </a:rPr>
              <a:t>Harmonics</a:t>
            </a:r>
            <a:endParaRPr lang="it-IT" sz="2800" dirty="0">
              <a:solidFill>
                <a:srgbClr val="007CC2"/>
              </a:solidFill>
              <a:latin typeface="Georgia" panose="02040502050405020303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4D490627-30FD-4E68-A4AA-3260430B734D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58" r="7524"/>
          <a:stretch/>
        </p:blipFill>
        <p:spPr>
          <a:xfrm>
            <a:off x="8796465" y="3628470"/>
            <a:ext cx="3271367" cy="2816169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29AA1E43-6C3A-457A-8267-25F524973F18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3" r="6697"/>
          <a:stretch/>
        </p:blipFill>
        <p:spPr>
          <a:xfrm>
            <a:off x="5477950" y="3628470"/>
            <a:ext cx="3304298" cy="2816169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2EB92585-996F-44DC-965F-21D24E45F6C9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04" r="7203"/>
          <a:stretch/>
        </p:blipFill>
        <p:spPr>
          <a:xfrm>
            <a:off x="8790464" y="831146"/>
            <a:ext cx="3285368" cy="2816169"/>
          </a:xfrm>
          <a:prstGeom prst="rect">
            <a:avLst/>
          </a:prstGeom>
        </p:spPr>
      </p:pic>
      <p:pic>
        <p:nvPicPr>
          <p:cNvPr id="4" name="Immagine 3">
            <a:extLst>
              <a:ext uri="{FF2B5EF4-FFF2-40B4-BE49-F238E27FC236}">
                <a16:creationId xmlns:a16="http://schemas.microsoft.com/office/drawing/2014/main" id="{ED5DA9DE-BC4B-4790-BD50-3837FC6B4D2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97" r="7345"/>
          <a:stretch/>
        </p:blipFill>
        <p:spPr>
          <a:xfrm>
            <a:off x="364271" y="815703"/>
            <a:ext cx="4848241" cy="4147073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C20EFE82-4546-4AC5-AFB6-26E1A0F0FEBB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34" r="7009"/>
          <a:stretch/>
        </p:blipFill>
        <p:spPr>
          <a:xfrm>
            <a:off x="5488113" y="835431"/>
            <a:ext cx="3280584" cy="2806168"/>
          </a:xfrm>
          <a:prstGeom prst="rect">
            <a:avLst/>
          </a:prstGeom>
        </p:spPr>
      </p:pic>
      <p:sp>
        <p:nvSpPr>
          <p:cNvPr id="16" name="Rettangolo 15">
            <a:extLst>
              <a:ext uri="{FF2B5EF4-FFF2-40B4-BE49-F238E27FC236}">
                <a16:creationId xmlns:a16="http://schemas.microsoft.com/office/drawing/2014/main" id="{5F0F45B2-CDEC-4431-9C17-7EED00F8DF78}"/>
              </a:ext>
            </a:extLst>
          </p:cNvPr>
          <p:cNvSpPr/>
          <p:nvPr/>
        </p:nvSpPr>
        <p:spPr>
          <a:xfrm>
            <a:off x="5830398" y="788371"/>
            <a:ext cx="531203" cy="27700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Coil 1</a:t>
            </a:r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AA26F549-A47D-41CB-BA0B-8A45A1039576}"/>
              </a:ext>
            </a:extLst>
          </p:cNvPr>
          <p:cNvSpPr/>
          <p:nvPr/>
        </p:nvSpPr>
        <p:spPr>
          <a:xfrm>
            <a:off x="9186324" y="788371"/>
            <a:ext cx="59022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Coil 2</a:t>
            </a:r>
          </a:p>
        </p:txBody>
      </p:sp>
      <p:sp>
        <p:nvSpPr>
          <p:cNvPr id="19" name="Rettangolo 18">
            <a:extLst>
              <a:ext uri="{FF2B5EF4-FFF2-40B4-BE49-F238E27FC236}">
                <a16:creationId xmlns:a16="http://schemas.microsoft.com/office/drawing/2014/main" id="{76C75DB1-1FAF-400E-A535-6C867215859F}"/>
              </a:ext>
            </a:extLst>
          </p:cNvPr>
          <p:cNvSpPr/>
          <p:nvPr/>
        </p:nvSpPr>
        <p:spPr>
          <a:xfrm>
            <a:off x="5830398" y="3582135"/>
            <a:ext cx="59022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Coil 3</a:t>
            </a:r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20D5B10B-BD1A-4123-846F-2515D10FFEEE}"/>
              </a:ext>
            </a:extLst>
          </p:cNvPr>
          <p:cNvSpPr/>
          <p:nvPr/>
        </p:nvSpPr>
        <p:spPr>
          <a:xfrm>
            <a:off x="9186324" y="3582135"/>
            <a:ext cx="590226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Coil 4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D899BFBE-78D9-4B55-B899-3FA3DC0FFB54}"/>
              </a:ext>
            </a:extLst>
          </p:cNvPr>
          <p:cNvSpPr/>
          <p:nvPr/>
        </p:nvSpPr>
        <p:spPr>
          <a:xfrm>
            <a:off x="963758" y="831146"/>
            <a:ext cx="1003801" cy="30777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r>
              <a:rPr lang="it-IT" sz="1400" dirty="0">
                <a:solidFill>
                  <a:schemeClr val="accent1">
                    <a:lumMod val="50000"/>
                  </a:schemeClr>
                </a:solidFill>
              </a:rPr>
              <a:t>No Quench</a:t>
            </a:r>
          </a:p>
        </p:txBody>
      </p:sp>
      <p:pic>
        <p:nvPicPr>
          <p:cNvPr id="5" name="Immagine 4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definecolor{Green2}{rgb}{0.0, 0.66, 0.47}&#10;\begin{document}&#10;\begin{equation}&#10;\textrm{4P Allowed Harmonics (No Quench)}=\textrm{C}_2,\textrm{C}_6,\textrm{C}_{10}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99DBC65E-CE5A-4726-BD8A-DE92F8377D33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1312" y="5505661"/>
            <a:ext cx="4329612" cy="188190"/>
          </a:xfrm>
          <a:prstGeom prst="rect">
            <a:avLst/>
          </a:prstGeom>
        </p:spPr>
      </p:pic>
      <p:pic>
        <p:nvPicPr>
          <p:cNvPr id="41" name="Immagine 40" descr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definecolor{Green2}{rgb}{0.0, 0.66, 0.47}&#10;\begin{document}&#10;\begin{equation}&#10;\textrm{With Quenched Coil}=\textrm{C}_1,\textcolor{blue}{\textrm{C}_3},\textrm{C}_4,\textrm{C}_5,\textrm{C}_7\nonumber&#10;\end{equation}&#10;\end{document}&#10;" title="IguanaTex Bitmap Display">
            <a:extLst>
              <a:ext uri="{FF2B5EF4-FFF2-40B4-BE49-F238E27FC236}">
                <a16:creationId xmlns:a16="http://schemas.microsoft.com/office/drawing/2014/main" id="{97BB4089-C242-40DE-89C7-03CB4B0046A7}"/>
              </a:ext>
            </a:extLst>
          </p:cNvPr>
          <p:cNvPicPr>
            <a:picLocks noChangeAspect="1"/>
          </p:cNvPicPr>
          <p:nvPr>
            <p:custDataLst>
              <p:tags r:id="rId2"/>
            </p:custDataLst>
          </p:nvPr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6706" y="5758289"/>
            <a:ext cx="3363900" cy="1881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086649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1000"/>
                            </p:stCondLst>
                            <p:childTnLst>
                              <p:par>
                                <p:cTn id="4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7" grpId="0"/>
      <p:bldP spid="19" grpId="0"/>
      <p:bldP spid="20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7.7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4.9532"/>
  <p:tag name="ORIGINALWIDTH" val="1776.528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narray}&#10;m_{1}&amp;\rightarrow{}m_{1}^{'}&amp;=m_{1}\;(-1)^{k-1}\;e^{i(k-1)\frac{\pi}{b}}\nonumber\\&#10;m_{2}&amp;\rightarrow{}m_{2}^{'}&amp;=m_{2}\;(-1)^{k-1}\;e^{i(k-1)\frac{\pi}{b}}\nonumber&#10;\end{eqnarray}&#10;\end{document}&#10;"/>
  <p:tag name="IGUANATEXSIZE" val="20"/>
  <p:tag name="IGUANATEXCURSOR" val="877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9681"/>
  <p:tag name="ORIGINALWIDTH" val="2410.949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definecolor{Green2}{rgb}{0.0, 0.66, 0.47}&#10;\begin{document}&#10;\begin{equation}&#10;\textrm{C}_{n}(k)=\frac{-\MuZero n m}{2\pi L_z\rho^{n+1}}\cos[\theta-(n+1)\alpha]\textcolor{blue}{e^{-i\frac{n-b}{b}(k-1)\pi}}\nonumber&#10;\end{equation}&#10;\end{document}&#10;"/>
  <p:tag name="IGUANATEXSIZE" val="20"/>
  <p:tag name="IGUANATEXCURSOR" val="859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14.9606"/>
  <p:tag name="ORIGINALWIDTH" val="1120.36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^{j}=\sum_{k=1}^{2b}\textrm{C}_{n}(k)-\textrm{C}_{n}(j)\nonumber&#10;\end{equation}&#10;\end{document}&#10;"/>
  <p:tag name="IGUANATEXSIZE" val="20"/>
  <p:tag name="IGUANATEXCURSOR" val="789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18"/>
  <p:tag name="ORIGINALWIDTH" val="1267.342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definecolor{Green2}{rgb}{0.0, 0.66, 0.47}&#10;\begin{document}&#10;\begin{equation}&#10;\Theta(\textrm{C}_{n}(k))=\frac{n-b}{b}(k-1)\pi\nonumber&#10;\end{equation}&#10;\end{document}&#10;"/>
  <p:tag name="IGUANATEXSIZE" val="20"/>
  <p:tag name="IGUANATEXCURSOR" val="810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.23882"/>
  <p:tag name="ORIGINALWIDTH" val="425.1968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definecolor{Green2}{rgb}{0.0, 0.66, 0.47}&#10;\begin{document}&#10;\begin{equation}&#10;n=b \pm 1\nonumber&#10;\end{equation}&#10;\end{document}&#10;"/>
  <p:tag name="IGUANATEXSIZE" val="20"/>
  <p:tag name="IGUANATEXCURSOR" val="772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9857"/>
  <p:tag name="ORIGINALWIDTH" val="2622.422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definecolor{Green2}{rgb}{0.0, 0.66, 0.47}&#10;\begin{document}&#10;\begin{equation}&#10;\textrm{4P Allowed Harmonics (No Quench)}=\textrm{C}_2,\textrm{C}_6,\textrm{C}_{10}\nonumber&#10;\end{equation}&#10;\end{document}&#10;"/>
  <p:tag name="IGUANATEXSIZE" val="20"/>
  <p:tag name="IGUANATEXCURSOR" val="803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13.9857"/>
  <p:tag name="ORIGINALWIDTH" val="2037.495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definecolor{Green2}{rgb}{0.0, 0.66, 0.47}&#10;\begin{document}&#10;\begin{equation}&#10;\textrm{With Quenched Coil}=\textrm{C}_1,\textcolor{blue}{\textrm{C}_3},\textrm{C}_4,\textrm{C}_5,\textrm{C}_7\nonumber&#10;\end{equation}&#10;\end{document}&#10;"/>
  <p:tag name="IGUANATEXSIZE" val="20"/>
  <p:tag name="IGUANATEXCURSOR" val="834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87.664"/>
  <p:tag name="ORIGINALWIDTH" val="5262.842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\begin{document}&#10;&#10;\begin{table}[t!]&#10;\centering&#10;\begin{tabular}{c|c|c|c|c|c|c|c}&#10;\multicolumn{8}{c}{MQSXF2 Powering Test}\\\hline&#10;Quench N &amp; Current &amp; C$_{3}$ Meas. $\phi$ &amp; De. Std. &amp; Sim. $\phi$ &amp; N Coil &amp; VA/VB QDS &amp; VA/VB MM\\ &#10;&amp; [A] &amp; [°] &amp; [°] &amp; [°] &amp; &amp; &amp;\\ &#10;\hline&#10;1 &amp; 44 &amp; 88.8 &amp; 1.6 &amp; 90 &amp; 1 &amp; Vb &amp; Vb\textcolor{DarkGreen}{\hspace{0.1cm}\checkmark}\\ &#10;2 &amp; 74 &amp; 90.5 &amp; 0.7 &amp; 90 &amp; 1 &amp; Vb &amp; Vb\textcolor{DarkGreen}{\hspace{0.1cm}\checkmark}\\&#10;3 &amp; 86 &amp; 353.3 &amp; 0.7 &amp; 360 &amp; 2 &amp; Va &amp; Va\textcolor{DarkGreen}{\hspace{0.1cm}\checkmark}\\&#10;4 &amp; 98 &amp; 269.7 &amp; 0.7 &amp; 270 &amp; 3 &amp; Va &amp; Va\textcolor{DarkGreen}{\hspace{0.1cm}\checkmark}\\&#10;5 &amp; 102 &amp; 226.4 &amp; 0.8 &amp; 225 &amp; 3 and 4 &amp; Va &amp; Va/Vb\textcolor{DarkGreen}{\hspace{0.1cm}\checkmark}\\&#10;6 &amp; 108 &amp; 88.7 &amp; 0.7 &amp; 90 &amp; 1 &amp; Vb &amp; Vb\textcolor{DarkGreen}{\hspace{0.1cm}\checkmark}\\ &#10;7 &amp; 154 &amp; 87.2 &amp; 0.8 &amp; 90 &amp; 1 &amp; Vb &amp; Vb\textcolor{DarkGreen}{\hspace{0.1cm}\checkmark}\\&#10;8 &amp; 172 &amp; 353 &amp; 0.9 &amp; 360 &amp; 2 &amp; Va &amp; Va\textcolor{DarkGreen}{\hspace{0.1cm}\checkmark}\\&#10;9 &amp; 168 &amp; 185.3 &amp; 1 &amp; 180 &amp; 4 &amp; Vb &amp; Vb\textcolor{DarkGreen}{\hspace{0.1cm}\checkmark}\\&#10;10 &amp; 176 &amp; 42.5 &amp; 0.6 &amp; 45 &amp; 1 and 2 &amp; Vb &amp; Va/Vb\textcolor{DarkGreen}{\hspace{0.1cm}\checkmark}\\&#10;11 &amp; 181 &amp; 185.4 &amp; 0.9 &amp; 180 &amp; 4 &amp; Vb &amp; Vb\textcolor{DarkGreen}{\hspace{0.1cm}\checkmark}\\ &#10;12 &amp; 182 &amp; 185.3 &amp; 1 &amp; 180 &amp; 4 &amp; Vb &amp; Vb\textcolor{DarkGreen}{\hspace{0.1cm}\checkmark}\\&#10;13 &amp; 196 &amp; 28.4 &amp; 7.1 &amp; ? &amp; All &amp; Vb &amp; Va/Vb\\ &#10;14 &amp; 201 &amp; 352.8 &amp; 1 &amp; 360 &amp; 2 &amp; Va &amp; Va\textcolor{DarkGreen}{\hspace{0.1cm}\checkmark}\\ &#10;15 &amp; 179 &amp; 89.8 &amp; 1.4 &amp; 90 &amp; 1 &amp; Vb &amp; Vb\textcolor{DarkGreen}{\hspace{0.1cm}\checkmark}\\&#10;\hline&#10;\end{tabular}&#10;\end{table}&#10;&#10;&#10;\end{document}"/>
  <p:tag name="IGUANATEXSIZE" val="20"/>
  <p:tag name="IGUANATEXCURSOR" val="1400"/>
  <p:tag name="TRANSPARENCY" val="Vero"/>
  <p:tag name="LATEXENGINEID" val="0"/>
  <p:tag name="TEMPFOLDER" val=".\"/>
  <p:tag name="LATEXFORMHEIGHT" val="422.4"/>
  <p:tag name="LATEXFORMWIDTH" val="601.8"/>
  <p:tag name="LATEXFORMWRAP" val="Vero"/>
  <p:tag name="BITMAPVECTOR" val="0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6.1754"/>
  <p:tag name="ORIGINALWIDTH" val="5190.101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\begin{document}&#10;&#10;\begin{table}[t!]&#10;\centering&#10;\begin{tabular}{c|c|c|c|c|c|c|c}&#10;\multicolumn{8}{c}{MCSXF05 Powering Test}\\\hline&#10;Quench N &amp; Current &amp; C$_{4}$ Meas. $\phi$ &amp; De. Std. &amp; Sim. $\phi$ &amp; N Coil &amp; VA/VB QDS &amp; VA/VB MM\\ &#10;&amp; [A] &amp; [°] &amp; [°] &amp; [°] &amp; &amp; &amp;\\ &#10;\hline&#10;1 &amp; 113.5 &amp; 32.1 &amp; 5.5 &amp; 30 &amp; 3 &amp; Va &amp; Va\textcolor{DarkGreen}{\hspace{0.1cm}\checkmark}\\ &#10;\hline&#10;\end{tabular}&#10;\end{table}&#10;&#10;&#10;\end{document}"/>
  <p:tag name="IGUANATEXSIZE" val="20"/>
  <p:tag name="IGUANATEXCURSOR" val="876"/>
  <p:tag name="TRANSPARENCY" val="Vero"/>
  <p:tag name="LATEXENGINEID" val="0"/>
  <p:tag name="TEMPFOLDER" val=".\"/>
  <p:tag name="LATEXFORMHEIGHT" val="422.4"/>
  <p:tag name="LATEXFORMWIDTH" val="601.8"/>
  <p:tag name="LATEXFORMWRAP" val="Vero"/>
  <p:tag name="BITMAPVECTOR" val="0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46.1567"/>
  <p:tag name="ORIGINALWIDTH" val="5190.101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\begin{document}&#10;&#10;\begin{table}[t!]&#10;\centering&#10;\begin{tabular}{c|c|c|c|c|c|c|c}&#10;\multicolumn{8}{c}{MCOXF07 Powering Test}\\\hline&#10;Quench N &amp; Current &amp; C$_{5}$ Meas. $\phi$ &amp; De. Std. &amp; Sim. $\phi$ &amp; N Coil &amp; VA/VB QDS &amp; VA/VB MM\\ &#10;&amp; [A] &amp; [°] &amp; [°] &amp; [°] &amp; &amp; &amp;\\ &#10;\hline&#10;1 &amp; 79 &amp; 280.4 &amp; 10.76 &amp; 292.5 &amp; 6 &amp; Va &amp; Va\textcolor{DarkGreen}{\hspace{0.1cm}\checkmark}\\&#10;2 &amp; 97 &amp; 335.0 &amp; 4.56 &amp; 337.5 &amp; 5 &amp; Va &amp; Va\textcolor{DarkGreen}{\hspace{0.1cm}\checkmark}\\&#10;\hline&#10;\end{tabular}&#10;\end{table}&#10;&#10;&#10;\end{document}"/>
  <p:tag name="IGUANATEXSIZE" val="20"/>
  <p:tag name="IGUANATEXCURSOR" val="880"/>
  <p:tag name="TRANSPARENCY" val="Vero"/>
  <p:tag name="LATEXENGINEID" val="0"/>
  <p:tag name="TEMPFOLDER" val=".\"/>
  <p:tag name="LATEXFORMHEIGHT" val="422.4"/>
  <p:tag name="LATEXFORMWIDTH" val="601.8"/>
  <p:tag name="LATEXFORMWRAP" val="Vero"/>
  <p:tag name="BITMAPVECTOR" val="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0.7|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6.1754"/>
  <p:tag name="ORIGINALWIDTH" val="5190.101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\begin{document}&#10;&#10;\begin{table}[t!]&#10;\centering&#10;\begin{tabular}{c|c|c|c|c|c|c|c}&#10;\multicolumn{8}{c}{MCTSXF1 Powering Test}\\\hline&#10;Quench N &amp; Current &amp; C$_{7}$ Meas. $\phi$ &amp; De. Std. &amp; Sim. $\phi$ &amp; N Coil &amp; VA/VB QDS &amp; VA/VB MM\\ &#10;&amp; [A] &amp; [°] &amp; [°] &amp; [°] &amp; &amp; &amp;\\ &#10;\hline&#10;1 &amp; 81 &amp; 284.6 &amp; 9.33 &amp; 285 &amp; 6 &amp; Va &amp; Va\textcolor{DarkGreen}{\hspace{0.1cm}\checkmark}\\&#10;\hline&#10;\end{tabular}&#10;\end{table}&#10;&#10;&#10;\end{document}"/>
  <p:tag name="IGUANATEXSIZE" val="20"/>
  <p:tag name="IGUANATEXCURSOR" val="880"/>
  <p:tag name="TRANSPARENCY" val="Vero"/>
  <p:tag name="LATEXENGINEID" val="0"/>
  <p:tag name="TEMPFOLDER" val=".\"/>
  <p:tag name="LATEXFORMHEIGHT" val="422.4"/>
  <p:tag name="LATEXFORMWIDTH" val="601.8"/>
  <p:tag name="LATEXFORMWRAP" val="Vero"/>
  <p:tag name="BITMAPVECTOR" val="0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894.6382"/>
  <p:tag name="ORIGINALWIDTH" val="5262.842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\begin{document}&#10;&#10;\begin{table}[t!]&#10;\centering&#10;\begin{tabular}{c|c|c|c|c|c|c|c}&#10;\multicolumn{8}{c}{MCTXF3 Powering Test}\\\hline&#10;Quench N &amp; Current &amp; C$_{7}$ Meas. $\phi$ &amp; De. Std. &amp; Sim. $\phi$ &amp; N Coil &amp; VA/VB QDS &amp; VA/VB MM\\ &#10;&amp; [A] &amp; [°] &amp; [°] &amp; [°] &amp; &amp; &amp;\\ &#10;\hline&#10;1 &amp; 97 &amp; 126.8 &amp; 2.30 &amp; 120 &amp; 1 &amp; Vb &amp; Vb\textcolor{DarkGreen}{\hspace{0.1cm}\checkmark}\\&#10;2 &amp; 97 &amp; 182.7 &amp; 2.40 &amp; 180 &amp; 5 &amp; Vb &amp; Vb\textcolor{DarkGreen}{\hspace{0.1cm}\checkmark}\\&#10;3 &amp; 83 &amp; 142.2 &amp; 12.30 &amp; 150 &amp; 6 and 8 &amp; Va/Vb &amp; Vb\textcolor{DarkGreen}{\hspace{0.1cm}\checkmark}\\&#10;\hline&#10;\end{tabular}&#10;\end{table}&#10;&#10;&#10;\end{document}"/>
  <p:tag name="IGUANATEXSIZE" val="20"/>
  <p:tag name="IGUANATEXCURSOR" val="879"/>
  <p:tag name="TRANSPARENCY" val="Vero"/>
  <p:tag name="LATEXENGINEID" val="0"/>
  <p:tag name="TEMPFOLDER" val=".\"/>
  <p:tag name="LATEXFORMHEIGHT" val="422.4"/>
  <p:tag name="LATEXFORMWIDTH" val="601.8"/>
  <p:tag name="LATEXFORMWRAP" val="Vero"/>
  <p:tag name="BITMAPVECTOR" val="0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50.281"/>
  <p:tag name="ORIGINALWIDTH" val="5262.842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&#10;\begin{document}&#10;&#10;\begin{table}[t!]&#10;\centering&#10;\begin{tabular}{c|c|c|c|c|c|c|c}&#10;\hline&#10;Quench N &amp; Current &amp; C$_{3}$ Meas. $\phi$ &amp; De. Std. &amp; Sim. $\phi$ &amp; N Coil &amp; VA/VB QDS &amp; VA/VB MM\\ &#10;&amp; [A] &amp; [°] &amp; [°] &amp; [°] &amp; &amp; &amp; \\ &#10;\hline&#10;1 &amp; 75 &amp; 179.1 &amp; 0.82 &amp; 180 &amp; 4 &amp; Vb &amp; Vb\textcolor{DarkGreen}{\hspace{0.1cm}\checkmark}\\ &#10;2 &amp; 86 &amp; 358.4 &amp; 0.66 &amp; 360 &amp; 2 &amp; Va &amp; Va\textcolor{DarkGreen}{\hspace{0.1cm}\checkmark}\\&#10;3 &amp; 85 &amp; 266.6 &amp; 0.99 &amp; 270 &amp; 3 &amp; Va &amp; Va\textcolor{DarkGreen}{\hspace{0.1cm}\checkmark}\\&#10;4 &amp; 94 &amp; 180.2 &amp; 1.05 &amp; 180 &amp; 4 &amp; Vb &amp; Vb\textcolor{DarkGreen}{\hspace{0.1cm}\checkmark}\\&#10;5 &amp; 96 &amp; 180.4 &amp; 0.96 &amp; 180 &amp; 4 &amp; Vb &amp; Vb\textcolor{DarkGreen}{\hspace{0.1cm}\checkmark}\\&#10;6 &amp; 111 &amp; 267 &amp; 1.25 &amp; 270 &amp; 3 &amp; Va &amp; Va\textcolor{DarkGreen}{\hspace{0.1cm}\checkmark}\\&#10;7 &amp; 117 &amp; 43.6 &amp; 0.78 &amp; 45 &amp; 1 and 2 &amp; Va &amp; Va-Vb\textcolor{DarkGreen}{\hspace{0.1cm}\checkmark}\\&#10;8 &amp; 125 &amp; 267 &amp; 1.21 &amp; 270 &amp; 3 &amp; Va &amp; Va\textcolor{DarkGreen}{\hspace{0.1cm}\checkmark}\\ &#10;9 &amp; 128 &amp; 180.2 &amp; 0.93 &amp; 180 &amp; 4 &amp; Vb &amp; Vb\textcolor{DarkGreen}{\hspace{0.1cm}\checkmark}\\&#10;10 &amp; 121 &amp; 180.3 &amp; 0.99 &amp; 180 &amp; 4 &amp; Vb &amp; Vb\textcolor{DarkGreen}{\hspace{0.1cm}\checkmark}\\&#10;11 &amp; 128 &amp; 357.3 &amp; 1.07 &amp; 360 &amp; 2 &amp; Va &amp; Va\textcolor{DarkGreen}{\hspace{0.1cm}\checkmark}\\&#10;12 &amp; 137 &amp; 358.1 &amp; 1.08 &amp; 360 &amp; 2 &amp; Va &amp; Va\textcolor{DarkGreen}{\hspace{0.1cm}\checkmark}\\&#10;13 &amp; 138 &amp; 313.2 &amp; 1.06 &amp; 315 &amp; 2 and 3 &amp; Va &amp; Va\textcolor{DarkGreen}{\hspace{0.1cm}\checkmark}\\&#10;14 &amp; 131 &amp; 358.4 &amp; 0.77 &amp; 360 &amp; 2 &amp; Va &amp; Va\textcolor{DarkGreen}{\hspace{0.1cm}\checkmark}\\ &#10;15 &amp; 136 &amp; 92.5 &amp; 1.4 &amp; 90 &amp; 1 &amp; Vb &amp; Vb\textcolor{DarkGreen}{\hspace{0.1cm}\checkmark}\\ &#10;16 &amp; 149 &amp; 312.4 &amp; 0.78 &amp; 315 &amp; 2 and 3 &amp; Va &amp; Va\textcolor{DarkGreen}{\hspace{0.1cm}\checkmark}\\&#10;17 &amp; 152 &amp; 179.1 &amp; 0.92 &amp; 180 &amp; 4 &amp; Vb &amp; Vb\textcolor{DarkGreen}{\hspace{0.1cm}\checkmark}\\ &#10;18 &amp; 153.5 &amp; 45.5 &amp; 0.93 &amp; 45 &amp; 1 and 2 &amp; Vb &amp; Va-Vb\textcolor{DarkGreen}{\hspace{0.1cm}\checkmark}\\ &#10;19 &amp; 166 &amp; 134.7 &amp; 7.2 &amp; 135 &amp; 1 and 3 &amp; Vb &amp; Va-Vb\textcolor{DarkGreen}{\hspace{0.1cm}\checkmark}\\ &#10;20 &amp; 165 &amp; 91.6 &amp; 0.82 &amp; 90 &amp; 1 &amp; Vb &amp; Vb\textcolor{DarkGreen}{\hspace{0.1cm}\checkmark}\\ &#10;21 &amp; 145 &amp; 92.3 &amp; 1.31 &amp; 90 &amp; 1 &amp; Vb &amp; Vb\textcolor{DarkGreen}{\hspace{0.1cm}\checkmark}\\&#10;22 &amp; 169 &amp; 265.9 &amp; 1.59 &amp; 270 &amp; 3 &amp; Va &amp; Va\textcolor{DarkGreen}{\hspace{0.1cm}\checkmark}\\&#10;23 &amp; 173 &amp; 357.6 &amp; 0.83 &amp; 360 &amp; 2 &amp; Va &amp; Va\textcolor{DarkGreen}{\hspace{0.1cm}\checkmark}\\&#10;\hline&#10;\end{tabular}&#10;\end{table}&#10;&#10;&#10;\end{document}"/>
  <p:tag name="IGUANATEXSIZE" val="20"/>
  <p:tag name="IGUANATEXCURSOR" val="834"/>
  <p:tag name="TRANSPARENCY" val="Vero"/>
  <p:tag name="LATEXENGINEID" val="0"/>
  <p:tag name="TEMPFOLDER" val=".\"/>
  <p:tag name="LATEXFORMHEIGHT" val="422.4"/>
  <p:tag name="LATEXFORMWIDTH" val="601.8"/>
  <p:tag name="LATEXFORMWRAP" val="Vero"/>
  <p:tag name="BITMAPVECTOR" val="0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750.281"/>
  <p:tag name="ORIGINALWIDTH" val="5100.862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usepackage{amssymb}&#10;\definecolor{DarkGreen}{rgb}{0.01, 0.75, 0.24}&#10;&#10;\begin{document}&#10;&#10;\begin{table}[t!]&#10;\centering&#10;\begin{tabular}{c|c|c|c|c|c|c|c}&#10;\hline&#10;Quench N &amp; Current &amp; C$_{3}$ Meas. $\phi$ &amp; De. Std. &amp; Sim. $\phi$ &amp; N Coil &amp; VA/VB QDS &amp; VA/VB\\ &#10;&amp; [A] &amp; [°] &amp; [°] &amp; [°] &amp; &amp; &amp;\\ &#10;\hline&#10;24 &amp; 171.5 &amp; 357.6 &amp; 0.96 &amp; 360 &amp; 2 &amp; Va &amp; Va\textcolor{DarkGreen}{\hspace{0.1cm}\checkmark}\\ &#10;25 &amp; 170.5 &amp; 357.7 &amp; 1 &amp; 360 &amp; 2 &amp; Va &amp; Va\textcolor{DarkGreen}{\hspace{0.1cm}\checkmark}\\ &#10;26 &amp; 179 &amp; 179.1 &amp; 1.08 &amp; 180 &amp; 4 &amp; Vb &amp; Vb\textcolor{DarkGreen}{\hspace{0.1cm}\checkmark}\\ &#10;27 &amp; 175 &amp; 357.3 &amp; 1.26 &amp; 360 &amp; 2 &amp; Va &amp; Va\textcolor{DarkGreen}{\hspace{0.1cm}\checkmark}\\ &#10;28 &amp; 178.5 &amp; 92.3 &amp; 1.95 &amp; 90 &amp; 1 &amp; Vb &amp; Vb\textcolor{DarkGreen}{\hspace{0.1cm}\checkmark}\\ &#10;29 &amp; 181.5 &amp; 265.1 &amp; 1.15 &amp; 270 &amp; 3 &amp; Va &amp; Va\textcolor{DarkGreen}{\hspace{0.1cm}\checkmark}\\ &#10;30 &amp; 180.5 &amp; 265 &amp; 1.07 &amp; 270 &amp; 3 &amp; Va &amp; Va\textcolor{DarkGreen}{\hspace{0.1cm}\checkmark}\\ &#10;31 &amp; 180.5 &amp; 264.8 &amp; 1.34 &amp; 270 &amp; 3 &amp; Va &amp; Va\textcolor{DarkGreen}{\hspace{0.1cm}\checkmark}\\ &#10;32 &amp; 180 &amp; 178.8 &amp; 1.3 &amp; 180 &amp; 4 &amp; Vb &amp; Vb\textcolor{DarkGreen}{\hspace{0.1cm}\checkmark}\\ &#10;33 &amp; 180.5 &amp; 92.3 &amp; 1.41 &amp; 90 &amp; 1 &amp; Vb &amp; Vb\textcolor{DarkGreen}{\hspace{0.1cm}\checkmark}\\ &#10;34 &amp; 185.5 &amp; 356.7 &amp; 0.93 &amp; 360 &amp; 2 &amp; Va &amp; Va\textcolor{DarkGreen}{\hspace{0.1cm}\checkmark}\\ &#10;35 &amp; 188 &amp; 46.3 &amp; 0.84 &amp; 45 &amp; 1 and 2 &amp; Vb &amp; Va-Vb\textcolor{DarkGreen}{\hspace{0.1cm}\checkmark}\\ &#10;36 &amp; 192 &amp; 229.8 &amp; 10.29 &amp; ? &amp; All &amp; Vb &amp; Va-Vb\\ &#10;37 &amp; 194.5 &amp; 307.8 &amp; 0.87 &amp; 315 &amp; 2 and 3 &amp; Va &amp; Va\textcolor{DarkGreen}{\hspace{0.1cm}\checkmark}\\ &#10;38 &amp; 196 &amp; 39.1 &amp; 57.85 &amp; ? &amp; All &amp; Vb &amp; Va-Vb\\ &#10;39 &amp; 197 &amp; 45.3 &amp; 0.97 &amp; 45 &amp; 1 and 2 &amp; Vb &amp; Va-Vb\textcolor{DarkGreen}{\hspace{0.1cm}\checkmark}\\ &#10;40 &amp; 192 &amp; 318.1 &amp; 1.45 &amp; 315 &amp; 2 and 3 &amp; Va &amp; Va\textcolor{DarkGreen}{\hspace{0.1cm}\checkmark}\\ &#10;41 &amp; 197 &amp; 296.4 &amp; 19.6 &amp; ? &amp; All &amp; Va &amp; Va-Vb \\ &#10;42 &amp; 199.5 &amp; 315.1 &amp; 1.21 &amp; 315 &amp; 2 and 3 &amp; Va &amp; Va\textcolor{DarkGreen}{\hspace{0.1cm}\checkmark}\\ &#10;43 &amp; 200 &amp; 307.9 &amp; 1.32 &amp; 315 &amp; 2 and 3 &amp; Va &amp; Va\textcolor{DarkGreen}{\hspace{0.1cm}\checkmark}\\ &#10;44 &amp; 196 &amp; 308.1 &amp; 1.23 &amp; 315 &amp; 2 and 3 &amp; Va &amp; Va\textcolor{DarkGreen}{\hspace{0.1cm}\checkmark}\\ &#10;45 &amp; 168.5 &amp; 265.4 &amp; 1.05 &amp; 270 &amp; 3 &amp; Va &amp; Va\textcolor{DarkGreen}{\hspace{0.1cm}\checkmark}\\ &#10;46 &amp; 190 &amp; 264 &amp; 1.35 &amp; 270 &amp; 3 &amp; Va &amp; Va\textcolor{DarkGreen}{\hspace{0.1cm}\checkmark}\\ &#10;\hline&#10;\end{tabular}&#10;\end{table}&#10;\end{document}"/>
  <p:tag name="IGUANATEXSIZE" val="20"/>
  <p:tag name="IGUANATEXCURSOR" val="834"/>
  <p:tag name="TRANSPARENCY" val="Falso"/>
  <p:tag name="LATEXENGINEID" val="0"/>
  <p:tag name="TEMPFOLDER" val=".\"/>
  <p:tag name="LATEXFORMHEIGHT" val="422.4"/>
  <p:tag name="LATEXFORMWIDTH" val="601.8"/>
  <p:tag name="LATEXFORMWRAP" val="Vero"/>
  <p:tag name="BITMAPVECTOR" val="0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.7233"/>
  <p:tag name="ORIGINALWIDTH" val="1891.264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^{j,j+1}=\biggl|\textrm{C}_{n}^{j}\biggr|\biggl(e^{-i\frac{n-b}{b}(j-1)\pi}+e^{-i\frac{n-b}{b}j\pi}\biggr)&#10;\nonumber&#10;\end{equation}&#10;\end{document}&#10;"/>
  <p:tag name="IGUANATEXSIZE" val="20"/>
  <p:tag name="IGUANATEXCURSOR" val="774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18"/>
  <p:tag name="ORIGINALWIDTH" val="2000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^{j,j+1}=2\biggl|\textrm{C}_{n}^{j}\biggr|e^{-i\frac{n-b}{b}(j-\frac{1}{2})\pi}\cos\biggl(\frac{n-b}{b}\frac{\pi}{2}\biggr)\nonumber&#10;\end{equation}&#10;\end{document}&#10;"/>
  <p:tag name="IGUANATEXSIZE" val="20"/>
  <p:tag name="IGUANATEXCURSOR" val="775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9865"/>
  <p:tag name="ORIGINALWIDTH" val="1532.808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n=2b(1\pm{}l)\hspace{0.2cm}\textrm{with}\hspace{0.2cm}l=0,1,2...\nonumber&#10;\end{equation}&#10;\end{document}&#10;"/>
  <p:tag name="IGUANATEXSIZE" val="20"/>
  <p:tag name="IGUANATEXCURSOR" val="731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5.718"/>
  <p:tag name="ORIGINALWIDTH" val="842.1447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cos\biggl(\frac{n-b}{b}\frac{\pi}{2}\biggr)=0\nonumber&#10;\end{equation}&#10;\end{document}&#10;"/>
  <p:tag name="IGUANATEXSIZE" val="20"/>
  <p:tag name="IGUANATEXCURSOR" val="765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8.7364"/>
  <p:tag name="ORIGINALWIDTH" val="924.6344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If}\hspace{0.1cm}b=2 \hspace{0.3cm}n=4,8...\nonumber&#10;\end{equation}&#10;\end{document}&#10;"/>
  <p:tag name="IGUANATEXSIZE" val="20"/>
  <p:tag name="IGUANATEXCURSOR" val="771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13.7233"/>
  <p:tag name="ORIGINALWIDTH" val="2184.477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^{j,j+b}=\biggl|\textrm{C}_{n}^{j}\biggr|\biggl(e^{-i\frac{n-b}{b}(j-1)\pi}+e^{-i\frac{n-b}{b}(j-1+b)\pi}\biggr)&#10;\nonumber&#10;\end{equation}&#10;\end{document}&#10;"/>
  <p:tag name="IGUANATEXSIZE" val="20"/>
  <p:tag name="IGUANATEXCURSOR" val="835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2182"/>
  <p:tag name="ORIGINALWIDTH" val="2088.489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^{j,j+b}=2\biggl|\textrm{C}_{n}^{j}\biggr|e^{-i\frac{n-b}{b}(j-1+\frac{b}{2})\pi}cos\biggl(\frac{n-b}{2}\pi\biggr)\nonumber&#10;\end{equation}&#10;\end{document}&#10;"/>
  <p:tag name="IGUANATEXSIZE" val="20"/>
  <p:tag name="IGUANATEXCURSOR" val="848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107.9865"/>
  <p:tag name="ORIGINALWIDTH" val="1565.804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n=b+1\pm{}2l\hspace{0.2cm}\textrm{with}\hspace{0.2cm}l=0,1,2...\nonumber&#10;\end{equation}&#10;\end{document}&#10;"/>
  <p:tag name="IGUANATEXSIZE" val="20"/>
  <p:tag name="IGUANATEXCURSOR" val="732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4.2182"/>
  <p:tag name="ORIGINALWIDTH" val="812.1485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cos\biggl(\frac{n-b}{2}\pi\biggr)=0\nonumber&#10;\end{equation}&#10;\end{document}&#10;"/>
  <p:tag name="IGUANATEXSIZE" val="20"/>
  <p:tag name="IGUANATEXCURSOR" val="746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47.4691"/>
  <p:tag name="ORIGINALWIDTH" val="929.1339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2\biggl|cos\biggl(\frac{4-2}{2}\pi\biggr)\biggr|=2\nonumber&#10;\end{equation}&#10;\end{document}&#10;"/>
  <p:tag name="IGUANATEXSIZE" val="20"/>
  <p:tag name="IGUANATEXCURSOR" val="770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527.934"/>
  <p:tag name="ORIGINALWIDTH" val="5064.117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t!]&#10;\centering&#10;\caption*{\large{Magnets Parameters}}&#10;\begin{tabular}{l|c|c|c|c|c|c}&#10;&amp; MQSXF &amp; MCSXF &amp; MCOXF &amp; MCDXF &amp; MCTXF &amp; MCSTXF\\&#10;\hline&#10;Order &amp; 2&amp; 3&amp; 4&amp; 5&amp; 6&amp; 6\\&#10;Integrated Strength [Tm] &amp; 0.700 &amp; 0.095 &amp; 0.069 &amp; 0.037 &amp; 0.086 &amp; 0.017\\&#10;Coil Length [mm] &amp; 457 &amp; 192 &amp; 172 &amp; 172 &amp; 498 &amp; 123\\&#10;Magnet Length [mm] &amp; 614 &amp; 254 &amp; 233 &amp; 233 &amp; 575 &amp; 200\\&#10;Magnetic Length [mm] &amp; 401 &amp; 168 &amp; 145 &amp; 145 &amp; 469 &amp; 99\\&#10;Gradient [T/m$^{n-1}$] &amp; 34.8 &amp; 224 &amp; 3680 &amp; 40480&amp; 585600&amp; 550400\\&#10;Strand Diameter [mm] &amp; 0.7 &amp; 0.5 &amp; 0.5 &amp; 0.5 &amp; 0.5 &amp; 0.5 \\&#10;Insulation Thickness [mm] &amp; 0.07 &amp; 0.07 &amp; 0.07 &amp; 0.07 &amp; 0.07 &amp; 0.07\\&#10;Nturns/Pole &amp; 754 &amp; 288 &amp; 372 &amp; 228 &amp; 432 &amp; 432 \\&#10;Coil Peak Field [T] &amp; 3.6 &amp; 2.23 &amp; 2.09 &amp; 1.63 &amp; 1.57 &amp; 1.5\\&#10;Nominal Current [A] &amp; 174 &amp; 99 &amp; 102 &amp; 92 &amp; 85 &amp; 84\\&#10;Loadline &amp; 44\% &amp; 31\% &amp; 31\%&amp; 26\%&amp; 27\% &amp; 27\%\\&#10;L$_{diff}$ @ I$_{nom}$ [mH] &amp; 1530 &amp; 213 &amp; 220 &amp; 120 &amp; 805 &amp; 177\\&#10;Stored Energy [kJ] &amp; 30.8 &amp; 1.72 &amp; 1.55 &amp; 0.67 &amp; 3.6 &amp; 0.73\\&#10;\hline&#10;\end{tabular}&#10;\end{table}&#10;&#10;&#10;\end{document}"/>
  <p:tag name="IGUANATEXSIZE" val="20"/>
  <p:tag name="IGUANATEXCURSOR" val="738"/>
  <p:tag name="TRANSPARENCY" val="Vero"/>
  <p:tag name="LATEXENGINEID" val="0"/>
  <p:tag name="TEMPFOLDER" val=".\"/>
  <p:tag name="LATEXFORMHEIGHT" val="312"/>
  <p:tag name="LATEXFORMWIDTH" val="623.25"/>
  <p:tag name="LATEXFORMWRAP" val="Vero"/>
  <p:tag name="BITMAPVECTOR" val="0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722.9096"/>
  <p:tag name="ORIGINALWIDTH" val="3319.085"/>
  <p:tag name="LATEXADDIN" val="\documentclass{article}&#10;\usepackage{amsmath,amsfonts,amssymb,amsthm,bm}&#10;\usepackage{fourier}&#10;\usepackage{booktabs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quantities}[1]{%&#10;  \begin{tabular}{@{}c@{}}\strut#1\strut\end{tabular}%&#10;}&#10;\newcommand{\quantitiesL}[1]{%&#10;  \begin{tabular}{@{}l@{}}\strut#1\strut\end{tabular}%&#10;}&#10;\begin{document}&#10;&#10;\begin{table}[h!]&#10;\centering&#10;\begin{tabular}{l l l l l}&#10;\multicolumn{5}{c}{Kim-Anderson model parameters}\\&#10;\toprule&#10;Parameter &amp; $J_0$ &amp; $B_0$ &amp; $A_0$ &amp; $A_1$\\&#10;\midrule&#10;Unit &amp; A$/{\text{mm}}^2$ &amp; T &amp; A$/{\text{mm}}^2$ &amp; A$/\text{T}{\text{mm}}^2$\\&#10;Value &amp; 2.92E+04 &amp; 0.1203 &amp; 5.97E+03 &amp; -7.0E+02\\&#10;\bottomrule\\&#10;\end{tabular}&#10;\end{table}\end{document}"/>
  <p:tag name="IGUANATEXSIZE" val="20"/>
  <p:tag name="IGUANATEXCURSOR" val="803"/>
  <p:tag name="TRANSPARENCY" val="Vero"/>
  <p:tag name="LATEXENGINEID" val="0"/>
  <p:tag name="TEMPFOLDER" val=".\"/>
  <p:tag name="LATEXFORMHEIGHT" val="312"/>
  <p:tag name="LATEXFORMWIDTH" val="384"/>
  <p:tag name="LATEXFORMWRAP" val="Vero"/>
  <p:tag name="BITMAPVECTOR" val="0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82.7147"/>
  <p:tag name="ORIGINALWIDTH" val="2834.646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\textrm{C}_{n}=\frac{i\MuZero{}n}{2\pi} \int{\rm d}\sigma\;\Biggl[\frac{J_1i{\rm d}y}{w^{n+1}}-\frac{J_2{\rm d}x}{w^{n+1}}\Biggr]=-\frac{\MuZero{}n}{2\pi{}L_z} \Biggl[\frac{m_x+im_y}{w^{n+1}}\Biggr]\nonumber&#10;\end{equation}&#10;\end{document}&#10;"/>
  <p:tag name="IGUANATEXSIZE" val="20"/>
  <p:tag name="IGUANATEXCURSOR" val="839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350.9561"/>
  <p:tag name="ORIGINALWIDTH" val="1070.866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M=\frac{2}{3\pi} J_c D_s \frac{\lambda^{\frac{3}{2}}}{\sqrt{N_f}}\lambda_c\notag&#10;\end{equation}&#10;\end{document}&#10;"/>
  <p:tag name="IGUANATEXSIZE" val="20"/>
  <p:tag name="IGUANATEXCURSOR" val="794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269.2164"/>
  <p:tag name="ORIGINALWIDTH" val="1389.576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uation}&#10;J_c(B)=\frac{J_0 B_0}{B+B_0}+A_0+A_1 \cdot B\notag&#10;\end{equation}&#10;\end{document}&#10;"/>
  <p:tag name="IGUANATEXSIZE" val="20"/>
  <p:tag name="IGUANATEXCURSOR" val="764"/>
  <p:tag name="TRANSPARENCY" val="Vero"/>
  <p:tag name="FILENAME" val="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OUTPUTDPI" val="1200"/>
  <p:tag name="ORIGINALHEIGHT" val="598.4252"/>
  <p:tag name="ORIGINALWIDTH" val="2302.212"/>
  <p:tag name="LATEXADDIN" val="\documentclass{article}&#10;\usepackage{amsmath,amsfonts,amssymb,amsthm,bm}&#10;\usepackage{fourier}&#10;\usepackage{tabularx}&#10;\usepackage[labelfont=bf,textfont=it]{caption}&#10;\DeclareCaptionFormat{myformat}{#1#2\\#3}&#10;\captionsetup[table]{format=myformat,labelfont={sc,normalsize},textfont={sc,small},labelsep=period,justification=centering}&#10;\usepackage{charter}&#10;\usepackage{color}&#10;\usepackage{multirow}&#10;\usepackage{transparent}&#10;\usepackage{graphicx}&#10;\usepackage[T1]{fontenc} &#10;\pagestyle{empty}&#10;\newcommand{\MuZero}{\mu_{0}}&#10;\newcommand{\quantities}[1]{%&#10;  \begin{tabular}{@{}c@{}}\strut#1\strut\end{tabular}%&#10;}&#10;\newcommand{\quantitiesL}[1]{%&#10;  \begin{tabular}{@{}l@{}}\strut#1\strut\end{tabular}%&#10;}&#10;\begin{document}&#10;\begin{eqnarray}&#10;\textrm{C}_{n}^1&amp;=-\frac{\MuZero n}{2\pi L_z}\left[\frac{m_1}{w_{1}^{n+1}}\right]=-\frac{\MuZero n}{2\pi L_z}\left[\frac{m_1}{\rho^{n+1}}\right] e^{-i(n+1)\alpha}\nonumber\\&#10;\textrm{C}_{n}^2&amp;=-\frac{\MuZero n}{2\pi L_z}\left[\frac{m_2}{w_{2}^{n+1}}\right]=-\frac{\MuZero n}{2\pi L_z}\left[\frac{m_2}{\rho^{n+1}}\right] e^{i(n+1)\alpha}\nonumber&#10;\end{eqnarray}&#10;\end{document}&#10;"/>
  <p:tag name="IGUANATEXSIZE" val="20"/>
  <p:tag name="IGUANATEXCURSOR" val="1064"/>
  <p:tag name="TRANSPARENCY" val="Vero"/>
  <p:tag name="LATEXENGINEID" val="0"/>
  <p:tag name="TEMPFOLDER" val=".\"/>
  <p:tag name="LATEXFORMHEIGHT" val="312"/>
  <p:tag name="LATEXFORMWIDTH" val="810.6"/>
  <p:tag name="LATEXFORMWRAP" val="Vero"/>
  <p:tag name="BITMAPVECTOR" val="0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28062</TotalTime>
  <Words>1075</Words>
  <Application>Microsoft Office PowerPoint</Application>
  <PresentationFormat>Widescreen</PresentationFormat>
  <Paragraphs>317</Paragraphs>
  <Slides>23</Slides>
  <Notes>23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7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23</vt:i4>
      </vt:variant>
    </vt:vector>
  </HeadingPairs>
  <TitlesOfParts>
    <vt:vector size="31" baseType="lpstr">
      <vt:lpstr>Arial</vt:lpstr>
      <vt:lpstr>Calibri</vt:lpstr>
      <vt:lpstr>Calibri Light</vt:lpstr>
      <vt:lpstr>Cambria Math</vt:lpstr>
      <vt:lpstr>Georgia</vt:lpstr>
      <vt:lpstr>NimbusRomNo9L-Regu</vt:lpstr>
      <vt:lpstr>NimbusRomNo9L-ReguItal</vt:lpstr>
      <vt:lpstr>Tema di Office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HP Inc.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Samuele Mariotto</dc:creator>
  <cp:lastModifiedBy>Samuele Mariotto</cp:lastModifiedBy>
  <cp:revision>306</cp:revision>
  <dcterms:created xsi:type="dcterms:W3CDTF">2021-03-10T09:43:05Z</dcterms:created>
  <dcterms:modified xsi:type="dcterms:W3CDTF">2022-03-03T13:41:00Z</dcterms:modified>
</cp:coreProperties>
</file>