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72" r:id="rId4"/>
    <p:sldId id="271" r:id="rId5"/>
    <p:sldId id="273" r:id="rId6"/>
    <p:sldId id="257" r:id="rId7"/>
    <p:sldId id="274" r:id="rId8"/>
    <p:sldId id="285" r:id="rId9"/>
    <p:sldId id="258" r:id="rId10"/>
    <p:sldId id="283" r:id="rId11"/>
    <p:sldId id="277" r:id="rId12"/>
    <p:sldId id="275" r:id="rId13"/>
    <p:sldId id="276" r:id="rId14"/>
    <p:sldId id="278" r:id="rId15"/>
    <p:sldId id="281" r:id="rId16"/>
    <p:sldId id="280" r:id="rId17"/>
    <p:sldId id="279" r:id="rId18"/>
    <p:sldId id="282" r:id="rId19"/>
    <p:sldId id="287" r:id="rId20"/>
    <p:sldId id="286" r:id="rId21"/>
    <p:sldId id="260" r:id="rId22"/>
    <p:sldId id="291" r:id="rId23"/>
    <p:sldId id="263" r:id="rId24"/>
    <p:sldId id="288" r:id="rId25"/>
    <p:sldId id="264" r:id="rId26"/>
    <p:sldId id="261" r:id="rId27"/>
    <p:sldId id="262" r:id="rId28"/>
    <p:sldId id="290" r:id="rId29"/>
    <p:sldId id="289" r:id="rId30"/>
    <p:sldId id="265" r:id="rId31"/>
    <p:sldId id="292" r:id="rId32"/>
    <p:sldId id="268" r:id="rId33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F421-4D99-3C58-177C-021475C0EEE5}" v="135" dt="2022-05-19T12:01:25.627"/>
    <p1510:client id="{29611B83-BFF3-4754-968B-18F382AA08D4}" v="2359" dt="2022-05-17T12:53:48.260"/>
    <p1510:client id="{308DDB7B-E6A0-9221-827F-0928AF2B3F15}" v="13" dt="2022-05-18T09:31:42.905"/>
    <p1510:client id="{31A4F480-06D2-810C-3B56-92E2D6D6848C}" v="237" dt="2022-05-26T12:49:47.566"/>
    <p1510:client id="{51C94233-6EFE-47F8-F0B9-86E2516550C5}" v="532" dt="2022-05-25T07:32:50.756"/>
    <p1510:client id="{5686ABC0-9053-868E-54EE-1A2AA1E4C3B4}" v="827" dt="2022-05-23T14:30:55.208"/>
    <p1510:client id="{5CC318AD-178B-D120-FAF0-E93C00876F9B}" v="780" dt="2022-05-24T08:23:49.950"/>
    <p1510:client id="{67487FA2-FA93-4BD5-4227-A4F447750C1B}" v="2" dt="2022-05-19T11:57:42.432"/>
    <p1510:client id="{D39D181B-71AE-6BA6-6C50-BC15BE996C0D}" v="1608" dt="2022-05-23T12:24:00.532"/>
    <p1510:client id="{E59131ED-4A41-CA0A-96C6-84C036B3F7B1}" v="757" dt="2022-05-24T07:33:09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Zani" userId="S::fzani@infn.it::640fd787-4f21-4c67-b6dc-303c6461c2b9" providerId="AD" clId="Web-{5686ABC0-9053-868E-54EE-1A2AA1E4C3B4}"/>
    <pc:docChg chg="addSld modSld sldOrd">
      <pc:chgData name="Federico Zani" userId="S::fzani@infn.it::640fd787-4f21-4c67-b6dc-303c6461c2b9" providerId="AD" clId="Web-{5686ABC0-9053-868E-54EE-1A2AA1E4C3B4}" dt="2022-05-23T14:30:55.208" v="650"/>
      <pc:docMkLst>
        <pc:docMk/>
      </pc:docMkLst>
      <pc:sldChg chg="modSp ord">
        <pc:chgData name="Federico Zani" userId="S::fzani@infn.it::640fd787-4f21-4c67-b6dc-303c6461c2b9" providerId="AD" clId="Web-{5686ABC0-9053-868E-54EE-1A2AA1E4C3B4}" dt="2022-05-23T14:30:41.630" v="649" actId="20577"/>
        <pc:sldMkLst>
          <pc:docMk/>
          <pc:sldMk cId="318185969" sldId="258"/>
        </pc:sldMkLst>
        <pc:spChg chg="mod">
          <ac:chgData name="Federico Zani" userId="S::fzani@infn.it::640fd787-4f21-4c67-b6dc-303c6461c2b9" providerId="AD" clId="Web-{5686ABC0-9053-868E-54EE-1A2AA1E4C3B4}" dt="2022-05-23T14:30:41.630" v="649" actId="20577"/>
          <ac:spMkLst>
            <pc:docMk/>
            <pc:sldMk cId="318185969" sldId="258"/>
            <ac:spMk id="3" creationId="{791E6FCC-99FF-D558-2DA5-E5D390E6B45D}"/>
          </ac:spMkLst>
        </pc:spChg>
      </pc:sldChg>
      <pc:sldChg chg="modSp">
        <pc:chgData name="Federico Zani" userId="S::fzani@infn.it::640fd787-4f21-4c67-b6dc-303c6461c2b9" providerId="AD" clId="Web-{5686ABC0-9053-868E-54EE-1A2AA1E4C3B4}" dt="2022-05-23T12:28:27.010" v="59" actId="20577"/>
        <pc:sldMkLst>
          <pc:docMk/>
          <pc:sldMk cId="3745056540" sldId="275"/>
        </pc:sldMkLst>
        <pc:spChg chg="mod">
          <ac:chgData name="Federico Zani" userId="S::fzani@infn.it::640fd787-4f21-4c67-b6dc-303c6461c2b9" providerId="AD" clId="Web-{5686ABC0-9053-868E-54EE-1A2AA1E4C3B4}" dt="2022-05-23T12:27:49.103" v="29" actId="20577"/>
          <ac:spMkLst>
            <pc:docMk/>
            <pc:sldMk cId="3745056540" sldId="275"/>
            <ac:spMk id="2" creationId="{D9FAD1FC-E8F6-486F-3DA2-884FF7D74E76}"/>
          </ac:spMkLst>
        </pc:spChg>
        <pc:spChg chg="mod">
          <ac:chgData name="Federico Zani" userId="S::fzani@infn.it::640fd787-4f21-4c67-b6dc-303c6461c2b9" providerId="AD" clId="Web-{5686ABC0-9053-868E-54EE-1A2AA1E4C3B4}" dt="2022-05-23T12:28:27.010" v="59" actId="20577"/>
          <ac:spMkLst>
            <pc:docMk/>
            <pc:sldMk cId="3745056540" sldId="275"/>
            <ac:spMk id="3" creationId="{9937945B-5815-2A0D-0A72-A14CE6516E37}"/>
          </ac:spMkLst>
        </pc:spChg>
      </pc:sldChg>
      <pc:sldChg chg="addSp delSp modSp ord modTransition addAnim modAnim">
        <pc:chgData name="Federico Zani" userId="S::fzani@infn.it::640fd787-4f21-4c67-b6dc-303c6461c2b9" providerId="AD" clId="Web-{5686ABC0-9053-868E-54EE-1A2AA1E4C3B4}" dt="2022-05-23T14:30:55.208" v="650"/>
        <pc:sldMkLst>
          <pc:docMk/>
          <pc:sldMk cId="2985520347" sldId="277"/>
        </pc:sldMkLst>
        <pc:spChg chg="mod">
          <ac:chgData name="Federico Zani" userId="S::fzani@infn.it::640fd787-4f21-4c67-b6dc-303c6461c2b9" providerId="AD" clId="Web-{5686ABC0-9053-868E-54EE-1A2AA1E4C3B4}" dt="2022-05-23T12:24:46.427" v="4" actId="14100"/>
          <ac:spMkLst>
            <pc:docMk/>
            <pc:sldMk cId="2985520347" sldId="277"/>
            <ac:spMk id="4" creationId="{705E78D3-3095-AFC5-7F59-FA1D469CDAE9}"/>
          </ac:spMkLst>
        </pc:spChg>
        <pc:spChg chg="add del mod">
          <ac:chgData name="Federico Zani" userId="S::fzani@infn.it::640fd787-4f21-4c67-b6dc-303c6461c2b9" providerId="AD" clId="Web-{5686ABC0-9053-868E-54EE-1A2AA1E4C3B4}" dt="2022-05-23T12:24:56.193" v="9"/>
          <ac:spMkLst>
            <pc:docMk/>
            <pc:sldMk cId="2985520347" sldId="277"/>
            <ac:spMk id="6" creationId="{9333F7EB-CDD1-1869-56B8-07C966993F88}"/>
          </ac:spMkLst>
        </pc:spChg>
        <pc:spChg chg="add mod">
          <ac:chgData name="Federico Zani" userId="S::fzani@infn.it::640fd787-4f21-4c67-b6dc-303c6461c2b9" providerId="AD" clId="Web-{5686ABC0-9053-868E-54EE-1A2AA1E4C3B4}" dt="2022-05-23T12:25:28.397" v="13" actId="1076"/>
          <ac:spMkLst>
            <pc:docMk/>
            <pc:sldMk cId="2985520347" sldId="277"/>
            <ac:spMk id="9" creationId="{DE935637-791D-7FAB-6285-28E1679C373C}"/>
          </ac:spMkLst>
        </pc:spChg>
        <pc:spChg chg="add mod">
          <ac:chgData name="Federico Zani" userId="S::fzani@infn.it::640fd787-4f21-4c67-b6dc-303c6461c2b9" providerId="AD" clId="Web-{5686ABC0-9053-868E-54EE-1A2AA1E4C3B4}" dt="2022-05-23T12:25:36.194" v="16" actId="14100"/>
          <ac:spMkLst>
            <pc:docMk/>
            <pc:sldMk cId="2985520347" sldId="277"/>
            <ac:spMk id="11" creationId="{1737CAC8-041C-63B7-6A27-B4ECF4859F98}"/>
          </ac:spMkLst>
        </pc:spChg>
      </pc:sldChg>
      <pc:sldChg chg="addSp delSp modSp add ord replId delAnim">
        <pc:chgData name="Federico Zani" userId="S::fzani@infn.it::640fd787-4f21-4c67-b6dc-303c6461c2b9" providerId="AD" clId="Web-{5686ABC0-9053-868E-54EE-1A2AA1E4C3B4}" dt="2022-05-23T12:34:33.878" v="254" actId="20577"/>
        <pc:sldMkLst>
          <pc:docMk/>
          <pc:sldMk cId="2711183132" sldId="278"/>
        </pc:sldMkLst>
        <pc:spChg chg="mod">
          <ac:chgData name="Federico Zani" userId="S::fzani@infn.it::640fd787-4f21-4c67-b6dc-303c6461c2b9" providerId="AD" clId="Web-{5686ABC0-9053-868E-54EE-1A2AA1E4C3B4}" dt="2022-05-23T12:29:03.480" v="66" actId="20577"/>
          <ac:spMkLst>
            <pc:docMk/>
            <pc:sldMk cId="2711183132" sldId="278"/>
            <ac:spMk id="2" creationId="{080A3DDF-1DC5-2380-6BBB-202507127FC6}"/>
          </ac:spMkLst>
        </pc:spChg>
        <pc:spChg chg="del">
          <ac:chgData name="Federico Zani" userId="S::fzani@infn.it::640fd787-4f21-4c67-b6dc-303c6461c2b9" providerId="AD" clId="Web-{5686ABC0-9053-868E-54EE-1A2AA1E4C3B4}" dt="2022-05-23T12:29:36.683" v="67"/>
          <ac:spMkLst>
            <pc:docMk/>
            <pc:sldMk cId="2711183132" sldId="278"/>
            <ac:spMk id="3" creationId="{791E6FCC-99FF-D558-2DA5-E5D390E6B45D}"/>
          </ac:spMkLst>
        </pc:spChg>
        <pc:spChg chg="add mod">
          <ac:chgData name="Federico Zani" userId="S::fzani@infn.it::640fd787-4f21-4c67-b6dc-303c6461c2b9" providerId="AD" clId="Web-{5686ABC0-9053-868E-54EE-1A2AA1E4C3B4}" dt="2022-05-23T12:34:33.878" v="254" actId="20577"/>
          <ac:spMkLst>
            <pc:docMk/>
            <pc:sldMk cId="2711183132" sldId="278"/>
            <ac:spMk id="5" creationId="{446AC2C9-056A-936B-AF91-E3F6C93EAA0B}"/>
          </ac:spMkLst>
        </pc:spChg>
      </pc:sldChg>
      <pc:sldChg chg="addSp delSp modSp add replId">
        <pc:chgData name="Federico Zani" userId="S::fzani@infn.it::640fd787-4f21-4c67-b6dc-303c6461c2b9" providerId="AD" clId="Web-{5686ABC0-9053-868E-54EE-1A2AA1E4C3B4}" dt="2022-05-23T14:16:02.936" v="452" actId="20577"/>
        <pc:sldMkLst>
          <pc:docMk/>
          <pc:sldMk cId="391606560" sldId="279"/>
        </pc:sldMkLst>
        <pc:spChg chg="mod">
          <ac:chgData name="Federico Zani" userId="S::fzani@infn.it::640fd787-4f21-4c67-b6dc-303c6461c2b9" providerId="AD" clId="Web-{5686ABC0-9053-868E-54EE-1A2AA1E4C3B4}" dt="2022-05-23T13:02:43.525" v="346" actId="20577"/>
          <ac:spMkLst>
            <pc:docMk/>
            <pc:sldMk cId="391606560" sldId="279"/>
            <ac:spMk id="2" creationId="{080A3DDF-1DC5-2380-6BBB-202507127FC6}"/>
          </ac:spMkLst>
        </pc:spChg>
        <pc:spChg chg="add del mod">
          <ac:chgData name="Federico Zani" userId="S::fzani@infn.it::640fd787-4f21-4c67-b6dc-303c6461c2b9" providerId="AD" clId="Web-{5686ABC0-9053-868E-54EE-1A2AA1E4C3B4}" dt="2022-05-23T12:35:01.691" v="276"/>
          <ac:spMkLst>
            <pc:docMk/>
            <pc:sldMk cId="391606560" sldId="279"/>
            <ac:spMk id="4" creationId="{7850BC16-48E4-456D-F2BE-89B43C920217}"/>
          </ac:spMkLst>
        </pc:spChg>
        <pc:spChg chg="del">
          <ac:chgData name="Federico Zani" userId="S::fzani@infn.it::640fd787-4f21-4c67-b6dc-303c6461c2b9" providerId="AD" clId="Web-{5686ABC0-9053-868E-54EE-1A2AA1E4C3B4}" dt="2022-05-23T12:34:52.894" v="256"/>
          <ac:spMkLst>
            <pc:docMk/>
            <pc:sldMk cId="391606560" sldId="279"/>
            <ac:spMk id="5" creationId="{446AC2C9-056A-936B-AF91-E3F6C93EAA0B}"/>
          </ac:spMkLst>
        </pc:spChg>
        <pc:spChg chg="add mod">
          <ac:chgData name="Federico Zani" userId="S::fzani@infn.it::640fd787-4f21-4c67-b6dc-303c6461c2b9" providerId="AD" clId="Web-{5686ABC0-9053-868E-54EE-1A2AA1E4C3B4}" dt="2022-05-23T14:16:02.936" v="452" actId="20577"/>
          <ac:spMkLst>
            <pc:docMk/>
            <pc:sldMk cId="391606560" sldId="279"/>
            <ac:spMk id="783" creationId="{65A66509-0A29-5669-CA63-708DDDE65CD6}"/>
          </ac:spMkLst>
        </pc:spChg>
        <pc:graphicFrameChg chg="add del mod modGraphic">
          <ac:chgData name="Federico Zani" userId="S::fzani@infn.it::640fd787-4f21-4c67-b6dc-303c6461c2b9" providerId="AD" clId="Web-{5686ABC0-9053-868E-54EE-1A2AA1E4C3B4}" dt="2022-05-23T12:47:31.535" v="331"/>
          <ac:graphicFrameMkLst>
            <pc:docMk/>
            <pc:sldMk cId="391606560" sldId="279"/>
            <ac:graphicFrameMk id="6" creationId="{FCBB804C-0B61-16FC-2137-75F563B44F86}"/>
          </ac:graphicFrameMkLst>
        </pc:graphicFrameChg>
      </pc:sldChg>
      <pc:sldChg chg="addSp delSp modSp add ord replId">
        <pc:chgData name="Federico Zani" userId="S::fzani@infn.it::640fd787-4f21-4c67-b6dc-303c6461c2b9" providerId="AD" clId="Web-{5686ABC0-9053-868E-54EE-1A2AA1E4C3B4}" dt="2022-05-23T12:56:46.735" v="338" actId="1076"/>
        <pc:sldMkLst>
          <pc:docMk/>
          <pc:sldMk cId="2710234850" sldId="280"/>
        </pc:sldMkLst>
        <pc:picChg chg="add mod">
          <ac:chgData name="Federico Zani" userId="S::fzani@infn.it::640fd787-4f21-4c67-b6dc-303c6461c2b9" providerId="AD" clId="Web-{5686ABC0-9053-868E-54EE-1A2AA1E4C3B4}" dt="2022-05-23T12:56:46.735" v="338" actId="1076"/>
          <ac:picMkLst>
            <pc:docMk/>
            <pc:sldMk cId="2710234850" sldId="280"/>
            <ac:picMk id="2" creationId="{2604C2B9-0481-0972-42D7-CE6521FE4E6E}"/>
          </ac:picMkLst>
        </pc:picChg>
        <pc:picChg chg="del">
          <ac:chgData name="Federico Zani" userId="S::fzani@infn.it::640fd787-4f21-4c67-b6dc-303c6461c2b9" providerId="AD" clId="Web-{5686ABC0-9053-868E-54EE-1A2AA1E4C3B4}" dt="2022-05-23T12:56:33.860" v="334"/>
          <ac:picMkLst>
            <pc:docMk/>
            <pc:sldMk cId="2710234850" sldId="280"/>
            <ac:picMk id="22" creationId="{07F2EFE9-C29E-58D7-EBF8-B59E4DE1ACFC}"/>
          </ac:picMkLst>
        </pc:picChg>
      </pc:sldChg>
      <pc:sldChg chg="addSp delSp modSp add replId">
        <pc:chgData name="Federico Zani" userId="S::fzani@infn.it::640fd787-4f21-4c67-b6dc-303c6461c2b9" providerId="AD" clId="Web-{5686ABC0-9053-868E-54EE-1A2AA1E4C3B4}" dt="2022-05-23T14:10:03.114" v="405" actId="1076"/>
        <pc:sldMkLst>
          <pc:docMk/>
          <pc:sldMk cId="3553946451" sldId="281"/>
        </pc:sldMkLst>
        <pc:picChg chg="del">
          <ac:chgData name="Federico Zani" userId="S::fzani@infn.it::640fd787-4f21-4c67-b6dc-303c6461c2b9" providerId="AD" clId="Web-{5686ABC0-9053-868E-54EE-1A2AA1E4C3B4}" dt="2022-05-23T14:07:26.767" v="394"/>
          <ac:picMkLst>
            <pc:docMk/>
            <pc:sldMk cId="3553946451" sldId="281"/>
            <ac:picMk id="2" creationId="{2604C2B9-0481-0972-42D7-CE6521FE4E6E}"/>
          </ac:picMkLst>
        </pc:picChg>
        <pc:picChg chg="add del mod">
          <ac:chgData name="Federico Zani" userId="S::fzani@infn.it::640fd787-4f21-4c67-b6dc-303c6461c2b9" providerId="AD" clId="Web-{5686ABC0-9053-868E-54EE-1A2AA1E4C3B4}" dt="2022-05-23T14:09:49.130" v="398"/>
          <ac:picMkLst>
            <pc:docMk/>
            <pc:sldMk cId="3553946451" sldId="281"/>
            <ac:picMk id="3" creationId="{094DF0E7-5078-8A05-12A7-D2B330AD3600}"/>
          </ac:picMkLst>
        </pc:picChg>
        <pc:picChg chg="add mod">
          <ac:chgData name="Federico Zani" userId="S::fzani@infn.it::640fd787-4f21-4c67-b6dc-303c6461c2b9" providerId="AD" clId="Web-{5686ABC0-9053-868E-54EE-1A2AA1E4C3B4}" dt="2022-05-23T14:10:03.114" v="405" actId="1076"/>
          <ac:picMkLst>
            <pc:docMk/>
            <pc:sldMk cId="3553946451" sldId="281"/>
            <ac:picMk id="4" creationId="{72F0DB2F-2042-9E88-B153-4F36F67DABD2}"/>
          </ac:picMkLst>
        </pc:picChg>
      </pc:sldChg>
      <pc:sldChg chg="modSp add replId">
        <pc:chgData name="Federico Zani" userId="S::fzani@infn.it::640fd787-4f21-4c67-b6dc-303c6461c2b9" providerId="AD" clId="Web-{5686ABC0-9053-868E-54EE-1A2AA1E4C3B4}" dt="2022-05-23T14:20:20.770" v="568" actId="20577"/>
        <pc:sldMkLst>
          <pc:docMk/>
          <pc:sldMk cId="3888015790" sldId="282"/>
        </pc:sldMkLst>
        <pc:spChg chg="mod">
          <ac:chgData name="Federico Zani" userId="S::fzani@infn.it::640fd787-4f21-4c67-b6dc-303c6461c2b9" providerId="AD" clId="Web-{5686ABC0-9053-868E-54EE-1A2AA1E4C3B4}" dt="2022-05-23T14:15:19.278" v="428" actId="20577"/>
          <ac:spMkLst>
            <pc:docMk/>
            <pc:sldMk cId="3888015790" sldId="282"/>
            <ac:spMk id="2" creationId="{080A3DDF-1DC5-2380-6BBB-202507127FC6}"/>
          </ac:spMkLst>
        </pc:spChg>
        <pc:spChg chg="mod">
          <ac:chgData name="Federico Zani" userId="S::fzani@infn.it::640fd787-4f21-4c67-b6dc-303c6461c2b9" providerId="AD" clId="Web-{5686ABC0-9053-868E-54EE-1A2AA1E4C3B4}" dt="2022-05-23T14:20:20.770" v="568" actId="20577"/>
          <ac:spMkLst>
            <pc:docMk/>
            <pc:sldMk cId="3888015790" sldId="282"/>
            <ac:spMk id="783" creationId="{65A66509-0A29-5669-CA63-708DDDE65CD6}"/>
          </ac:spMkLst>
        </pc:spChg>
      </pc:sldChg>
      <pc:sldChg chg="addSp delSp modSp add replId delAnim">
        <pc:chgData name="Federico Zani" userId="S::fzani@infn.it::640fd787-4f21-4c67-b6dc-303c6461c2b9" providerId="AD" clId="Web-{5686ABC0-9053-868E-54EE-1A2AA1E4C3B4}" dt="2022-05-23T14:29:26.643" v="631" actId="1076"/>
        <pc:sldMkLst>
          <pc:docMk/>
          <pc:sldMk cId="2718072238" sldId="283"/>
        </pc:sldMkLst>
        <pc:spChg chg="mod">
          <ac:chgData name="Federico Zani" userId="S::fzani@infn.it::640fd787-4f21-4c67-b6dc-303c6461c2b9" providerId="AD" clId="Web-{5686ABC0-9053-868E-54EE-1A2AA1E4C3B4}" dt="2022-05-23T14:26:38.499" v="580" actId="20577"/>
          <ac:spMkLst>
            <pc:docMk/>
            <pc:sldMk cId="2718072238" sldId="283"/>
            <ac:spMk id="2" creationId="{080A3DDF-1DC5-2380-6BBB-202507127FC6}"/>
          </ac:spMkLst>
        </pc:spChg>
        <pc:spChg chg="del">
          <ac:chgData name="Federico Zani" userId="S::fzani@infn.it::640fd787-4f21-4c67-b6dc-303c6461c2b9" providerId="AD" clId="Web-{5686ABC0-9053-868E-54EE-1A2AA1E4C3B4}" dt="2022-05-23T14:26:41.358" v="581"/>
          <ac:spMkLst>
            <pc:docMk/>
            <pc:sldMk cId="2718072238" sldId="283"/>
            <ac:spMk id="3" creationId="{791E6FCC-99FF-D558-2DA5-E5D390E6B45D}"/>
          </ac:spMkLst>
        </pc:spChg>
        <pc:spChg chg="add del mod">
          <ac:chgData name="Federico Zani" userId="S::fzani@infn.it::640fd787-4f21-4c67-b6dc-303c6461c2b9" providerId="AD" clId="Web-{5686ABC0-9053-868E-54EE-1A2AA1E4C3B4}" dt="2022-05-23T14:26:45.483" v="584"/>
          <ac:spMkLst>
            <pc:docMk/>
            <pc:sldMk cId="2718072238" sldId="283"/>
            <ac:spMk id="5" creationId="{D4BA9E4B-55CF-41A3-A845-1944C7429678}"/>
          </ac:spMkLst>
        </pc:spChg>
        <pc:spChg chg="add mod">
          <ac:chgData name="Federico Zani" userId="S::fzani@infn.it::640fd787-4f21-4c67-b6dc-303c6461c2b9" providerId="AD" clId="Web-{5686ABC0-9053-868E-54EE-1A2AA1E4C3B4}" dt="2022-05-23T14:28:01.657" v="607" actId="20577"/>
          <ac:spMkLst>
            <pc:docMk/>
            <pc:sldMk cId="2718072238" sldId="283"/>
            <ac:spMk id="6" creationId="{490FB128-2A63-B2C9-7BF1-69B2A1551E03}"/>
          </ac:spMkLst>
        </pc:spChg>
        <pc:spChg chg="add mod">
          <ac:chgData name="Federico Zani" userId="S::fzani@infn.it::640fd787-4f21-4c67-b6dc-303c6461c2b9" providerId="AD" clId="Web-{5686ABC0-9053-868E-54EE-1A2AA1E4C3B4}" dt="2022-05-23T14:29:23.940" v="630" actId="1076"/>
          <ac:spMkLst>
            <pc:docMk/>
            <pc:sldMk cId="2718072238" sldId="283"/>
            <ac:spMk id="9" creationId="{4F1EA24C-0956-1022-32AE-6D5EE7BD426B}"/>
          </ac:spMkLst>
        </pc:spChg>
        <pc:cxnChg chg="add mod">
          <ac:chgData name="Federico Zani" userId="S::fzani@infn.it::640fd787-4f21-4c67-b6dc-303c6461c2b9" providerId="AD" clId="Web-{5686ABC0-9053-868E-54EE-1A2AA1E4C3B4}" dt="2022-05-23T14:29:26.643" v="631" actId="1076"/>
          <ac:cxnSpMkLst>
            <pc:docMk/>
            <pc:sldMk cId="2718072238" sldId="283"/>
            <ac:cxnSpMk id="7" creationId="{74B9B1C9-09B2-BD11-568B-9864BEFA8A53}"/>
          </ac:cxnSpMkLst>
        </pc:cxnChg>
      </pc:sldChg>
    </pc:docChg>
  </pc:docChgLst>
  <pc:docChgLst>
    <pc:chgData name="Federico Zani" userId="S::fzani@infn.it::640fd787-4f21-4c67-b6dc-303c6461c2b9" providerId="AD" clId="Web-{31A4F480-06D2-810C-3B56-92E2D6D6848C}"/>
    <pc:docChg chg="modSld">
      <pc:chgData name="Federico Zani" userId="S::fzani@infn.it::640fd787-4f21-4c67-b6dc-303c6461c2b9" providerId="AD" clId="Web-{31A4F480-06D2-810C-3B56-92E2D6D6848C}" dt="2022-05-26T12:49:47.566" v="238"/>
      <pc:docMkLst>
        <pc:docMk/>
      </pc:docMkLst>
      <pc:sldChg chg="delAnim modAnim">
        <pc:chgData name="Federico Zani" userId="S::fzani@infn.it::640fd787-4f21-4c67-b6dc-303c6461c2b9" providerId="AD" clId="Web-{31A4F480-06D2-810C-3B56-92E2D6D6848C}" dt="2022-05-26T12:49:35.909" v="237"/>
        <pc:sldMkLst>
          <pc:docMk/>
          <pc:sldMk cId="3593965258" sldId="257"/>
        </pc:sldMkLst>
      </pc:sldChg>
      <pc:sldChg chg="delAnim modAnim">
        <pc:chgData name="Federico Zani" userId="S::fzani@infn.it::640fd787-4f21-4c67-b6dc-303c6461c2b9" providerId="AD" clId="Web-{31A4F480-06D2-810C-3B56-92E2D6D6848C}" dt="2022-05-26T12:49:25.893" v="236"/>
        <pc:sldMkLst>
          <pc:docMk/>
          <pc:sldMk cId="318185969" sldId="258"/>
        </pc:sldMkLst>
      </pc:sldChg>
      <pc:sldChg chg="delAnim modAnim">
        <pc:chgData name="Federico Zani" userId="S::fzani@infn.it::640fd787-4f21-4c67-b6dc-303c6461c2b9" providerId="AD" clId="Web-{31A4F480-06D2-810C-3B56-92E2D6D6848C}" dt="2022-05-26T12:49:01.517" v="235"/>
        <pc:sldMkLst>
          <pc:docMk/>
          <pc:sldMk cId="2663211565" sldId="260"/>
        </pc:sldMkLst>
      </pc:sldChg>
      <pc:sldChg chg="delAnim modAnim">
        <pc:chgData name="Federico Zani" userId="S::fzani@infn.it::640fd787-4f21-4c67-b6dc-303c6461c2b9" providerId="AD" clId="Web-{31A4F480-06D2-810C-3B56-92E2D6D6848C}" dt="2022-05-26T12:48:42.361" v="233"/>
        <pc:sldMkLst>
          <pc:docMk/>
          <pc:sldMk cId="3491161734" sldId="262"/>
        </pc:sldMkLst>
      </pc:sldChg>
      <pc:sldChg chg="delAnim modAnim">
        <pc:chgData name="Federico Zani" userId="S::fzani@infn.it::640fd787-4f21-4c67-b6dc-303c6461c2b9" providerId="AD" clId="Web-{31A4F480-06D2-810C-3B56-92E2D6D6848C}" dt="2022-05-26T12:48:55.830" v="234"/>
        <pc:sldMkLst>
          <pc:docMk/>
          <pc:sldMk cId="722579210" sldId="263"/>
        </pc:sldMkLst>
      </pc:sldChg>
      <pc:sldChg chg="delAnim modAnim">
        <pc:chgData name="Federico Zani" userId="S::fzani@infn.it::640fd787-4f21-4c67-b6dc-303c6461c2b9" providerId="AD" clId="Web-{31A4F480-06D2-810C-3B56-92E2D6D6848C}" dt="2022-05-26T12:48:34.532" v="232"/>
        <pc:sldMkLst>
          <pc:docMk/>
          <pc:sldMk cId="3808954829" sldId="265"/>
        </pc:sldMkLst>
      </pc:sldChg>
      <pc:sldChg chg="delAnim modAnim">
        <pc:chgData name="Federico Zani" userId="S::fzani@infn.it::640fd787-4f21-4c67-b6dc-303c6461c2b9" providerId="AD" clId="Web-{31A4F480-06D2-810C-3B56-92E2D6D6848C}" dt="2022-05-26T12:49:47.566" v="238"/>
        <pc:sldMkLst>
          <pc:docMk/>
          <pc:sldMk cId="2675229241" sldId="272"/>
        </pc:sldMkLst>
      </pc:sldChg>
      <pc:sldChg chg="addSp delSp modSp addAnim delAnim">
        <pc:chgData name="Federico Zani" userId="S::fzani@infn.it::640fd787-4f21-4c67-b6dc-303c6461c2b9" providerId="AD" clId="Web-{31A4F480-06D2-810C-3B56-92E2D6D6848C}" dt="2022-05-26T12:48:14.376" v="231" actId="20577"/>
        <pc:sldMkLst>
          <pc:docMk/>
          <pc:sldMk cId="3210292178" sldId="292"/>
        </pc:sldMkLst>
        <pc:spChg chg="del">
          <ac:chgData name="Federico Zani" userId="S::fzani@infn.it::640fd787-4f21-4c67-b6dc-303c6461c2b9" providerId="AD" clId="Web-{31A4F480-06D2-810C-3B56-92E2D6D6848C}" dt="2022-05-26T12:38:34.548" v="0"/>
          <ac:spMkLst>
            <pc:docMk/>
            <pc:sldMk cId="3210292178" sldId="292"/>
            <ac:spMk id="3" creationId="{22F67FF1-21C5-9E24-CC21-51B1FBCE71EE}"/>
          </ac:spMkLst>
        </pc:spChg>
        <pc:spChg chg="add mod">
          <ac:chgData name="Federico Zani" userId="S::fzani@infn.it::640fd787-4f21-4c67-b6dc-303c6461c2b9" providerId="AD" clId="Web-{31A4F480-06D2-810C-3B56-92E2D6D6848C}" dt="2022-05-26T12:48:14.376" v="231" actId="20577"/>
          <ac:spMkLst>
            <pc:docMk/>
            <pc:sldMk cId="3210292178" sldId="292"/>
            <ac:spMk id="4" creationId="{6CAFDF59-A5D5-6821-5C90-D6C803AE1071}"/>
          </ac:spMkLst>
        </pc:spChg>
      </pc:sldChg>
    </pc:docChg>
  </pc:docChgLst>
  <pc:docChgLst>
    <pc:chgData name="Federico Zani" userId="S::fzani@infn.it::640fd787-4f21-4c67-b6dc-303c6461c2b9" providerId="AD" clId="Web-{E59131ED-4A41-CA0A-96C6-84C036B3F7B1}"/>
    <pc:docChg chg="addSld delSld modSld sldOrd">
      <pc:chgData name="Federico Zani" userId="S::fzani@infn.it::640fd787-4f21-4c67-b6dc-303c6461c2b9" providerId="AD" clId="Web-{E59131ED-4A41-CA0A-96C6-84C036B3F7B1}" dt="2022-05-24T07:33:09.438" v="505" actId="20577"/>
      <pc:docMkLst>
        <pc:docMk/>
      </pc:docMkLst>
      <pc:sldChg chg="modSp">
        <pc:chgData name="Federico Zani" userId="S::fzani@infn.it::640fd787-4f21-4c67-b6dc-303c6461c2b9" providerId="AD" clId="Web-{E59131ED-4A41-CA0A-96C6-84C036B3F7B1}" dt="2022-05-23T17:11:04.936" v="9" actId="20577"/>
        <pc:sldMkLst>
          <pc:docMk/>
          <pc:sldMk cId="2979223466" sldId="256"/>
        </pc:sldMkLst>
        <pc:spChg chg="mod">
          <ac:chgData name="Federico Zani" userId="S::fzani@infn.it::640fd787-4f21-4c67-b6dc-303c6461c2b9" providerId="AD" clId="Web-{E59131ED-4A41-CA0A-96C6-84C036B3F7B1}" dt="2022-05-23T17:11:04.936" v="9" actId="20577"/>
          <ac:spMkLst>
            <pc:docMk/>
            <pc:sldMk cId="2979223466" sldId="256"/>
            <ac:spMk id="2" creationId="{00000000-0000-0000-0000-000000000000}"/>
          </ac:spMkLst>
        </pc:spChg>
      </pc:sldChg>
      <pc:sldChg chg="del">
        <pc:chgData name="Federico Zani" userId="S::fzani@infn.it::640fd787-4f21-4c67-b6dc-303c6461c2b9" providerId="AD" clId="Web-{E59131ED-4A41-CA0A-96C6-84C036B3F7B1}" dt="2022-05-24T06:36:02.631" v="438"/>
        <pc:sldMkLst>
          <pc:docMk/>
          <pc:sldMk cId="126761804" sldId="259"/>
        </pc:sldMkLst>
      </pc:sldChg>
      <pc:sldChg chg="modSp">
        <pc:chgData name="Federico Zani" userId="S::fzani@infn.it::640fd787-4f21-4c67-b6dc-303c6461c2b9" providerId="AD" clId="Web-{E59131ED-4A41-CA0A-96C6-84C036B3F7B1}" dt="2022-05-24T06:37:08.445" v="473" actId="20577"/>
        <pc:sldMkLst>
          <pc:docMk/>
          <pc:sldMk cId="2663211565" sldId="260"/>
        </pc:sldMkLst>
        <pc:spChg chg="mod">
          <ac:chgData name="Federico Zani" userId="S::fzani@infn.it::640fd787-4f21-4c67-b6dc-303c6461c2b9" providerId="AD" clId="Web-{E59131ED-4A41-CA0A-96C6-84C036B3F7B1}" dt="2022-05-24T06:37:08.445" v="473" actId="20577"/>
          <ac:spMkLst>
            <pc:docMk/>
            <pc:sldMk cId="2663211565" sldId="260"/>
            <ac:spMk id="3" creationId="{204F9AA9-72BD-AB72-0D50-D1B764849F60}"/>
          </ac:spMkLst>
        </pc:spChg>
      </pc:sldChg>
      <pc:sldChg chg="modSp">
        <pc:chgData name="Federico Zani" userId="S::fzani@infn.it::640fd787-4f21-4c67-b6dc-303c6461c2b9" providerId="AD" clId="Web-{E59131ED-4A41-CA0A-96C6-84C036B3F7B1}" dt="2022-05-24T06:37:47.087" v="498" actId="20577"/>
        <pc:sldMkLst>
          <pc:docMk/>
          <pc:sldMk cId="117321498" sldId="261"/>
        </pc:sldMkLst>
        <pc:spChg chg="mod">
          <ac:chgData name="Federico Zani" userId="S::fzani@infn.it::640fd787-4f21-4c67-b6dc-303c6461c2b9" providerId="AD" clId="Web-{E59131ED-4A41-CA0A-96C6-84C036B3F7B1}" dt="2022-05-24T06:37:47.087" v="498" actId="20577"/>
          <ac:spMkLst>
            <pc:docMk/>
            <pc:sldMk cId="117321498" sldId="261"/>
            <ac:spMk id="3" creationId="{22F67FF1-21C5-9E24-CC21-51B1FBCE71EE}"/>
          </ac:spMkLst>
        </pc:spChg>
      </pc:sldChg>
      <pc:sldChg chg="del">
        <pc:chgData name="Federico Zani" userId="S::fzani@infn.it::640fd787-4f21-4c67-b6dc-303c6461c2b9" providerId="AD" clId="Web-{E59131ED-4A41-CA0A-96C6-84C036B3F7B1}" dt="2022-05-24T06:25:33.738" v="422"/>
        <pc:sldMkLst>
          <pc:docMk/>
          <pc:sldMk cId="992288682" sldId="269"/>
        </pc:sldMkLst>
      </pc:sldChg>
      <pc:sldChg chg="modSp">
        <pc:chgData name="Federico Zani" userId="S::fzani@infn.it::640fd787-4f21-4c67-b6dc-303c6461c2b9" providerId="AD" clId="Web-{E59131ED-4A41-CA0A-96C6-84C036B3F7B1}" dt="2022-05-23T17:27:03.568" v="158" actId="20577"/>
        <pc:sldMkLst>
          <pc:docMk/>
          <pc:sldMk cId="2721489938" sldId="270"/>
        </pc:sldMkLst>
        <pc:spChg chg="mod">
          <ac:chgData name="Federico Zani" userId="S::fzani@infn.it::640fd787-4f21-4c67-b6dc-303c6461c2b9" providerId="AD" clId="Web-{E59131ED-4A41-CA0A-96C6-84C036B3F7B1}" dt="2022-05-23T17:27:03.568" v="158" actId="20577"/>
          <ac:spMkLst>
            <pc:docMk/>
            <pc:sldMk cId="2721489938" sldId="270"/>
            <ac:spMk id="4" creationId="{C3D80809-809D-9518-02C7-C03F87E23F66}"/>
          </ac:spMkLst>
        </pc:spChg>
      </pc:sldChg>
      <pc:sldChg chg="modSp">
        <pc:chgData name="Federico Zani" userId="S::fzani@infn.it::640fd787-4f21-4c67-b6dc-303c6461c2b9" providerId="AD" clId="Web-{E59131ED-4A41-CA0A-96C6-84C036B3F7B1}" dt="2022-05-23T17:23:40.470" v="142" actId="20577"/>
        <pc:sldMkLst>
          <pc:docMk/>
          <pc:sldMk cId="4116905426" sldId="271"/>
        </pc:sldMkLst>
        <pc:spChg chg="mod">
          <ac:chgData name="Federico Zani" userId="S::fzani@infn.it::640fd787-4f21-4c67-b6dc-303c6461c2b9" providerId="AD" clId="Web-{E59131ED-4A41-CA0A-96C6-84C036B3F7B1}" dt="2022-05-23T17:23:40.470" v="142" actId="20577"/>
          <ac:spMkLst>
            <pc:docMk/>
            <pc:sldMk cId="4116905426" sldId="271"/>
            <ac:spMk id="4" creationId="{C3D80809-809D-9518-02C7-C03F87E23F66}"/>
          </ac:spMkLst>
        </pc:spChg>
      </pc:sldChg>
      <pc:sldChg chg="modSp">
        <pc:chgData name="Federico Zani" userId="S::fzani@infn.it::640fd787-4f21-4c67-b6dc-303c6461c2b9" providerId="AD" clId="Web-{E59131ED-4A41-CA0A-96C6-84C036B3F7B1}" dt="2022-05-23T17:26:55.740" v="153" actId="20577"/>
        <pc:sldMkLst>
          <pc:docMk/>
          <pc:sldMk cId="2675229241" sldId="272"/>
        </pc:sldMkLst>
        <pc:spChg chg="mod">
          <ac:chgData name="Federico Zani" userId="S::fzani@infn.it::640fd787-4f21-4c67-b6dc-303c6461c2b9" providerId="AD" clId="Web-{E59131ED-4A41-CA0A-96C6-84C036B3F7B1}" dt="2022-05-23T17:26:55.740" v="153" actId="20577"/>
          <ac:spMkLst>
            <pc:docMk/>
            <pc:sldMk cId="2675229241" sldId="272"/>
            <ac:spMk id="2" creationId="{5F6870BE-ECAB-D317-2B2E-85126422F454}"/>
          </ac:spMkLst>
        </pc:spChg>
        <pc:spChg chg="mod">
          <ac:chgData name="Federico Zani" userId="S::fzani@infn.it::640fd787-4f21-4c67-b6dc-303c6461c2b9" providerId="AD" clId="Web-{E59131ED-4A41-CA0A-96C6-84C036B3F7B1}" dt="2022-05-23T17:23:54.079" v="145" actId="20577"/>
          <ac:spMkLst>
            <pc:docMk/>
            <pc:sldMk cId="2675229241" sldId="272"/>
            <ac:spMk id="4" creationId="{C3D80809-809D-9518-02C7-C03F87E23F66}"/>
          </ac:spMkLst>
        </pc:spChg>
      </pc:sldChg>
      <pc:sldChg chg="modSp modTransition addAnim modAnim">
        <pc:chgData name="Federico Zani" userId="S::fzani@infn.it::640fd787-4f21-4c67-b6dc-303c6461c2b9" providerId="AD" clId="Web-{E59131ED-4A41-CA0A-96C6-84C036B3F7B1}" dt="2022-05-23T17:18:02.899" v="78" actId="20577"/>
        <pc:sldMkLst>
          <pc:docMk/>
          <pc:sldMk cId="3282989335" sldId="273"/>
        </pc:sldMkLst>
        <pc:spChg chg="mod">
          <ac:chgData name="Federico Zani" userId="S::fzani@infn.it::640fd787-4f21-4c67-b6dc-303c6461c2b9" providerId="AD" clId="Web-{E59131ED-4A41-CA0A-96C6-84C036B3F7B1}" dt="2022-05-23T17:18:02.899" v="78" actId="20577"/>
          <ac:spMkLst>
            <pc:docMk/>
            <pc:sldMk cId="3282989335" sldId="273"/>
            <ac:spMk id="12" creationId="{51F9CD9E-2CC7-0B7B-4475-791EBD920669}"/>
          </ac:spMkLst>
        </pc:spChg>
      </pc:sldChg>
      <pc:sldChg chg="modSp ord">
        <pc:chgData name="Federico Zani" userId="S::fzani@infn.it::640fd787-4f21-4c67-b6dc-303c6461c2b9" providerId="AD" clId="Web-{E59131ED-4A41-CA0A-96C6-84C036B3F7B1}" dt="2022-05-24T07:33:09.438" v="505" actId="20577"/>
        <pc:sldMkLst>
          <pc:docMk/>
          <pc:sldMk cId="3745056540" sldId="275"/>
        </pc:sldMkLst>
        <pc:spChg chg="mod">
          <ac:chgData name="Federico Zani" userId="S::fzani@infn.it::640fd787-4f21-4c67-b6dc-303c6461c2b9" providerId="AD" clId="Web-{E59131ED-4A41-CA0A-96C6-84C036B3F7B1}" dt="2022-05-24T07:33:09.438" v="505" actId="20577"/>
          <ac:spMkLst>
            <pc:docMk/>
            <pc:sldMk cId="3745056540" sldId="275"/>
            <ac:spMk id="3" creationId="{9937945B-5815-2A0D-0A72-A14CE6516E37}"/>
          </ac:spMkLst>
        </pc:spChg>
      </pc:sldChg>
      <pc:sldChg chg="addSp delSp modSp">
        <pc:chgData name="Federico Zani" userId="S::fzani@infn.it::640fd787-4f21-4c67-b6dc-303c6461c2b9" providerId="AD" clId="Web-{E59131ED-4A41-CA0A-96C6-84C036B3F7B1}" dt="2022-05-24T07:32:49" v="503" actId="1076"/>
        <pc:sldMkLst>
          <pc:docMk/>
          <pc:sldMk cId="3930819331" sldId="276"/>
        </pc:sldMkLst>
        <pc:picChg chg="add mod">
          <ac:chgData name="Federico Zani" userId="S::fzani@infn.it::640fd787-4f21-4c67-b6dc-303c6461c2b9" providerId="AD" clId="Web-{E59131ED-4A41-CA0A-96C6-84C036B3F7B1}" dt="2022-05-24T07:32:49" v="503" actId="1076"/>
          <ac:picMkLst>
            <pc:docMk/>
            <pc:sldMk cId="3930819331" sldId="276"/>
            <ac:picMk id="2" creationId="{625D234A-1EE2-E509-C318-48BA3AD7C189}"/>
          </ac:picMkLst>
        </pc:picChg>
        <pc:picChg chg="del">
          <ac:chgData name="Federico Zani" userId="S::fzani@infn.it::640fd787-4f21-4c67-b6dc-303c6461c2b9" providerId="AD" clId="Web-{E59131ED-4A41-CA0A-96C6-84C036B3F7B1}" dt="2022-05-24T07:32:35.781" v="499"/>
          <ac:picMkLst>
            <pc:docMk/>
            <pc:sldMk cId="3930819331" sldId="276"/>
            <ac:picMk id="22" creationId="{07F2EFE9-C29E-58D7-EBF8-B59E4DE1ACFC}"/>
          </ac:picMkLst>
        </pc:picChg>
      </pc:sldChg>
      <pc:sldChg chg="ord">
        <pc:chgData name="Federico Zani" userId="S::fzani@infn.it::640fd787-4f21-4c67-b6dc-303c6461c2b9" providerId="AD" clId="Web-{E59131ED-4A41-CA0A-96C6-84C036B3F7B1}" dt="2022-05-23T17:34:32.516" v="286"/>
        <pc:sldMkLst>
          <pc:docMk/>
          <pc:sldMk cId="2985520347" sldId="277"/>
        </pc:sldMkLst>
      </pc:sldChg>
      <pc:sldChg chg="modSp">
        <pc:chgData name="Federico Zani" userId="S::fzani@infn.it::640fd787-4f21-4c67-b6dc-303c6461c2b9" providerId="AD" clId="Web-{E59131ED-4A41-CA0A-96C6-84C036B3F7B1}" dt="2022-05-24T06:18:20.257" v="288" actId="20577"/>
        <pc:sldMkLst>
          <pc:docMk/>
          <pc:sldMk cId="2711183132" sldId="278"/>
        </pc:sldMkLst>
        <pc:spChg chg="mod">
          <ac:chgData name="Federico Zani" userId="S::fzani@infn.it::640fd787-4f21-4c67-b6dc-303c6461c2b9" providerId="AD" clId="Web-{E59131ED-4A41-CA0A-96C6-84C036B3F7B1}" dt="2022-05-24T06:18:20.257" v="288" actId="20577"/>
          <ac:spMkLst>
            <pc:docMk/>
            <pc:sldMk cId="2711183132" sldId="278"/>
            <ac:spMk id="5" creationId="{446AC2C9-056A-936B-AF91-E3F6C93EAA0B}"/>
          </ac:spMkLst>
        </pc:spChg>
      </pc:sldChg>
      <pc:sldChg chg="modSp addAnim delAnim modAnim">
        <pc:chgData name="Federico Zani" userId="S::fzani@infn.it::640fd787-4f21-4c67-b6dc-303c6461c2b9" providerId="AD" clId="Web-{E59131ED-4A41-CA0A-96C6-84C036B3F7B1}" dt="2022-05-24T06:23:29.094" v="348" actId="20577"/>
        <pc:sldMkLst>
          <pc:docMk/>
          <pc:sldMk cId="391606560" sldId="279"/>
        </pc:sldMkLst>
        <pc:spChg chg="mod">
          <ac:chgData name="Federico Zani" userId="S::fzani@infn.it::640fd787-4f21-4c67-b6dc-303c6461c2b9" providerId="AD" clId="Web-{E59131ED-4A41-CA0A-96C6-84C036B3F7B1}" dt="2022-05-24T06:23:29.094" v="348" actId="20577"/>
          <ac:spMkLst>
            <pc:docMk/>
            <pc:sldMk cId="391606560" sldId="279"/>
            <ac:spMk id="783" creationId="{65A66509-0A29-5669-CA63-708DDDE65CD6}"/>
          </ac:spMkLst>
        </pc:spChg>
      </pc:sldChg>
      <pc:sldChg chg="modSp addAnim modAnim">
        <pc:chgData name="Federico Zani" userId="S::fzani@infn.it::640fd787-4f21-4c67-b6dc-303c6461c2b9" providerId="AD" clId="Web-{E59131ED-4A41-CA0A-96C6-84C036B3F7B1}" dt="2022-05-24T06:24:55.362" v="421" actId="20577"/>
        <pc:sldMkLst>
          <pc:docMk/>
          <pc:sldMk cId="3888015790" sldId="282"/>
        </pc:sldMkLst>
        <pc:spChg chg="mod">
          <ac:chgData name="Federico Zani" userId="S::fzani@infn.it::640fd787-4f21-4c67-b6dc-303c6461c2b9" providerId="AD" clId="Web-{E59131ED-4A41-CA0A-96C6-84C036B3F7B1}" dt="2022-05-24T06:24:55.362" v="421" actId="20577"/>
          <ac:spMkLst>
            <pc:docMk/>
            <pc:sldMk cId="3888015790" sldId="282"/>
            <ac:spMk id="783" creationId="{65A66509-0A29-5669-CA63-708DDDE65CD6}"/>
          </ac:spMkLst>
        </pc:spChg>
      </pc:sldChg>
      <pc:sldChg chg="modSp">
        <pc:chgData name="Federico Zani" userId="S::fzani@infn.it::640fd787-4f21-4c67-b6dc-303c6461c2b9" providerId="AD" clId="Web-{E59131ED-4A41-CA0A-96C6-84C036B3F7B1}" dt="2022-05-23T17:33:49.453" v="268" actId="20577"/>
        <pc:sldMkLst>
          <pc:docMk/>
          <pc:sldMk cId="2718072238" sldId="283"/>
        </pc:sldMkLst>
        <pc:spChg chg="mod">
          <ac:chgData name="Federico Zani" userId="S::fzani@infn.it::640fd787-4f21-4c67-b6dc-303c6461c2b9" providerId="AD" clId="Web-{E59131ED-4A41-CA0A-96C6-84C036B3F7B1}" dt="2022-05-23T17:33:41.656" v="264" actId="20577"/>
          <ac:spMkLst>
            <pc:docMk/>
            <pc:sldMk cId="2718072238" sldId="283"/>
            <ac:spMk id="6" creationId="{490FB128-2A63-B2C9-7BF1-69B2A1551E03}"/>
          </ac:spMkLst>
        </pc:spChg>
        <pc:spChg chg="mod">
          <ac:chgData name="Federico Zani" userId="S::fzani@infn.it::640fd787-4f21-4c67-b6dc-303c6461c2b9" providerId="AD" clId="Web-{E59131ED-4A41-CA0A-96C6-84C036B3F7B1}" dt="2022-05-23T17:33:49.453" v="268" actId="20577"/>
          <ac:spMkLst>
            <pc:docMk/>
            <pc:sldMk cId="2718072238" sldId="283"/>
            <ac:spMk id="9" creationId="{4F1EA24C-0956-1022-32AE-6D5EE7BD426B}"/>
          </ac:spMkLst>
        </pc:spChg>
      </pc:sldChg>
      <pc:sldChg chg="addSp delSp modSp add replId delAnim">
        <pc:chgData name="Federico Zani" userId="S::fzani@infn.it::640fd787-4f21-4c67-b6dc-303c6461c2b9" providerId="AD" clId="Web-{E59131ED-4A41-CA0A-96C6-84C036B3F7B1}" dt="2022-05-23T17:19:25.745" v="85" actId="14100"/>
        <pc:sldMkLst>
          <pc:docMk/>
          <pc:sldMk cId="3072899629" sldId="284"/>
        </pc:sldMkLst>
        <pc:spChg chg="mod">
          <ac:chgData name="Federico Zani" userId="S::fzani@infn.it::640fd787-4f21-4c67-b6dc-303c6461c2b9" providerId="AD" clId="Web-{E59131ED-4A41-CA0A-96C6-84C036B3F7B1}" dt="2022-05-23T17:13:21.924" v="34" actId="20577"/>
          <ac:spMkLst>
            <pc:docMk/>
            <pc:sldMk cId="3072899629" sldId="284"/>
            <ac:spMk id="2" creationId="{5F6870BE-ECAB-D317-2B2E-85126422F454}"/>
          </ac:spMkLst>
        </pc:spChg>
        <pc:spChg chg="del">
          <ac:chgData name="Federico Zani" userId="S::fzani@infn.it::640fd787-4f21-4c67-b6dc-303c6461c2b9" providerId="AD" clId="Web-{E59131ED-4A41-CA0A-96C6-84C036B3F7B1}" dt="2022-05-23T17:13:27.721" v="35"/>
          <ac:spMkLst>
            <pc:docMk/>
            <pc:sldMk cId="3072899629" sldId="284"/>
            <ac:spMk id="4" creationId="{C3D80809-809D-9518-02C7-C03F87E23F66}"/>
          </ac:spMkLst>
        </pc:spChg>
        <pc:spChg chg="add del mod">
          <ac:chgData name="Federico Zani" userId="S::fzani@infn.it::640fd787-4f21-4c67-b6dc-303c6461c2b9" providerId="AD" clId="Web-{E59131ED-4A41-CA0A-96C6-84C036B3F7B1}" dt="2022-05-23T17:13:32.393" v="36"/>
          <ac:spMkLst>
            <pc:docMk/>
            <pc:sldMk cId="3072899629" sldId="284"/>
            <ac:spMk id="5" creationId="{04A986EF-0E03-5CF7-2AC2-CBC215CA9744}"/>
          </ac:spMkLst>
        </pc:spChg>
        <pc:spChg chg="add mod">
          <ac:chgData name="Federico Zani" userId="S::fzani@infn.it::640fd787-4f21-4c67-b6dc-303c6461c2b9" providerId="AD" clId="Web-{E59131ED-4A41-CA0A-96C6-84C036B3F7B1}" dt="2022-05-23T17:19:25.745" v="85" actId="14100"/>
          <ac:spMkLst>
            <pc:docMk/>
            <pc:sldMk cId="3072899629" sldId="284"/>
            <ac:spMk id="7" creationId="{3B3356D9-4C59-8971-098F-88B3CA179CD1}"/>
          </ac:spMkLst>
        </pc:spChg>
        <pc:picChg chg="add mod">
          <ac:chgData name="Federico Zani" userId="S::fzani@infn.it::640fd787-4f21-4c67-b6dc-303c6461c2b9" providerId="AD" clId="Web-{E59131ED-4A41-CA0A-96C6-84C036B3F7B1}" dt="2022-05-23T17:16:20.693" v="43" actId="1076"/>
          <ac:picMkLst>
            <pc:docMk/>
            <pc:sldMk cId="3072899629" sldId="284"/>
            <ac:picMk id="6" creationId="{9FD1A580-6622-CF68-FE8F-BE4D8B46D08E}"/>
          </ac:picMkLst>
        </pc:picChg>
      </pc:sldChg>
      <pc:sldChg chg="addSp modSp add replId addAnim modAnim">
        <pc:chgData name="Federico Zani" userId="S::fzani@infn.it::640fd787-4f21-4c67-b6dc-303c6461c2b9" providerId="AD" clId="Web-{E59131ED-4A41-CA0A-96C6-84C036B3F7B1}" dt="2022-05-23T17:33:14.577" v="261"/>
        <pc:sldMkLst>
          <pc:docMk/>
          <pc:sldMk cId="3766327387" sldId="285"/>
        </pc:sldMkLst>
        <pc:spChg chg="mod">
          <ac:chgData name="Federico Zani" userId="S::fzani@infn.it::640fd787-4f21-4c67-b6dc-303c6461c2b9" providerId="AD" clId="Web-{E59131ED-4A41-CA0A-96C6-84C036B3F7B1}" dt="2022-05-23T17:30:13.744" v="165" actId="20577"/>
          <ac:spMkLst>
            <pc:docMk/>
            <pc:sldMk cId="3766327387" sldId="285"/>
            <ac:spMk id="2" creationId="{D9FAD1FC-E8F6-486F-3DA2-884FF7D74E76}"/>
          </ac:spMkLst>
        </pc:spChg>
        <pc:spChg chg="add mod">
          <ac:chgData name="Federico Zani" userId="S::fzani@infn.it::640fd787-4f21-4c67-b6dc-303c6461c2b9" providerId="AD" clId="Web-{E59131ED-4A41-CA0A-96C6-84C036B3F7B1}" dt="2022-05-23T17:31:33.278" v="254"/>
          <ac:spMkLst>
            <pc:docMk/>
            <pc:sldMk cId="3766327387" sldId="285"/>
            <ac:spMk id="3" creationId="{71AD3BD5-89B1-BD73-9955-AF501A704CCA}"/>
          </ac:spMkLst>
        </pc:spChg>
        <pc:spChg chg="mod">
          <ac:chgData name="Federico Zani" userId="S::fzani@infn.it::640fd787-4f21-4c67-b6dc-303c6461c2b9" providerId="AD" clId="Web-{E59131ED-4A41-CA0A-96C6-84C036B3F7B1}" dt="2022-05-23T17:30:51.495" v="244" actId="20577"/>
          <ac:spMkLst>
            <pc:docMk/>
            <pc:sldMk cId="3766327387" sldId="285"/>
            <ac:spMk id="7" creationId="{DB0B9FA8-FE50-FB4A-5120-C19112BE08D9}"/>
          </ac:spMkLst>
        </pc:spChg>
      </pc:sldChg>
      <pc:sldChg chg="addSp delSp modSp add ord replId">
        <pc:chgData name="Federico Zani" userId="S::fzani@infn.it::640fd787-4f21-4c67-b6dc-303c6461c2b9" providerId="AD" clId="Web-{E59131ED-4A41-CA0A-96C6-84C036B3F7B1}" dt="2022-05-24T06:34:47.832" v="437" actId="1076"/>
        <pc:sldMkLst>
          <pc:docMk/>
          <pc:sldMk cId="3463402752" sldId="286"/>
        </pc:sldMkLst>
        <pc:picChg chg="del">
          <ac:chgData name="Federico Zani" userId="S::fzani@infn.it::640fd787-4f21-4c67-b6dc-303c6461c2b9" providerId="AD" clId="Web-{E59131ED-4A41-CA0A-96C6-84C036B3F7B1}" dt="2022-05-24T06:34:26.643" v="432"/>
          <ac:picMkLst>
            <pc:docMk/>
            <pc:sldMk cId="3463402752" sldId="286"/>
            <ac:picMk id="2" creationId="{2604C2B9-0481-0972-42D7-CE6521FE4E6E}"/>
          </ac:picMkLst>
        </pc:picChg>
        <pc:picChg chg="add mod">
          <ac:chgData name="Federico Zani" userId="S::fzani@infn.it::640fd787-4f21-4c67-b6dc-303c6461c2b9" providerId="AD" clId="Web-{E59131ED-4A41-CA0A-96C6-84C036B3F7B1}" dt="2022-05-24T06:34:47.832" v="437" actId="1076"/>
          <ac:picMkLst>
            <pc:docMk/>
            <pc:sldMk cId="3463402752" sldId="286"/>
            <ac:picMk id="3" creationId="{5BEA250E-AE86-347C-6722-179F931939FF}"/>
          </ac:picMkLst>
        </pc:picChg>
      </pc:sldChg>
    </pc:docChg>
  </pc:docChgLst>
  <pc:docChgLst>
    <pc:chgData name="Federico Zani" userId="S::fzani@infn.it::640fd787-4f21-4c67-b6dc-303c6461c2b9" providerId="AD" clId="Web-{51C94233-6EFE-47F8-F0B9-86E2516550C5}"/>
    <pc:docChg chg="addSld modSld sldOrd">
      <pc:chgData name="Federico Zani" userId="S::fzani@infn.it::640fd787-4f21-4c67-b6dc-303c6461c2b9" providerId="AD" clId="Web-{51C94233-6EFE-47F8-F0B9-86E2516550C5}" dt="2022-05-25T07:32:50.756" v="386" actId="20577"/>
      <pc:docMkLst>
        <pc:docMk/>
      </pc:docMkLst>
      <pc:sldChg chg="modSp">
        <pc:chgData name="Federico Zani" userId="S::fzani@infn.it::640fd787-4f21-4c67-b6dc-303c6461c2b9" providerId="AD" clId="Web-{51C94233-6EFE-47F8-F0B9-86E2516550C5}" dt="2022-05-25T07:16:13.291" v="243" actId="1076"/>
        <pc:sldMkLst>
          <pc:docMk/>
          <pc:sldMk cId="2979223466" sldId="256"/>
        </pc:sldMkLst>
        <pc:spChg chg="mod">
          <ac:chgData name="Federico Zani" userId="S::fzani@infn.it::640fd787-4f21-4c67-b6dc-303c6461c2b9" providerId="AD" clId="Web-{51C94233-6EFE-47F8-F0B9-86E2516550C5}" dt="2022-05-25T07:16:07.384" v="242" actId="20577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ederico Zani" userId="S::fzani@infn.it::640fd787-4f21-4c67-b6dc-303c6461c2b9" providerId="AD" clId="Web-{51C94233-6EFE-47F8-F0B9-86E2516550C5}" dt="2022-05-25T07:16:13.291" v="243" actId="1076"/>
          <ac:spMkLst>
            <pc:docMk/>
            <pc:sldMk cId="2979223466" sldId="256"/>
            <ac:spMk id="3" creationId="{00000000-0000-0000-0000-000000000000}"/>
          </ac:spMkLst>
        </pc:spChg>
      </pc:sldChg>
      <pc:sldChg chg="addSp modSp addAnim modAnim">
        <pc:chgData name="Federico Zani" userId="S::fzani@infn.it::640fd787-4f21-4c67-b6dc-303c6461c2b9" providerId="AD" clId="Web-{51C94233-6EFE-47F8-F0B9-86E2516550C5}" dt="2022-05-25T07:30:03.113" v="384"/>
        <pc:sldMkLst>
          <pc:docMk/>
          <pc:sldMk cId="318185969" sldId="258"/>
        </pc:sldMkLst>
        <pc:spChg chg="mod">
          <ac:chgData name="Federico Zani" userId="S::fzani@infn.it::640fd787-4f21-4c67-b6dc-303c6461c2b9" providerId="AD" clId="Web-{51C94233-6EFE-47F8-F0B9-86E2516550C5}" dt="2022-05-25T07:29:41.063" v="380" actId="14100"/>
          <ac:spMkLst>
            <pc:docMk/>
            <pc:sldMk cId="318185969" sldId="258"/>
            <ac:spMk id="3" creationId="{791E6FCC-99FF-D558-2DA5-E5D390E6B45D}"/>
          </ac:spMkLst>
        </pc:spChg>
        <pc:spChg chg="add mod">
          <ac:chgData name="Federico Zani" userId="S::fzani@infn.it::640fd787-4f21-4c67-b6dc-303c6461c2b9" providerId="AD" clId="Web-{51C94233-6EFE-47F8-F0B9-86E2516550C5}" dt="2022-05-25T07:29:47.376" v="382" actId="1076"/>
          <ac:spMkLst>
            <pc:docMk/>
            <pc:sldMk cId="318185969" sldId="258"/>
            <ac:spMk id="6" creationId="{D08B82F6-77F9-444C-4029-B97F405DCC96}"/>
          </ac:spMkLst>
        </pc:spChg>
      </pc:sldChg>
      <pc:sldChg chg="modSp">
        <pc:chgData name="Federico Zani" userId="S::fzani@infn.it::640fd787-4f21-4c67-b6dc-303c6461c2b9" providerId="AD" clId="Web-{51C94233-6EFE-47F8-F0B9-86E2516550C5}" dt="2022-05-25T07:14:54.289" v="225" actId="20577"/>
        <pc:sldMkLst>
          <pc:docMk/>
          <pc:sldMk cId="3808954829" sldId="265"/>
        </pc:sldMkLst>
        <pc:spChg chg="mod">
          <ac:chgData name="Federico Zani" userId="S::fzani@infn.it::640fd787-4f21-4c67-b6dc-303c6461c2b9" providerId="AD" clId="Web-{51C94233-6EFE-47F8-F0B9-86E2516550C5}" dt="2022-05-25T07:14:54.289" v="225" actId="20577"/>
          <ac:spMkLst>
            <pc:docMk/>
            <pc:sldMk cId="3808954829" sldId="265"/>
            <ac:spMk id="3" creationId="{22F67FF1-21C5-9E24-CC21-51B1FBCE71EE}"/>
          </ac:spMkLst>
        </pc:spChg>
      </pc:sldChg>
      <pc:sldChg chg="modSp">
        <pc:chgData name="Federico Zani" userId="S::fzani@infn.it::640fd787-4f21-4c67-b6dc-303c6461c2b9" providerId="AD" clId="Web-{51C94233-6EFE-47F8-F0B9-86E2516550C5}" dt="2022-05-25T07:28:56.109" v="377" actId="20577"/>
        <pc:sldMkLst>
          <pc:docMk/>
          <pc:sldMk cId="4116905426" sldId="271"/>
        </pc:sldMkLst>
        <pc:spChg chg="mod">
          <ac:chgData name="Federico Zani" userId="S::fzani@infn.it::640fd787-4f21-4c67-b6dc-303c6461c2b9" providerId="AD" clId="Web-{51C94233-6EFE-47F8-F0B9-86E2516550C5}" dt="2022-05-25T07:28:56.109" v="377" actId="20577"/>
          <ac:spMkLst>
            <pc:docMk/>
            <pc:sldMk cId="4116905426" sldId="271"/>
            <ac:spMk id="4" creationId="{C3D80809-809D-9518-02C7-C03F87E23F66}"/>
          </ac:spMkLst>
        </pc:spChg>
      </pc:sldChg>
      <pc:sldChg chg="modSp">
        <pc:chgData name="Federico Zani" userId="S::fzani@infn.it::640fd787-4f21-4c67-b6dc-303c6461c2b9" providerId="AD" clId="Web-{51C94233-6EFE-47F8-F0B9-86E2516550C5}" dt="2022-05-25T07:27:40.623" v="329" actId="20577"/>
        <pc:sldMkLst>
          <pc:docMk/>
          <pc:sldMk cId="3745056540" sldId="275"/>
        </pc:sldMkLst>
        <pc:spChg chg="mod">
          <ac:chgData name="Federico Zani" userId="S::fzani@infn.it::640fd787-4f21-4c67-b6dc-303c6461c2b9" providerId="AD" clId="Web-{51C94233-6EFE-47F8-F0B9-86E2516550C5}" dt="2022-05-25T07:27:40.623" v="329" actId="20577"/>
          <ac:spMkLst>
            <pc:docMk/>
            <pc:sldMk cId="3745056540" sldId="275"/>
            <ac:spMk id="3" creationId="{9937945B-5815-2A0D-0A72-A14CE6516E37}"/>
          </ac:spMkLst>
        </pc:spChg>
      </pc:sldChg>
      <pc:sldChg chg="addSp modSp addAnim">
        <pc:chgData name="Federico Zani" userId="S::fzani@infn.it::640fd787-4f21-4c67-b6dc-303c6461c2b9" providerId="AD" clId="Web-{51C94233-6EFE-47F8-F0B9-86E2516550C5}" dt="2022-05-25T06:58:58.387" v="62" actId="14100"/>
        <pc:sldMkLst>
          <pc:docMk/>
          <pc:sldMk cId="2985520347" sldId="277"/>
        </pc:sldMkLst>
        <pc:spChg chg="mod">
          <ac:chgData name="Federico Zani" userId="S::fzani@infn.it::640fd787-4f21-4c67-b6dc-303c6461c2b9" providerId="AD" clId="Web-{51C94233-6EFE-47F8-F0B9-86E2516550C5}" dt="2022-05-25T06:58:48.402" v="60" actId="20577"/>
          <ac:spMkLst>
            <pc:docMk/>
            <pc:sldMk cId="2985520347" sldId="277"/>
            <ac:spMk id="3" creationId="{7206A36E-965D-8A7A-DECD-94C23262A364}"/>
          </ac:spMkLst>
        </pc:spChg>
        <pc:spChg chg="add mod">
          <ac:chgData name="Federico Zani" userId="S::fzani@infn.it::640fd787-4f21-4c67-b6dc-303c6461c2b9" providerId="AD" clId="Web-{51C94233-6EFE-47F8-F0B9-86E2516550C5}" dt="2022-05-25T06:58:13.730" v="46" actId="14100"/>
          <ac:spMkLst>
            <pc:docMk/>
            <pc:sldMk cId="2985520347" sldId="277"/>
            <ac:spMk id="6" creationId="{BB10637B-5454-5667-F8CA-BCC46FE89914}"/>
          </ac:spMkLst>
        </pc:spChg>
        <pc:spChg chg="mod">
          <ac:chgData name="Federico Zani" userId="S::fzani@infn.it::640fd787-4f21-4c67-b6dc-303c6461c2b9" providerId="AD" clId="Web-{51C94233-6EFE-47F8-F0B9-86E2516550C5}" dt="2022-05-25T06:57:41.244" v="39" actId="14100"/>
          <ac:spMkLst>
            <pc:docMk/>
            <pc:sldMk cId="2985520347" sldId="277"/>
            <ac:spMk id="9" creationId="{DE935637-791D-7FAB-6285-28E1679C373C}"/>
          </ac:spMkLst>
        </pc:spChg>
        <pc:spChg chg="mod">
          <ac:chgData name="Federico Zani" userId="S::fzani@infn.it::640fd787-4f21-4c67-b6dc-303c6461c2b9" providerId="AD" clId="Web-{51C94233-6EFE-47F8-F0B9-86E2516550C5}" dt="2022-05-25T06:58:58.387" v="62" actId="14100"/>
          <ac:spMkLst>
            <pc:docMk/>
            <pc:sldMk cId="2985520347" sldId="277"/>
            <ac:spMk id="11" creationId="{1737CAC8-041C-63B7-6A27-B4ECF4859F98}"/>
          </ac:spMkLst>
        </pc:spChg>
      </pc:sldChg>
      <pc:sldChg chg="modSp">
        <pc:chgData name="Federico Zani" userId="S::fzani@infn.it::640fd787-4f21-4c67-b6dc-303c6461c2b9" providerId="AD" clId="Web-{51C94233-6EFE-47F8-F0B9-86E2516550C5}" dt="2022-05-25T07:00:16.749" v="66" actId="20577"/>
        <pc:sldMkLst>
          <pc:docMk/>
          <pc:sldMk cId="2711183132" sldId="278"/>
        </pc:sldMkLst>
        <pc:spChg chg="mod">
          <ac:chgData name="Federico Zani" userId="S::fzani@infn.it::640fd787-4f21-4c67-b6dc-303c6461c2b9" providerId="AD" clId="Web-{51C94233-6EFE-47F8-F0B9-86E2516550C5}" dt="2022-05-25T07:00:16.749" v="66" actId="20577"/>
          <ac:spMkLst>
            <pc:docMk/>
            <pc:sldMk cId="2711183132" sldId="278"/>
            <ac:spMk id="2" creationId="{080A3DDF-1DC5-2380-6BBB-202507127FC6}"/>
          </ac:spMkLst>
        </pc:spChg>
      </pc:sldChg>
      <pc:sldChg chg="ord">
        <pc:chgData name="Federico Zani" userId="S::fzani@infn.it::640fd787-4f21-4c67-b6dc-303c6461c2b9" providerId="AD" clId="Web-{51C94233-6EFE-47F8-F0B9-86E2516550C5}" dt="2022-05-25T07:00:35.359" v="67"/>
        <pc:sldMkLst>
          <pc:docMk/>
          <pc:sldMk cId="3553946451" sldId="281"/>
        </pc:sldMkLst>
      </pc:sldChg>
      <pc:sldChg chg="addSp addAnim delAnim modAnim">
        <pc:chgData name="Federico Zani" userId="S::fzani@infn.it::640fd787-4f21-4c67-b6dc-303c6461c2b9" providerId="AD" clId="Web-{51C94233-6EFE-47F8-F0B9-86E2516550C5}" dt="2022-05-25T06:54:36.724" v="7"/>
        <pc:sldMkLst>
          <pc:docMk/>
          <pc:sldMk cId="2718072238" sldId="283"/>
        </pc:sldMkLst>
        <pc:grpChg chg="add">
          <ac:chgData name="Federico Zani" userId="S::fzani@infn.it::640fd787-4f21-4c67-b6dc-303c6461c2b9" providerId="AD" clId="Web-{51C94233-6EFE-47F8-F0B9-86E2516550C5}" dt="2022-05-25T06:54:35.333" v="5"/>
          <ac:grpSpMkLst>
            <pc:docMk/>
            <pc:sldMk cId="2718072238" sldId="283"/>
            <ac:grpSpMk id="3" creationId="{ECB35FBA-196F-97C0-6AFD-3EAD050B8E13}"/>
          </ac:grpSpMkLst>
        </pc:grpChg>
      </pc:sldChg>
      <pc:sldChg chg="addSp delSp modSp addAnim delAnim modAnim">
        <pc:chgData name="Federico Zani" userId="S::fzani@infn.it::640fd787-4f21-4c67-b6dc-303c6461c2b9" providerId="AD" clId="Web-{51C94233-6EFE-47F8-F0B9-86E2516550C5}" dt="2022-05-25T07:29:32.329" v="378"/>
        <pc:sldMkLst>
          <pc:docMk/>
          <pc:sldMk cId="3766327387" sldId="285"/>
        </pc:sldMkLst>
        <pc:spChg chg="add del mod">
          <ac:chgData name="Federico Zani" userId="S::fzani@infn.it::640fd787-4f21-4c67-b6dc-303c6461c2b9" providerId="AD" clId="Web-{51C94233-6EFE-47F8-F0B9-86E2516550C5}" dt="2022-05-25T07:29:32.329" v="378"/>
          <ac:spMkLst>
            <pc:docMk/>
            <pc:sldMk cId="3766327387" sldId="285"/>
            <ac:spMk id="4" creationId="{D9F785DB-1285-B8F7-4E97-6D8A0C7EE9D0}"/>
          </ac:spMkLst>
        </pc:spChg>
        <pc:spChg chg="mod">
          <ac:chgData name="Federico Zani" userId="S::fzani@infn.it::640fd787-4f21-4c67-b6dc-303c6461c2b9" providerId="AD" clId="Web-{51C94233-6EFE-47F8-F0B9-86E2516550C5}" dt="2022-05-25T07:19:04.296" v="245" actId="14100"/>
          <ac:spMkLst>
            <pc:docMk/>
            <pc:sldMk cId="3766327387" sldId="285"/>
            <ac:spMk id="7" creationId="{DB0B9FA8-FE50-FB4A-5120-C19112BE08D9}"/>
          </ac:spMkLst>
        </pc:spChg>
      </pc:sldChg>
      <pc:sldChg chg="addSp modSp">
        <pc:chgData name="Federico Zani" userId="S::fzani@infn.it::640fd787-4f21-4c67-b6dc-303c6461c2b9" providerId="AD" clId="Web-{51C94233-6EFE-47F8-F0B9-86E2516550C5}" dt="2022-05-25T07:10:48.110" v="180" actId="20577"/>
        <pc:sldMkLst>
          <pc:docMk/>
          <pc:sldMk cId="3463402752" sldId="286"/>
        </pc:sldMkLst>
        <pc:spChg chg="add mod">
          <ac:chgData name="Federico Zani" userId="S::fzani@infn.it::640fd787-4f21-4c67-b6dc-303c6461c2b9" providerId="AD" clId="Web-{51C94233-6EFE-47F8-F0B9-86E2516550C5}" dt="2022-05-25T07:10:48.110" v="180" actId="20577"/>
          <ac:spMkLst>
            <pc:docMk/>
            <pc:sldMk cId="3463402752" sldId="286"/>
            <ac:spMk id="2" creationId="{1E52EF2E-2F9D-70E8-FEDC-6BC2C025EB4F}"/>
          </ac:spMkLst>
        </pc:spChg>
        <pc:picChg chg="mod">
          <ac:chgData name="Federico Zani" userId="S::fzani@infn.it::640fd787-4f21-4c67-b6dc-303c6461c2b9" providerId="AD" clId="Web-{51C94233-6EFE-47F8-F0B9-86E2516550C5}" dt="2022-05-25T07:10:33.532" v="164" actId="1076"/>
          <ac:picMkLst>
            <pc:docMk/>
            <pc:sldMk cId="3463402752" sldId="286"/>
            <ac:picMk id="3" creationId="{5BEA250E-AE86-347C-6722-179F931939FF}"/>
          </ac:picMkLst>
        </pc:picChg>
      </pc:sldChg>
      <pc:sldChg chg="modSp">
        <pc:chgData name="Federico Zani" userId="S::fzani@infn.it::640fd787-4f21-4c67-b6dc-303c6461c2b9" providerId="AD" clId="Web-{51C94233-6EFE-47F8-F0B9-86E2516550C5}" dt="2022-05-25T07:02:48.347" v="124" actId="20577"/>
        <pc:sldMkLst>
          <pc:docMk/>
          <pc:sldMk cId="466658167" sldId="287"/>
        </pc:sldMkLst>
        <pc:spChg chg="mod">
          <ac:chgData name="Federico Zani" userId="S::fzani@infn.it::640fd787-4f21-4c67-b6dc-303c6461c2b9" providerId="AD" clId="Web-{51C94233-6EFE-47F8-F0B9-86E2516550C5}" dt="2022-05-25T07:02:48.347" v="124" actId="20577"/>
          <ac:spMkLst>
            <pc:docMk/>
            <pc:sldMk cId="466658167" sldId="287"/>
            <ac:spMk id="3" creationId="{9937945B-5815-2A0D-0A72-A14CE6516E37}"/>
          </ac:spMkLst>
        </pc:spChg>
      </pc:sldChg>
      <pc:sldChg chg="addSp delSp modSp add ord replId">
        <pc:chgData name="Federico Zani" userId="S::fzani@infn.it::640fd787-4f21-4c67-b6dc-303c6461c2b9" providerId="AD" clId="Web-{51C94233-6EFE-47F8-F0B9-86E2516550C5}" dt="2022-05-25T07:10:14.734" v="163" actId="1076"/>
        <pc:sldMkLst>
          <pc:docMk/>
          <pc:sldMk cId="551006857" sldId="291"/>
        </pc:sldMkLst>
        <pc:spChg chg="add mod">
          <ac:chgData name="Federico Zani" userId="S::fzani@infn.it::640fd787-4f21-4c67-b6dc-303c6461c2b9" providerId="AD" clId="Web-{51C94233-6EFE-47F8-F0B9-86E2516550C5}" dt="2022-05-25T07:10:14.734" v="163" actId="1076"/>
          <ac:spMkLst>
            <pc:docMk/>
            <pc:sldMk cId="551006857" sldId="291"/>
            <ac:spMk id="4" creationId="{B3EB5624-00E4-6C65-BCFE-6FF816C25F1D}"/>
          </ac:spMkLst>
        </pc:spChg>
        <pc:picChg chg="add mod">
          <ac:chgData name="Federico Zani" userId="S::fzani@infn.it::640fd787-4f21-4c67-b6dc-303c6461c2b9" providerId="AD" clId="Web-{51C94233-6EFE-47F8-F0B9-86E2516550C5}" dt="2022-05-25T07:09:12.404" v="132" actId="1076"/>
          <ac:picMkLst>
            <pc:docMk/>
            <pc:sldMk cId="551006857" sldId="291"/>
            <ac:picMk id="2" creationId="{14C0382C-2E76-1727-27D5-AB8EF73CCCB8}"/>
          </ac:picMkLst>
        </pc:picChg>
        <pc:picChg chg="del">
          <ac:chgData name="Federico Zani" userId="S::fzani@infn.it::640fd787-4f21-4c67-b6dc-303c6461c2b9" providerId="AD" clId="Web-{51C94233-6EFE-47F8-F0B9-86E2516550C5}" dt="2022-05-25T07:08:17.637" v="127"/>
          <ac:picMkLst>
            <pc:docMk/>
            <pc:sldMk cId="551006857" sldId="291"/>
            <ac:picMk id="3" creationId="{5BEA250E-AE86-347C-6722-179F931939FF}"/>
          </ac:picMkLst>
        </pc:picChg>
      </pc:sldChg>
      <pc:sldChg chg="modSp add replId">
        <pc:chgData name="Federico Zani" userId="S::fzani@infn.it::640fd787-4f21-4c67-b6dc-303c6461c2b9" providerId="AD" clId="Web-{51C94233-6EFE-47F8-F0B9-86E2516550C5}" dt="2022-05-25T07:32:50.756" v="386" actId="20577"/>
        <pc:sldMkLst>
          <pc:docMk/>
          <pc:sldMk cId="3210292178" sldId="292"/>
        </pc:sldMkLst>
        <pc:spChg chg="mod">
          <ac:chgData name="Federico Zani" userId="S::fzani@infn.it::640fd787-4f21-4c67-b6dc-303c6461c2b9" providerId="AD" clId="Web-{51C94233-6EFE-47F8-F0B9-86E2516550C5}" dt="2022-05-25T07:27:19.184" v="297" actId="20577"/>
          <ac:spMkLst>
            <pc:docMk/>
            <pc:sldMk cId="3210292178" sldId="292"/>
            <ac:spMk id="2" creationId="{07564E84-607D-F8D1-FB58-1C0333EA7AFC}"/>
          </ac:spMkLst>
        </pc:spChg>
        <pc:spChg chg="mod">
          <ac:chgData name="Federico Zani" userId="S::fzani@infn.it::640fd787-4f21-4c67-b6dc-303c6461c2b9" providerId="AD" clId="Web-{51C94233-6EFE-47F8-F0B9-86E2516550C5}" dt="2022-05-25T07:32:50.756" v="386" actId="20577"/>
          <ac:spMkLst>
            <pc:docMk/>
            <pc:sldMk cId="3210292178" sldId="292"/>
            <ac:spMk id="3" creationId="{22F67FF1-21C5-9E24-CC21-51B1FBCE71EE}"/>
          </ac:spMkLst>
        </pc:spChg>
      </pc:sldChg>
    </pc:docChg>
  </pc:docChgLst>
  <pc:docChgLst>
    <pc:chgData name="Federico Zani" userId="S::fzani@infn.it::640fd787-4f21-4c67-b6dc-303c6461c2b9" providerId="AD" clId="Web-{5CC318AD-178B-D120-FAF0-E93C00876F9B}"/>
    <pc:docChg chg="addSld delSld modSld sldOrd">
      <pc:chgData name="Federico Zani" userId="S::fzani@infn.it::640fd787-4f21-4c67-b6dc-303c6461c2b9" providerId="AD" clId="Web-{5CC318AD-178B-D120-FAF0-E93C00876F9B}" dt="2022-05-24T08:23:49.950" v="435"/>
      <pc:docMkLst>
        <pc:docMk/>
      </pc:docMkLst>
      <pc:sldChg chg="modSp ord">
        <pc:chgData name="Federico Zani" userId="S::fzani@infn.it::640fd787-4f21-4c67-b6dc-303c6461c2b9" providerId="AD" clId="Web-{5CC318AD-178B-D120-FAF0-E93C00876F9B}" dt="2022-05-24T07:48:26.998" v="378" actId="20577"/>
        <pc:sldMkLst>
          <pc:docMk/>
          <pc:sldMk cId="722579210" sldId="263"/>
        </pc:sldMkLst>
        <pc:spChg chg="mod">
          <ac:chgData name="Federico Zani" userId="S::fzani@infn.it::640fd787-4f21-4c67-b6dc-303c6461c2b9" providerId="AD" clId="Web-{5CC318AD-178B-D120-FAF0-E93C00876F9B}" dt="2022-05-24T07:48:26.998" v="378" actId="20577"/>
          <ac:spMkLst>
            <pc:docMk/>
            <pc:sldMk cId="722579210" sldId="263"/>
            <ac:spMk id="3" creationId="{22F67FF1-21C5-9E24-CC21-51B1FBCE71EE}"/>
          </ac:spMkLst>
        </pc:spChg>
      </pc:sldChg>
      <pc:sldChg chg="ord">
        <pc:chgData name="Federico Zani" userId="S::fzani@infn.it::640fd787-4f21-4c67-b6dc-303c6461c2b9" providerId="AD" clId="Web-{5CC318AD-178B-D120-FAF0-E93C00876F9B}" dt="2022-05-24T07:47:11.542" v="330"/>
        <pc:sldMkLst>
          <pc:docMk/>
          <pc:sldMk cId="3231200648" sldId="264"/>
        </pc:sldMkLst>
      </pc:sldChg>
      <pc:sldChg chg="modSp">
        <pc:chgData name="Federico Zani" userId="S::fzani@infn.it::640fd787-4f21-4c67-b6dc-303c6461c2b9" providerId="AD" clId="Web-{5CC318AD-178B-D120-FAF0-E93C00876F9B}" dt="2022-05-24T08:19:31.786" v="434" actId="20577"/>
        <pc:sldMkLst>
          <pc:docMk/>
          <pc:sldMk cId="4116905426" sldId="271"/>
        </pc:sldMkLst>
        <pc:spChg chg="mod">
          <ac:chgData name="Federico Zani" userId="S::fzani@infn.it::640fd787-4f21-4c67-b6dc-303c6461c2b9" providerId="AD" clId="Web-{5CC318AD-178B-D120-FAF0-E93C00876F9B}" dt="2022-05-24T08:19:31.786" v="434" actId="20577"/>
          <ac:spMkLst>
            <pc:docMk/>
            <pc:sldMk cId="4116905426" sldId="271"/>
            <ac:spMk id="4" creationId="{C3D80809-809D-9518-02C7-C03F87E23F66}"/>
          </ac:spMkLst>
        </pc:spChg>
      </pc:sldChg>
      <pc:sldChg chg="modSp">
        <pc:chgData name="Federico Zani" userId="S::fzani@infn.it::640fd787-4f21-4c67-b6dc-303c6461c2b9" providerId="AD" clId="Web-{5CC318AD-178B-D120-FAF0-E93C00876F9B}" dt="2022-05-24T07:45:49.712" v="328" actId="20577"/>
        <pc:sldMkLst>
          <pc:docMk/>
          <pc:sldMk cId="103431277" sldId="274"/>
        </pc:sldMkLst>
        <pc:spChg chg="mod">
          <ac:chgData name="Federico Zani" userId="S::fzani@infn.it::640fd787-4f21-4c67-b6dc-303c6461c2b9" providerId="AD" clId="Web-{5CC318AD-178B-D120-FAF0-E93C00876F9B}" dt="2022-05-24T07:45:49.712" v="328" actId="20577"/>
          <ac:spMkLst>
            <pc:docMk/>
            <pc:sldMk cId="103431277" sldId="274"/>
            <ac:spMk id="7" creationId="{DB0B9FA8-FE50-FB4A-5120-C19112BE08D9}"/>
          </ac:spMkLst>
        </pc:spChg>
      </pc:sldChg>
      <pc:sldChg chg="del">
        <pc:chgData name="Federico Zani" userId="S::fzani@infn.it::640fd787-4f21-4c67-b6dc-303c6461c2b9" providerId="AD" clId="Web-{5CC318AD-178B-D120-FAF0-E93C00876F9B}" dt="2022-05-24T08:18:52.754" v="404"/>
        <pc:sldMkLst>
          <pc:docMk/>
          <pc:sldMk cId="3072899629" sldId="284"/>
        </pc:sldMkLst>
      </pc:sldChg>
      <pc:sldChg chg="addSp delSp modSp add ord replId">
        <pc:chgData name="Federico Zani" userId="S::fzani@infn.it::640fd787-4f21-4c67-b6dc-303c6461c2b9" providerId="AD" clId="Web-{5CC318AD-178B-D120-FAF0-E93C00876F9B}" dt="2022-05-24T07:39:09.138" v="300" actId="20577"/>
        <pc:sldMkLst>
          <pc:docMk/>
          <pc:sldMk cId="466658167" sldId="287"/>
        </pc:sldMkLst>
        <pc:spChg chg="mod">
          <ac:chgData name="Federico Zani" userId="S::fzani@infn.it::640fd787-4f21-4c67-b6dc-303c6461c2b9" providerId="AD" clId="Web-{5CC318AD-178B-D120-FAF0-E93C00876F9B}" dt="2022-05-24T07:34:42.474" v="14" actId="20577"/>
          <ac:spMkLst>
            <pc:docMk/>
            <pc:sldMk cId="466658167" sldId="287"/>
            <ac:spMk id="2" creationId="{D9FAD1FC-E8F6-486F-3DA2-884FF7D74E76}"/>
          </ac:spMkLst>
        </pc:spChg>
        <pc:spChg chg="mod">
          <ac:chgData name="Federico Zani" userId="S::fzani@infn.it::640fd787-4f21-4c67-b6dc-303c6461c2b9" providerId="AD" clId="Web-{5CC318AD-178B-D120-FAF0-E93C00876F9B}" dt="2022-05-24T07:39:09.138" v="300" actId="20577"/>
          <ac:spMkLst>
            <pc:docMk/>
            <pc:sldMk cId="466658167" sldId="287"/>
            <ac:spMk id="3" creationId="{9937945B-5815-2A0D-0A72-A14CE6516E37}"/>
          </ac:spMkLst>
        </pc:spChg>
        <pc:spChg chg="add del">
          <ac:chgData name="Federico Zani" userId="S::fzani@infn.it::640fd787-4f21-4c67-b6dc-303c6461c2b9" providerId="AD" clId="Web-{5CC318AD-178B-D120-FAF0-E93C00876F9B}" dt="2022-05-24T07:34:45.364" v="15"/>
          <ac:spMkLst>
            <pc:docMk/>
            <pc:sldMk cId="466658167" sldId="287"/>
            <ac:spMk id="4" creationId="{75CEA23B-8D4F-F2AE-9A2D-474CABC566CE}"/>
          </ac:spMkLst>
        </pc:spChg>
      </pc:sldChg>
      <pc:sldChg chg="addSp delSp modSp add ord replId">
        <pc:chgData name="Federico Zani" userId="S::fzani@infn.it::640fd787-4f21-4c67-b6dc-303c6461c2b9" providerId="AD" clId="Web-{5CC318AD-178B-D120-FAF0-E93C00876F9B}" dt="2022-05-24T07:57:57.702" v="385" actId="1076"/>
        <pc:sldMkLst>
          <pc:docMk/>
          <pc:sldMk cId="3821085743" sldId="288"/>
        </pc:sldMkLst>
        <pc:picChg chg="add mod">
          <ac:chgData name="Federico Zani" userId="S::fzani@infn.it::640fd787-4f21-4c67-b6dc-303c6461c2b9" providerId="AD" clId="Web-{5CC318AD-178B-D120-FAF0-E93C00876F9B}" dt="2022-05-24T07:57:57.702" v="385" actId="1076"/>
          <ac:picMkLst>
            <pc:docMk/>
            <pc:sldMk cId="3821085743" sldId="288"/>
            <ac:picMk id="2" creationId="{76EBDFC4-8BBF-99A4-6BBC-45FF824C1882}"/>
          </ac:picMkLst>
        </pc:picChg>
        <pc:picChg chg="del">
          <ac:chgData name="Federico Zani" userId="S::fzani@infn.it::640fd787-4f21-4c67-b6dc-303c6461c2b9" providerId="AD" clId="Web-{5CC318AD-178B-D120-FAF0-E93C00876F9B}" dt="2022-05-24T07:57:45.905" v="381"/>
          <ac:picMkLst>
            <pc:docMk/>
            <pc:sldMk cId="3821085743" sldId="288"/>
            <ac:picMk id="3" creationId="{5BEA250E-AE86-347C-6722-179F931939FF}"/>
          </ac:picMkLst>
        </pc:picChg>
      </pc:sldChg>
      <pc:sldChg chg="modSp add replId delAnim modAnim">
        <pc:chgData name="Federico Zani" userId="S::fzani@infn.it::640fd787-4f21-4c67-b6dc-303c6461c2b9" providerId="AD" clId="Web-{5CC318AD-178B-D120-FAF0-E93C00876F9B}" dt="2022-05-24T08:23:49.950" v="435"/>
        <pc:sldMkLst>
          <pc:docMk/>
          <pc:sldMk cId="2366870995" sldId="289"/>
        </pc:sldMkLst>
        <pc:spChg chg="mod">
          <ac:chgData name="Federico Zani" userId="S::fzani@infn.it::640fd787-4f21-4c67-b6dc-303c6461c2b9" providerId="AD" clId="Web-{5CC318AD-178B-D120-FAF0-E93C00876F9B}" dt="2022-05-24T08:07:13.843" v="395" actId="14100"/>
          <ac:spMkLst>
            <pc:docMk/>
            <pc:sldMk cId="2366870995" sldId="289"/>
            <ac:spMk id="3" creationId="{22F67FF1-21C5-9E24-CC21-51B1FBCE71EE}"/>
          </ac:spMkLst>
        </pc:spChg>
      </pc:sldChg>
      <pc:sldChg chg="addSp delSp modSp add ord replId">
        <pc:chgData name="Federico Zani" userId="S::fzani@infn.it::640fd787-4f21-4c67-b6dc-303c6461c2b9" providerId="AD" clId="Web-{5CC318AD-178B-D120-FAF0-E93C00876F9B}" dt="2022-05-24T08:17:38.596" v="403" actId="1076"/>
        <pc:sldMkLst>
          <pc:docMk/>
          <pc:sldMk cId="862082143" sldId="290"/>
        </pc:sldMkLst>
        <pc:picChg chg="del">
          <ac:chgData name="Federico Zani" userId="S::fzani@infn.it::640fd787-4f21-4c67-b6dc-303c6461c2b9" providerId="AD" clId="Web-{5CC318AD-178B-D120-FAF0-E93C00876F9B}" dt="2022-05-24T08:17:26.095" v="399"/>
          <ac:picMkLst>
            <pc:docMk/>
            <pc:sldMk cId="862082143" sldId="290"/>
            <ac:picMk id="2" creationId="{76EBDFC4-8BBF-99A4-6BBC-45FF824C1882}"/>
          </ac:picMkLst>
        </pc:picChg>
        <pc:picChg chg="add mod">
          <ac:chgData name="Federico Zani" userId="S::fzani@infn.it::640fd787-4f21-4c67-b6dc-303c6461c2b9" providerId="AD" clId="Web-{5CC318AD-178B-D120-FAF0-E93C00876F9B}" dt="2022-05-24T08:17:38.596" v="403" actId="1076"/>
          <ac:picMkLst>
            <pc:docMk/>
            <pc:sldMk cId="862082143" sldId="290"/>
            <ac:picMk id="3" creationId="{A627F709-DD0F-B83D-7EEC-AC23FAF3F4D5}"/>
          </ac:picMkLst>
        </pc:picChg>
      </pc:sldChg>
    </pc:docChg>
  </pc:docChgLst>
  <pc:docChgLst>
    <pc:chgData name="Federico Zani" userId="S::fzani@infn.it::640fd787-4f21-4c67-b6dc-303c6461c2b9" providerId="AD" clId="Web-{D39D181B-71AE-6BA6-6C50-BC15BE996C0D}"/>
    <pc:docChg chg="addSld delSld modSld sldOrd">
      <pc:chgData name="Federico Zani" userId="S::fzani@infn.it::640fd787-4f21-4c67-b6dc-303c6461c2b9" providerId="AD" clId="Web-{D39D181B-71AE-6BA6-6C50-BC15BE996C0D}" dt="2022-05-23T12:24:00.532" v="1446"/>
      <pc:docMkLst>
        <pc:docMk/>
      </pc:docMkLst>
      <pc:sldChg chg="modSp">
        <pc:chgData name="Federico Zani" userId="S::fzani@infn.it::640fd787-4f21-4c67-b6dc-303c6461c2b9" providerId="AD" clId="Web-{D39D181B-71AE-6BA6-6C50-BC15BE996C0D}" dt="2022-05-23T09:35:26.119" v="19" actId="20577"/>
        <pc:sldMkLst>
          <pc:docMk/>
          <pc:sldMk cId="2979223466" sldId="256"/>
        </pc:sldMkLst>
        <pc:spChg chg="mod">
          <ac:chgData name="Federico Zani" userId="S::fzani@infn.it::640fd787-4f21-4c67-b6dc-303c6461c2b9" providerId="AD" clId="Web-{D39D181B-71AE-6BA6-6C50-BC15BE996C0D}" dt="2022-05-23T09:35:26.119" v="19" actId="20577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ederico Zani" userId="S::fzani@infn.it::640fd787-4f21-4c67-b6dc-303c6461c2b9" providerId="AD" clId="Web-{D39D181B-71AE-6BA6-6C50-BC15BE996C0D}" dt="2022-05-23T09:35:12.728" v="0" actId="20577"/>
          <ac:spMkLst>
            <pc:docMk/>
            <pc:sldMk cId="2979223466" sldId="256"/>
            <ac:spMk id="3" creationId="{00000000-0000-0000-0000-000000000000}"/>
          </ac:spMkLst>
        </pc:spChg>
      </pc:sldChg>
      <pc:sldChg chg="addSp delSp modSp">
        <pc:chgData name="Federico Zani" userId="S::fzani@infn.it::640fd787-4f21-4c67-b6dc-303c6461c2b9" providerId="AD" clId="Web-{D39D181B-71AE-6BA6-6C50-BC15BE996C0D}" dt="2022-05-23T10:26:53.681" v="876" actId="20577"/>
        <pc:sldMkLst>
          <pc:docMk/>
          <pc:sldMk cId="3593965258" sldId="257"/>
        </pc:sldMkLst>
        <pc:spChg chg="mod">
          <ac:chgData name="Federico Zani" userId="S::fzani@infn.it::640fd787-4f21-4c67-b6dc-303c6461c2b9" providerId="AD" clId="Web-{D39D181B-71AE-6BA6-6C50-BC15BE996C0D}" dt="2022-05-23T10:18:36.793" v="666" actId="20577"/>
          <ac:spMkLst>
            <pc:docMk/>
            <pc:sldMk cId="3593965258" sldId="257"/>
            <ac:spMk id="2" creationId="{D9FAD1FC-E8F6-486F-3DA2-884FF7D74E76}"/>
          </ac:spMkLst>
        </pc:spChg>
        <pc:spChg chg="mod">
          <ac:chgData name="Federico Zani" userId="S::fzani@infn.it::640fd787-4f21-4c67-b6dc-303c6461c2b9" providerId="AD" clId="Web-{D39D181B-71AE-6BA6-6C50-BC15BE996C0D}" dt="2022-05-23T10:26:53.681" v="876" actId="20577"/>
          <ac:spMkLst>
            <pc:docMk/>
            <pc:sldMk cId="3593965258" sldId="257"/>
            <ac:spMk id="3" creationId="{7EF930B5-31DC-7EB0-162A-DFA3C8BDF64E}"/>
          </ac:spMkLst>
        </pc:spChg>
        <pc:spChg chg="add del mod">
          <ac:chgData name="Federico Zani" userId="S::fzani@infn.it::640fd787-4f21-4c67-b6dc-303c6461c2b9" providerId="AD" clId="Web-{D39D181B-71AE-6BA6-6C50-BC15BE996C0D}" dt="2022-05-23T10:18:41.700" v="668"/>
          <ac:spMkLst>
            <pc:docMk/>
            <pc:sldMk cId="3593965258" sldId="257"/>
            <ac:spMk id="4" creationId="{0268B570-63EF-FC3D-F4B4-AB7250E2F429}"/>
          </ac:spMkLst>
        </pc:spChg>
      </pc:sldChg>
      <pc:sldChg chg="addSp delSp modSp">
        <pc:chgData name="Federico Zani" userId="S::fzani@infn.it::640fd787-4f21-4c67-b6dc-303c6461c2b9" providerId="AD" clId="Web-{D39D181B-71AE-6BA6-6C50-BC15BE996C0D}" dt="2022-05-23T11:35:32.532" v="1322" actId="20577"/>
        <pc:sldMkLst>
          <pc:docMk/>
          <pc:sldMk cId="318185969" sldId="258"/>
        </pc:sldMkLst>
        <pc:spChg chg="mod">
          <ac:chgData name="Federico Zani" userId="S::fzani@infn.it::640fd787-4f21-4c67-b6dc-303c6461c2b9" providerId="AD" clId="Web-{D39D181B-71AE-6BA6-6C50-BC15BE996C0D}" dt="2022-05-23T11:09:06.994" v="1118" actId="20577"/>
          <ac:spMkLst>
            <pc:docMk/>
            <pc:sldMk cId="318185969" sldId="258"/>
            <ac:spMk id="2" creationId="{080A3DDF-1DC5-2380-6BBB-202507127FC6}"/>
          </ac:spMkLst>
        </pc:spChg>
        <pc:spChg chg="mod">
          <ac:chgData name="Federico Zani" userId="S::fzani@infn.it::640fd787-4f21-4c67-b6dc-303c6461c2b9" providerId="AD" clId="Web-{D39D181B-71AE-6BA6-6C50-BC15BE996C0D}" dt="2022-05-23T11:35:32.532" v="1322" actId="20577"/>
          <ac:spMkLst>
            <pc:docMk/>
            <pc:sldMk cId="318185969" sldId="258"/>
            <ac:spMk id="3" creationId="{791E6FCC-99FF-D558-2DA5-E5D390E6B45D}"/>
          </ac:spMkLst>
        </pc:spChg>
        <pc:spChg chg="add del">
          <ac:chgData name="Federico Zani" userId="S::fzani@infn.it::640fd787-4f21-4c67-b6dc-303c6461c2b9" providerId="AD" clId="Web-{D39D181B-71AE-6BA6-6C50-BC15BE996C0D}" dt="2022-05-23T11:09:14.072" v="1121"/>
          <ac:spMkLst>
            <pc:docMk/>
            <pc:sldMk cId="318185969" sldId="258"/>
            <ac:spMk id="4" creationId="{2B2DDC4B-9057-FA78-DD3F-757D9EF2CAED}"/>
          </ac:spMkLst>
        </pc:spChg>
      </pc:sldChg>
      <pc:sldChg chg="del">
        <pc:chgData name="Federico Zani" userId="S::fzani@infn.it::640fd787-4f21-4c67-b6dc-303c6461c2b9" providerId="AD" clId="Web-{D39D181B-71AE-6BA6-6C50-BC15BE996C0D}" dt="2022-05-23T09:35:33.682" v="20"/>
        <pc:sldMkLst>
          <pc:docMk/>
          <pc:sldMk cId="1397735519" sldId="266"/>
        </pc:sldMkLst>
      </pc:sldChg>
      <pc:sldChg chg="del">
        <pc:chgData name="Federico Zani" userId="S::fzani@infn.it::640fd787-4f21-4c67-b6dc-303c6461c2b9" providerId="AD" clId="Web-{D39D181B-71AE-6BA6-6C50-BC15BE996C0D}" dt="2022-05-23T09:35:33.682" v="21"/>
        <pc:sldMkLst>
          <pc:docMk/>
          <pc:sldMk cId="1741254516" sldId="267"/>
        </pc:sldMkLst>
      </pc:sldChg>
      <pc:sldChg chg="addSp delSp modSp new mod ord setBg addAnim setClrOvrMap">
        <pc:chgData name="Federico Zani" userId="S::fzani@infn.it::640fd787-4f21-4c67-b6dc-303c6461c2b9" providerId="AD" clId="Web-{D39D181B-71AE-6BA6-6C50-BC15BE996C0D}" dt="2022-05-23T10:28:06.917" v="881" actId="20577"/>
        <pc:sldMkLst>
          <pc:docMk/>
          <pc:sldMk cId="2721489938" sldId="270"/>
        </pc:sldMkLst>
        <pc:spChg chg="mod">
          <ac:chgData name="Federico Zani" userId="S::fzani@infn.it::640fd787-4f21-4c67-b6dc-303c6461c2b9" providerId="AD" clId="Web-{D39D181B-71AE-6BA6-6C50-BC15BE996C0D}" dt="2022-05-23T09:40:20.970" v="44" actId="20577"/>
          <ac:spMkLst>
            <pc:docMk/>
            <pc:sldMk cId="2721489938" sldId="270"/>
            <ac:spMk id="2" creationId="{5F6870BE-ECAB-D317-2B2E-85126422F454}"/>
          </ac:spMkLst>
        </pc:spChg>
        <pc:spChg chg="del mod">
          <ac:chgData name="Federico Zani" userId="S::fzani@infn.it::640fd787-4f21-4c67-b6dc-303c6461c2b9" providerId="AD" clId="Web-{D39D181B-71AE-6BA6-6C50-BC15BE996C0D}" dt="2022-05-23T09:40:23.580" v="45"/>
          <ac:spMkLst>
            <pc:docMk/>
            <pc:sldMk cId="2721489938" sldId="270"/>
            <ac:spMk id="3" creationId="{D576921C-C086-1A5C-36D1-28362272A68A}"/>
          </ac:spMkLst>
        </pc:spChg>
        <pc:spChg chg="add mod">
          <ac:chgData name="Federico Zani" userId="S::fzani@infn.it::640fd787-4f21-4c67-b6dc-303c6461c2b9" providerId="AD" clId="Web-{D39D181B-71AE-6BA6-6C50-BC15BE996C0D}" dt="2022-05-23T10:28:06.917" v="881" actId="20577"/>
          <ac:spMkLst>
            <pc:docMk/>
            <pc:sldMk cId="2721489938" sldId="270"/>
            <ac:spMk id="4" creationId="{C3D80809-809D-9518-02C7-C03F87E23F66}"/>
          </ac:spMkLst>
        </pc:spChg>
        <pc:spChg chg="add">
          <ac:chgData name="Federico Zani" userId="S::fzani@infn.it::640fd787-4f21-4c67-b6dc-303c6461c2b9" providerId="AD" clId="Web-{D39D181B-71AE-6BA6-6C50-BC15BE996C0D}" dt="2022-05-23T09:39:48.923" v="24"/>
          <ac:spMkLst>
            <pc:docMk/>
            <pc:sldMk cId="2721489938" sldId="270"/>
            <ac:spMk id="8" creationId="{5690F3EE-0CD1-4520-B020-4E1DF3141C74}"/>
          </ac:spMkLst>
        </pc:spChg>
        <pc:spChg chg="add">
          <ac:chgData name="Federico Zani" userId="S::fzani@infn.it::640fd787-4f21-4c67-b6dc-303c6461c2b9" providerId="AD" clId="Web-{D39D181B-71AE-6BA6-6C50-BC15BE996C0D}" dt="2022-05-23T09:39:48.923" v="24"/>
          <ac:spMkLst>
            <pc:docMk/>
            <pc:sldMk cId="2721489938" sldId="270"/>
            <ac:spMk id="10" creationId="{9EFDE1E9-7FE0-45CA-9DE2-237F77319A9F}"/>
          </ac:spMkLst>
        </pc:spChg>
      </pc:sldChg>
      <pc:sldChg chg="modSp add replId">
        <pc:chgData name="Federico Zani" userId="S::fzani@infn.it::640fd787-4f21-4c67-b6dc-303c6461c2b9" providerId="AD" clId="Web-{D39D181B-71AE-6BA6-6C50-BC15BE996C0D}" dt="2022-05-23T10:17:17.573" v="653" actId="20577"/>
        <pc:sldMkLst>
          <pc:docMk/>
          <pc:sldMk cId="4116905426" sldId="271"/>
        </pc:sldMkLst>
        <pc:spChg chg="mod">
          <ac:chgData name="Federico Zani" userId="S::fzani@infn.it::640fd787-4f21-4c67-b6dc-303c6461c2b9" providerId="AD" clId="Web-{D39D181B-71AE-6BA6-6C50-BC15BE996C0D}" dt="2022-05-23T09:46:48.730" v="94" actId="20577"/>
          <ac:spMkLst>
            <pc:docMk/>
            <pc:sldMk cId="4116905426" sldId="271"/>
            <ac:spMk id="2" creationId="{5F6870BE-ECAB-D317-2B2E-85126422F454}"/>
          </ac:spMkLst>
        </pc:spChg>
        <pc:spChg chg="mod">
          <ac:chgData name="Federico Zani" userId="S::fzani@infn.it::640fd787-4f21-4c67-b6dc-303c6461c2b9" providerId="AD" clId="Web-{D39D181B-71AE-6BA6-6C50-BC15BE996C0D}" dt="2022-05-23T10:17:17.573" v="653" actId="20577"/>
          <ac:spMkLst>
            <pc:docMk/>
            <pc:sldMk cId="4116905426" sldId="271"/>
            <ac:spMk id="4" creationId="{C3D80809-809D-9518-02C7-C03F87E23F66}"/>
          </ac:spMkLst>
        </pc:spChg>
      </pc:sldChg>
      <pc:sldChg chg="modSp add replId">
        <pc:chgData name="Federico Zani" userId="S::fzani@infn.it::640fd787-4f21-4c67-b6dc-303c6461c2b9" providerId="AD" clId="Web-{D39D181B-71AE-6BA6-6C50-BC15BE996C0D}" dt="2022-05-23T10:28:21.074" v="884" actId="20577"/>
        <pc:sldMkLst>
          <pc:docMk/>
          <pc:sldMk cId="2675229241" sldId="272"/>
        </pc:sldMkLst>
        <pc:spChg chg="mod">
          <ac:chgData name="Federico Zani" userId="S::fzani@infn.it::640fd787-4f21-4c67-b6dc-303c6461c2b9" providerId="AD" clId="Web-{D39D181B-71AE-6BA6-6C50-BC15BE996C0D}" dt="2022-05-23T10:28:21.074" v="884" actId="20577"/>
          <ac:spMkLst>
            <pc:docMk/>
            <pc:sldMk cId="2675229241" sldId="272"/>
            <ac:spMk id="2" creationId="{5F6870BE-ECAB-D317-2B2E-85126422F454}"/>
          </ac:spMkLst>
        </pc:spChg>
      </pc:sldChg>
      <pc:sldChg chg="addSp delSp modSp add replId addAnim delAnim">
        <pc:chgData name="Federico Zani" userId="S::fzani@infn.it::640fd787-4f21-4c67-b6dc-303c6461c2b9" providerId="AD" clId="Web-{D39D181B-71AE-6BA6-6C50-BC15BE996C0D}" dt="2022-05-23T10:15:56.508" v="621" actId="20577"/>
        <pc:sldMkLst>
          <pc:docMk/>
          <pc:sldMk cId="3282989335" sldId="273"/>
        </pc:sldMkLst>
        <pc:spChg chg="mod">
          <ac:chgData name="Federico Zani" userId="S::fzani@infn.it::640fd787-4f21-4c67-b6dc-303c6461c2b9" providerId="AD" clId="Web-{D39D181B-71AE-6BA6-6C50-BC15BE996C0D}" dt="2022-05-23T10:15:56.508" v="621" actId="20577"/>
          <ac:spMkLst>
            <pc:docMk/>
            <pc:sldMk cId="3282989335" sldId="273"/>
            <ac:spMk id="2" creationId="{5F6870BE-ECAB-D317-2B2E-85126422F454}"/>
          </ac:spMkLst>
        </pc:spChg>
        <pc:spChg chg="del">
          <ac:chgData name="Federico Zani" userId="S::fzani@infn.it::640fd787-4f21-4c67-b6dc-303c6461c2b9" providerId="AD" clId="Web-{D39D181B-71AE-6BA6-6C50-BC15BE996C0D}" dt="2022-05-23T10:07:34.746" v="565"/>
          <ac:spMkLst>
            <pc:docMk/>
            <pc:sldMk cId="3282989335" sldId="273"/>
            <ac:spMk id="4" creationId="{C3D80809-809D-9518-02C7-C03F87E23F66}"/>
          </ac:spMkLst>
        </pc:spChg>
        <pc:spChg chg="add del mod">
          <ac:chgData name="Federico Zani" userId="S::fzani@infn.it::640fd787-4f21-4c67-b6dc-303c6461c2b9" providerId="AD" clId="Web-{D39D181B-71AE-6BA6-6C50-BC15BE996C0D}" dt="2022-05-23T10:07:37.355" v="566"/>
          <ac:spMkLst>
            <pc:docMk/>
            <pc:sldMk cId="3282989335" sldId="273"/>
            <ac:spMk id="5" creationId="{BC9A541A-81FB-4ED9-136F-BC90EDA1B9A3}"/>
          </ac:spMkLst>
        </pc:spChg>
        <pc:spChg chg="add del mod">
          <ac:chgData name="Federico Zani" userId="S::fzani@infn.it::640fd787-4f21-4c67-b6dc-303c6461c2b9" providerId="AD" clId="Web-{D39D181B-71AE-6BA6-6C50-BC15BE996C0D}" dt="2022-05-23T10:10:52.063" v="580"/>
          <ac:spMkLst>
            <pc:docMk/>
            <pc:sldMk cId="3282989335" sldId="273"/>
            <ac:spMk id="6" creationId="{16BF3590-ACBC-9DD1-7144-765C6382EBCA}"/>
          </ac:spMkLst>
        </pc:spChg>
        <pc:spChg chg="add mod">
          <ac:chgData name="Federico Zani" userId="S::fzani@infn.it::640fd787-4f21-4c67-b6dc-303c6461c2b9" providerId="AD" clId="Web-{D39D181B-71AE-6BA6-6C50-BC15BE996C0D}" dt="2022-05-23T10:14:11.834" v="614" actId="1076"/>
          <ac:spMkLst>
            <pc:docMk/>
            <pc:sldMk cId="3282989335" sldId="273"/>
            <ac:spMk id="12" creationId="{51F9CD9E-2CC7-0B7B-4475-791EBD920669}"/>
          </ac:spMkLst>
        </pc:spChg>
        <pc:grpChg chg="add">
          <ac:chgData name="Federico Zani" userId="S::fzani@infn.it::640fd787-4f21-4c67-b6dc-303c6461c2b9" providerId="AD" clId="Web-{D39D181B-71AE-6BA6-6C50-BC15BE996C0D}" dt="2022-05-23T10:14:26.662" v="615"/>
          <ac:grpSpMkLst>
            <pc:docMk/>
            <pc:sldMk cId="3282989335" sldId="273"/>
            <ac:grpSpMk id="13" creationId="{0F09642D-C52B-BC85-943A-843A6BC13798}"/>
          </ac:grpSpMkLst>
        </pc:grpChg>
        <pc:picChg chg="add del mod">
          <ac:chgData name="Federico Zani" userId="S::fzani@infn.it::640fd787-4f21-4c67-b6dc-303c6461c2b9" providerId="AD" clId="Web-{D39D181B-71AE-6BA6-6C50-BC15BE996C0D}" dt="2022-05-23T10:12:11.456" v="583"/>
          <ac:picMkLst>
            <pc:docMk/>
            <pc:sldMk cId="3282989335" sldId="273"/>
            <ac:picMk id="7" creationId="{404CF424-72F9-7325-D422-2F40A355141B}"/>
          </ac:picMkLst>
        </pc:picChg>
        <pc:picChg chg="add mod">
          <ac:chgData name="Federico Zani" userId="S::fzani@infn.it::640fd787-4f21-4c67-b6dc-303c6461c2b9" providerId="AD" clId="Web-{D39D181B-71AE-6BA6-6C50-BC15BE996C0D}" dt="2022-05-23T10:13:14.129" v="587" actId="1076"/>
          <ac:picMkLst>
            <pc:docMk/>
            <pc:sldMk cId="3282989335" sldId="273"/>
            <ac:picMk id="11" creationId="{85C4F512-54B4-05B6-B85B-84490A3D77A1}"/>
          </ac:picMkLst>
        </pc:picChg>
      </pc:sldChg>
      <pc:sldChg chg="addSp delSp modSp add replId delAnim">
        <pc:chgData name="Federico Zani" userId="S::fzani@infn.it::640fd787-4f21-4c67-b6dc-303c6461c2b9" providerId="AD" clId="Web-{D39D181B-71AE-6BA6-6C50-BC15BE996C0D}" dt="2022-05-23T10:33:46.300" v="950"/>
        <pc:sldMkLst>
          <pc:docMk/>
          <pc:sldMk cId="103431277" sldId="274"/>
        </pc:sldMkLst>
        <pc:spChg chg="mod">
          <ac:chgData name="Federico Zani" userId="S::fzani@infn.it::640fd787-4f21-4c67-b6dc-303c6461c2b9" providerId="AD" clId="Web-{D39D181B-71AE-6BA6-6C50-BC15BE996C0D}" dt="2022-05-23T10:29:56.904" v="913" actId="20577"/>
          <ac:spMkLst>
            <pc:docMk/>
            <pc:sldMk cId="103431277" sldId="274"/>
            <ac:spMk id="2" creationId="{D9FAD1FC-E8F6-486F-3DA2-884FF7D74E76}"/>
          </ac:spMkLst>
        </pc:spChg>
        <pc:spChg chg="del">
          <ac:chgData name="Federico Zani" userId="S::fzani@infn.it::640fd787-4f21-4c67-b6dc-303c6461c2b9" providerId="AD" clId="Web-{D39D181B-71AE-6BA6-6C50-BC15BE996C0D}" dt="2022-05-23T10:29:59.560" v="914"/>
          <ac:spMkLst>
            <pc:docMk/>
            <pc:sldMk cId="103431277" sldId="274"/>
            <ac:spMk id="3" creationId="{7EF930B5-31DC-7EB0-162A-DFA3C8BDF64E}"/>
          </ac:spMkLst>
        </pc:spChg>
        <pc:spChg chg="add del mod">
          <ac:chgData name="Federico Zani" userId="S::fzani@infn.it::640fd787-4f21-4c67-b6dc-303c6461c2b9" providerId="AD" clId="Web-{D39D181B-71AE-6BA6-6C50-BC15BE996C0D}" dt="2022-05-23T10:30:03.592" v="919"/>
          <ac:spMkLst>
            <pc:docMk/>
            <pc:sldMk cId="103431277" sldId="274"/>
            <ac:spMk id="5" creationId="{E63E53AB-0403-8B82-1D10-63C861D8B60C}"/>
          </ac:spMkLst>
        </pc:spChg>
        <pc:spChg chg="add del mod">
          <ac:chgData name="Federico Zani" userId="S::fzani@infn.it::640fd787-4f21-4c67-b6dc-303c6461c2b9" providerId="AD" clId="Web-{D39D181B-71AE-6BA6-6C50-BC15BE996C0D}" dt="2022-05-23T10:30:01.873" v="918"/>
          <ac:spMkLst>
            <pc:docMk/>
            <pc:sldMk cId="103431277" sldId="274"/>
            <ac:spMk id="6" creationId="{EFA1C412-4016-9831-4B61-EF31820EB519}"/>
          </ac:spMkLst>
        </pc:spChg>
        <pc:spChg chg="add mod">
          <ac:chgData name="Federico Zani" userId="S::fzani@infn.it::640fd787-4f21-4c67-b6dc-303c6461c2b9" providerId="AD" clId="Web-{D39D181B-71AE-6BA6-6C50-BC15BE996C0D}" dt="2022-05-23T10:31:13.453" v="939" actId="20577"/>
          <ac:spMkLst>
            <pc:docMk/>
            <pc:sldMk cId="103431277" sldId="274"/>
            <ac:spMk id="7" creationId="{DB0B9FA8-FE50-FB4A-5120-C19112BE08D9}"/>
          </ac:spMkLst>
        </pc:spChg>
        <pc:spChg chg="add del">
          <ac:chgData name="Federico Zani" userId="S::fzani@infn.it::640fd787-4f21-4c67-b6dc-303c6461c2b9" providerId="AD" clId="Web-{D39D181B-71AE-6BA6-6C50-BC15BE996C0D}" dt="2022-05-23T10:33:46.300" v="950"/>
          <ac:spMkLst>
            <pc:docMk/>
            <pc:sldMk cId="103431277" sldId="274"/>
            <ac:spMk id="9" creationId="{89BBB563-6229-F593-C0B9-1E4311CE5753}"/>
          </ac:spMkLst>
        </pc:spChg>
      </pc:sldChg>
      <pc:sldChg chg="addSp delSp modSp add replId">
        <pc:chgData name="Federico Zani" userId="S::fzani@infn.it::640fd787-4f21-4c67-b6dc-303c6461c2b9" providerId="AD" clId="Web-{D39D181B-71AE-6BA6-6C50-BC15BE996C0D}" dt="2022-05-23T10:44:16.785" v="1067" actId="20577"/>
        <pc:sldMkLst>
          <pc:docMk/>
          <pc:sldMk cId="3745056540" sldId="275"/>
        </pc:sldMkLst>
        <pc:spChg chg="mod">
          <ac:chgData name="Federico Zani" userId="S::fzani@infn.it::640fd787-4f21-4c67-b6dc-303c6461c2b9" providerId="AD" clId="Web-{D39D181B-71AE-6BA6-6C50-BC15BE996C0D}" dt="2022-05-23T10:31:39.532" v="947" actId="20577"/>
          <ac:spMkLst>
            <pc:docMk/>
            <pc:sldMk cId="3745056540" sldId="275"/>
            <ac:spMk id="2" creationId="{D9FAD1FC-E8F6-486F-3DA2-884FF7D74E76}"/>
          </ac:spMkLst>
        </pc:spChg>
        <pc:spChg chg="add mod">
          <ac:chgData name="Federico Zani" userId="S::fzani@infn.it::640fd787-4f21-4c67-b6dc-303c6461c2b9" providerId="AD" clId="Web-{D39D181B-71AE-6BA6-6C50-BC15BE996C0D}" dt="2022-05-23T10:44:16.785" v="1067" actId="20577"/>
          <ac:spMkLst>
            <pc:docMk/>
            <pc:sldMk cId="3745056540" sldId="275"/>
            <ac:spMk id="3" creationId="{9937945B-5815-2A0D-0A72-A14CE6516E37}"/>
          </ac:spMkLst>
        </pc:spChg>
        <pc:spChg chg="del">
          <ac:chgData name="Federico Zani" userId="S::fzani@infn.it::640fd787-4f21-4c67-b6dc-303c6461c2b9" providerId="AD" clId="Web-{D39D181B-71AE-6BA6-6C50-BC15BE996C0D}" dt="2022-05-23T10:32:57.315" v="949"/>
          <ac:spMkLst>
            <pc:docMk/>
            <pc:sldMk cId="3745056540" sldId="275"/>
            <ac:spMk id="7" creationId="{DB0B9FA8-FE50-FB4A-5120-C19112BE08D9}"/>
          </ac:spMkLst>
        </pc:spChg>
        <pc:spChg chg="del">
          <ac:chgData name="Federico Zani" userId="S::fzani@infn.it::640fd787-4f21-4c67-b6dc-303c6461c2b9" providerId="AD" clId="Web-{D39D181B-71AE-6BA6-6C50-BC15BE996C0D}" dt="2022-05-23T10:31:41.719" v="948"/>
          <ac:spMkLst>
            <pc:docMk/>
            <pc:sldMk cId="3745056540" sldId="275"/>
            <ac:spMk id="9" creationId="{89BBB563-6229-F593-C0B9-1E4311CE5753}"/>
          </ac:spMkLst>
        </pc:spChg>
      </pc:sldChg>
      <pc:sldChg chg="addSp delSp modSp add mod replId setBg modClrScheme setClrOvrMap delDesignElem chgLayout">
        <pc:chgData name="Federico Zani" userId="S::fzani@infn.it::640fd787-4f21-4c67-b6dc-303c6461c2b9" providerId="AD" clId="Web-{D39D181B-71AE-6BA6-6C50-BC15BE996C0D}" dt="2022-05-23T11:08:46.853" v="1109" actId="1076"/>
        <pc:sldMkLst>
          <pc:docMk/>
          <pc:sldMk cId="3930819331" sldId="276"/>
        </pc:sldMkLst>
        <pc:spChg chg="del mod">
          <ac:chgData name="Federico Zani" userId="S::fzani@infn.it::640fd787-4f21-4c67-b6dc-303c6461c2b9" providerId="AD" clId="Web-{D39D181B-71AE-6BA6-6C50-BC15BE996C0D}" dt="2022-05-23T10:51:50.765" v="1069"/>
          <ac:spMkLst>
            <pc:docMk/>
            <pc:sldMk cId="3930819331" sldId="276"/>
            <ac:spMk id="2" creationId="{D9FAD1FC-E8F6-486F-3DA2-884FF7D74E76}"/>
          </ac:spMkLst>
        </pc:spChg>
        <pc:spChg chg="del">
          <ac:chgData name="Federico Zani" userId="S::fzani@infn.it::640fd787-4f21-4c67-b6dc-303c6461c2b9" providerId="AD" clId="Web-{D39D181B-71AE-6BA6-6C50-BC15BE996C0D}" dt="2022-05-23T10:37:23.259" v="990"/>
          <ac:spMkLst>
            <pc:docMk/>
            <pc:sldMk cId="3930819331" sldId="276"/>
            <ac:spMk id="3" creationId="{9937945B-5815-2A0D-0A72-A14CE6516E37}"/>
          </ac:spMkLst>
        </pc:spChg>
        <pc:spChg chg="add del mod">
          <ac:chgData name="Federico Zani" userId="S::fzani@infn.it::640fd787-4f21-4c67-b6dc-303c6461c2b9" providerId="AD" clId="Web-{D39D181B-71AE-6BA6-6C50-BC15BE996C0D}" dt="2022-05-23T10:51:53.093" v="1070"/>
          <ac:spMkLst>
            <pc:docMk/>
            <pc:sldMk cId="3930819331" sldId="276"/>
            <ac:spMk id="5" creationId="{6FA7F03A-4E2B-1703-B477-8574F82066C0}"/>
          </ac:spMkLst>
        </pc:spChg>
        <pc:spChg chg="del">
          <ac:chgData name="Federico Zani" userId="S::fzani@infn.it::640fd787-4f21-4c67-b6dc-303c6461c2b9" providerId="AD" clId="Web-{D39D181B-71AE-6BA6-6C50-BC15BE996C0D}" dt="2022-05-23T10:51:45.952" v="1068"/>
          <ac:spMkLst>
            <pc:docMk/>
            <pc:sldMk cId="3930819331" sldId="276"/>
            <ac:spMk id="8" creationId="{5690F3EE-0CD1-4520-B020-4E1DF3141C74}"/>
          </ac:spMkLst>
        </pc:spChg>
        <pc:spChg chg="del">
          <ac:chgData name="Federico Zani" userId="S::fzani@infn.it::640fd787-4f21-4c67-b6dc-303c6461c2b9" providerId="AD" clId="Web-{D39D181B-71AE-6BA6-6C50-BC15BE996C0D}" dt="2022-05-23T10:51:45.952" v="1068"/>
          <ac:spMkLst>
            <pc:docMk/>
            <pc:sldMk cId="3930819331" sldId="276"/>
            <ac:spMk id="10" creationId="{9EFDE1E9-7FE0-45CA-9DE2-237F77319A9F}"/>
          </ac:spMkLst>
        </pc:spChg>
        <pc:spChg chg="add del">
          <ac:chgData name="Federico Zani" userId="S::fzani@infn.it::640fd787-4f21-4c67-b6dc-303c6461c2b9" providerId="AD" clId="Web-{D39D181B-71AE-6BA6-6C50-BC15BE996C0D}" dt="2022-05-23T10:53:40.924" v="1079"/>
          <ac:spMkLst>
            <pc:docMk/>
            <pc:sldMk cId="3930819331" sldId="276"/>
            <ac:spMk id="12" creationId="{7F45ECE5-A3F3-4055-A90B-041B81B5735F}"/>
          </ac:spMkLst>
        </pc:spChg>
        <pc:spChg chg="add">
          <ac:chgData name="Federico Zani" userId="S::fzani@infn.it::640fd787-4f21-4c67-b6dc-303c6461c2b9" providerId="AD" clId="Web-{D39D181B-71AE-6BA6-6C50-BC15BE996C0D}" dt="2022-05-23T10:54:38.222" v="1094"/>
          <ac:spMkLst>
            <pc:docMk/>
            <pc:sldMk cId="3930819331" sldId="276"/>
            <ac:spMk id="13" creationId="{7F45ECE5-A3F3-4055-A90B-041B81B5735F}"/>
          </ac:spMkLst>
        </pc:spChg>
        <pc:spChg chg="add del">
          <ac:chgData name="Federico Zani" userId="S::fzani@infn.it::640fd787-4f21-4c67-b6dc-303c6461c2b9" providerId="AD" clId="Web-{D39D181B-71AE-6BA6-6C50-BC15BE996C0D}" dt="2022-05-23T10:53:40.924" v="1079"/>
          <ac:spMkLst>
            <pc:docMk/>
            <pc:sldMk cId="3930819331" sldId="276"/>
            <ac:spMk id="14" creationId="{D16D23BC-2ACF-48DE-990E-0AEA1B3CCC4D}"/>
          </ac:spMkLst>
        </pc:spChg>
        <pc:spChg chg="add del">
          <ac:chgData name="Federico Zani" userId="S::fzani@infn.it::640fd787-4f21-4c67-b6dc-303c6461c2b9" providerId="AD" clId="Web-{D39D181B-71AE-6BA6-6C50-BC15BE996C0D}" dt="2022-05-23T10:52:19.641" v="1071"/>
          <ac:spMkLst>
            <pc:docMk/>
            <pc:sldMk cId="3930819331" sldId="276"/>
            <ac:spMk id="15" creationId="{BCA2EB72-13DC-4DC6-B461-3B036C55B925}"/>
          </ac:spMkLst>
        </pc:spChg>
        <pc:spChg chg="add del">
          <ac:chgData name="Federico Zani" userId="S::fzani@infn.it::640fd787-4f21-4c67-b6dc-303c6461c2b9" providerId="AD" clId="Web-{D39D181B-71AE-6BA6-6C50-BC15BE996C0D}" dt="2022-05-23T10:53:47.315" v="1081"/>
          <ac:spMkLst>
            <pc:docMk/>
            <pc:sldMk cId="3930819331" sldId="276"/>
            <ac:spMk id="16" creationId="{C0606E1B-B00B-4EA0-91C9-93AF337519D2}"/>
          </ac:spMkLst>
        </pc:spChg>
        <pc:spChg chg="add del">
          <ac:chgData name="Federico Zani" userId="S::fzani@infn.it::640fd787-4f21-4c67-b6dc-303c6461c2b9" providerId="AD" clId="Web-{D39D181B-71AE-6BA6-6C50-BC15BE996C0D}" dt="2022-05-23T10:53:50.580" v="1083"/>
          <ac:spMkLst>
            <pc:docMk/>
            <pc:sldMk cId="3930819331" sldId="276"/>
            <ac:spMk id="18" creationId="{08CDF525-A3AC-435F-8260-FE2D9C34E3DD}"/>
          </ac:spMkLst>
        </pc:spChg>
        <pc:spChg chg="add">
          <ac:chgData name="Federico Zani" userId="S::fzani@infn.it::640fd787-4f21-4c67-b6dc-303c6461c2b9" providerId="AD" clId="Web-{D39D181B-71AE-6BA6-6C50-BC15BE996C0D}" dt="2022-05-23T10:54:38.222" v="1094"/>
          <ac:spMkLst>
            <pc:docMk/>
            <pc:sldMk cId="3930819331" sldId="276"/>
            <ac:spMk id="19" creationId="{D16D23BC-2ACF-48DE-990E-0AEA1B3CCC4D}"/>
          </ac:spMkLst>
        </pc:spChg>
        <pc:spChg chg="add del">
          <ac:chgData name="Federico Zani" userId="S::fzani@infn.it::640fd787-4f21-4c67-b6dc-303c6461c2b9" providerId="AD" clId="Web-{D39D181B-71AE-6BA6-6C50-BC15BE996C0D}" dt="2022-05-23T10:53:58.049" v="1085"/>
          <ac:spMkLst>
            <pc:docMk/>
            <pc:sldMk cId="3930819331" sldId="276"/>
            <ac:spMk id="20" creationId="{FB3516BD-64C7-48EF-A342-9F00D167EE78}"/>
          </ac:spMkLst>
        </pc:spChg>
        <pc:picChg chg="add del mod">
          <ac:chgData name="Federico Zani" userId="S::fzani@infn.it::640fd787-4f21-4c67-b6dc-303c6461c2b9" providerId="AD" clId="Web-{D39D181B-71AE-6BA6-6C50-BC15BE996C0D}" dt="2022-05-23T10:53:27.752" v="1076"/>
          <ac:picMkLst>
            <pc:docMk/>
            <pc:sldMk cId="3930819331" sldId="276"/>
            <ac:picMk id="6" creationId="{57AB22EA-0516-E116-A696-E4062BF894F0}"/>
          </ac:picMkLst>
        </pc:picChg>
        <pc:picChg chg="add del mod">
          <ac:chgData name="Federico Zani" userId="S::fzani@infn.it::640fd787-4f21-4c67-b6dc-303c6461c2b9" providerId="AD" clId="Web-{D39D181B-71AE-6BA6-6C50-BC15BE996C0D}" dt="2022-05-23T10:53:58.862" v="1086"/>
          <ac:picMkLst>
            <pc:docMk/>
            <pc:sldMk cId="3930819331" sldId="276"/>
            <ac:picMk id="7" creationId="{BEEC2A1D-FED4-9F08-DE70-7B9EC1827912}"/>
          </ac:picMkLst>
        </pc:picChg>
        <pc:picChg chg="add del mod">
          <ac:chgData name="Federico Zani" userId="S::fzani@infn.it::640fd787-4f21-4c67-b6dc-303c6461c2b9" providerId="AD" clId="Web-{D39D181B-71AE-6BA6-6C50-BC15BE996C0D}" dt="2022-05-23T10:54:10.784" v="1090"/>
          <ac:picMkLst>
            <pc:docMk/>
            <pc:sldMk cId="3930819331" sldId="276"/>
            <ac:picMk id="9" creationId="{D4B2AC4B-B8AE-FF89-7DE8-097339500DB9}"/>
          </ac:picMkLst>
        </pc:picChg>
        <pc:picChg chg="add del mod">
          <ac:chgData name="Federico Zani" userId="S::fzani@infn.it::640fd787-4f21-4c67-b6dc-303c6461c2b9" providerId="AD" clId="Web-{D39D181B-71AE-6BA6-6C50-BC15BE996C0D}" dt="2022-05-23T11:07:05.772" v="1097"/>
          <ac:picMkLst>
            <pc:docMk/>
            <pc:sldMk cId="3930819331" sldId="276"/>
            <ac:picMk id="11" creationId="{55468D8D-093D-63DA-7E58-0382D010BA35}"/>
          </ac:picMkLst>
        </pc:picChg>
        <pc:picChg chg="add del mod">
          <ac:chgData name="Federico Zani" userId="S::fzani@infn.it::640fd787-4f21-4c67-b6dc-303c6461c2b9" providerId="AD" clId="Web-{D39D181B-71AE-6BA6-6C50-BC15BE996C0D}" dt="2022-05-23T11:08:28.055" v="1103"/>
          <ac:picMkLst>
            <pc:docMk/>
            <pc:sldMk cId="3930819331" sldId="276"/>
            <ac:picMk id="21" creationId="{72EF7C98-6D48-7696-FFF1-888FF1892321}"/>
          </ac:picMkLst>
        </pc:picChg>
        <pc:picChg chg="add mod">
          <ac:chgData name="Federico Zani" userId="S::fzani@infn.it::640fd787-4f21-4c67-b6dc-303c6461c2b9" providerId="AD" clId="Web-{D39D181B-71AE-6BA6-6C50-BC15BE996C0D}" dt="2022-05-23T11:08:46.853" v="1109" actId="1076"/>
          <ac:picMkLst>
            <pc:docMk/>
            <pc:sldMk cId="3930819331" sldId="276"/>
            <ac:picMk id="22" creationId="{07F2EFE9-C29E-58D7-EBF8-B59E4DE1ACFC}"/>
          </ac:picMkLst>
        </pc:picChg>
        <pc:cxnChg chg="add del">
          <ac:chgData name="Federico Zani" userId="S::fzani@infn.it::640fd787-4f21-4c67-b6dc-303c6461c2b9" providerId="AD" clId="Web-{D39D181B-71AE-6BA6-6C50-BC15BE996C0D}" dt="2022-05-23T10:52:19.641" v="1071"/>
          <ac:cxnSpMkLst>
            <pc:docMk/>
            <pc:sldMk cId="3930819331" sldId="276"/>
            <ac:cxnSpMk id="17" creationId="{C8F75BF3-096E-451E-A222-96A7F0946814}"/>
          </ac:cxnSpMkLst>
        </pc:cxnChg>
      </pc:sldChg>
      <pc:sldChg chg="addSp delSp modSp add replId delAnim">
        <pc:chgData name="Federico Zani" userId="S::fzani@infn.it::640fd787-4f21-4c67-b6dc-303c6461c2b9" providerId="AD" clId="Web-{D39D181B-71AE-6BA6-6C50-BC15BE996C0D}" dt="2022-05-23T12:24:00.532" v="1446"/>
        <pc:sldMkLst>
          <pc:docMk/>
          <pc:sldMk cId="2985520347" sldId="277"/>
        </pc:sldMkLst>
        <pc:spChg chg="mod">
          <ac:chgData name="Federico Zani" userId="S::fzani@infn.it::640fd787-4f21-4c67-b6dc-303c6461c2b9" providerId="AD" clId="Web-{D39D181B-71AE-6BA6-6C50-BC15BE996C0D}" dt="2022-05-23T11:40:19.126" v="1356" actId="20577"/>
          <ac:spMkLst>
            <pc:docMk/>
            <pc:sldMk cId="2985520347" sldId="277"/>
            <ac:spMk id="2" creationId="{080A3DDF-1DC5-2380-6BBB-202507127FC6}"/>
          </ac:spMkLst>
        </pc:spChg>
        <pc:spChg chg="add mod">
          <ac:chgData name="Federico Zani" userId="S::fzani@infn.it::640fd787-4f21-4c67-b6dc-303c6461c2b9" providerId="AD" clId="Web-{D39D181B-71AE-6BA6-6C50-BC15BE996C0D}" dt="2022-05-23T12:21:29.459" v="1401" actId="20577"/>
          <ac:spMkLst>
            <pc:docMk/>
            <pc:sldMk cId="2985520347" sldId="277"/>
            <ac:spMk id="3" creationId="{7206A36E-965D-8A7A-DECD-94C23262A364}"/>
          </ac:spMkLst>
        </pc:spChg>
        <pc:spChg chg="del">
          <ac:chgData name="Federico Zani" userId="S::fzani@infn.it::640fd787-4f21-4c67-b6dc-303c6461c2b9" providerId="AD" clId="Web-{D39D181B-71AE-6BA6-6C50-BC15BE996C0D}" dt="2022-05-23T11:35:49.611" v="1326"/>
          <ac:spMkLst>
            <pc:docMk/>
            <pc:sldMk cId="2985520347" sldId="277"/>
            <ac:spMk id="3" creationId="{791E6FCC-99FF-D558-2DA5-E5D390E6B45D}"/>
          </ac:spMkLst>
        </pc:spChg>
        <pc:spChg chg="add mod">
          <ac:chgData name="Federico Zani" userId="S::fzani@infn.it::640fd787-4f21-4c67-b6dc-303c6461c2b9" providerId="AD" clId="Web-{D39D181B-71AE-6BA6-6C50-BC15BE996C0D}" dt="2022-05-23T12:24:00.532" v="1446"/>
          <ac:spMkLst>
            <pc:docMk/>
            <pc:sldMk cId="2985520347" sldId="277"/>
            <ac:spMk id="4" creationId="{705E78D3-3095-AFC5-7F59-FA1D469CDAE9}"/>
          </ac:spMkLst>
        </pc:spChg>
        <pc:spChg chg="add mod">
          <ac:chgData name="Federico Zani" userId="S::fzani@infn.it::640fd787-4f21-4c67-b6dc-303c6461c2b9" providerId="AD" clId="Web-{D39D181B-71AE-6BA6-6C50-BC15BE996C0D}" dt="2022-05-23T12:22:07.649" v="1430" actId="20577"/>
          <ac:spMkLst>
            <pc:docMk/>
            <pc:sldMk cId="2985520347" sldId="277"/>
            <ac:spMk id="5" creationId="{33960D50-95B5-3972-C125-A4EAA73862A6}"/>
          </ac:spMkLst>
        </pc:spChg>
      </pc:sldChg>
      <pc:sldChg chg="new del">
        <pc:chgData name="Federico Zani" userId="S::fzani@infn.it::640fd787-4f21-4c67-b6dc-303c6461c2b9" providerId="AD" clId="Web-{D39D181B-71AE-6BA6-6C50-BC15BE996C0D}" dt="2022-05-23T11:35:38.876" v="1324"/>
        <pc:sldMkLst>
          <pc:docMk/>
          <pc:sldMk cId="4116267429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32924C4-2E78-4F24-A1AB-B3D1A0ECE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F0999F-32DC-466E-81F5-C4F0E0DA2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67731-CB6E-4D20-A52C-F16264025886}" type="datetimeFigureOut">
              <a:rPr lang="it-IT" smtClean="0"/>
              <a:t>26/05/22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2DD47-E19A-4425-A618-D4A7D0BC6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6C8626-F94D-4A8A-A973-C10616EEC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1B20-9184-4F20-AC58-3325A16BA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87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0A98-611F-4C09-BB46-AFE9EE9F6991}" type="datetimeFigureOut">
              <a:rPr lang="it-IT" noProof="0" smtClean="0"/>
              <a:t>26/05/22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lo stile del titolo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FE62-ED7B-4054-A37F-4A2F492ECA7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4393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FE62-ED7B-4054-A37F-4A2F492ECA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53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0FFBD-E1BC-406E-BD96-00B5FBEC9D3A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BF3C0-76B5-43F1-8FFA-90565AF7A6E5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532AA-145D-47BE-822F-17D40912C6D9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E090A-D4E0-4DB4-8F1D-3725BBDAE71E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48FA-6B17-49E0-900B-FAD12608DC4F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CF22B-254E-460A-9603-CB7FA7937FE0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DFCD9-F6B5-45AE-BD02-88498CA14BAD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8985A-998D-417B-A07B-C56A8BE57D5C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D0816-B9EF-4A61-8007-865474D10EBA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3EAA3-D544-49EF-8F55-A751DF235442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5D636-B530-41BE-AA00-8E473EA63152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EDC53-241B-4D60-A4B0-55225EE21EB0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D9000-69A0-477F-8B29-20CB3BA50947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21639-A6BE-4571-B53D-69DB93B3E672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1A125-A460-4021-8D44-5D5F3005DC87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E7ACD-F1B0-49DE-8C38-139A1FB9174D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AFBF778C-B8FE-40FA-8157-9F604E8B4CEE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242243B-132F-42E2-B08A-6B670AF620C8}" type="datetime1">
              <a:rPr lang="it-IT" noProof="0" smtClean="0"/>
              <a:t>26/05/22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Gestione dinamica dei servizi di web hosting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4348200"/>
            <a:ext cx="8676222" cy="1905000"/>
          </a:xfrm>
        </p:spPr>
        <p:txBody>
          <a:bodyPr rtlCol="0"/>
          <a:lstStyle/>
          <a:p>
            <a:r>
              <a:rPr lang="it-IT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Federico Zani </a:t>
            </a:r>
            <a:br>
              <a:rPr lang="it-IT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</a:br>
            <a:r>
              <a:rPr lang="it-IT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infn</a:t>
            </a:r>
            <a:r>
              <a:rPr lang="it-IT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it-IT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roma</a:t>
            </a:r>
            <a:r>
              <a:rPr lang="it-IT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tor</a:t>
            </a:r>
            <a:r>
              <a:rPr lang="it-IT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vergata</a:t>
            </a: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La "facile installazione"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0FB128-2A63-B2C9-7BF1-69B2A1551E03}"/>
              </a:ext>
            </a:extLst>
          </p:cNvPr>
          <p:cNvSpPr txBox="1"/>
          <p:nvPr/>
        </p:nvSpPr>
        <p:spPr>
          <a:xfrm>
            <a:off x="214489" y="2387600"/>
            <a:ext cx="11977511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$  </a:t>
            </a:r>
            <a:r>
              <a:rPr lang="en-US" sz="2000" b="1" dirty="0"/>
              <a:t>docker swarm </a:t>
            </a:r>
            <a:r>
              <a:rPr lang="en-US" sz="2000" b="1" dirty="0" err="1"/>
              <a:t>init</a:t>
            </a:r>
            <a:endParaRPr lang="en-US" sz="2000" b="1" dirty="0"/>
          </a:p>
          <a:p>
            <a:endParaRPr lang="en-US"/>
          </a:p>
          <a:p>
            <a:r>
              <a:rPr lang="en-US" dirty="0"/>
              <a:t>Swarm initialized: current node is now a manager.</a:t>
            </a:r>
          </a:p>
          <a:p>
            <a:endParaRPr lang="en-US"/>
          </a:p>
          <a:p>
            <a:r>
              <a:rPr lang="en-US" dirty="0"/>
              <a:t>To add a worker to this swarm, run the following command:</a:t>
            </a:r>
          </a:p>
          <a:p>
            <a:endParaRPr lang="en-US"/>
          </a:p>
          <a:p>
            <a:r>
              <a:rPr lang="en-US" dirty="0"/>
              <a:t>    docker swarm join --token […] 192.168.99.100:2377</a:t>
            </a:r>
          </a:p>
          <a:p>
            <a:endParaRPr lang="en-US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CB35FBA-196F-97C0-6AFD-3EAD050B8E13}"/>
              </a:ext>
            </a:extLst>
          </p:cNvPr>
          <p:cNvGrpSpPr/>
          <p:nvPr/>
        </p:nvGrpSpPr>
        <p:grpSpPr>
          <a:xfrm>
            <a:off x="344312" y="4670778"/>
            <a:ext cx="11130843" cy="1354595"/>
            <a:chOff x="344312" y="4670778"/>
            <a:chExt cx="11130843" cy="1354595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74B9B1C9-09B2-BD11-568B-9864BEFA8A53}"/>
                </a:ext>
              </a:extLst>
            </p:cNvPr>
            <p:cNvCxnSpPr/>
            <p:nvPr/>
          </p:nvCxnSpPr>
          <p:spPr>
            <a:xfrm flipV="1">
              <a:off x="931334" y="4670778"/>
              <a:ext cx="10543821" cy="56444"/>
            </a:xfrm>
            <a:prstGeom prst="straightConnector1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1EA24C-0956-1022-32AE-6D5EE7BD426B}"/>
                </a:ext>
              </a:extLst>
            </p:cNvPr>
            <p:cNvSpPr txBox="1"/>
            <p:nvPr/>
          </p:nvSpPr>
          <p:spPr>
            <a:xfrm>
              <a:off x="344312" y="5040488"/>
              <a:ext cx="10329332" cy="9848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$ </a:t>
              </a:r>
              <a:r>
                <a:rPr lang="en-US" sz="2000" b="1" dirty="0"/>
                <a:t>docker swarm join</a:t>
              </a:r>
              <a:r>
                <a:rPr lang="en-US" sz="2000" b="1" dirty="0">
                  <a:solidFill>
                    <a:srgbClr val="CD5555"/>
                  </a:solidFill>
                </a:rPr>
                <a:t> </a:t>
              </a:r>
              <a:r>
                <a:rPr lang="en-US" sz="2000" b="1" dirty="0">
                  <a:solidFill>
                    <a:srgbClr val="8B008B"/>
                  </a:solidFill>
                </a:rPr>
                <a:t>--token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CD5555"/>
                  </a:solidFill>
                </a:rPr>
                <a:t>[...]</a:t>
              </a:r>
              <a:r>
                <a:rPr lang="en-US" sz="2000" b="1" dirty="0"/>
                <a:t> 192.168.99.100:2377 </a:t>
              </a:r>
            </a:p>
            <a:p>
              <a:endParaRPr lang="en-US" sz="2000" b="1" dirty="0"/>
            </a:p>
            <a:p>
              <a:r>
                <a:rPr lang="en-US" dirty="0"/>
                <a:t>This node joined a swarm cluster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07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Deployment di esempio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3960D50-95B5-3972-C125-A4EAA738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413" y="2606999"/>
            <a:ext cx="4121998" cy="4252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services: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wordpress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image: wordpress:5.9.3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environment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Wordpress_db_host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mysql_db</a:t>
            </a: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wordpress_db_user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...</a:t>
            </a: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wordpress_db_password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...</a:t>
            </a: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Wordpress_db_name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helio</a:t>
            </a: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7206A36E-965D-8A7A-DECD-94C23262A364}"/>
              </a:ext>
            </a:extLst>
          </p:cNvPr>
          <p:cNvSpPr txBox="1">
            <a:spLocks/>
          </p:cNvSpPr>
          <p:nvPr/>
        </p:nvSpPr>
        <p:spPr>
          <a:xfrm>
            <a:off x="6237813" y="2733101"/>
            <a:ext cx="4121998" cy="4122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volumes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-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type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bind</a:t>
            </a: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source: /data/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helio</a:t>
            </a:r>
            <a:endParaRPr lang="it-IT" sz="180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target: /var/www/html</a:t>
            </a: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</a:t>
            </a:r>
            <a:r>
              <a:rPr lang="it-IT" sz="180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deploy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    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resources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       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limits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  <a:endParaRPr lang="it-IT" dirty="0"/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         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cpus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0.50</a:t>
            </a:r>
            <a:endParaRPr lang="it-IT" dirty="0"/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          </a:t>
            </a:r>
            <a:r>
              <a:rPr lang="it-IT" sz="1800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memory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258M</a:t>
            </a:r>
            <a:endParaRPr lang="it-IT" dirty="0"/>
          </a:p>
          <a:p>
            <a:pPr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 labels:</a:t>
            </a:r>
          </a:p>
          <a:p>
            <a:pPr marL="0" indent="0">
              <a:buNone/>
            </a:pP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 [ </a:t>
            </a:r>
            <a:r>
              <a:rPr lang="it-IT" sz="180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traefik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it-IT" sz="180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specific</a:t>
            </a:r>
            <a:r>
              <a:rPr lang="it-IT" sz="1800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labels ]</a:t>
            </a:r>
          </a:p>
          <a:p>
            <a:pPr>
              <a:buFont typeface="Arial"/>
              <a:buNone/>
            </a:pPr>
            <a:endParaRPr lang="it-IT" sz="1800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05E78D3-3095-AFC5-7F59-FA1D469CDAE9}"/>
              </a:ext>
            </a:extLst>
          </p:cNvPr>
          <p:cNvSpPr/>
          <p:nvPr/>
        </p:nvSpPr>
        <p:spPr>
          <a:xfrm>
            <a:off x="1558800" y="4213800"/>
            <a:ext cx="4488000" cy="2436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E935637-791D-7FAB-6285-28E1679C373C}"/>
              </a:ext>
            </a:extLst>
          </p:cNvPr>
          <p:cNvSpPr/>
          <p:nvPr/>
        </p:nvSpPr>
        <p:spPr>
          <a:xfrm>
            <a:off x="5593098" y="2735160"/>
            <a:ext cx="4624851" cy="12606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737CAC8-041C-63B7-6A27-B4ECF4859F98}"/>
              </a:ext>
            </a:extLst>
          </p:cNvPr>
          <p:cNvSpPr/>
          <p:nvPr/>
        </p:nvSpPr>
        <p:spPr>
          <a:xfrm>
            <a:off x="6111651" y="4214862"/>
            <a:ext cx="4251958" cy="18598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B10637B-5454-5667-F8CA-BCC46FE89914}"/>
              </a:ext>
            </a:extLst>
          </p:cNvPr>
          <p:cNvSpPr/>
          <p:nvPr/>
        </p:nvSpPr>
        <p:spPr>
          <a:xfrm>
            <a:off x="6426179" y="6269559"/>
            <a:ext cx="3889872" cy="589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52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AD1FC-E8F6-486F-3DA2-884FF7D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Architettura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37945B-5815-2A0D-0A72-A14CE6516E37}"/>
              </a:ext>
            </a:extLst>
          </p:cNvPr>
          <p:cNvSpPr txBox="1"/>
          <p:nvPr/>
        </p:nvSpPr>
        <p:spPr>
          <a:xfrm>
            <a:off x="908756" y="2681110"/>
            <a:ext cx="10961510" cy="3951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Cluster di tre worker ed un master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Storage </a:t>
            </a:r>
            <a:r>
              <a:rPr lang="it-IT" sz="2400" cap="small" dirty="0" err="1">
                <a:ea typeface="+mn-lt"/>
                <a:cs typeface="+mn-lt"/>
              </a:rPr>
              <a:t>nfs</a:t>
            </a: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 err="1">
                <a:ea typeface="+mn-lt"/>
                <a:cs typeface="+mn-lt"/>
              </a:rPr>
              <a:t>Traefik</a:t>
            </a:r>
            <a:r>
              <a:rPr lang="it-IT" sz="2400" cap="small" dirty="0">
                <a:ea typeface="+mn-lt"/>
                <a:cs typeface="+mn-lt"/>
              </a:rPr>
              <a:t> load </a:t>
            </a:r>
            <a:r>
              <a:rPr lang="it-IT" sz="2400" cap="small" dirty="0" err="1">
                <a:ea typeface="+mn-lt"/>
                <a:cs typeface="+mn-lt"/>
              </a:rPr>
              <a:t>balancer</a:t>
            </a: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cs typeface="Segoe UI"/>
              </a:rPr>
              <a:t>Ogni portale è composto da uno o più </a:t>
            </a:r>
            <a:r>
              <a:rPr lang="it-IT" sz="2400" cap="small" dirty="0" err="1">
                <a:cs typeface="Segoe UI"/>
              </a:rPr>
              <a:t>docker</a:t>
            </a:r>
            <a:r>
              <a:rPr lang="it-IT" sz="2400" cap="small" dirty="0">
                <a:cs typeface="Segoe UI"/>
              </a:rPr>
              <a:t> container isolati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cs typeface="Segoe UI"/>
              </a:rPr>
              <a:t>Una sola istanza </a:t>
            </a:r>
            <a:r>
              <a:rPr lang="it-IT" sz="2400" cap="small" dirty="0" err="1">
                <a:cs typeface="Segoe UI"/>
              </a:rPr>
              <a:t>mysql</a:t>
            </a:r>
            <a:r>
              <a:rPr lang="it-IT" sz="2400" cap="small" dirty="0">
                <a:cs typeface="Segoe UI"/>
              </a:rPr>
              <a:t>, sempre su </a:t>
            </a:r>
            <a:r>
              <a:rPr lang="it-IT" sz="2400" cap="small" dirty="0" err="1">
                <a:cs typeface="Segoe UI"/>
              </a:rPr>
              <a:t>docker</a:t>
            </a:r>
            <a:r>
              <a:rPr lang="it-IT" sz="2400" cap="small" dirty="0">
                <a:cs typeface="Segoe UI"/>
              </a:rPr>
              <a:t>, con un </a:t>
            </a:r>
            <a:r>
              <a:rPr lang="it-IT" sz="2400" cap="small" dirty="0" err="1">
                <a:cs typeface="Segoe UI"/>
              </a:rPr>
              <a:t>db</a:t>
            </a:r>
            <a:r>
              <a:rPr lang="it-IT" sz="2400" cap="small" dirty="0">
                <a:cs typeface="Segoe UI"/>
              </a:rPr>
              <a:t> per portale (se richiesto)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it-IT" sz="2400" cap="small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4505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625D234A-1EE2-E509-C318-48BA3AD7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00" y="713826"/>
            <a:ext cx="6961200" cy="54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Traefik</a:t>
            </a:r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load </a:t>
            </a:r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balancer</a:t>
            </a:r>
            <a:endParaRPr lang="it-IT" dirty="0" err="1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6AC2C9-056A-936B-AF91-E3F6C93E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Traefik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è un load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balancer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che offre diverse funzionalità interessanti :</a:t>
            </a:r>
          </a:p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Integrazione con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swarm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Web UI integrata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Supporto ad ACME per la gestione dei certificati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Ampia gamma di plugin disponibili (i.e. fail2ban,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geoblock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71118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2F0DB2F-2042-9E88-B153-4F36F67D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5" y="619542"/>
            <a:ext cx="10301112" cy="56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2604C2B9-0481-0972-42D7-CE6521FE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00" y="1665717"/>
            <a:ext cx="9781200" cy="38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Traefik</a:t>
            </a:r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 labels</a:t>
            </a:r>
            <a:endParaRPr lang="it-IT" dirty="0"/>
          </a:p>
        </p:txBody>
      </p:sp>
      <p:sp>
        <p:nvSpPr>
          <p:cNvPr id="783" name="CasellaDiTesto 782">
            <a:extLst>
              <a:ext uri="{FF2B5EF4-FFF2-40B4-BE49-F238E27FC236}">
                <a16:creationId xmlns:a16="http://schemas.microsoft.com/office/drawing/2014/main" id="{65A66509-0A29-5669-CA63-708DDDE65CD6}"/>
              </a:ext>
            </a:extLst>
          </p:cNvPr>
          <p:cNvSpPr txBox="1"/>
          <p:nvPr/>
        </p:nvSpPr>
        <p:spPr>
          <a:xfrm>
            <a:off x="620400" y="2564400"/>
            <a:ext cx="10651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       </a:t>
            </a:r>
            <a:r>
              <a:rPr lang="en-US" dirty="0" err="1"/>
              <a:t>traefik.enable</a:t>
            </a:r>
            <a:r>
              <a:rPr lang="en-US" dirty="0"/>
              <a:t>=true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        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.mywebsite-http.rule</a:t>
            </a:r>
            <a:r>
              <a:rPr lang="en-US" dirty="0">
                <a:ea typeface="+mn-lt"/>
                <a:cs typeface="+mn-lt"/>
              </a:rPr>
              <a:t>=Host(`mywebsite.web.roma2.infn.it`)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.mywebsite-http.entrypoints</a:t>
            </a:r>
            <a:r>
              <a:rPr lang="en-US" dirty="0">
                <a:ea typeface="+mn-lt"/>
                <a:cs typeface="+mn-lt"/>
              </a:rPr>
              <a:t>=http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.mywebsite-http.middlewares</a:t>
            </a:r>
            <a:r>
              <a:rPr lang="en-US" dirty="0">
                <a:ea typeface="+mn-lt"/>
                <a:cs typeface="+mn-lt"/>
              </a:rPr>
              <a:t>=https-redirect</a:t>
            </a:r>
            <a:endParaRPr lang="en-US" dirty="0"/>
          </a:p>
          <a:p>
            <a:endParaRPr lang="en-US" dirty="0"/>
          </a:p>
          <a:p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middlewares</a:t>
            </a:r>
            <a:r>
              <a:rPr lang="en-US" dirty="0" err="1"/>
              <a:t>.https-redirect.redirectscheme.scheme</a:t>
            </a:r>
            <a:r>
              <a:rPr lang="en-US" dirty="0"/>
              <a:t>=https</a:t>
            </a:r>
            <a:br>
              <a:rPr lang="en-US" dirty="0"/>
            </a:br>
            <a:r>
              <a:rPr lang="en-US" dirty="0"/>
              <a:t>        traefik.http.</a:t>
            </a:r>
            <a:r>
              <a:rPr lang="en-US" b="1" dirty="0"/>
              <a:t>middlewares</a:t>
            </a:r>
            <a:r>
              <a:rPr lang="en-US" dirty="0"/>
              <a:t>.https-redirect.redirectscheme.permanent=true</a:t>
            </a:r>
          </a:p>
          <a:p>
            <a:endParaRPr lang="en-US" dirty="0"/>
          </a:p>
          <a:p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-https.rule</a:t>
            </a:r>
            <a:r>
              <a:rPr lang="en-US" dirty="0"/>
              <a:t>=Host(`</a:t>
            </a:r>
            <a:r>
              <a:rPr lang="en-US" dirty="0">
                <a:ea typeface="+mn-lt"/>
                <a:cs typeface="+mn-lt"/>
              </a:rPr>
              <a:t>mywebsite</a:t>
            </a:r>
            <a:r>
              <a:rPr lang="en-US" dirty="0"/>
              <a:t>.web.roma2.infn.it`)</a:t>
            </a:r>
            <a:br>
              <a:rPr lang="en-US" dirty="0"/>
            </a:br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-https.entrypoints</a:t>
            </a:r>
            <a:r>
              <a:rPr lang="en-US" dirty="0"/>
              <a:t>=https</a:t>
            </a:r>
            <a:br>
              <a:rPr lang="en-US" dirty="0"/>
            </a:br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-https.tls</a:t>
            </a:r>
            <a:r>
              <a:rPr lang="en-US" dirty="0"/>
              <a:t>=true</a:t>
            </a:r>
          </a:p>
          <a:p>
            <a:endParaRPr lang="en-US" dirty="0"/>
          </a:p>
          <a:p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services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.loadbalancer.server.port</a:t>
            </a:r>
            <a:r>
              <a:rPr lang="en-US" dirty="0"/>
              <a:t>=80</a:t>
            </a:r>
          </a:p>
        </p:txBody>
      </p:sp>
    </p:spTree>
    <p:extLst>
      <p:ext uri="{BB962C8B-B14F-4D97-AF65-F5344CB8AC3E}">
        <p14:creationId xmlns:p14="http://schemas.microsoft.com/office/powerpoint/2010/main" val="391606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Traefik</a:t>
            </a:r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 Middleware in action</a:t>
            </a:r>
            <a:endParaRPr lang="it-IT" dirty="0"/>
          </a:p>
        </p:txBody>
      </p:sp>
      <p:sp>
        <p:nvSpPr>
          <p:cNvPr id="783" name="CasellaDiTesto 782">
            <a:extLst>
              <a:ext uri="{FF2B5EF4-FFF2-40B4-BE49-F238E27FC236}">
                <a16:creationId xmlns:a16="http://schemas.microsoft.com/office/drawing/2014/main" id="{65A66509-0A29-5669-CA63-708DDDE65CD6}"/>
              </a:ext>
            </a:extLst>
          </p:cNvPr>
          <p:cNvSpPr txBox="1"/>
          <p:nvPr/>
        </p:nvSpPr>
        <p:spPr>
          <a:xfrm>
            <a:off x="620400" y="2564400"/>
            <a:ext cx="10651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       </a:t>
            </a:r>
            <a:r>
              <a:rPr lang="en-US" dirty="0" err="1"/>
              <a:t>traefik.enable</a:t>
            </a:r>
            <a:r>
              <a:rPr lang="en-US" dirty="0"/>
              <a:t>=true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        traefik.http.</a:t>
            </a:r>
            <a:r>
              <a:rPr lang="en-US" b="1" dirty="0">
                <a:ea typeface="+mn-lt"/>
                <a:cs typeface="+mn-lt"/>
              </a:rPr>
              <a:t>middlewares</a:t>
            </a:r>
            <a:r>
              <a:rPr lang="en-US" dirty="0">
                <a:ea typeface="+mn-lt"/>
                <a:cs typeface="+mn-lt"/>
              </a:rPr>
              <a:t>.admin-whitelist.ipwhitelist.sourcerange=1.2.3.0/24</a:t>
            </a:r>
          </a:p>
          <a:p>
            <a:endParaRPr lang="en-US" dirty="0"/>
          </a:p>
          <a:p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-https.rule</a:t>
            </a:r>
            <a:r>
              <a:rPr lang="en-US" dirty="0"/>
              <a:t>=Host(`</a:t>
            </a:r>
            <a:r>
              <a:rPr lang="en-US" dirty="0">
                <a:ea typeface="+mn-lt"/>
                <a:cs typeface="+mn-lt"/>
              </a:rPr>
              <a:t>mywebsite</a:t>
            </a:r>
            <a:r>
              <a:rPr lang="en-US" dirty="0"/>
              <a:t>.web.roma2.infn.it`)</a:t>
            </a:r>
            <a:br>
              <a:rPr lang="en-US" dirty="0"/>
            </a:br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-https.entrypoints</a:t>
            </a:r>
            <a:r>
              <a:rPr lang="en-US" dirty="0"/>
              <a:t>=https</a:t>
            </a:r>
            <a:br>
              <a:rPr lang="en-US" dirty="0"/>
            </a:br>
            <a:r>
              <a:rPr lang="en-US" dirty="0"/>
              <a:t>        </a:t>
            </a:r>
            <a:r>
              <a:rPr lang="en-US" dirty="0" err="1"/>
              <a:t>traefik.http.</a:t>
            </a:r>
            <a:r>
              <a:rPr lang="en-US" b="1" dirty="0" err="1"/>
              <a:t>routers</a:t>
            </a:r>
            <a:r>
              <a:rPr lang="en-US" dirty="0" err="1"/>
              <a:t>.</a:t>
            </a:r>
            <a:r>
              <a:rPr lang="en-US" dirty="0" err="1">
                <a:ea typeface="+mn-lt"/>
                <a:cs typeface="+mn-lt"/>
              </a:rPr>
              <a:t>mywebsite</a:t>
            </a:r>
            <a:r>
              <a:rPr lang="en-US" dirty="0" err="1"/>
              <a:t>-https.tls</a:t>
            </a:r>
            <a:r>
              <a:rPr lang="en-US" dirty="0"/>
              <a:t>=true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       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.mywebsite-admin.rule</a:t>
            </a:r>
            <a:r>
              <a:rPr lang="en-US" dirty="0">
                <a:ea typeface="+mn-lt"/>
                <a:cs typeface="+mn-lt"/>
              </a:rPr>
              <a:t>=(Host(`mywebsite.web.roma2.infn.it`) &amp;&amp;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                                                                          </a:t>
            </a:r>
            <a:r>
              <a:rPr lang="en-US" dirty="0" err="1">
                <a:ea typeface="+mn-lt"/>
                <a:cs typeface="+mn-lt"/>
              </a:rPr>
              <a:t>PathPrefix</a:t>
            </a:r>
            <a:r>
              <a:rPr lang="en-US" dirty="0">
                <a:ea typeface="+mn-lt"/>
                <a:cs typeface="+mn-lt"/>
              </a:rPr>
              <a:t>('/wp-admin/'))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.mywebsite-admin.entrypoints</a:t>
            </a:r>
            <a:r>
              <a:rPr lang="en-US" dirty="0">
                <a:ea typeface="+mn-lt"/>
                <a:cs typeface="+mn-lt"/>
              </a:rPr>
              <a:t>=https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.mywebsite-admin.tls</a:t>
            </a:r>
            <a:r>
              <a:rPr lang="en-US" dirty="0">
                <a:ea typeface="+mn-lt"/>
                <a:cs typeface="+mn-lt"/>
              </a:rPr>
              <a:t>=true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        </a:t>
            </a:r>
            <a:r>
              <a:rPr lang="en-US" dirty="0" err="1">
                <a:ea typeface="+mn-lt"/>
                <a:cs typeface="+mn-lt"/>
              </a:rPr>
              <a:t>traefik.http.</a:t>
            </a:r>
            <a:r>
              <a:rPr lang="en-US" b="1" dirty="0" err="1">
                <a:ea typeface="+mn-lt"/>
                <a:cs typeface="+mn-lt"/>
              </a:rPr>
              <a:t>routers</a:t>
            </a:r>
            <a:r>
              <a:rPr lang="en-US" dirty="0" err="1">
                <a:ea typeface="+mn-lt"/>
                <a:cs typeface="+mn-lt"/>
              </a:rPr>
              <a:t>.mywebsite-admin.middlewares</a:t>
            </a:r>
            <a:r>
              <a:rPr lang="en-US" dirty="0">
                <a:ea typeface="+mn-lt"/>
                <a:cs typeface="+mn-lt"/>
              </a:rPr>
              <a:t>=admin-whitelist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AD1FC-E8F6-486F-3DA2-884FF7D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NFS Storage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37945B-5815-2A0D-0A72-A14CE6516E37}"/>
              </a:ext>
            </a:extLst>
          </p:cNvPr>
          <p:cNvSpPr txBox="1"/>
          <p:nvPr/>
        </p:nvSpPr>
        <p:spPr>
          <a:xfrm>
            <a:off x="562884" y="2438727"/>
            <a:ext cx="11393850" cy="38010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/>
              <a:t>Una sola area /data esportata a tutti i nodi...</a:t>
            </a:r>
            <a:endParaRPr lang="en-US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/>
              <a:t>...ma non vista dai container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Ad ogni start di un container che richiede un volume viene creato un folder sul server </a:t>
            </a:r>
            <a:r>
              <a:rPr lang="it-IT" sz="2400" cap="small" dirty="0" err="1">
                <a:ea typeface="+mn-lt"/>
                <a:cs typeface="+mn-lt"/>
              </a:rPr>
              <a:t>nfs</a:t>
            </a: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vengono impostati una project quota ed i permessi sul folder a partire da label specifiche </a:t>
            </a:r>
            <a:r>
              <a:rPr lang="it-IT" i="1" cap="small" dirty="0">
                <a:ea typeface="+mn-lt"/>
                <a:cs typeface="+mn-lt"/>
              </a:rPr>
              <a:t>(</a:t>
            </a:r>
            <a:r>
              <a:rPr lang="it-IT" i="1" cap="small" dirty="0" err="1">
                <a:ea typeface="+mn-lt"/>
                <a:cs typeface="+mn-lt"/>
              </a:rPr>
              <a:t>todo</a:t>
            </a:r>
            <a:r>
              <a:rPr lang="it-IT" i="1" cap="small" dirty="0">
                <a:ea typeface="+mn-lt"/>
                <a:cs typeface="+mn-lt"/>
              </a:rPr>
              <a:t>) 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cs typeface="Segoe UI"/>
              </a:rPr>
              <a:t>All'avvio del </a:t>
            </a:r>
            <a:r>
              <a:rPr lang="it-IT" sz="2400" cap="small" dirty="0" err="1">
                <a:cs typeface="Segoe UI"/>
              </a:rPr>
              <a:t>docker</a:t>
            </a:r>
            <a:r>
              <a:rPr lang="it-IT" sz="2400" cap="small" dirty="0">
                <a:cs typeface="Segoe UI"/>
              </a:rPr>
              <a:t> il </a:t>
            </a:r>
            <a:r>
              <a:rPr lang="it-IT" sz="2400" cap="small" dirty="0" err="1">
                <a:cs typeface="Segoe UI"/>
              </a:rPr>
              <a:t>path</a:t>
            </a:r>
            <a:r>
              <a:rPr lang="it-IT" sz="2400" cap="small" dirty="0">
                <a:cs typeface="Segoe UI"/>
              </a:rPr>
              <a:t> viene montato in </a:t>
            </a:r>
            <a:r>
              <a:rPr lang="it-IT" sz="2400" cap="small" dirty="0" err="1">
                <a:cs typeface="Segoe UI"/>
              </a:rPr>
              <a:t>bind</a:t>
            </a:r>
            <a:r>
              <a:rPr lang="it-IT" sz="2400" cap="small" dirty="0">
                <a:cs typeface="Segoe UI"/>
              </a:rPr>
              <a:t> </a:t>
            </a:r>
            <a:r>
              <a:rPr lang="it-IT" sz="2400" cap="small" dirty="0" err="1">
                <a:cs typeface="Segoe UI"/>
              </a:rPr>
              <a:t>mount</a:t>
            </a:r>
            <a:r>
              <a:rPr lang="it-IT" sz="2400" cap="small" dirty="0">
                <a:cs typeface="Segoe UI"/>
              </a:rPr>
              <a:t> nel container</a:t>
            </a:r>
          </a:p>
        </p:txBody>
      </p:sp>
    </p:spTree>
    <p:extLst>
      <p:ext uri="{BB962C8B-B14F-4D97-AF65-F5344CB8AC3E}">
        <p14:creationId xmlns:p14="http://schemas.microsoft.com/office/powerpoint/2010/main" val="46665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870BE-ECAB-D317-2B2E-85126422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Da dove abbiamo iniziato...</a:t>
            </a:r>
            <a:endParaRPr lang="it-IT" dirty="0">
              <a:solidFill>
                <a:srgbClr val="BFBFBF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3D80809-809D-9518-02C7-C03F87E2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6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 gestione dell'orrendo pregresso...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Architettura di 15(!) anni, ospitata su un unico server bare metal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ogni richiesta di web hosting risultava in uno spazio gestibile via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ssh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sftp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dove poter ospitare contenuti statici / 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php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 stesso approccio veniva seguito sia per richieste di web hosting personale che di web hosting di esperimento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Utenti abituati ad avere controllo praticamente completo sui contenuti web</a:t>
            </a:r>
          </a:p>
        </p:txBody>
      </p:sp>
    </p:spTree>
    <p:extLst>
      <p:ext uri="{BB962C8B-B14F-4D97-AF65-F5344CB8AC3E}">
        <p14:creationId xmlns:p14="http://schemas.microsoft.com/office/powerpoint/2010/main" val="27214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5BEA250E-AE86-347C-6722-179F9319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00" y="3122243"/>
            <a:ext cx="10273200" cy="2485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2EF2E-2F9D-70E8-FEDC-6BC2C025EB4F}"/>
              </a:ext>
            </a:extLst>
          </p:cNvPr>
          <p:cNvSpPr txBox="1"/>
          <p:nvPr/>
        </p:nvSpPr>
        <p:spPr>
          <a:xfrm>
            <a:off x="860400" y="884400"/>
            <a:ext cx="10795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/>
              <a:t>Provisioning automatico dello storage NFS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40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D0A180-6DCD-2659-8D6A-25ABB431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Wordpress</a:t>
            </a:r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hosting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F9AA9-72BD-AB72-0D50-D1B76484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Il provisioning avviene in pochi step</a:t>
            </a:r>
          </a:p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Viene aperto un ticket con la richiesta specificando il nome del portale e la motivazione 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Creiamo il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manifest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per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swarm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L'utente riceverà una mail con indicata la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url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del portale (https://&lt;nome portale&gt;.web.roma2.infn.it)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Una volta collegato al portale potrà impostare la password di amministratore ed iniziare la configurazione e l'editing dei contenuti</a:t>
            </a:r>
          </a:p>
        </p:txBody>
      </p:sp>
    </p:spTree>
    <p:extLst>
      <p:ext uri="{BB962C8B-B14F-4D97-AF65-F5344CB8AC3E}">
        <p14:creationId xmlns:p14="http://schemas.microsoft.com/office/powerpoint/2010/main" val="266321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14C0382C-2E76-1727-27D5-AB8EF73CC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00" y="3163483"/>
            <a:ext cx="9901200" cy="27870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EB5624-00E4-6C65-BCFE-6FF816C25F1D}"/>
              </a:ext>
            </a:extLst>
          </p:cNvPr>
          <p:cNvSpPr txBox="1"/>
          <p:nvPr/>
        </p:nvSpPr>
        <p:spPr>
          <a:xfrm>
            <a:off x="860400" y="884400"/>
            <a:ext cx="10795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dirty="0"/>
              <a:t>Creazione automatica del database per </a:t>
            </a:r>
            <a:r>
              <a:rPr lang="it-IT" sz="3200" dirty="0" err="1"/>
              <a:t>Wordpress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5100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statico per gruppi di ricerca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67FF1-21C5-9E24-CC21-51B1FBCE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Usato per ospitare contenuti non riconducibili ad un singolo utente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Nei casi in cui non c'è necessità di un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cms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ma si vogliono usare template e contenuti statici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deve essere aperto un ticket specificando le motivazioni della richiesta (gruppo di ricerca, esperimento, etc.)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 contenuti saranno editabili e caricabili da un portale web dedicato</a:t>
            </a:r>
          </a:p>
        </p:txBody>
      </p:sp>
    </p:spTree>
    <p:extLst>
      <p:ext uri="{BB962C8B-B14F-4D97-AF65-F5344CB8AC3E}">
        <p14:creationId xmlns:p14="http://schemas.microsoft.com/office/powerpoint/2010/main" val="722579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76EBDFC4-8BBF-99A4-6BBC-45FF824C1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00" y="901713"/>
            <a:ext cx="9457200" cy="50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statico per gruppi di ricerca</a:t>
            </a:r>
            <a:endParaRPr lang="it-IT">
              <a:solidFill>
                <a:srgbClr val="BFBFBF"/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6A2A639-18E0-1460-B463-BE864D97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7" y="2423082"/>
            <a:ext cx="10441500" cy="43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statico personale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67FF1-21C5-9E24-CC21-51B1FBCE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Basato sul sistema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sync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'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share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owncloud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Creato per sopperire alle richieste veementi di cui sopra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Pensato per essere sicuro ed per armonizzare l'utilizzo dello storage nel nostro datacenter</a:t>
            </a:r>
          </a:p>
        </p:txBody>
      </p:sp>
    </p:spTree>
    <p:extLst>
      <p:ext uri="{BB962C8B-B14F-4D97-AF65-F5344CB8AC3E}">
        <p14:creationId xmlns:p14="http://schemas.microsoft.com/office/powerpoint/2010/main" val="11732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statico personale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67FF1-21C5-9E24-CC21-51B1FBCE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 questo caso il sistema di provisioning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e'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automatico :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Nella propria cartella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owncloud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personale si deve creare un folder "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webroot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" all'interno del quale inserire i propri contenuti html statici (pagine, immagini, file)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 contenuti saranno accessibili all'indirizzo https://&lt;username&gt;.users.roma2.infn.it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 quota di spazio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e'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la stessa del proprio storage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owncloud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(20 GB espandibili su richiesta)</a:t>
            </a:r>
          </a:p>
        </p:txBody>
      </p:sp>
    </p:spTree>
    <p:extLst>
      <p:ext uri="{BB962C8B-B14F-4D97-AF65-F5344CB8AC3E}">
        <p14:creationId xmlns:p14="http://schemas.microsoft.com/office/powerpoint/2010/main" val="349116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F45ECE5-A3F3-4055-A90B-041B81B5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6D23BC-2ACF-48DE-990E-0AEA1B3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9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A627F709-DD0F-B83D-7EEC-AC23FAF3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00" y="702477"/>
            <a:ext cx="5383200" cy="55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8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statico personale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67FF1-21C5-9E24-CC21-51B1FBCE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413" y="2546999"/>
            <a:ext cx="6989998" cy="42522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server {</a:t>
            </a:r>
            <a:endParaRPr lang="it-IT" dirty="0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listen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 443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ssl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;</a:t>
            </a:r>
            <a:endParaRPr lang="it-IT" dirty="0"/>
          </a:p>
          <a:p>
            <a:pPr>
              <a:buNone/>
            </a:pPr>
            <a:endParaRPr lang="it-IT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server_name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~^(?&lt;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user_id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&gt;.+)\.users\.roma2\.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infn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\.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$;</a:t>
            </a:r>
            <a:endParaRPr lang="it-IT" dirty="0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root   /data/$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user_id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/files/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webroot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;</a:t>
            </a:r>
            <a:endParaRPr lang="it-IT" dirty="0"/>
          </a:p>
          <a:p>
            <a:pPr>
              <a:buNone/>
            </a:pPr>
            <a:endParaRPr lang="it-IT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ssl_certificate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etc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nginx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certs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/users_roma2_2022.pem;</a:t>
            </a:r>
            <a:endParaRPr lang="it-IT" dirty="0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ssl_certificate_key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etc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nginx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certs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/users_roma2_2022.key;</a:t>
            </a:r>
            <a:endParaRPr lang="it-IT" dirty="0"/>
          </a:p>
          <a:p>
            <a:pPr>
              <a:buNone/>
            </a:pPr>
            <a:endParaRPr lang="it-IT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location / {</a:t>
            </a:r>
            <a:endParaRPr lang="it-IT" dirty="0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autoindex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on;</a:t>
            </a:r>
            <a:endParaRPr lang="it-IT" dirty="0"/>
          </a:p>
          <a:p>
            <a:pPr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 }</a:t>
            </a:r>
            <a:endParaRPr lang="it-IT" dirty="0"/>
          </a:p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}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87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870BE-ECAB-D317-2B2E-85126422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L'orrendo pregresso</a:t>
            </a:r>
            <a:endParaRPr lang="it-IT" dirty="0" err="1">
              <a:solidFill>
                <a:srgbClr val="BFBFBF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3D80809-809D-9518-02C7-C03F87E2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619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Sistema operativo ormai da tempo in end of life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Non permetteva lo scaling delle risorse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 vari ambienti web non erano tecnicamente isolati fra di loro, mettendo a rischio tutti i sistemi in caso di data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breach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su un singolo portale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Non supportava la gestione di contenuti eterogenei – ad esempio ambienti con versioni diverse di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php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L'architettura ormai datata soffriva di diversi problemi di sicurezza</a:t>
            </a:r>
          </a:p>
        </p:txBody>
      </p:sp>
    </p:spTree>
    <p:extLst>
      <p:ext uri="{BB962C8B-B14F-4D97-AF65-F5344CB8AC3E}">
        <p14:creationId xmlns:p14="http://schemas.microsoft.com/office/powerpoint/2010/main" val="267522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Hosting di soluzioni custom</a:t>
            </a:r>
            <a:endParaRPr lang="it-IT">
              <a:solidFill>
                <a:srgbClr val="BFBFB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67FF1-21C5-9E24-CC21-51B1FBCE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Per tutti gli altri casi d'uso, dove sorge la necessità di ospitare applicazioni web custom, diamo la possibilità di fare hosting di container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Alcuni dettagli : 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Il codice dell'applicazione e l'immagine devono essere ospitati su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baltig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e deve essere dato accesso al servizio calcolo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Anche in questo caso il container non viene eseguito come root 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E' possibile avere storage persistente, come negli altri casi d'uso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E' possibile avere a disposizione un database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mysql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Altre necessità specifiche saranno valutate singolarmente</a:t>
            </a:r>
          </a:p>
        </p:txBody>
      </p:sp>
    </p:spTree>
    <p:extLst>
      <p:ext uri="{BB962C8B-B14F-4D97-AF65-F5344CB8AC3E}">
        <p14:creationId xmlns:p14="http://schemas.microsoft.com/office/powerpoint/2010/main" val="380895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564E84-607D-F8D1-FB58-1C0333E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Conclusioni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CAFDF59-A5D5-6821-5C90-D6C803AE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“Learning by making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mistakes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and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duplicating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them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what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life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about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.”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Semplificare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 senza limitare le funzionalità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Evitare i single point of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failure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architetturali introducendo single point of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failure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di competenze è </a:t>
            </a:r>
            <a:r>
              <a:rPr lang="it-IT" b="1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male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Dove non c'è data lock in il software lock in è un problema risolvibile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Ogni azione corrisponde una reazione uguale e contraria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Semplificare </a:t>
            </a:r>
          </a:p>
        </p:txBody>
      </p:sp>
    </p:spTree>
    <p:extLst>
      <p:ext uri="{BB962C8B-B14F-4D97-AF65-F5344CB8AC3E}">
        <p14:creationId xmlns:p14="http://schemas.microsoft.com/office/powerpoint/2010/main" val="321029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Yellow Question Mark Inside Red Circle Clip Art - Question Mark In  A Circle Clipart PNG Image with No Background - PNGkey.com">
            <a:extLst>
              <a:ext uri="{FF2B5EF4-FFF2-40B4-BE49-F238E27FC236}">
                <a16:creationId xmlns:a16="http://schemas.microsoft.com/office/drawing/2014/main" id="{58BEEBEF-BFDF-2706-751E-240205E8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50" y="478711"/>
            <a:ext cx="5919700" cy="59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etizione Conference League – FantaWembley">
            <a:extLst>
              <a:ext uri="{FF2B5EF4-FFF2-40B4-BE49-F238E27FC236}">
                <a16:creationId xmlns:a16="http://schemas.microsoft.com/office/drawing/2014/main" id="{52391939-5D9E-90E2-4CAB-FE5C8B5A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07" y="3867665"/>
            <a:ext cx="1614919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870BE-ECAB-D317-2B2E-85126422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Cosa volevamo ottenere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3D80809-809D-9518-02C7-C03F87E2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72153"/>
            <a:ext cx="9905998" cy="3797072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Una normalizzazione dei portali web di esperimento,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migrandoli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tutti su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wordpress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Rimozione dei siti web "per utente"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Utilizzare unicamente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owncloud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per permettere di condividere materiale personale (i.e. didattica, slides,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etc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Forzare l'utilizzo di indico per i siti di conferenze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Ridurre soluzioni custom e generalmente non manutenute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Evitare software lock in per poter rimanere flessibili in futuro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Il tutto grazie ad un annuncio urbi et orbi sul cambiamento in corso</a:t>
            </a:r>
          </a:p>
          <a:p>
            <a:pPr marL="0" indent="0">
              <a:buClr>
                <a:srgbClr val="000000"/>
              </a:buClr>
              <a:buNone/>
            </a:pP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Clr>
                <a:srgbClr val="000000"/>
              </a:buClr>
              <a:buNone/>
            </a:pP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90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870BE-ECAB-D317-2B2E-85126422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Cosa abbiamo ottenuto</a:t>
            </a:r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F09642D-C52B-BC85-943A-843A6BC13798}"/>
              </a:ext>
            </a:extLst>
          </p:cNvPr>
          <p:cNvGrpSpPr/>
          <p:nvPr/>
        </p:nvGrpSpPr>
        <p:grpSpPr>
          <a:xfrm>
            <a:off x="2511777" y="2266244"/>
            <a:ext cx="7382932" cy="4233333"/>
            <a:chOff x="2511777" y="2266244"/>
            <a:chExt cx="7382932" cy="4233333"/>
          </a:xfrm>
        </p:grpSpPr>
        <p:pic>
          <p:nvPicPr>
            <p:cNvPr id="11" name="Immagine 11">
              <a:extLst>
                <a:ext uri="{FF2B5EF4-FFF2-40B4-BE49-F238E27FC236}">
                  <a16:creationId xmlns:a16="http://schemas.microsoft.com/office/drawing/2014/main" id="{85C4F512-54B4-05B6-B85B-84490A3D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2445" y="2266244"/>
              <a:ext cx="4233333" cy="4233333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1F9CD9E-2CC7-0B7B-4475-791EBD920669}"/>
                </a:ext>
              </a:extLst>
            </p:cNvPr>
            <p:cNvSpPr txBox="1"/>
            <p:nvPr/>
          </p:nvSpPr>
          <p:spPr>
            <a:xfrm>
              <a:off x="2511777" y="5966178"/>
              <a:ext cx="738293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/>
                <a:t>Reazione dell'utente medio a fronte di un qualsiasi cambiamento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98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AD1FC-E8F6-486F-3DA2-884FF7D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Rivalutazione delle esigenze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930B5-31DC-7EB0-162A-DFA3C8BD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79888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 fronte delle richieste, più o meno veementi, abbiamo capito che :</a:t>
            </a:r>
            <a:endParaRPr lang="it-IT" dirty="0"/>
          </a:p>
          <a:p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L'hosting web personale non era negoziabile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 condivisione via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owncloud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da sola non poteva essere la soluzione</a:t>
            </a:r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Il provisioning di portali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wordpress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è una soluzione che copre il 99% delle esigenze per gli esperimenti...</a:t>
            </a:r>
            <a:endParaRPr lang="it-IT" dirty="0"/>
          </a:p>
          <a:p>
            <a:pPr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...ma rimane l'1% di richieste - veementi</a:t>
            </a:r>
          </a:p>
        </p:txBody>
      </p:sp>
    </p:spTree>
    <p:extLst>
      <p:ext uri="{BB962C8B-B14F-4D97-AF65-F5344CB8AC3E}">
        <p14:creationId xmlns:p14="http://schemas.microsoft.com/office/powerpoint/2010/main" val="359396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AD1FC-E8F6-486F-3DA2-884FF7D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Cosa volevamo ottenere - reprise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B9FA8-FE50-FB4A-5120-C19112BE08D9}"/>
              </a:ext>
            </a:extLst>
          </p:cNvPr>
          <p:cNvSpPr txBox="1"/>
          <p:nvPr/>
        </p:nvSpPr>
        <p:spPr>
          <a:xfrm>
            <a:off x="897467" y="2952044"/>
            <a:ext cx="10961510" cy="30623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ambienti </a:t>
            </a:r>
            <a:r>
              <a:rPr lang="it-IT" sz="2400" cap="small" dirty="0" err="1">
                <a:ea typeface="+mn-lt"/>
                <a:cs typeface="+mn-lt"/>
              </a:rPr>
              <a:t>wordpress</a:t>
            </a:r>
            <a:r>
              <a:rPr lang="it-IT" sz="2400" cap="small" dirty="0">
                <a:ea typeface="+mn-lt"/>
                <a:cs typeface="+mn-lt"/>
              </a:rPr>
              <a:t> in modalità full </a:t>
            </a:r>
            <a:r>
              <a:rPr lang="it-IT" sz="2400" cap="small" dirty="0" err="1">
                <a:ea typeface="+mn-lt"/>
                <a:cs typeface="+mn-lt"/>
              </a:rPr>
              <a:t>managed</a:t>
            </a: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Hosting di contenuti statici personali </a:t>
            </a:r>
            <a:endParaRPr lang="en-US" sz="2400" cap="small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Hosting di contenuti statici per gruppi di ricerca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Hosting di applicazioni web personalizzate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cs typeface="Segoe UI"/>
              </a:rPr>
              <a:t>Alias per siti di conferenze</a:t>
            </a:r>
          </a:p>
        </p:txBody>
      </p:sp>
    </p:spTree>
    <p:extLst>
      <p:ext uri="{BB962C8B-B14F-4D97-AF65-F5344CB8AC3E}">
        <p14:creationId xmlns:p14="http://schemas.microsoft.com/office/powerpoint/2010/main" val="10343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FAD1FC-E8F6-486F-3DA2-884FF7D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Le alternative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B9FA8-FE50-FB4A-5120-C19112BE08D9}"/>
              </a:ext>
            </a:extLst>
          </p:cNvPr>
          <p:cNvSpPr txBox="1"/>
          <p:nvPr/>
        </p:nvSpPr>
        <p:spPr>
          <a:xfrm>
            <a:off x="897467" y="2952044"/>
            <a:ext cx="6269510" cy="2542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it-IT" sz="2400" cap="small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Cluster </a:t>
            </a:r>
            <a:r>
              <a:rPr lang="it-IT" sz="2400" cap="small" dirty="0" err="1">
                <a:ea typeface="+mn-lt"/>
                <a:cs typeface="+mn-lt"/>
              </a:rPr>
              <a:t>kubernetes</a:t>
            </a:r>
            <a:r>
              <a:rPr lang="it-IT" sz="2400" cap="small" dirty="0">
                <a:ea typeface="+mn-lt"/>
                <a:cs typeface="+mn-lt"/>
              </a:rPr>
              <a:t> / </a:t>
            </a:r>
            <a:r>
              <a:rPr lang="it-IT" sz="2400" cap="small" dirty="0" err="1">
                <a:ea typeface="+mn-lt"/>
                <a:cs typeface="+mn-lt"/>
              </a:rPr>
              <a:t>openshift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Singola </a:t>
            </a:r>
            <a:r>
              <a:rPr lang="it-IT" sz="2400" cap="small" dirty="0" err="1">
                <a:ea typeface="+mn-lt"/>
                <a:cs typeface="+mn-lt"/>
              </a:rPr>
              <a:t>vm</a:t>
            </a:r>
            <a:r>
              <a:rPr lang="it-IT" sz="2400" cap="small" dirty="0">
                <a:ea typeface="+mn-lt"/>
                <a:cs typeface="+mn-lt"/>
              </a:rPr>
              <a:t> per portale web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/>
              <a:t>Docker su singole </a:t>
            </a:r>
            <a:r>
              <a:rPr lang="it-IT" sz="2400" cap="small" dirty="0" err="1"/>
              <a:t>vm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it-IT" sz="2400" cap="small" dirty="0">
                <a:ea typeface="+mn-lt"/>
                <a:cs typeface="+mn-lt"/>
              </a:rPr>
              <a:t>Docker </a:t>
            </a:r>
            <a:r>
              <a:rPr lang="it-IT" sz="2400" cap="small" dirty="0" err="1">
                <a:ea typeface="+mn-lt"/>
                <a:cs typeface="+mn-lt"/>
              </a:rPr>
              <a:t>swarm</a:t>
            </a:r>
            <a:endParaRPr lang="it-IT" sz="2400" cap="small" dirty="0" err="1">
              <a:cs typeface="Segoe UI"/>
            </a:endParaRPr>
          </a:p>
        </p:txBody>
      </p:sp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71AD3BD5-89B1-BD73-9955-AF501A704CCA}"/>
              </a:ext>
            </a:extLst>
          </p:cNvPr>
          <p:cNvSpPr/>
          <p:nvPr/>
        </p:nvSpPr>
        <p:spPr>
          <a:xfrm>
            <a:off x="3484485" y="5004195"/>
            <a:ext cx="976488" cy="48542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327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A3DDF-1DC5-2380-6BBB-2025071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Perché </a:t>
            </a:r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docker</a:t>
            </a:r>
            <a:r>
              <a:rPr lang="it-IT" dirty="0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rgbClr val="BFBFBF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swarm</a:t>
            </a:r>
            <a:endParaRPr lang="it-IT" dirty="0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1E6FCC-99FF-D558-2DA5-E5D390E6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3" y="2642999"/>
            <a:ext cx="8873998" cy="3761903"/>
          </a:xfrm>
        </p:spPr>
        <p:txBody>
          <a:bodyPr>
            <a:normAutofit/>
          </a:bodyPr>
          <a:lstStyle/>
          <a:p>
            <a:pPr marL="342900" indent="-342900"/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 facile installazione e manutenzione</a:t>
            </a:r>
          </a:p>
          <a:p>
            <a:pPr marL="342900" indent="-342900"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Funzionalità estendibili usando le api / service bus di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</a:t>
            </a:r>
            <a:endParaRPr lang="it-IT" dirty="0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buClr>
                <a:srgbClr val="000000"/>
              </a:buClr>
            </a:pP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Lightweight</a:t>
            </a:r>
            <a:endParaRPr lang="it-IT"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342900" indent="-342900"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Compatibile con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-compose</a:t>
            </a:r>
          </a:p>
          <a:p>
            <a:pPr marL="342900" indent="-342900">
              <a:buClr>
                <a:srgbClr val="000000"/>
              </a:buClr>
            </a:pP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Gestione dei deployment basato su </a:t>
            </a:r>
            <a:r>
              <a:rPr lang="it-IT" dirty="0" err="1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yaml</a:t>
            </a:r>
            <a:r>
              <a:rPr lang="it-IT" dirty="0"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dichiarativi </a:t>
            </a: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D08B82F6-77F9-444C-4029-B97F405DCC96}"/>
              </a:ext>
            </a:extLst>
          </p:cNvPr>
          <p:cNvSpPr txBox="1"/>
          <p:nvPr/>
        </p:nvSpPr>
        <p:spPr>
          <a:xfrm rot="20340000">
            <a:off x="4832400" y="4814400"/>
            <a:ext cx="7855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err="1">
                <a:ea typeface="+mn-lt"/>
                <a:cs typeface="+mn-lt"/>
              </a:rPr>
              <a:t>simplicity</a:t>
            </a:r>
            <a:r>
              <a:rPr lang="it-IT" sz="3200" b="1" dirty="0">
                <a:ea typeface="+mn-lt"/>
                <a:cs typeface="+mn-lt"/>
              </a:rPr>
              <a:t> </a:t>
            </a:r>
            <a:r>
              <a:rPr lang="it-IT" sz="3200" b="1" dirty="0" err="1">
                <a:ea typeface="+mn-lt"/>
                <a:cs typeface="+mn-lt"/>
              </a:rPr>
              <a:t>is</a:t>
            </a:r>
            <a:r>
              <a:rPr lang="it-IT" sz="3200" b="1" dirty="0">
                <a:ea typeface="+mn-lt"/>
                <a:cs typeface="+mn-lt"/>
              </a:rPr>
              <a:t> the ultimate </a:t>
            </a:r>
            <a:r>
              <a:rPr lang="it-IT" sz="3200" b="1" dirty="0" err="1">
                <a:ea typeface="+mn-lt"/>
                <a:cs typeface="+mn-lt"/>
              </a:rPr>
              <a:t>sophistication</a:t>
            </a:r>
            <a:endParaRPr lang="it-IT" sz="32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8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26</TotalTime>
  <Words>1501</Words>
  <Application>Microsoft Macintosh PowerPoint</Application>
  <PresentationFormat>Widescreen</PresentationFormat>
  <Paragraphs>175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Rete</vt:lpstr>
      <vt:lpstr>Gestione dinamica dei servizi di web hosting</vt:lpstr>
      <vt:lpstr>Da dove abbiamo iniziato...</vt:lpstr>
      <vt:lpstr>L'orrendo pregresso</vt:lpstr>
      <vt:lpstr>Cosa volevamo ottenere</vt:lpstr>
      <vt:lpstr>Cosa abbiamo ottenuto</vt:lpstr>
      <vt:lpstr>Rivalutazione delle esigenze</vt:lpstr>
      <vt:lpstr>Cosa volevamo ottenere - reprise</vt:lpstr>
      <vt:lpstr>Le alternative</vt:lpstr>
      <vt:lpstr>Perché docker swarm</vt:lpstr>
      <vt:lpstr>La "facile installazione"</vt:lpstr>
      <vt:lpstr>Deployment di esempio</vt:lpstr>
      <vt:lpstr>Architettura</vt:lpstr>
      <vt:lpstr>Presentazione standard di PowerPoint</vt:lpstr>
      <vt:lpstr>Traefik load balancer</vt:lpstr>
      <vt:lpstr>Presentazione standard di PowerPoint</vt:lpstr>
      <vt:lpstr>Presentazione standard di PowerPoint</vt:lpstr>
      <vt:lpstr>Traefik labels</vt:lpstr>
      <vt:lpstr>Traefik Middleware in action</vt:lpstr>
      <vt:lpstr>NFS Storage</vt:lpstr>
      <vt:lpstr>Presentazione standard di PowerPoint</vt:lpstr>
      <vt:lpstr>Wordpress hosting</vt:lpstr>
      <vt:lpstr>Presentazione standard di PowerPoint</vt:lpstr>
      <vt:lpstr>Hosting statico per gruppi di ricerca</vt:lpstr>
      <vt:lpstr>Presentazione standard di PowerPoint</vt:lpstr>
      <vt:lpstr>Hosting statico per gruppi di ricerca</vt:lpstr>
      <vt:lpstr>Hosting statico personale</vt:lpstr>
      <vt:lpstr>Hosting statico personale</vt:lpstr>
      <vt:lpstr>Presentazione standard di PowerPoint</vt:lpstr>
      <vt:lpstr>Hosting statico personale</vt:lpstr>
      <vt:lpstr>Hosting di soluzioni custom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Federico Zani</cp:lastModifiedBy>
  <cp:revision>738</cp:revision>
  <dcterms:created xsi:type="dcterms:W3CDTF">2022-05-17T08:11:58Z</dcterms:created>
  <dcterms:modified xsi:type="dcterms:W3CDTF">2022-05-26T13:29:52Z</dcterms:modified>
</cp:coreProperties>
</file>