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3" r:id="rId3"/>
    <p:sldId id="323" r:id="rId4"/>
    <p:sldId id="319" r:id="rId5"/>
    <p:sldId id="316" r:id="rId6"/>
    <p:sldId id="320" r:id="rId7"/>
    <p:sldId id="321" r:id="rId8"/>
    <p:sldId id="322" r:id="rId9"/>
    <p:sldId id="315" r:id="rId10"/>
    <p:sldId id="31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luca Perillo" initials="GP" lastIdx="1" clrIdx="0">
    <p:extLst>
      <p:ext uri="{19B8F6BF-5375-455C-9EA6-DF929625EA0E}">
        <p15:presenceInfo xmlns:p15="http://schemas.microsoft.com/office/powerpoint/2012/main" userId="Gianluca Peril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EED761-ECD2-4C78-ABC0-6F7229BD4005}" v="4" dt="2022-05-31T12:55:14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799" autoAdjust="0"/>
  </p:normalViewPr>
  <p:slideViewPr>
    <p:cSldViewPr snapToGrid="0">
      <p:cViewPr varScale="1">
        <p:scale>
          <a:sx n="57" d="100"/>
          <a:sy n="57" d="100"/>
        </p:scale>
        <p:origin x="1016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nluca Perillo" userId="d28f0c99-7319-4476-825a-1a76c941392a" providerId="ADAL" clId="{C1899D38-A160-4731-835B-466B66B2FAE0}"/>
    <pc:docChg chg="undo custSel addSld delSld modSld sldOrd">
      <pc:chgData name="Gianluca Perillo" userId="d28f0c99-7319-4476-825a-1a76c941392a" providerId="ADAL" clId="{C1899D38-A160-4731-835B-466B66B2FAE0}" dt="2021-09-15T07:47:34.631" v="5718" actId="20577"/>
      <pc:docMkLst>
        <pc:docMk/>
      </pc:docMkLst>
      <pc:sldChg chg="addSp delSp modSp mod setBg addAnim delAnim setClrOvrMap">
        <pc:chgData name="Gianluca Perillo" userId="d28f0c99-7319-4476-825a-1a76c941392a" providerId="ADAL" clId="{C1899D38-A160-4731-835B-466B66B2FAE0}" dt="2021-09-09T12:22:34.809" v="189" actId="14100"/>
        <pc:sldMkLst>
          <pc:docMk/>
          <pc:sldMk cId="4017257441" sldId="256"/>
        </pc:sldMkLst>
        <pc:spChg chg="mod">
          <ac:chgData name="Gianluca Perillo" userId="d28f0c99-7319-4476-825a-1a76c941392a" providerId="ADAL" clId="{C1899D38-A160-4731-835B-466B66B2FAE0}" dt="2021-09-09T12:22:34.809" v="189" actId="14100"/>
          <ac:spMkLst>
            <pc:docMk/>
            <pc:sldMk cId="4017257441" sldId="256"/>
            <ac:spMk id="2" creationId="{F461226F-9C35-4B89-9EDA-D72237984131}"/>
          </ac:spMkLst>
        </pc:spChg>
        <pc:spChg chg="mod">
          <ac:chgData name="Gianluca Perillo" userId="d28f0c99-7319-4476-825a-1a76c941392a" providerId="ADAL" clId="{C1899D38-A160-4731-835B-466B66B2FAE0}" dt="2021-09-09T12:22:07.758" v="184" actId="1076"/>
          <ac:spMkLst>
            <pc:docMk/>
            <pc:sldMk cId="4017257441" sldId="256"/>
            <ac:spMk id="3" creationId="{DB260D17-1B85-4D15-B5DD-D9797268B130}"/>
          </ac:spMkLst>
        </pc:spChg>
        <pc:spChg chg="mod ord">
          <ac:chgData name="Gianluca Perillo" userId="d28f0c99-7319-4476-825a-1a76c941392a" providerId="ADAL" clId="{C1899D38-A160-4731-835B-466B66B2FAE0}" dt="2021-09-09T12:22:00.340" v="183" actId="26606"/>
          <ac:spMkLst>
            <pc:docMk/>
            <pc:sldMk cId="4017257441" sldId="256"/>
            <ac:spMk id="9" creationId="{AE5A12E9-02F5-4D90-B9F7-9D4963BE80E2}"/>
          </ac:spMkLst>
        </pc:spChg>
        <pc:spChg chg="add del">
          <ac:chgData name="Gianluca Perillo" userId="d28f0c99-7319-4476-825a-1a76c941392a" providerId="ADAL" clId="{C1899D38-A160-4731-835B-466B66B2FAE0}" dt="2021-09-09T12:21:24.582" v="175" actId="26606"/>
          <ac:spMkLst>
            <pc:docMk/>
            <pc:sldMk cId="4017257441" sldId="256"/>
            <ac:spMk id="19" creationId="{E49CC64F-7275-4E33-961B-0C5CDC439875}"/>
          </ac:spMkLst>
        </pc:spChg>
        <pc:spChg chg="add del">
          <ac:chgData name="Gianluca Perillo" userId="d28f0c99-7319-4476-825a-1a76c941392a" providerId="ADAL" clId="{C1899D38-A160-4731-835B-466B66B2FAE0}" dt="2021-09-09T12:19:25.272" v="148" actId="26606"/>
          <ac:spMkLst>
            <pc:docMk/>
            <pc:sldMk cId="4017257441" sldId="256"/>
            <ac:spMk id="21" creationId="{E49CC64F-7275-4E33-961B-0C5CDC439875}"/>
          </ac:spMkLst>
        </pc:spChg>
        <pc:spChg chg="add del">
          <ac:chgData name="Gianluca Perillo" userId="d28f0c99-7319-4476-825a-1a76c941392a" providerId="ADAL" clId="{C1899D38-A160-4731-835B-466B66B2FAE0}" dt="2021-09-09T12:21:05.340" v="168" actId="26606"/>
          <ac:spMkLst>
            <pc:docMk/>
            <pc:sldMk cId="4017257441" sldId="256"/>
            <ac:spMk id="22" creationId="{E2CFBC99-FB8F-41F7-A81D-A5288D688D79}"/>
          </ac:spMkLst>
        </pc:spChg>
        <pc:spChg chg="add del">
          <ac:chgData name="Gianluca Perillo" userId="d28f0c99-7319-4476-825a-1a76c941392a" providerId="ADAL" clId="{C1899D38-A160-4731-835B-466B66B2FAE0}" dt="2021-09-09T12:19:30.774" v="152" actId="26606"/>
          <ac:spMkLst>
            <pc:docMk/>
            <pc:sldMk cId="4017257441" sldId="256"/>
            <ac:spMk id="23" creationId="{87CC2527-562A-4F69-B487-4371E5B243E7}"/>
          </ac:spMkLst>
        </pc:spChg>
        <pc:spChg chg="add del">
          <ac:chgData name="Gianluca Perillo" userId="d28f0c99-7319-4476-825a-1a76c941392a" providerId="ADAL" clId="{C1899D38-A160-4731-835B-466B66B2FAE0}" dt="2021-09-09T12:18:14.403" v="125" actId="26606"/>
          <ac:spMkLst>
            <pc:docMk/>
            <pc:sldMk cId="4017257441" sldId="256"/>
            <ac:spMk id="24" creationId="{E49CC64F-7275-4E33-961B-0C5CDC439875}"/>
          </ac:spMkLst>
        </pc:spChg>
        <pc:spChg chg="add del">
          <ac:chgData name="Gianluca Perillo" userId="d28f0c99-7319-4476-825a-1a76c941392a" providerId="ADAL" clId="{C1899D38-A160-4731-835B-466B66B2FAE0}" dt="2021-09-09T12:18:18.750" v="129" actId="26606"/>
          <ac:spMkLst>
            <pc:docMk/>
            <pc:sldMk cId="4017257441" sldId="256"/>
            <ac:spMk id="27" creationId="{87CC2527-562A-4F69-B487-4371E5B243E7}"/>
          </ac:spMkLst>
        </pc:spChg>
        <pc:spChg chg="add del">
          <ac:chgData name="Gianluca Perillo" userId="d28f0c99-7319-4476-825a-1a76c941392a" providerId="ADAL" clId="{C1899D38-A160-4731-835B-466B66B2FAE0}" dt="2021-09-09T12:21:05.340" v="168" actId="26606"/>
          <ac:spMkLst>
            <pc:docMk/>
            <pc:sldMk cId="4017257441" sldId="256"/>
            <ac:spMk id="28" creationId="{A435A76B-D478-4F38-9D76-040E49ADC674}"/>
          </ac:spMkLst>
        </pc:spChg>
        <pc:spChg chg="add del">
          <ac:chgData name="Gianluca Perillo" userId="d28f0c99-7319-4476-825a-1a76c941392a" providerId="ADAL" clId="{C1899D38-A160-4731-835B-466B66B2FAE0}" dt="2021-09-09T12:18:53.700" v="139" actId="26606"/>
          <ac:spMkLst>
            <pc:docMk/>
            <pc:sldMk cId="4017257441" sldId="256"/>
            <ac:spMk id="29" creationId="{E49CC64F-7275-4E33-961B-0C5CDC439875}"/>
          </ac:spMkLst>
        </pc:spChg>
        <pc:spChg chg="add del">
          <ac:chgData name="Gianluca Perillo" userId="d28f0c99-7319-4476-825a-1a76c941392a" providerId="ADAL" clId="{C1899D38-A160-4731-835B-466B66B2FAE0}" dt="2021-09-09T12:21:17.210" v="170" actId="26606"/>
          <ac:spMkLst>
            <pc:docMk/>
            <pc:sldMk cId="4017257441" sldId="256"/>
            <ac:spMk id="30" creationId="{08C9B587-E65E-4B52-B37C-ABEBB6E87928}"/>
          </ac:spMkLst>
        </pc:spChg>
        <pc:spChg chg="add del">
          <ac:chgData name="Gianluca Perillo" userId="d28f0c99-7319-4476-825a-1a76c941392a" providerId="ADAL" clId="{C1899D38-A160-4731-835B-466B66B2FAE0}" dt="2021-09-09T12:21:17.210" v="170" actId="26606"/>
          <ac:spMkLst>
            <pc:docMk/>
            <pc:sldMk cId="4017257441" sldId="256"/>
            <ac:spMk id="31" creationId="{0671A8AE-40A1-4631-A6B8-581AFF065482}"/>
          </ac:spMkLst>
        </pc:spChg>
        <pc:spChg chg="add del">
          <ac:chgData name="Gianluca Perillo" userId="d28f0c99-7319-4476-825a-1a76c941392a" providerId="ADAL" clId="{C1899D38-A160-4731-835B-466B66B2FAE0}" dt="2021-09-09T12:21:17.210" v="170" actId="26606"/>
          <ac:spMkLst>
            <pc:docMk/>
            <pc:sldMk cId="4017257441" sldId="256"/>
            <ac:spMk id="32" creationId="{AB58EF07-17C2-48CF-ABB0-EEF1F17CB8F0}"/>
          </ac:spMkLst>
        </pc:spChg>
        <pc:spChg chg="add del">
          <ac:chgData name="Gianluca Perillo" userId="d28f0c99-7319-4476-825a-1a76c941392a" providerId="ADAL" clId="{C1899D38-A160-4731-835B-466B66B2FAE0}" dt="2021-09-09T12:21:17.210" v="170" actId="26606"/>
          <ac:spMkLst>
            <pc:docMk/>
            <pc:sldMk cId="4017257441" sldId="256"/>
            <ac:spMk id="33" creationId="{AF2F604E-43BE-4DC3-B983-E071523364F8}"/>
          </ac:spMkLst>
        </pc:spChg>
        <pc:spChg chg="add del">
          <ac:chgData name="Gianluca Perillo" userId="d28f0c99-7319-4476-825a-1a76c941392a" providerId="ADAL" clId="{C1899D38-A160-4731-835B-466B66B2FAE0}" dt="2021-09-09T12:18:46.183" v="135" actId="26606"/>
          <ac:spMkLst>
            <pc:docMk/>
            <pc:sldMk cId="4017257441" sldId="256"/>
            <ac:spMk id="34" creationId="{87CC2527-562A-4F69-B487-4371E5B243E7}"/>
          </ac:spMkLst>
        </pc:spChg>
        <pc:spChg chg="add del">
          <ac:chgData name="Gianluca Perillo" userId="d28f0c99-7319-4476-825a-1a76c941392a" providerId="ADAL" clId="{C1899D38-A160-4731-835B-466B66B2FAE0}" dt="2021-09-09T12:21:24.560" v="174" actId="26606"/>
          <ac:spMkLst>
            <pc:docMk/>
            <pc:sldMk cId="4017257441" sldId="256"/>
            <ac:spMk id="35" creationId="{1DB7C82F-AB7E-4F0C-B829-FA1B9C415180}"/>
          </ac:spMkLst>
        </pc:spChg>
        <pc:spChg chg="add del">
          <ac:chgData name="Gianluca Perillo" userId="d28f0c99-7319-4476-825a-1a76c941392a" providerId="ADAL" clId="{C1899D38-A160-4731-835B-466B66B2FAE0}" dt="2021-09-09T12:22:00.340" v="183" actId="26606"/>
          <ac:spMkLst>
            <pc:docMk/>
            <pc:sldMk cId="4017257441" sldId="256"/>
            <ac:spMk id="37" creationId="{2E614F1C-2D93-42D0-B229-768199449923}"/>
          </ac:spMkLst>
        </pc:spChg>
        <pc:spChg chg="add del">
          <ac:chgData name="Gianluca Perillo" userId="d28f0c99-7319-4476-825a-1a76c941392a" providerId="ADAL" clId="{C1899D38-A160-4731-835B-466B66B2FAE0}" dt="2021-09-09T12:21:53.423" v="180" actId="26606"/>
          <ac:spMkLst>
            <pc:docMk/>
            <pc:sldMk cId="4017257441" sldId="256"/>
            <ac:spMk id="39" creationId="{6069A1F8-9BEB-4786-9694-FC48B2D75D21}"/>
          </ac:spMkLst>
        </pc:spChg>
        <pc:spChg chg="add del">
          <ac:chgData name="Gianluca Perillo" userId="d28f0c99-7319-4476-825a-1a76c941392a" providerId="ADAL" clId="{C1899D38-A160-4731-835B-466B66B2FAE0}" dt="2021-09-09T12:21:53.423" v="180" actId="26606"/>
          <ac:spMkLst>
            <pc:docMk/>
            <pc:sldMk cId="4017257441" sldId="256"/>
            <ac:spMk id="42" creationId="{526E0BFB-CDF1-4990-8C11-AC849311E0A8}"/>
          </ac:spMkLst>
        </pc:spChg>
        <pc:spChg chg="add del">
          <ac:chgData name="Gianluca Perillo" userId="d28f0c99-7319-4476-825a-1a76c941392a" providerId="ADAL" clId="{C1899D38-A160-4731-835B-466B66B2FAE0}" dt="2021-09-09T12:18:50.483" v="137" actId="26606"/>
          <ac:spMkLst>
            <pc:docMk/>
            <pc:sldMk cId="4017257441" sldId="256"/>
            <ac:spMk id="43" creationId="{5F216371-EF7B-431F-9D59-55FC3179409A}"/>
          </ac:spMkLst>
        </pc:spChg>
        <pc:spChg chg="add del">
          <ac:chgData name="Gianluca Perillo" userId="d28f0c99-7319-4476-825a-1a76c941392a" providerId="ADAL" clId="{C1899D38-A160-4731-835B-466B66B2FAE0}" dt="2021-09-09T12:21:53.423" v="180" actId="26606"/>
          <ac:spMkLst>
            <pc:docMk/>
            <pc:sldMk cId="4017257441" sldId="256"/>
            <ac:spMk id="46" creationId="{AF2F604E-43BE-4DC3-B983-E071523364F8}"/>
          </ac:spMkLst>
        </pc:spChg>
        <pc:spChg chg="add del">
          <ac:chgData name="Gianluca Perillo" userId="d28f0c99-7319-4476-825a-1a76c941392a" providerId="ADAL" clId="{C1899D38-A160-4731-835B-466B66B2FAE0}" dt="2021-09-09T12:21:53.423" v="180" actId="26606"/>
          <ac:spMkLst>
            <pc:docMk/>
            <pc:sldMk cId="4017257441" sldId="256"/>
            <ac:spMk id="48" creationId="{08C9B587-E65E-4B52-B37C-ABEBB6E87928}"/>
          </ac:spMkLst>
        </pc:spChg>
        <pc:spChg chg="add del">
          <ac:chgData name="Gianluca Perillo" userId="d28f0c99-7319-4476-825a-1a76c941392a" providerId="ADAL" clId="{C1899D38-A160-4731-835B-466B66B2FAE0}" dt="2021-09-09T12:22:00.298" v="182" actId="26606"/>
          <ac:spMkLst>
            <pc:docMk/>
            <pc:sldMk cId="4017257441" sldId="256"/>
            <ac:spMk id="50" creationId="{5A59F003-E00A-43F9-91DC-CC54E3B87466}"/>
          </ac:spMkLst>
        </pc:spChg>
        <pc:spChg chg="add del">
          <ac:chgData name="Gianluca Perillo" userId="d28f0c99-7319-4476-825a-1a76c941392a" providerId="ADAL" clId="{C1899D38-A160-4731-835B-466B66B2FAE0}" dt="2021-09-09T12:22:00.298" v="182" actId="26606"/>
          <ac:spMkLst>
            <pc:docMk/>
            <pc:sldMk cId="4017257441" sldId="256"/>
            <ac:spMk id="51" creationId="{D74A4382-E3AD-430A-9A1F-DFA3E0E77A7D}"/>
          </ac:spMkLst>
        </pc:spChg>
        <pc:spChg chg="add del">
          <ac:chgData name="Gianluca Perillo" userId="d28f0c99-7319-4476-825a-1a76c941392a" providerId="ADAL" clId="{C1899D38-A160-4731-835B-466B66B2FAE0}" dt="2021-09-09T12:22:00.298" v="182" actId="26606"/>
          <ac:spMkLst>
            <pc:docMk/>
            <pc:sldMk cId="4017257441" sldId="256"/>
            <ac:spMk id="52" creationId="{79F40191-0F44-4FD1-82CC-ACB507C14BE6}"/>
          </ac:spMkLst>
        </pc:spChg>
        <pc:spChg chg="add">
          <ac:chgData name="Gianluca Perillo" userId="d28f0c99-7319-4476-825a-1a76c941392a" providerId="ADAL" clId="{C1899D38-A160-4731-835B-466B66B2FAE0}" dt="2021-09-09T12:22:00.340" v="183" actId="26606"/>
          <ac:spMkLst>
            <pc:docMk/>
            <pc:sldMk cId="4017257441" sldId="256"/>
            <ac:spMk id="54" creationId="{9C6777B5-64F4-4200-B099-34168B69FE53}"/>
          </ac:spMkLst>
        </pc:spChg>
        <pc:spChg chg="add">
          <ac:chgData name="Gianluca Perillo" userId="d28f0c99-7319-4476-825a-1a76c941392a" providerId="ADAL" clId="{C1899D38-A160-4731-835B-466B66B2FAE0}" dt="2021-09-09T12:22:00.340" v="183" actId="26606"/>
          <ac:spMkLst>
            <pc:docMk/>
            <pc:sldMk cId="4017257441" sldId="256"/>
            <ac:spMk id="55" creationId="{9B37791B-B040-4694-BFDC-8DD132D86E8E}"/>
          </ac:spMkLst>
        </pc:spChg>
        <pc:grpChg chg="add del">
          <ac:chgData name="Gianluca Perillo" userId="d28f0c99-7319-4476-825a-1a76c941392a" providerId="ADAL" clId="{C1899D38-A160-4731-835B-466B66B2FAE0}" dt="2021-09-09T12:18:50.483" v="137" actId="26606"/>
          <ac:grpSpMkLst>
            <pc:docMk/>
            <pc:sldMk cId="4017257441" sldId="256"/>
            <ac:grpSpMk id="44" creationId="{9BFFD157-D6B7-49C8-8010-8A653B16F60E}"/>
          </ac:grpSpMkLst>
        </pc:grpChg>
        <pc:grpChg chg="add">
          <ac:chgData name="Gianluca Perillo" userId="d28f0c99-7319-4476-825a-1a76c941392a" providerId="ADAL" clId="{C1899D38-A160-4731-835B-466B66B2FAE0}" dt="2021-09-09T12:22:00.340" v="183" actId="26606"/>
          <ac:grpSpMkLst>
            <pc:docMk/>
            <pc:sldMk cId="4017257441" sldId="256"/>
            <ac:grpSpMk id="56" creationId="{4252769E-B9F0-4068-A645-5BBEF16E9C28}"/>
          </ac:grpSpMkLst>
        </pc:grpChg>
        <pc:picChg chg="add del mod ord">
          <ac:chgData name="Gianluca Perillo" userId="d28f0c99-7319-4476-825a-1a76c941392a" providerId="ADAL" clId="{C1899D38-A160-4731-835B-466B66B2FAE0}" dt="2021-09-09T12:19:34.709" v="158" actId="931"/>
          <ac:picMkLst>
            <pc:docMk/>
            <pc:sldMk cId="4017257441" sldId="256"/>
            <ac:picMk id="5" creationId="{93D5BA86-489E-4EAD-B280-7C6F8C6ADE77}"/>
          </ac:picMkLst>
        </pc:picChg>
        <pc:picChg chg="add del mod ord">
          <ac:chgData name="Gianluca Perillo" userId="d28f0c99-7319-4476-825a-1a76c941392a" providerId="ADAL" clId="{C1899D38-A160-4731-835B-466B66B2FAE0}" dt="2021-09-09T12:22:22.410" v="187" actId="1076"/>
          <ac:picMkLst>
            <pc:docMk/>
            <pc:sldMk cId="4017257441" sldId="256"/>
            <ac:picMk id="7" creationId="{0F3D09EF-96B4-4E04-A78F-4C42D6C5DB6A}"/>
          </ac:picMkLst>
        </pc:picChg>
        <pc:cxnChg chg="add del">
          <ac:chgData name="Gianluca Perillo" userId="d28f0c99-7319-4476-825a-1a76c941392a" providerId="ADAL" clId="{C1899D38-A160-4731-835B-466B66B2FAE0}" dt="2021-09-09T12:19:30.774" v="152" actId="26606"/>
          <ac:cxnSpMkLst>
            <pc:docMk/>
            <pc:sldMk cId="4017257441" sldId="256"/>
            <ac:cxnSpMk id="25" creationId="{BCDAEC91-5BCE-4B55-9CC0-43EF94CB734B}"/>
          </ac:cxnSpMkLst>
        </pc:cxnChg>
        <pc:cxnChg chg="add del">
          <ac:chgData name="Gianluca Perillo" userId="d28f0c99-7319-4476-825a-1a76c941392a" providerId="ADAL" clId="{C1899D38-A160-4731-835B-466B66B2FAE0}" dt="2021-09-09T12:18:18.750" v="129" actId="26606"/>
          <ac:cxnSpMkLst>
            <pc:docMk/>
            <pc:sldMk cId="4017257441" sldId="256"/>
            <ac:cxnSpMk id="26" creationId="{BCDAEC91-5BCE-4B55-9CC0-43EF94CB734B}"/>
          </ac:cxnSpMkLst>
        </pc:cxnChg>
        <pc:cxnChg chg="add del">
          <ac:chgData name="Gianluca Perillo" userId="d28f0c99-7319-4476-825a-1a76c941392a" providerId="ADAL" clId="{C1899D38-A160-4731-835B-466B66B2FAE0}" dt="2021-09-09T12:18:46.183" v="135" actId="26606"/>
          <ac:cxnSpMkLst>
            <pc:docMk/>
            <pc:sldMk cId="4017257441" sldId="256"/>
            <ac:cxnSpMk id="36" creationId="{BCDAEC91-5BCE-4B55-9CC0-43EF94CB734B}"/>
          </ac:cxnSpMkLst>
        </pc:cxnChg>
      </pc:sldChg>
      <pc:sldChg chg="del">
        <pc:chgData name="Gianluca Perillo" userId="d28f0c99-7319-4476-825a-1a76c941392a" providerId="ADAL" clId="{C1899D38-A160-4731-835B-466B66B2FAE0}" dt="2021-09-09T12:15:28.132" v="100" actId="47"/>
        <pc:sldMkLst>
          <pc:docMk/>
          <pc:sldMk cId="2805763575" sldId="291"/>
        </pc:sldMkLst>
      </pc:sldChg>
      <pc:sldChg chg="del">
        <pc:chgData name="Gianluca Perillo" userId="d28f0c99-7319-4476-825a-1a76c941392a" providerId="ADAL" clId="{C1899D38-A160-4731-835B-466B66B2FAE0}" dt="2021-09-09T12:15:28.541" v="102" actId="47"/>
        <pc:sldMkLst>
          <pc:docMk/>
          <pc:sldMk cId="1420914077" sldId="292"/>
        </pc:sldMkLst>
      </pc:sldChg>
      <pc:sldChg chg="del">
        <pc:chgData name="Gianluca Perillo" userId="d28f0c99-7319-4476-825a-1a76c941392a" providerId="ADAL" clId="{C1899D38-A160-4731-835B-466B66B2FAE0}" dt="2021-09-09T12:15:28.825" v="103" actId="47"/>
        <pc:sldMkLst>
          <pc:docMk/>
          <pc:sldMk cId="718524944" sldId="293"/>
        </pc:sldMkLst>
      </pc:sldChg>
      <pc:sldChg chg="del">
        <pc:chgData name="Gianluca Perillo" userId="d28f0c99-7319-4476-825a-1a76c941392a" providerId="ADAL" clId="{C1899D38-A160-4731-835B-466B66B2FAE0}" dt="2021-09-09T12:15:29.149" v="104" actId="47"/>
        <pc:sldMkLst>
          <pc:docMk/>
          <pc:sldMk cId="3360313923" sldId="294"/>
        </pc:sldMkLst>
      </pc:sldChg>
      <pc:sldChg chg="del">
        <pc:chgData name="Gianluca Perillo" userId="d28f0c99-7319-4476-825a-1a76c941392a" providerId="ADAL" clId="{C1899D38-A160-4731-835B-466B66B2FAE0}" dt="2021-09-09T12:15:29.441" v="105" actId="47"/>
        <pc:sldMkLst>
          <pc:docMk/>
          <pc:sldMk cId="3071643615" sldId="295"/>
        </pc:sldMkLst>
      </pc:sldChg>
      <pc:sldChg chg="del">
        <pc:chgData name="Gianluca Perillo" userId="d28f0c99-7319-4476-825a-1a76c941392a" providerId="ADAL" clId="{C1899D38-A160-4731-835B-466B66B2FAE0}" dt="2021-09-09T12:15:29.713" v="106" actId="47"/>
        <pc:sldMkLst>
          <pc:docMk/>
          <pc:sldMk cId="2012048390" sldId="296"/>
        </pc:sldMkLst>
      </pc:sldChg>
      <pc:sldChg chg="del">
        <pc:chgData name="Gianluca Perillo" userId="d28f0c99-7319-4476-825a-1a76c941392a" providerId="ADAL" clId="{C1899D38-A160-4731-835B-466B66B2FAE0}" dt="2021-09-09T12:15:29.960" v="107" actId="47"/>
        <pc:sldMkLst>
          <pc:docMk/>
          <pc:sldMk cId="837621819" sldId="297"/>
        </pc:sldMkLst>
      </pc:sldChg>
      <pc:sldChg chg="del">
        <pc:chgData name="Gianluca Perillo" userId="d28f0c99-7319-4476-825a-1a76c941392a" providerId="ADAL" clId="{C1899D38-A160-4731-835B-466B66B2FAE0}" dt="2021-09-09T12:15:28.340" v="101" actId="47"/>
        <pc:sldMkLst>
          <pc:docMk/>
          <pc:sldMk cId="2799259365" sldId="298"/>
        </pc:sldMkLst>
      </pc:sldChg>
      <pc:sldChg chg="del">
        <pc:chgData name="Gianluca Perillo" userId="d28f0c99-7319-4476-825a-1a76c941392a" providerId="ADAL" clId="{C1899D38-A160-4731-835B-466B66B2FAE0}" dt="2021-09-09T12:15:30.181" v="108" actId="47"/>
        <pc:sldMkLst>
          <pc:docMk/>
          <pc:sldMk cId="711402910" sldId="299"/>
        </pc:sldMkLst>
      </pc:sldChg>
      <pc:sldChg chg="del">
        <pc:chgData name="Gianluca Perillo" userId="d28f0c99-7319-4476-825a-1a76c941392a" providerId="ADAL" clId="{C1899D38-A160-4731-835B-466B66B2FAE0}" dt="2021-09-09T12:15:30.460" v="109" actId="47"/>
        <pc:sldMkLst>
          <pc:docMk/>
          <pc:sldMk cId="2704341197" sldId="300"/>
        </pc:sldMkLst>
      </pc:sldChg>
      <pc:sldChg chg="del">
        <pc:chgData name="Gianluca Perillo" userId="d28f0c99-7319-4476-825a-1a76c941392a" providerId="ADAL" clId="{C1899D38-A160-4731-835B-466B66B2FAE0}" dt="2021-09-09T12:15:30.682" v="110" actId="47"/>
        <pc:sldMkLst>
          <pc:docMk/>
          <pc:sldMk cId="1244909783" sldId="301"/>
        </pc:sldMkLst>
      </pc:sldChg>
      <pc:sldChg chg="del">
        <pc:chgData name="Gianluca Perillo" userId="d28f0c99-7319-4476-825a-1a76c941392a" providerId="ADAL" clId="{C1899D38-A160-4731-835B-466B66B2FAE0}" dt="2021-09-09T12:15:30.930" v="111" actId="47"/>
        <pc:sldMkLst>
          <pc:docMk/>
          <pc:sldMk cId="761634508" sldId="302"/>
        </pc:sldMkLst>
      </pc:sldChg>
      <pc:sldChg chg="del">
        <pc:chgData name="Gianluca Perillo" userId="d28f0c99-7319-4476-825a-1a76c941392a" providerId="ADAL" clId="{C1899D38-A160-4731-835B-466B66B2FAE0}" dt="2021-09-09T12:15:31.177" v="112" actId="47"/>
        <pc:sldMkLst>
          <pc:docMk/>
          <pc:sldMk cId="3080588088" sldId="303"/>
        </pc:sldMkLst>
      </pc:sldChg>
      <pc:sldChg chg="del">
        <pc:chgData name="Gianluca Perillo" userId="d28f0c99-7319-4476-825a-1a76c941392a" providerId="ADAL" clId="{C1899D38-A160-4731-835B-466B66B2FAE0}" dt="2021-09-09T12:15:31.400" v="113" actId="47"/>
        <pc:sldMkLst>
          <pc:docMk/>
          <pc:sldMk cId="3705467521" sldId="304"/>
        </pc:sldMkLst>
      </pc:sldChg>
      <pc:sldChg chg="del">
        <pc:chgData name="Gianluca Perillo" userId="d28f0c99-7319-4476-825a-1a76c941392a" providerId="ADAL" clId="{C1899D38-A160-4731-835B-466B66B2FAE0}" dt="2021-09-09T12:15:31.669" v="114" actId="47"/>
        <pc:sldMkLst>
          <pc:docMk/>
          <pc:sldMk cId="1827522293" sldId="305"/>
        </pc:sldMkLst>
      </pc:sldChg>
      <pc:sldChg chg="del">
        <pc:chgData name="Gianluca Perillo" userId="d28f0c99-7319-4476-825a-1a76c941392a" providerId="ADAL" clId="{C1899D38-A160-4731-835B-466B66B2FAE0}" dt="2021-09-09T12:15:31.949" v="115" actId="47"/>
        <pc:sldMkLst>
          <pc:docMk/>
          <pc:sldMk cId="2221746883" sldId="306"/>
        </pc:sldMkLst>
      </pc:sldChg>
      <pc:sldChg chg="del">
        <pc:chgData name="Gianluca Perillo" userId="d28f0c99-7319-4476-825a-1a76c941392a" providerId="ADAL" clId="{C1899D38-A160-4731-835B-466B66B2FAE0}" dt="2021-09-09T12:15:32.282" v="116" actId="47"/>
        <pc:sldMkLst>
          <pc:docMk/>
          <pc:sldMk cId="4203995512" sldId="307"/>
        </pc:sldMkLst>
      </pc:sldChg>
      <pc:sldChg chg="del">
        <pc:chgData name="Gianluca Perillo" userId="d28f0c99-7319-4476-825a-1a76c941392a" providerId="ADAL" clId="{C1899D38-A160-4731-835B-466B66B2FAE0}" dt="2021-09-09T12:15:32.652" v="117" actId="47"/>
        <pc:sldMkLst>
          <pc:docMk/>
          <pc:sldMk cId="222883961" sldId="308"/>
        </pc:sldMkLst>
      </pc:sldChg>
      <pc:sldChg chg="del">
        <pc:chgData name="Gianluca Perillo" userId="d28f0c99-7319-4476-825a-1a76c941392a" providerId="ADAL" clId="{C1899D38-A160-4731-835B-466B66B2FAE0}" dt="2021-09-09T12:15:32.954" v="118" actId="47"/>
        <pc:sldMkLst>
          <pc:docMk/>
          <pc:sldMk cId="43733083" sldId="309"/>
        </pc:sldMkLst>
      </pc:sldChg>
      <pc:sldChg chg="del">
        <pc:chgData name="Gianluca Perillo" userId="d28f0c99-7319-4476-825a-1a76c941392a" providerId="ADAL" clId="{C1899D38-A160-4731-835B-466B66B2FAE0}" dt="2021-09-09T12:15:33.324" v="119" actId="47"/>
        <pc:sldMkLst>
          <pc:docMk/>
          <pc:sldMk cId="2479778914" sldId="310"/>
        </pc:sldMkLst>
      </pc:sldChg>
      <pc:sldChg chg="addSp modSp mod modNotesTx">
        <pc:chgData name="Gianluca Perillo" userId="d28f0c99-7319-4476-825a-1a76c941392a" providerId="ADAL" clId="{C1899D38-A160-4731-835B-466B66B2FAE0}" dt="2021-09-13T14:35:55.067" v="4286" actId="20577"/>
        <pc:sldMkLst>
          <pc:docMk/>
          <pc:sldMk cId="4132332966" sldId="311"/>
        </pc:sldMkLst>
        <pc:spChg chg="mod">
          <ac:chgData name="Gianluca Perillo" userId="d28f0c99-7319-4476-825a-1a76c941392a" providerId="ADAL" clId="{C1899D38-A160-4731-835B-466B66B2FAE0}" dt="2021-09-09T12:31:27.600" v="212" actId="20577"/>
          <ac:spMkLst>
            <pc:docMk/>
            <pc:sldMk cId="4132332966" sldId="311"/>
            <ac:spMk id="3" creationId="{57796CD1-0585-4BF9-9779-5675A0F2AD76}"/>
          </ac:spMkLst>
        </pc:spChg>
        <pc:spChg chg="add mod">
          <ac:chgData name="Gianluca Perillo" userId="d28f0c99-7319-4476-825a-1a76c941392a" providerId="ADAL" clId="{C1899D38-A160-4731-835B-466B66B2FAE0}" dt="2021-09-13T14:34:33.639" v="4088" actId="1076"/>
          <ac:spMkLst>
            <pc:docMk/>
            <pc:sldMk cId="4132332966" sldId="311"/>
            <ac:spMk id="4" creationId="{18C4D82E-9BE2-4BCA-B002-0FAF7A7630AD}"/>
          </ac:spMkLst>
        </pc:spChg>
        <pc:spChg chg="mod">
          <ac:chgData name="Gianluca Perillo" userId="d28f0c99-7319-4476-825a-1a76c941392a" providerId="ADAL" clId="{C1899D38-A160-4731-835B-466B66B2FAE0}" dt="2021-09-09T12:33:27.650" v="264" actId="20577"/>
          <ac:spMkLst>
            <pc:docMk/>
            <pc:sldMk cId="4132332966" sldId="311"/>
            <ac:spMk id="5" creationId="{DE45D044-73D8-4898-AA03-16F4B0B8ABAA}"/>
          </ac:spMkLst>
        </pc:spChg>
      </pc:sldChg>
      <pc:sldChg chg="delSp modSp new mod">
        <pc:chgData name="Gianluca Perillo" userId="d28f0c99-7319-4476-825a-1a76c941392a" providerId="ADAL" clId="{C1899D38-A160-4731-835B-466B66B2FAE0}" dt="2021-09-13T14:41:28.356" v="4403" actId="20577"/>
        <pc:sldMkLst>
          <pc:docMk/>
          <pc:sldMk cId="1740094207" sldId="313"/>
        </pc:sldMkLst>
        <pc:spChg chg="mod">
          <ac:chgData name="Gianluca Perillo" userId="d28f0c99-7319-4476-825a-1a76c941392a" providerId="ADAL" clId="{C1899D38-A160-4731-835B-466B66B2FAE0}" dt="2021-09-09T12:36:26.088" v="310" actId="1076"/>
          <ac:spMkLst>
            <pc:docMk/>
            <pc:sldMk cId="1740094207" sldId="313"/>
            <ac:spMk id="3" creationId="{C5A3729E-26C2-49A2-9D41-8457FD69C7E2}"/>
          </ac:spMkLst>
        </pc:spChg>
        <pc:spChg chg="del">
          <ac:chgData name="Gianluca Perillo" userId="d28f0c99-7319-4476-825a-1a76c941392a" providerId="ADAL" clId="{C1899D38-A160-4731-835B-466B66B2FAE0}" dt="2021-09-09T12:36:19.317" v="308" actId="478"/>
          <ac:spMkLst>
            <pc:docMk/>
            <pc:sldMk cId="1740094207" sldId="313"/>
            <ac:spMk id="4" creationId="{999D5AAF-541B-4E81-9BD0-A575D0D2A355}"/>
          </ac:spMkLst>
        </pc:spChg>
        <pc:spChg chg="mod">
          <ac:chgData name="Gianluca Perillo" userId="d28f0c99-7319-4476-825a-1a76c941392a" providerId="ADAL" clId="{C1899D38-A160-4731-835B-466B66B2FAE0}" dt="2021-09-13T14:41:28.356" v="4403" actId="20577"/>
          <ac:spMkLst>
            <pc:docMk/>
            <pc:sldMk cId="1740094207" sldId="313"/>
            <ac:spMk id="5" creationId="{3BCB99A2-567C-42CC-A9F4-E73D3B0ADE54}"/>
          </ac:spMkLst>
        </pc:spChg>
      </pc:sldChg>
      <pc:sldChg chg="delSp modSp new mod modNotesTx">
        <pc:chgData name="Gianluca Perillo" userId="d28f0c99-7319-4476-825a-1a76c941392a" providerId="ADAL" clId="{C1899D38-A160-4731-835B-466B66B2FAE0}" dt="2021-09-13T14:55:31.744" v="4891" actId="20577"/>
        <pc:sldMkLst>
          <pc:docMk/>
          <pc:sldMk cId="1229454243" sldId="314"/>
        </pc:sldMkLst>
        <pc:spChg chg="mod">
          <ac:chgData name="Gianluca Perillo" userId="d28f0c99-7319-4476-825a-1a76c941392a" providerId="ADAL" clId="{C1899D38-A160-4731-835B-466B66B2FAE0}" dt="2021-09-13T14:44:54.171" v="4421" actId="14100"/>
          <ac:spMkLst>
            <pc:docMk/>
            <pc:sldMk cId="1229454243" sldId="314"/>
            <ac:spMk id="3" creationId="{7E505C18-3E08-49DB-AD52-5FF5BE0B8FCD}"/>
          </ac:spMkLst>
        </pc:spChg>
        <pc:spChg chg="del">
          <ac:chgData name="Gianluca Perillo" userId="d28f0c99-7319-4476-825a-1a76c941392a" providerId="ADAL" clId="{C1899D38-A160-4731-835B-466B66B2FAE0}" dt="2021-09-09T12:38:32.255" v="362" actId="478"/>
          <ac:spMkLst>
            <pc:docMk/>
            <pc:sldMk cId="1229454243" sldId="314"/>
            <ac:spMk id="4" creationId="{0E48C22E-E479-4756-BD10-70FC883499C1}"/>
          </ac:spMkLst>
        </pc:spChg>
        <pc:spChg chg="mod">
          <ac:chgData name="Gianluca Perillo" userId="d28f0c99-7319-4476-825a-1a76c941392a" providerId="ADAL" clId="{C1899D38-A160-4731-835B-466B66B2FAE0}" dt="2021-09-13T14:49:22.375" v="4444" actId="1076"/>
          <ac:spMkLst>
            <pc:docMk/>
            <pc:sldMk cId="1229454243" sldId="314"/>
            <ac:spMk id="5" creationId="{2F5B9E4A-40DA-40B5-AACD-F14A6464DB36}"/>
          </ac:spMkLst>
        </pc:spChg>
      </pc:sldChg>
      <pc:sldChg chg="addSp delSp modSp new mod ord modNotesTx">
        <pc:chgData name="Gianluca Perillo" userId="d28f0c99-7319-4476-825a-1a76c941392a" providerId="ADAL" clId="{C1899D38-A160-4731-835B-466B66B2FAE0}" dt="2021-09-15T07:35:06.131" v="5499" actId="20577"/>
        <pc:sldMkLst>
          <pc:docMk/>
          <pc:sldMk cId="3981185368" sldId="315"/>
        </pc:sldMkLst>
        <pc:spChg chg="mod">
          <ac:chgData name="Gianluca Perillo" userId="d28f0c99-7319-4476-825a-1a76c941392a" providerId="ADAL" clId="{C1899D38-A160-4731-835B-466B66B2FAE0}" dt="2021-09-13T15:03:33.476" v="4937" actId="14100"/>
          <ac:spMkLst>
            <pc:docMk/>
            <pc:sldMk cId="3981185368" sldId="315"/>
            <ac:spMk id="3" creationId="{59A30A54-EBA6-4202-97E3-8B1E8F2B8E81}"/>
          </ac:spMkLst>
        </pc:spChg>
        <pc:spChg chg="del">
          <ac:chgData name="Gianluca Perillo" userId="d28f0c99-7319-4476-825a-1a76c941392a" providerId="ADAL" clId="{C1899D38-A160-4731-835B-466B66B2FAE0}" dt="2021-09-09T12:42:06.787" v="402" actId="478"/>
          <ac:spMkLst>
            <pc:docMk/>
            <pc:sldMk cId="3981185368" sldId="315"/>
            <ac:spMk id="4" creationId="{131A556B-8714-4A0D-B7AC-EF12C143C15C}"/>
          </ac:spMkLst>
        </pc:spChg>
        <pc:spChg chg="mod">
          <ac:chgData name="Gianluca Perillo" userId="d28f0c99-7319-4476-825a-1a76c941392a" providerId="ADAL" clId="{C1899D38-A160-4731-835B-466B66B2FAE0}" dt="2021-09-15T07:35:06.131" v="5499" actId="20577"/>
          <ac:spMkLst>
            <pc:docMk/>
            <pc:sldMk cId="3981185368" sldId="315"/>
            <ac:spMk id="5" creationId="{A0BDF3D1-7B4A-4262-BCD0-7E7FDFC31FE0}"/>
          </ac:spMkLst>
        </pc:spChg>
        <pc:picChg chg="add del mod modCrop">
          <ac:chgData name="Gianluca Perillo" userId="d28f0c99-7319-4476-825a-1a76c941392a" providerId="ADAL" clId="{C1899D38-A160-4731-835B-466B66B2FAE0}" dt="2021-09-13T15:03:07.076" v="4921" actId="478"/>
          <ac:picMkLst>
            <pc:docMk/>
            <pc:sldMk cId="3981185368" sldId="315"/>
            <ac:picMk id="7" creationId="{13BFE4CA-2B31-4DE7-B7CA-B28B6E45C2CE}"/>
          </ac:picMkLst>
        </pc:picChg>
        <pc:picChg chg="add mod">
          <ac:chgData name="Gianluca Perillo" userId="d28f0c99-7319-4476-825a-1a76c941392a" providerId="ADAL" clId="{C1899D38-A160-4731-835B-466B66B2FAE0}" dt="2021-09-13T15:03:19.500" v="4929" actId="1076"/>
          <ac:picMkLst>
            <pc:docMk/>
            <pc:sldMk cId="3981185368" sldId="315"/>
            <ac:picMk id="9" creationId="{29A684F3-80FA-43C9-9944-CA4F3BFA0B6B}"/>
          </ac:picMkLst>
        </pc:picChg>
      </pc:sldChg>
      <pc:sldChg chg="addSp delSp modSp new mod modNotesTx">
        <pc:chgData name="Gianluca Perillo" userId="d28f0c99-7319-4476-825a-1a76c941392a" providerId="ADAL" clId="{C1899D38-A160-4731-835B-466B66B2FAE0}" dt="2021-09-13T15:13:36.556" v="5253" actId="20577"/>
        <pc:sldMkLst>
          <pc:docMk/>
          <pc:sldMk cId="2285209538" sldId="316"/>
        </pc:sldMkLst>
        <pc:spChg chg="mod">
          <ac:chgData name="Gianluca Perillo" userId="d28f0c99-7319-4476-825a-1a76c941392a" providerId="ADAL" clId="{C1899D38-A160-4731-835B-466B66B2FAE0}" dt="2021-09-09T12:54:52.467" v="999" actId="1076"/>
          <ac:spMkLst>
            <pc:docMk/>
            <pc:sldMk cId="2285209538" sldId="316"/>
            <ac:spMk id="3" creationId="{CEE21DA0-A3EF-4F0B-952B-D9141E38D1FD}"/>
          </ac:spMkLst>
        </pc:spChg>
        <pc:spChg chg="del">
          <ac:chgData name="Gianluca Perillo" userId="d28f0c99-7319-4476-825a-1a76c941392a" providerId="ADAL" clId="{C1899D38-A160-4731-835B-466B66B2FAE0}" dt="2021-09-09T12:54:40.939" v="996" actId="478"/>
          <ac:spMkLst>
            <pc:docMk/>
            <pc:sldMk cId="2285209538" sldId="316"/>
            <ac:spMk id="4" creationId="{D8C1667E-A9D4-4146-A0EF-736E03C4A355}"/>
          </ac:spMkLst>
        </pc:spChg>
        <pc:spChg chg="del">
          <ac:chgData name="Gianluca Perillo" userId="d28f0c99-7319-4476-825a-1a76c941392a" providerId="ADAL" clId="{C1899D38-A160-4731-835B-466B66B2FAE0}" dt="2021-09-09T12:55:18.200" v="1000" actId="478"/>
          <ac:spMkLst>
            <pc:docMk/>
            <pc:sldMk cId="2285209538" sldId="316"/>
            <ac:spMk id="5" creationId="{2CDBFBD2-F42D-4B26-8B98-7F26777D7B60}"/>
          </ac:spMkLst>
        </pc:spChg>
        <pc:picChg chg="add">
          <ac:chgData name="Gianluca Perillo" userId="d28f0c99-7319-4476-825a-1a76c941392a" providerId="ADAL" clId="{C1899D38-A160-4731-835B-466B66B2FAE0}" dt="2021-09-09T12:55:18.863" v="1001" actId="22"/>
          <ac:picMkLst>
            <pc:docMk/>
            <pc:sldMk cId="2285209538" sldId="316"/>
            <ac:picMk id="7" creationId="{32F71B18-26FD-4960-B40E-585D28679F90}"/>
          </ac:picMkLst>
        </pc:picChg>
      </pc:sldChg>
      <pc:sldChg chg="delSp modSp new mod">
        <pc:chgData name="Gianluca Perillo" userId="d28f0c99-7319-4476-825a-1a76c941392a" providerId="ADAL" clId="{C1899D38-A160-4731-835B-466B66B2FAE0}" dt="2021-09-13T15:09:59.734" v="5115" actId="2710"/>
        <pc:sldMkLst>
          <pc:docMk/>
          <pc:sldMk cId="973378713" sldId="317"/>
        </pc:sldMkLst>
        <pc:spChg chg="mod">
          <ac:chgData name="Gianluca Perillo" userId="d28f0c99-7319-4476-825a-1a76c941392a" providerId="ADAL" clId="{C1899D38-A160-4731-835B-466B66B2FAE0}" dt="2021-09-09T12:56:17.605" v="1037" actId="1076"/>
          <ac:spMkLst>
            <pc:docMk/>
            <pc:sldMk cId="973378713" sldId="317"/>
            <ac:spMk id="3" creationId="{3081ED90-FEDA-4648-8C8A-C151FD864641}"/>
          </ac:spMkLst>
        </pc:spChg>
        <pc:spChg chg="del">
          <ac:chgData name="Gianluca Perillo" userId="d28f0c99-7319-4476-825a-1a76c941392a" providerId="ADAL" clId="{C1899D38-A160-4731-835B-466B66B2FAE0}" dt="2021-09-09T12:56:04.113" v="1034" actId="478"/>
          <ac:spMkLst>
            <pc:docMk/>
            <pc:sldMk cId="973378713" sldId="317"/>
            <ac:spMk id="4" creationId="{99ED4ACC-B9CB-4D40-B9AA-749ECEEBE9F3}"/>
          </ac:spMkLst>
        </pc:spChg>
        <pc:spChg chg="mod">
          <ac:chgData name="Gianluca Perillo" userId="d28f0c99-7319-4476-825a-1a76c941392a" providerId="ADAL" clId="{C1899D38-A160-4731-835B-466B66B2FAE0}" dt="2021-09-13T15:09:59.734" v="5115" actId="2710"/>
          <ac:spMkLst>
            <pc:docMk/>
            <pc:sldMk cId="973378713" sldId="317"/>
            <ac:spMk id="5" creationId="{B8D25407-714A-40D9-8AFC-28F231C220A2}"/>
          </ac:spMkLst>
        </pc:spChg>
      </pc:sldChg>
      <pc:sldChg chg="addSp delSp modSp new mod modNotesTx">
        <pc:chgData name="Gianluca Perillo" userId="d28f0c99-7319-4476-825a-1a76c941392a" providerId="ADAL" clId="{C1899D38-A160-4731-835B-466B66B2FAE0}" dt="2021-09-14T09:10:07.304" v="5469" actId="20577"/>
        <pc:sldMkLst>
          <pc:docMk/>
          <pc:sldMk cId="1779299857" sldId="318"/>
        </pc:sldMkLst>
        <pc:spChg chg="mod">
          <ac:chgData name="Gianluca Perillo" userId="d28f0c99-7319-4476-825a-1a76c941392a" providerId="ADAL" clId="{C1899D38-A160-4731-835B-466B66B2FAE0}" dt="2021-09-14T08:47:20.626" v="5259" actId="1076"/>
          <ac:spMkLst>
            <pc:docMk/>
            <pc:sldMk cId="1779299857" sldId="318"/>
            <ac:spMk id="3" creationId="{555C4B36-F5B5-4FD1-8223-5F202FE1B351}"/>
          </ac:spMkLst>
        </pc:spChg>
        <pc:spChg chg="del">
          <ac:chgData name="Gianluca Perillo" userId="d28f0c99-7319-4476-825a-1a76c941392a" providerId="ADAL" clId="{C1899D38-A160-4731-835B-466B66B2FAE0}" dt="2021-09-09T13:18:15.369" v="1556" actId="478"/>
          <ac:spMkLst>
            <pc:docMk/>
            <pc:sldMk cId="1779299857" sldId="318"/>
            <ac:spMk id="4" creationId="{1088DC3C-98D7-4BE0-85BF-2AAB55C5CEF3}"/>
          </ac:spMkLst>
        </pc:spChg>
        <pc:spChg chg="mod">
          <ac:chgData name="Gianluca Perillo" userId="d28f0c99-7319-4476-825a-1a76c941392a" providerId="ADAL" clId="{C1899D38-A160-4731-835B-466B66B2FAE0}" dt="2021-09-14T09:09:35.577" v="5398" actId="113"/>
          <ac:spMkLst>
            <pc:docMk/>
            <pc:sldMk cId="1779299857" sldId="318"/>
            <ac:spMk id="5" creationId="{1FD6A64D-E725-416D-AEA3-0A97BA1B29CF}"/>
          </ac:spMkLst>
        </pc:spChg>
        <pc:picChg chg="add mod">
          <ac:chgData name="Gianluca Perillo" userId="d28f0c99-7319-4476-825a-1a76c941392a" providerId="ADAL" clId="{C1899D38-A160-4731-835B-466B66B2FAE0}" dt="2021-09-14T09:06:45.701" v="5318" actId="14100"/>
          <ac:picMkLst>
            <pc:docMk/>
            <pc:sldMk cId="1779299857" sldId="318"/>
            <ac:picMk id="7" creationId="{A2D89069-B707-4D0E-9729-5CE590FF2F35}"/>
          </ac:picMkLst>
        </pc:picChg>
      </pc:sldChg>
      <pc:sldChg chg="addSp delSp modSp new mod">
        <pc:chgData name="Gianluca Perillo" userId="d28f0c99-7319-4476-825a-1a76c941392a" providerId="ADAL" clId="{C1899D38-A160-4731-835B-466B66B2FAE0}" dt="2021-09-14T09:21:17.907" v="5479" actId="113"/>
        <pc:sldMkLst>
          <pc:docMk/>
          <pc:sldMk cId="2247690666" sldId="319"/>
        </pc:sldMkLst>
        <pc:spChg chg="del">
          <ac:chgData name="Gianluca Perillo" userId="d28f0c99-7319-4476-825a-1a76c941392a" providerId="ADAL" clId="{C1899D38-A160-4731-835B-466B66B2FAE0}" dt="2021-09-09T13:29:10.183" v="2282" actId="478"/>
          <ac:spMkLst>
            <pc:docMk/>
            <pc:sldMk cId="2247690666" sldId="319"/>
            <ac:spMk id="3" creationId="{51239C4C-487B-4922-AEF8-ACA4D494A2F5}"/>
          </ac:spMkLst>
        </pc:spChg>
        <pc:spChg chg="del">
          <ac:chgData name="Gianluca Perillo" userId="d28f0c99-7319-4476-825a-1a76c941392a" providerId="ADAL" clId="{C1899D38-A160-4731-835B-466B66B2FAE0}" dt="2021-09-09T13:29:11.830" v="2283" actId="478"/>
          <ac:spMkLst>
            <pc:docMk/>
            <pc:sldMk cId="2247690666" sldId="319"/>
            <ac:spMk id="4" creationId="{6E3DEAEA-5EFE-42E0-95C0-1C8E08929FB2}"/>
          </ac:spMkLst>
        </pc:spChg>
        <pc:spChg chg="mod">
          <ac:chgData name="Gianluca Perillo" userId="d28f0c99-7319-4476-825a-1a76c941392a" providerId="ADAL" clId="{C1899D38-A160-4731-835B-466B66B2FAE0}" dt="2021-09-14T09:21:17.907" v="5479" actId="113"/>
          <ac:spMkLst>
            <pc:docMk/>
            <pc:sldMk cId="2247690666" sldId="319"/>
            <ac:spMk id="5" creationId="{1ADC2243-CC0A-4A1C-8E58-0249560C48B1}"/>
          </ac:spMkLst>
        </pc:spChg>
        <pc:spChg chg="add mod">
          <ac:chgData name="Gianluca Perillo" userId="d28f0c99-7319-4476-825a-1a76c941392a" providerId="ADAL" clId="{C1899D38-A160-4731-835B-466B66B2FAE0}" dt="2021-09-14T09:03:57.376" v="5276" actId="1076"/>
          <ac:spMkLst>
            <pc:docMk/>
            <pc:sldMk cId="2247690666" sldId="319"/>
            <ac:spMk id="6" creationId="{48F54D8C-EE7E-42AE-B200-13133BC48ECF}"/>
          </ac:spMkLst>
        </pc:spChg>
      </pc:sldChg>
      <pc:sldChg chg="addSp delSp modSp new mod">
        <pc:chgData name="Gianluca Perillo" userId="d28f0c99-7319-4476-825a-1a76c941392a" providerId="ADAL" clId="{C1899D38-A160-4731-835B-466B66B2FAE0}" dt="2021-09-09T13:53:11.232" v="3964" actId="20577"/>
        <pc:sldMkLst>
          <pc:docMk/>
          <pc:sldMk cId="2637427412" sldId="320"/>
        </pc:sldMkLst>
        <pc:spChg chg="mod">
          <ac:chgData name="Gianluca Perillo" userId="d28f0c99-7319-4476-825a-1a76c941392a" providerId="ADAL" clId="{C1899D38-A160-4731-835B-466B66B2FAE0}" dt="2021-09-09T13:37:14.283" v="3112" actId="14100"/>
          <ac:spMkLst>
            <pc:docMk/>
            <pc:sldMk cId="2637427412" sldId="320"/>
            <ac:spMk id="3" creationId="{6A0E1671-DCE3-4388-AE52-58FB85D6615F}"/>
          </ac:spMkLst>
        </pc:spChg>
        <pc:spChg chg="del">
          <ac:chgData name="Gianluca Perillo" userId="d28f0c99-7319-4476-825a-1a76c941392a" providerId="ADAL" clId="{C1899D38-A160-4731-835B-466B66B2FAE0}" dt="2021-09-09T13:37:06.656" v="3110" actId="478"/>
          <ac:spMkLst>
            <pc:docMk/>
            <pc:sldMk cId="2637427412" sldId="320"/>
            <ac:spMk id="4" creationId="{C1C2603B-7D0C-4AC1-BC61-E827B2098255}"/>
          </ac:spMkLst>
        </pc:spChg>
        <pc:spChg chg="mod">
          <ac:chgData name="Gianluca Perillo" userId="d28f0c99-7319-4476-825a-1a76c941392a" providerId="ADAL" clId="{C1899D38-A160-4731-835B-466B66B2FAE0}" dt="2021-09-09T13:53:11.232" v="3964" actId="20577"/>
          <ac:spMkLst>
            <pc:docMk/>
            <pc:sldMk cId="2637427412" sldId="320"/>
            <ac:spMk id="5" creationId="{52ABEEDC-9093-4F14-B54C-220BCB8F2F40}"/>
          </ac:spMkLst>
        </pc:spChg>
        <pc:picChg chg="add mod">
          <ac:chgData name="Gianluca Perillo" userId="d28f0c99-7319-4476-825a-1a76c941392a" providerId="ADAL" clId="{C1899D38-A160-4731-835B-466B66B2FAE0}" dt="2021-09-09T13:50:27.826" v="3945" actId="1076"/>
          <ac:picMkLst>
            <pc:docMk/>
            <pc:sldMk cId="2637427412" sldId="320"/>
            <ac:picMk id="6" creationId="{F1EA44C5-C860-46A3-9E1F-698FCBAF72B2}"/>
          </ac:picMkLst>
        </pc:picChg>
      </pc:sldChg>
      <pc:sldChg chg="addSp delSp modSp new mod">
        <pc:chgData name="Gianluca Perillo" userId="d28f0c99-7319-4476-825a-1a76c941392a" providerId="ADAL" clId="{C1899D38-A160-4731-835B-466B66B2FAE0}" dt="2021-09-09T13:59:39.131" v="4007" actId="27636"/>
        <pc:sldMkLst>
          <pc:docMk/>
          <pc:sldMk cId="2029726807" sldId="321"/>
        </pc:sldMkLst>
        <pc:spChg chg="mod">
          <ac:chgData name="Gianluca Perillo" userId="d28f0c99-7319-4476-825a-1a76c941392a" providerId="ADAL" clId="{C1899D38-A160-4731-835B-466B66B2FAE0}" dt="2021-09-09T13:38:55.682" v="3146" actId="1076"/>
          <ac:spMkLst>
            <pc:docMk/>
            <pc:sldMk cId="2029726807" sldId="321"/>
            <ac:spMk id="3" creationId="{63E9C3C4-63B9-465C-952B-AF3840B4376D}"/>
          </ac:spMkLst>
        </pc:spChg>
        <pc:spChg chg="del">
          <ac:chgData name="Gianluca Perillo" userId="d28f0c99-7319-4476-825a-1a76c941392a" providerId="ADAL" clId="{C1899D38-A160-4731-835B-466B66B2FAE0}" dt="2021-09-09T13:38:52.091" v="3145" actId="478"/>
          <ac:spMkLst>
            <pc:docMk/>
            <pc:sldMk cId="2029726807" sldId="321"/>
            <ac:spMk id="4" creationId="{329FB72D-7C6E-46D9-B465-4650A4B20062}"/>
          </ac:spMkLst>
        </pc:spChg>
        <pc:spChg chg="mod">
          <ac:chgData name="Gianluca Perillo" userId="d28f0c99-7319-4476-825a-1a76c941392a" providerId="ADAL" clId="{C1899D38-A160-4731-835B-466B66B2FAE0}" dt="2021-09-09T13:59:39.131" v="4007" actId="27636"/>
          <ac:spMkLst>
            <pc:docMk/>
            <pc:sldMk cId="2029726807" sldId="321"/>
            <ac:spMk id="5" creationId="{264F20C9-95EE-4862-A1A3-A5CD453CEE40}"/>
          </ac:spMkLst>
        </pc:spChg>
        <pc:picChg chg="add del">
          <ac:chgData name="Gianluca Perillo" userId="d28f0c99-7319-4476-825a-1a76c941392a" providerId="ADAL" clId="{C1899D38-A160-4731-835B-466B66B2FAE0}" dt="2021-09-09T13:59:21.662" v="3999" actId="478"/>
          <ac:picMkLst>
            <pc:docMk/>
            <pc:sldMk cId="2029726807" sldId="321"/>
            <ac:picMk id="6" creationId="{99ECB536-065D-4967-B568-31CEC22B8D36}"/>
          </ac:picMkLst>
        </pc:picChg>
      </pc:sldChg>
      <pc:sldChg chg="delSp modSp new mod">
        <pc:chgData name="Gianluca Perillo" userId="d28f0c99-7319-4476-825a-1a76c941392a" providerId="ADAL" clId="{C1899D38-A160-4731-835B-466B66B2FAE0}" dt="2021-09-15T07:47:34.631" v="5718" actId="20577"/>
        <pc:sldMkLst>
          <pc:docMk/>
          <pc:sldMk cId="1057822732" sldId="322"/>
        </pc:sldMkLst>
        <pc:spChg chg="mod">
          <ac:chgData name="Gianluca Perillo" userId="d28f0c99-7319-4476-825a-1a76c941392a" providerId="ADAL" clId="{C1899D38-A160-4731-835B-466B66B2FAE0}" dt="2021-09-09T13:40:37.602" v="3196" actId="1076"/>
          <ac:spMkLst>
            <pc:docMk/>
            <pc:sldMk cId="1057822732" sldId="322"/>
            <ac:spMk id="3" creationId="{E7AE91DB-6DCE-480E-AB46-31F6D0E47E34}"/>
          </ac:spMkLst>
        </pc:spChg>
        <pc:spChg chg="del">
          <ac:chgData name="Gianluca Perillo" userId="d28f0c99-7319-4476-825a-1a76c941392a" providerId="ADAL" clId="{C1899D38-A160-4731-835B-466B66B2FAE0}" dt="2021-09-09T13:40:29.535" v="3193" actId="478"/>
          <ac:spMkLst>
            <pc:docMk/>
            <pc:sldMk cId="1057822732" sldId="322"/>
            <ac:spMk id="4" creationId="{9FF6CC34-3A75-4DF7-98EC-86B1CE419530}"/>
          </ac:spMkLst>
        </pc:spChg>
        <pc:spChg chg="mod">
          <ac:chgData name="Gianluca Perillo" userId="d28f0c99-7319-4476-825a-1a76c941392a" providerId="ADAL" clId="{C1899D38-A160-4731-835B-466B66B2FAE0}" dt="2021-09-15T07:47:34.631" v="5718" actId="20577"/>
          <ac:spMkLst>
            <pc:docMk/>
            <pc:sldMk cId="1057822732" sldId="322"/>
            <ac:spMk id="5" creationId="{3BF704A4-C882-4FF3-9211-9F18DD45D0D3}"/>
          </ac:spMkLst>
        </pc:spChg>
      </pc:sldChg>
      <pc:sldChg chg="addSp delSp modSp new mod">
        <pc:chgData name="Gianluca Perillo" userId="d28f0c99-7319-4476-825a-1a76c941392a" providerId="ADAL" clId="{C1899D38-A160-4731-835B-466B66B2FAE0}" dt="2021-09-09T14:02:20.235" v="4087" actId="14100"/>
        <pc:sldMkLst>
          <pc:docMk/>
          <pc:sldMk cId="441892182" sldId="323"/>
        </pc:sldMkLst>
        <pc:spChg chg="del">
          <ac:chgData name="Gianluca Perillo" userId="d28f0c99-7319-4476-825a-1a76c941392a" providerId="ADAL" clId="{C1899D38-A160-4731-835B-466B66B2FAE0}" dt="2021-09-09T13:50:12.001" v="3938" actId="478"/>
          <ac:spMkLst>
            <pc:docMk/>
            <pc:sldMk cId="441892182" sldId="323"/>
            <ac:spMk id="3" creationId="{B038F311-5648-49C6-8008-2C1E659F1443}"/>
          </ac:spMkLst>
        </pc:spChg>
        <pc:spChg chg="del">
          <ac:chgData name="Gianluca Perillo" userId="d28f0c99-7319-4476-825a-1a76c941392a" providerId="ADAL" clId="{C1899D38-A160-4731-835B-466B66B2FAE0}" dt="2021-09-09T13:50:06.814" v="3934" actId="478"/>
          <ac:spMkLst>
            <pc:docMk/>
            <pc:sldMk cId="441892182" sldId="323"/>
            <ac:spMk id="4" creationId="{693A8D6B-D6BE-49C3-AC98-DB3254DCCAFE}"/>
          </ac:spMkLst>
        </pc:spChg>
        <pc:spChg chg="mod">
          <ac:chgData name="Gianluca Perillo" userId="d28f0c99-7319-4476-825a-1a76c941392a" providerId="ADAL" clId="{C1899D38-A160-4731-835B-466B66B2FAE0}" dt="2021-09-09T13:53:29.941" v="3969" actId="255"/>
          <ac:spMkLst>
            <pc:docMk/>
            <pc:sldMk cId="441892182" sldId="323"/>
            <ac:spMk id="5" creationId="{3C609AF4-699E-4C07-AA42-EBB1CEE9886B}"/>
          </ac:spMkLst>
        </pc:spChg>
        <pc:spChg chg="add mod">
          <ac:chgData name="Gianluca Perillo" userId="d28f0c99-7319-4476-825a-1a76c941392a" providerId="ADAL" clId="{C1899D38-A160-4731-835B-466B66B2FAE0}" dt="2021-09-09T13:50:42.744" v="3946"/>
          <ac:spMkLst>
            <pc:docMk/>
            <pc:sldMk cId="441892182" sldId="323"/>
            <ac:spMk id="8" creationId="{F9E1E18D-75EF-48D0-8A38-86EED926EFB7}"/>
          </ac:spMkLst>
        </pc:spChg>
        <pc:picChg chg="add del mod">
          <ac:chgData name="Gianluca Perillo" userId="d28f0c99-7319-4476-825a-1a76c941392a" providerId="ADAL" clId="{C1899D38-A160-4731-835B-466B66B2FAE0}" dt="2021-09-09T13:50:16.920" v="3940" actId="21"/>
          <ac:picMkLst>
            <pc:docMk/>
            <pc:sldMk cId="441892182" sldId="323"/>
            <ac:picMk id="7" creationId="{73989453-5477-4694-94DF-8EC91E85D6EF}"/>
          </ac:picMkLst>
        </pc:picChg>
        <pc:picChg chg="add mod">
          <ac:chgData name="Gianluca Perillo" userId="d28f0c99-7319-4476-825a-1a76c941392a" providerId="ADAL" clId="{C1899D38-A160-4731-835B-466B66B2FAE0}" dt="2021-09-09T14:02:20.235" v="4087" actId="14100"/>
          <ac:picMkLst>
            <pc:docMk/>
            <pc:sldMk cId="441892182" sldId="323"/>
            <ac:picMk id="10" creationId="{4D748E0E-2096-448A-B020-C04CB609A2D5}"/>
          </ac:picMkLst>
        </pc:picChg>
      </pc:sldChg>
      <pc:sldChg chg="addSp delSp modSp new mod">
        <pc:chgData name="Gianluca Perillo" userId="d28f0c99-7319-4476-825a-1a76c941392a" providerId="ADAL" clId="{C1899D38-A160-4731-835B-466B66B2FAE0}" dt="2021-09-14T09:25:01.963" v="5487" actId="1076"/>
        <pc:sldMkLst>
          <pc:docMk/>
          <pc:sldMk cId="812527561" sldId="324"/>
        </pc:sldMkLst>
        <pc:spChg chg="del">
          <ac:chgData name="Gianluca Perillo" userId="d28f0c99-7319-4476-825a-1a76c941392a" providerId="ADAL" clId="{C1899D38-A160-4731-835B-466B66B2FAE0}" dt="2021-09-09T13:51:49.715" v="3955" actId="478"/>
          <ac:spMkLst>
            <pc:docMk/>
            <pc:sldMk cId="812527561" sldId="324"/>
            <ac:spMk id="3" creationId="{FDE21C00-0A92-426C-8E11-3E58DB7CBE80}"/>
          </ac:spMkLst>
        </pc:spChg>
        <pc:spChg chg="del">
          <ac:chgData name="Gianluca Perillo" userId="d28f0c99-7319-4476-825a-1a76c941392a" providerId="ADAL" clId="{C1899D38-A160-4731-835B-466B66B2FAE0}" dt="2021-09-09T13:51:43.682" v="3954" actId="478"/>
          <ac:spMkLst>
            <pc:docMk/>
            <pc:sldMk cId="812527561" sldId="324"/>
            <ac:spMk id="4" creationId="{8D04004D-7333-4441-B5DF-C43FAC9E63B0}"/>
          </ac:spMkLst>
        </pc:spChg>
        <pc:spChg chg="del">
          <ac:chgData name="Gianluca Perillo" userId="d28f0c99-7319-4476-825a-1a76c941392a" providerId="ADAL" clId="{C1899D38-A160-4731-835B-466B66B2FAE0}" dt="2021-09-09T13:52:59.117" v="3961" actId="478"/>
          <ac:spMkLst>
            <pc:docMk/>
            <pc:sldMk cId="812527561" sldId="324"/>
            <ac:spMk id="5" creationId="{16EAC665-0464-42E6-88D6-C2FFE8228EA2}"/>
          </ac:spMkLst>
        </pc:spChg>
        <pc:spChg chg="add mod">
          <ac:chgData name="Gianluca Perillo" userId="d28f0c99-7319-4476-825a-1a76c941392a" providerId="ADAL" clId="{C1899D38-A160-4731-835B-466B66B2FAE0}" dt="2021-09-09T13:51:41.318" v="3953"/>
          <ac:spMkLst>
            <pc:docMk/>
            <pc:sldMk cId="812527561" sldId="324"/>
            <ac:spMk id="6" creationId="{4D213D6D-98D9-45CB-925F-624B815F1AEB}"/>
          </ac:spMkLst>
        </pc:spChg>
        <pc:spChg chg="add mod">
          <ac:chgData name="Gianluca Perillo" userId="d28f0c99-7319-4476-825a-1a76c941392a" providerId="ADAL" clId="{C1899D38-A160-4731-835B-466B66B2FAE0}" dt="2021-09-14T09:23:51.814" v="5481" actId="20577"/>
          <ac:spMkLst>
            <pc:docMk/>
            <pc:sldMk cId="812527561" sldId="324"/>
            <ac:spMk id="8" creationId="{BCC7B898-30B2-418F-BC22-BD7A9C28B3DB}"/>
          </ac:spMkLst>
        </pc:spChg>
        <pc:picChg chg="add mod">
          <ac:chgData name="Gianluca Perillo" userId="d28f0c99-7319-4476-825a-1a76c941392a" providerId="ADAL" clId="{C1899D38-A160-4731-835B-466B66B2FAE0}" dt="2021-09-14T09:25:01.963" v="5487" actId="1076"/>
          <ac:picMkLst>
            <pc:docMk/>
            <pc:sldMk cId="812527561" sldId="324"/>
            <ac:picMk id="5" creationId="{24972504-6C58-4325-83E9-E641C84102D9}"/>
          </ac:picMkLst>
        </pc:picChg>
        <pc:picChg chg="add del mod modCrop">
          <ac:chgData name="Gianluca Perillo" userId="d28f0c99-7319-4476-825a-1a76c941392a" providerId="ADAL" clId="{C1899D38-A160-4731-835B-466B66B2FAE0}" dt="2021-09-14T09:23:53.170" v="5482" actId="478"/>
          <ac:picMkLst>
            <pc:docMk/>
            <pc:sldMk cId="812527561" sldId="324"/>
            <ac:picMk id="10" creationId="{FAE8D095-2EDB-4012-B264-46CFE4C5A2C7}"/>
          </ac:picMkLst>
        </pc:picChg>
      </pc:sldChg>
      <pc:sldChg chg="delSp modSp new mod">
        <pc:chgData name="Gianluca Perillo" userId="d28f0c99-7319-4476-825a-1a76c941392a" providerId="ADAL" clId="{C1899D38-A160-4731-835B-466B66B2FAE0}" dt="2021-09-09T14:00:32.006" v="4073" actId="1076"/>
        <pc:sldMkLst>
          <pc:docMk/>
          <pc:sldMk cId="4052111411" sldId="325"/>
        </pc:sldMkLst>
        <pc:spChg chg="mod">
          <ac:chgData name="Gianluca Perillo" userId="d28f0c99-7319-4476-825a-1a76c941392a" providerId="ADAL" clId="{C1899D38-A160-4731-835B-466B66B2FAE0}" dt="2021-09-09T14:00:32.006" v="4073" actId="1076"/>
          <ac:spMkLst>
            <pc:docMk/>
            <pc:sldMk cId="4052111411" sldId="325"/>
            <ac:spMk id="3" creationId="{521BE2AC-389D-4160-8CBF-FEDF81C7A547}"/>
          </ac:spMkLst>
        </pc:spChg>
        <pc:spChg chg="del">
          <ac:chgData name="Gianluca Perillo" userId="d28f0c99-7319-4476-825a-1a76c941392a" providerId="ADAL" clId="{C1899D38-A160-4731-835B-466B66B2FAE0}" dt="2021-09-09T14:00:07.548" v="4068" actId="478"/>
          <ac:spMkLst>
            <pc:docMk/>
            <pc:sldMk cId="4052111411" sldId="325"/>
            <ac:spMk id="4" creationId="{120F299D-B16C-4C91-8087-4D743C193FD5}"/>
          </ac:spMkLst>
        </pc:spChg>
        <pc:spChg chg="del">
          <ac:chgData name="Gianluca Perillo" userId="d28f0c99-7319-4476-825a-1a76c941392a" providerId="ADAL" clId="{C1899D38-A160-4731-835B-466B66B2FAE0}" dt="2021-09-09T14:00:11.380" v="4069" actId="478"/>
          <ac:spMkLst>
            <pc:docMk/>
            <pc:sldMk cId="4052111411" sldId="325"/>
            <ac:spMk id="5" creationId="{A0F0D735-9C7A-4894-B83C-6E79AF17F6B5}"/>
          </ac:spMkLst>
        </pc:spChg>
      </pc:sldChg>
      <pc:sldChg chg="modSp add mod">
        <pc:chgData name="Gianluca Perillo" userId="d28f0c99-7319-4476-825a-1a76c941392a" providerId="ADAL" clId="{C1899D38-A160-4731-835B-466B66B2FAE0}" dt="2021-09-13T15:03:47.364" v="4945" actId="14100"/>
        <pc:sldMkLst>
          <pc:docMk/>
          <pc:sldMk cId="4236189046" sldId="326"/>
        </pc:sldMkLst>
        <pc:spChg chg="mod">
          <ac:chgData name="Gianluca Perillo" userId="d28f0c99-7319-4476-825a-1a76c941392a" providerId="ADAL" clId="{C1899D38-A160-4731-835B-466B66B2FAE0}" dt="2021-09-13T15:03:47.364" v="4945" actId="14100"/>
          <ac:spMkLst>
            <pc:docMk/>
            <pc:sldMk cId="4236189046" sldId="326"/>
            <ac:spMk id="3" creationId="{59A30A54-EBA6-4202-97E3-8B1E8F2B8E81}"/>
          </ac:spMkLst>
        </pc:spChg>
        <pc:spChg chg="mod">
          <ac:chgData name="Gianluca Perillo" userId="d28f0c99-7319-4476-825a-1a76c941392a" providerId="ADAL" clId="{C1899D38-A160-4731-835B-466B66B2FAE0}" dt="2021-09-13T15:02:42.741" v="4914" actId="27636"/>
          <ac:spMkLst>
            <pc:docMk/>
            <pc:sldMk cId="4236189046" sldId="326"/>
            <ac:spMk id="5" creationId="{A0BDF3D1-7B4A-4262-BCD0-7E7FDFC31FE0}"/>
          </ac:spMkLst>
        </pc:spChg>
        <pc:picChg chg="mod">
          <ac:chgData name="Gianluca Perillo" userId="d28f0c99-7319-4476-825a-1a76c941392a" providerId="ADAL" clId="{C1899D38-A160-4731-835B-466B66B2FAE0}" dt="2021-09-13T15:02:47.556" v="4916" actId="14100"/>
          <ac:picMkLst>
            <pc:docMk/>
            <pc:sldMk cId="4236189046" sldId="326"/>
            <ac:picMk id="7" creationId="{13BFE4CA-2B31-4DE7-B7CA-B28B6E45C2CE}"/>
          </ac:picMkLst>
        </pc:picChg>
      </pc:sldChg>
      <pc:sldChg chg="addSp delSp modSp add mod">
        <pc:chgData name="Gianluca Perillo" userId="d28f0c99-7319-4476-825a-1a76c941392a" providerId="ADAL" clId="{C1899D38-A160-4731-835B-466B66B2FAE0}" dt="2021-09-14T08:55:29.047" v="5273" actId="1076"/>
        <pc:sldMkLst>
          <pc:docMk/>
          <pc:sldMk cId="2937059950" sldId="327"/>
        </pc:sldMkLst>
        <pc:spChg chg="del mod">
          <ac:chgData name="Gianluca Perillo" userId="d28f0c99-7319-4476-825a-1a76c941392a" providerId="ADAL" clId="{C1899D38-A160-4731-835B-466B66B2FAE0}" dt="2021-09-14T08:55:17.121" v="5270" actId="478"/>
          <ac:spMkLst>
            <pc:docMk/>
            <pc:sldMk cId="2937059950" sldId="327"/>
            <ac:spMk id="5" creationId="{1FD6A64D-E725-416D-AEA3-0A97BA1B29CF}"/>
          </ac:spMkLst>
        </pc:spChg>
        <pc:picChg chg="add mod">
          <ac:chgData name="Gianluca Perillo" userId="d28f0c99-7319-4476-825a-1a76c941392a" providerId="ADAL" clId="{C1899D38-A160-4731-835B-466B66B2FAE0}" dt="2021-09-14T08:55:29.047" v="5273" actId="1076"/>
          <ac:picMkLst>
            <pc:docMk/>
            <pc:sldMk cId="2937059950" sldId="327"/>
            <ac:picMk id="7" creationId="{4C3CA520-420C-43E0-80C6-168A9538378E}"/>
          </ac:picMkLst>
        </pc:picChg>
      </pc:sldChg>
      <pc:sldChg chg="addSp delSp modSp add mod modNotesTx">
        <pc:chgData name="Gianluca Perillo" userId="d28f0c99-7319-4476-825a-1a76c941392a" providerId="ADAL" clId="{C1899D38-A160-4731-835B-466B66B2FAE0}" dt="2021-09-14T09:12:58.652" v="5478" actId="14100"/>
        <pc:sldMkLst>
          <pc:docMk/>
          <pc:sldMk cId="3962296415" sldId="328"/>
        </pc:sldMkLst>
        <pc:picChg chg="add mod">
          <ac:chgData name="Gianluca Perillo" userId="d28f0c99-7319-4476-825a-1a76c941392a" providerId="ADAL" clId="{C1899D38-A160-4731-835B-466B66B2FAE0}" dt="2021-09-14T09:12:58.652" v="5478" actId="14100"/>
          <ac:picMkLst>
            <pc:docMk/>
            <pc:sldMk cId="3962296415" sldId="328"/>
            <ac:picMk id="5" creationId="{0D93EFA7-BA61-4633-99DC-FE274D65BC67}"/>
          </ac:picMkLst>
        </pc:picChg>
        <pc:picChg chg="del">
          <ac:chgData name="Gianluca Perillo" userId="d28f0c99-7319-4476-825a-1a76c941392a" providerId="ADAL" clId="{C1899D38-A160-4731-835B-466B66B2FAE0}" dt="2021-09-14T09:12:09.839" v="5471" actId="478"/>
          <ac:picMkLst>
            <pc:docMk/>
            <pc:sldMk cId="3962296415" sldId="328"/>
            <ac:picMk id="7" creationId="{4C3CA520-420C-43E0-80C6-168A9538378E}"/>
          </ac:picMkLst>
        </pc:picChg>
      </pc:sldChg>
      <pc:sldChg chg="modSp add mod modNotesTx">
        <pc:chgData name="Gianluca Perillo" userId="d28f0c99-7319-4476-825a-1a76c941392a" providerId="ADAL" clId="{C1899D38-A160-4731-835B-466B66B2FAE0}" dt="2021-09-15T07:46:19.555" v="5714" actId="20577"/>
        <pc:sldMkLst>
          <pc:docMk/>
          <pc:sldMk cId="2949230157" sldId="329"/>
        </pc:sldMkLst>
        <pc:spChg chg="mod">
          <ac:chgData name="Gianluca Perillo" userId="d28f0c99-7319-4476-825a-1a76c941392a" providerId="ADAL" clId="{C1899D38-A160-4731-835B-466B66B2FAE0}" dt="2021-09-14T09:25:12.374" v="5489" actId="5793"/>
          <ac:spMkLst>
            <pc:docMk/>
            <pc:sldMk cId="2949230157" sldId="329"/>
            <ac:spMk id="8" creationId="{BCC7B898-30B2-418F-BC22-BD7A9C28B3DB}"/>
          </ac:spMkLst>
        </pc:spChg>
      </pc:sldChg>
    </pc:docChg>
  </pc:docChgLst>
  <pc:docChgLst>
    <pc:chgData name="Gianluca Perillo" userId="d28f0c99-7319-4476-825a-1a76c941392a" providerId="ADAL" clId="{878FAC0E-0AC4-4C6D-8F86-5EAEEB76EBA7}"/>
    <pc:docChg chg="modSld">
      <pc:chgData name="Gianluca Perillo" userId="d28f0c99-7319-4476-825a-1a76c941392a" providerId="ADAL" clId="{878FAC0E-0AC4-4C6D-8F86-5EAEEB76EBA7}" dt="2021-11-24T13:11:26.242" v="21" actId="20577"/>
      <pc:docMkLst>
        <pc:docMk/>
      </pc:docMkLst>
      <pc:sldChg chg="modSp mod">
        <pc:chgData name="Gianluca Perillo" userId="d28f0c99-7319-4476-825a-1a76c941392a" providerId="ADAL" clId="{878FAC0E-0AC4-4C6D-8F86-5EAEEB76EBA7}" dt="2021-11-17T14:03:15.126" v="2" actId="114"/>
        <pc:sldMkLst>
          <pc:docMk/>
          <pc:sldMk cId="4017257441" sldId="256"/>
        </pc:sldMkLst>
        <pc:spChg chg="mod">
          <ac:chgData name="Gianluca Perillo" userId="d28f0c99-7319-4476-825a-1a76c941392a" providerId="ADAL" clId="{878FAC0E-0AC4-4C6D-8F86-5EAEEB76EBA7}" dt="2021-11-17T14:03:15.126" v="2" actId="114"/>
          <ac:spMkLst>
            <pc:docMk/>
            <pc:sldMk cId="4017257441" sldId="256"/>
            <ac:spMk id="2" creationId="{F461226F-9C35-4B89-9EDA-D72237984131}"/>
          </ac:spMkLst>
        </pc:spChg>
        <pc:picChg chg="mod">
          <ac:chgData name="Gianluca Perillo" userId="d28f0c99-7319-4476-825a-1a76c941392a" providerId="ADAL" clId="{878FAC0E-0AC4-4C6D-8F86-5EAEEB76EBA7}" dt="2021-11-17T14:02:56.522" v="0" actId="1076"/>
          <ac:picMkLst>
            <pc:docMk/>
            <pc:sldMk cId="4017257441" sldId="256"/>
            <ac:picMk id="7" creationId="{0F3D09EF-96B4-4E04-A78F-4C42D6C5DB6A}"/>
          </ac:picMkLst>
        </pc:picChg>
      </pc:sldChg>
      <pc:sldChg chg="modSp mod">
        <pc:chgData name="Gianluca Perillo" userId="d28f0c99-7319-4476-825a-1a76c941392a" providerId="ADAL" clId="{878FAC0E-0AC4-4C6D-8F86-5EAEEB76EBA7}" dt="2021-11-24T13:11:26.242" v="21" actId="20577"/>
        <pc:sldMkLst>
          <pc:docMk/>
          <pc:sldMk cId="1084512267" sldId="316"/>
        </pc:sldMkLst>
        <pc:spChg chg="mod">
          <ac:chgData name="Gianluca Perillo" userId="d28f0c99-7319-4476-825a-1a76c941392a" providerId="ADAL" clId="{878FAC0E-0AC4-4C6D-8F86-5EAEEB76EBA7}" dt="2021-11-24T13:11:26.242" v="21" actId="20577"/>
          <ac:spMkLst>
            <pc:docMk/>
            <pc:sldMk cId="1084512267" sldId="316"/>
            <ac:spMk id="5" creationId="{3BCB99A2-567C-42CC-A9F4-E73D3B0ADE54}"/>
          </ac:spMkLst>
        </pc:spChg>
      </pc:sldChg>
    </pc:docChg>
  </pc:docChgLst>
  <pc:docChgLst>
    <pc:chgData name="Gianluca Perillo" userId="d28f0c99-7319-4476-825a-1a76c941392a" providerId="ADAL" clId="{7284A275-5A9E-46A0-9F08-16BFF6D1C9F8}"/>
    <pc:docChg chg="custSel modSld">
      <pc:chgData name="Gianluca Perillo" userId="d28f0c99-7319-4476-825a-1a76c941392a" providerId="ADAL" clId="{7284A275-5A9E-46A0-9F08-16BFF6D1C9F8}" dt="2021-10-07T12:39:04.190" v="66" actId="20577"/>
      <pc:docMkLst>
        <pc:docMk/>
      </pc:docMkLst>
      <pc:sldChg chg="modSp mod">
        <pc:chgData name="Gianluca Perillo" userId="d28f0c99-7319-4476-825a-1a76c941392a" providerId="ADAL" clId="{7284A275-5A9E-46A0-9F08-16BFF6D1C9F8}" dt="2021-10-07T12:24:59.183" v="0" actId="14100"/>
        <pc:sldMkLst>
          <pc:docMk/>
          <pc:sldMk cId="4017257441" sldId="256"/>
        </pc:sldMkLst>
        <pc:spChg chg="mod">
          <ac:chgData name="Gianluca Perillo" userId="d28f0c99-7319-4476-825a-1a76c941392a" providerId="ADAL" clId="{7284A275-5A9E-46A0-9F08-16BFF6D1C9F8}" dt="2021-10-07T12:24:59.183" v="0" actId="14100"/>
          <ac:spMkLst>
            <pc:docMk/>
            <pc:sldMk cId="4017257441" sldId="256"/>
            <ac:spMk id="3" creationId="{DB260D17-1B85-4D15-B5DD-D9797268B130}"/>
          </ac:spMkLst>
        </pc:spChg>
      </pc:sldChg>
      <pc:sldChg chg="modSp mod">
        <pc:chgData name="Gianluca Perillo" userId="d28f0c99-7319-4476-825a-1a76c941392a" providerId="ADAL" clId="{7284A275-5A9E-46A0-9F08-16BFF6D1C9F8}" dt="2021-10-07T12:35:26.687" v="39" actId="20577"/>
        <pc:sldMkLst>
          <pc:docMk/>
          <pc:sldMk cId="1740094207" sldId="313"/>
        </pc:sldMkLst>
        <pc:spChg chg="mod">
          <ac:chgData name="Gianluca Perillo" userId="d28f0c99-7319-4476-825a-1a76c941392a" providerId="ADAL" clId="{7284A275-5A9E-46A0-9F08-16BFF6D1C9F8}" dt="2021-10-07T12:35:26.687" v="39" actId="20577"/>
          <ac:spMkLst>
            <pc:docMk/>
            <pc:sldMk cId="1740094207" sldId="313"/>
            <ac:spMk id="5" creationId="{3BCB99A2-567C-42CC-A9F4-E73D3B0ADE54}"/>
          </ac:spMkLst>
        </pc:spChg>
      </pc:sldChg>
      <pc:sldChg chg="modSp mod">
        <pc:chgData name="Gianluca Perillo" userId="d28f0c99-7319-4476-825a-1a76c941392a" providerId="ADAL" clId="{7284A275-5A9E-46A0-9F08-16BFF6D1C9F8}" dt="2021-10-07T12:35:50.749" v="52" actId="20577"/>
        <pc:sldMkLst>
          <pc:docMk/>
          <pc:sldMk cId="1229454243" sldId="314"/>
        </pc:sldMkLst>
        <pc:spChg chg="mod">
          <ac:chgData name="Gianluca Perillo" userId="d28f0c99-7319-4476-825a-1a76c941392a" providerId="ADAL" clId="{7284A275-5A9E-46A0-9F08-16BFF6D1C9F8}" dt="2021-10-07T12:35:50.749" v="52" actId="20577"/>
          <ac:spMkLst>
            <pc:docMk/>
            <pc:sldMk cId="1229454243" sldId="314"/>
            <ac:spMk id="5" creationId="{2F5B9E4A-40DA-40B5-AACD-F14A6464DB36}"/>
          </ac:spMkLst>
        </pc:spChg>
      </pc:sldChg>
      <pc:sldChg chg="modSp mod modNotesTx">
        <pc:chgData name="Gianluca Perillo" userId="d28f0c99-7319-4476-825a-1a76c941392a" providerId="ADAL" clId="{7284A275-5A9E-46A0-9F08-16BFF6D1C9F8}" dt="2021-10-07T12:39:04.190" v="66" actId="20577"/>
        <pc:sldMkLst>
          <pc:docMk/>
          <pc:sldMk cId="3981185368" sldId="315"/>
        </pc:sldMkLst>
        <pc:spChg chg="mod">
          <ac:chgData name="Gianluca Perillo" userId="d28f0c99-7319-4476-825a-1a76c941392a" providerId="ADAL" clId="{7284A275-5A9E-46A0-9F08-16BFF6D1C9F8}" dt="2021-10-07T12:38:25.661" v="54" actId="20577"/>
          <ac:spMkLst>
            <pc:docMk/>
            <pc:sldMk cId="3981185368" sldId="315"/>
            <ac:spMk id="5" creationId="{A0BDF3D1-7B4A-4262-BCD0-7E7FDFC31FE0}"/>
          </ac:spMkLst>
        </pc:spChg>
      </pc:sldChg>
    </pc:docChg>
  </pc:docChgLst>
  <pc:docChgLst>
    <pc:chgData name="Gianluca Perillo" userId="d28f0c99-7319-4476-825a-1a76c941392a" providerId="ADAL" clId="{8DEED761-ECD2-4C78-ABC0-6F7229BD4005}"/>
    <pc:docChg chg="custSel addSld modSld">
      <pc:chgData name="Gianluca Perillo" userId="d28f0c99-7319-4476-825a-1a76c941392a" providerId="ADAL" clId="{8DEED761-ECD2-4C78-ABC0-6F7229BD4005}" dt="2022-05-31T12:59:15.663" v="219" actId="14100"/>
      <pc:docMkLst>
        <pc:docMk/>
      </pc:docMkLst>
      <pc:sldChg chg="addSp delSp modSp mod">
        <pc:chgData name="Gianluca Perillo" userId="d28f0c99-7319-4476-825a-1a76c941392a" providerId="ADAL" clId="{8DEED761-ECD2-4C78-ABC0-6F7229BD4005}" dt="2022-05-31T12:59:15.663" v="219" actId="14100"/>
        <pc:sldMkLst>
          <pc:docMk/>
          <pc:sldMk cId="1740094207" sldId="313"/>
        </pc:sldMkLst>
        <pc:spChg chg="add mod">
          <ac:chgData name="Gianluca Perillo" userId="d28f0c99-7319-4476-825a-1a76c941392a" providerId="ADAL" clId="{8DEED761-ECD2-4C78-ABC0-6F7229BD4005}" dt="2022-05-31T12:59:15.663" v="219" actId="14100"/>
          <ac:spMkLst>
            <pc:docMk/>
            <pc:sldMk cId="1740094207" sldId="313"/>
            <ac:spMk id="4" creationId="{AD429F0B-5745-B23A-4588-7D6B5FCA77C1}"/>
          </ac:spMkLst>
        </pc:spChg>
        <pc:spChg chg="mod">
          <ac:chgData name="Gianluca Perillo" userId="d28f0c99-7319-4476-825a-1a76c941392a" providerId="ADAL" clId="{8DEED761-ECD2-4C78-ABC0-6F7229BD4005}" dt="2022-05-31T12:53:28.598" v="80" actId="1076"/>
          <ac:spMkLst>
            <pc:docMk/>
            <pc:sldMk cId="1740094207" sldId="313"/>
            <ac:spMk id="5" creationId="{3BCB99A2-567C-42CC-A9F4-E73D3B0ADE54}"/>
          </ac:spMkLst>
        </pc:spChg>
        <pc:spChg chg="add del mod">
          <ac:chgData name="Gianluca Perillo" userId="d28f0c99-7319-4476-825a-1a76c941392a" providerId="ADAL" clId="{8DEED761-ECD2-4C78-ABC0-6F7229BD4005}" dt="2022-05-31T12:51:02.504" v="38" actId="478"/>
          <ac:spMkLst>
            <pc:docMk/>
            <pc:sldMk cId="1740094207" sldId="313"/>
            <ac:spMk id="7" creationId="{FEE5E0C6-F8A7-25BC-E642-E1B62E1E352A}"/>
          </ac:spMkLst>
        </pc:spChg>
        <pc:spChg chg="add mod">
          <ac:chgData name="Gianluca Perillo" userId="d28f0c99-7319-4476-825a-1a76c941392a" providerId="ADAL" clId="{8DEED761-ECD2-4C78-ABC0-6F7229BD4005}" dt="2022-05-31T12:53:18.458" v="77" actId="1076"/>
          <ac:spMkLst>
            <pc:docMk/>
            <pc:sldMk cId="1740094207" sldId="313"/>
            <ac:spMk id="8" creationId="{3D44D5F9-A131-CC71-4B28-8F86C43EE514}"/>
          </ac:spMkLst>
        </pc:spChg>
      </pc:sldChg>
      <pc:sldChg chg="addSp modSp add mod">
        <pc:chgData name="Gianluca Perillo" userId="d28f0c99-7319-4476-825a-1a76c941392a" providerId="ADAL" clId="{8DEED761-ECD2-4C78-ABC0-6F7229BD4005}" dt="2022-05-31T12:59:03.011" v="218" actId="20577"/>
        <pc:sldMkLst>
          <pc:docMk/>
          <pc:sldMk cId="666864475" sldId="323"/>
        </pc:sldMkLst>
        <pc:spChg chg="mod">
          <ac:chgData name="Gianluca Perillo" userId="d28f0c99-7319-4476-825a-1a76c941392a" providerId="ADAL" clId="{8DEED761-ECD2-4C78-ABC0-6F7229BD4005}" dt="2022-05-31T12:59:03.011" v="218" actId="20577"/>
          <ac:spMkLst>
            <pc:docMk/>
            <pc:sldMk cId="666864475" sldId="323"/>
            <ac:spMk id="5" creationId="{3BCB99A2-567C-42CC-A9F4-E73D3B0ADE54}"/>
          </ac:spMkLst>
        </pc:spChg>
        <pc:spChg chg="add mod">
          <ac:chgData name="Gianluca Perillo" userId="d28f0c99-7319-4476-825a-1a76c941392a" providerId="ADAL" clId="{8DEED761-ECD2-4C78-ABC0-6F7229BD4005}" dt="2022-05-31T12:54:55.422" v="118" actId="1076"/>
          <ac:spMkLst>
            <pc:docMk/>
            <pc:sldMk cId="666864475" sldId="323"/>
            <ac:spMk id="7" creationId="{43C76230-6AA2-1887-20A3-143EDD71A68B}"/>
          </ac:spMkLst>
        </pc:spChg>
        <pc:spChg chg="add mod">
          <ac:chgData name="Gianluca Perillo" userId="d28f0c99-7319-4476-825a-1a76c941392a" providerId="ADAL" clId="{8DEED761-ECD2-4C78-ABC0-6F7229BD4005}" dt="2022-05-31T12:55:06.659" v="121" actId="1036"/>
          <ac:spMkLst>
            <pc:docMk/>
            <pc:sldMk cId="666864475" sldId="323"/>
            <ac:spMk id="8" creationId="{CA30A0B1-A4AC-75F6-C3B5-97332F047183}"/>
          </ac:spMkLst>
        </pc:spChg>
        <pc:spChg chg="add mod">
          <ac:chgData name="Gianluca Perillo" userId="d28f0c99-7319-4476-825a-1a76c941392a" providerId="ADAL" clId="{8DEED761-ECD2-4C78-ABC0-6F7229BD4005}" dt="2022-05-31T12:57:14.342" v="142" actId="1076"/>
          <ac:spMkLst>
            <pc:docMk/>
            <pc:sldMk cId="666864475" sldId="323"/>
            <ac:spMk id="9" creationId="{3496705E-74F4-7D65-C172-8C7108075DF8}"/>
          </ac:spMkLst>
        </pc:spChg>
        <pc:spChg chg="add mod">
          <ac:chgData name="Gianluca Perillo" userId="d28f0c99-7319-4476-825a-1a76c941392a" providerId="ADAL" clId="{8DEED761-ECD2-4C78-ABC0-6F7229BD4005}" dt="2022-05-31T12:57:35.642" v="146" actId="1076"/>
          <ac:spMkLst>
            <pc:docMk/>
            <pc:sldMk cId="666864475" sldId="323"/>
            <ac:spMk id="10" creationId="{4DB0C4F3-9A15-AB4D-F867-25C30970AC93}"/>
          </ac:spMkLst>
        </pc:spChg>
      </pc:sldChg>
    </pc:docChg>
  </pc:docChgLst>
  <pc:docChgLst>
    <pc:chgData name="Gianluca Perillo" userId="d28f0c99-7319-4476-825a-1a76c941392a" providerId="ADAL" clId="{19B40F23-9EF7-4ACC-A9EB-D1B50EFA4611}"/>
    <pc:docChg chg="undo custSel addSld delSld modSld">
      <pc:chgData name="Gianluca Perillo" userId="d28f0c99-7319-4476-825a-1a76c941392a" providerId="ADAL" clId="{19B40F23-9EF7-4ACC-A9EB-D1B50EFA4611}" dt="2021-09-09T10:36:05.721" v="3001" actId="1076"/>
      <pc:docMkLst>
        <pc:docMk/>
      </pc:docMkLst>
      <pc:sldChg chg="addSp delSp modSp mod setBg setClrOvrMap delCm">
        <pc:chgData name="Gianluca Perillo" userId="d28f0c99-7319-4476-825a-1a76c941392a" providerId="ADAL" clId="{19B40F23-9EF7-4ACC-A9EB-D1B50EFA4611}" dt="2021-09-09T10:28:28.050" v="2948" actId="26606"/>
        <pc:sldMkLst>
          <pc:docMk/>
          <pc:sldMk cId="4017257441" sldId="256"/>
        </pc:sldMkLst>
        <pc:spChg chg="mod">
          <ac:chgData name="Gianluca Perillo" userId="d28f0c99-7319-4476-825a-1a76c941392a" providerId="ADAL" clId="{19B40F23-9EF7-4ACC-A9EB-D1B50EFA4611}" dt="2021-09-09T10:28:28.050" v="2948" actId="26606"/>
          <ac:spMkLst>
            <pc:docMk/>
            <pc:sldMk cId="4017257441" sldId="256"/>
            <ac:spMk id="2" creationId="{F461226F-9C35-4B89-9EDA-D72237984131}"/>
          </ac:spMkLst>
        </pc:spChg>
        <pc:spChg chg="mod">
          <ac:chgData name="Gianluca Perillo" userId="d28f0c99-7319-4476-825a-1a76c941392a" providerId="ADAL" clId="{19B40F23-9EF7-4ACC-A9EB-D1B50EFA4611}" dt="2021-09-09T10:28:28.050" v="2948" actId="26606"/>
          <ac:spMkLst>
            <pc:docMk/>
            <pc:sldMk cId="4017257441" sldId="256"/>
            <ac:spMk id="3" creationId="{DB260D17-1B85-4D15-B5DD-D9797268B130}"/>
          </ac:spMkLst>
        </pc:spChg>
        <pc:spChg chg="mod">
          <ac:chgData name="Gianluca Perillo" userId="d28f0c99-7319-4476-825a-1a76c941392a" providerId="ADAL" clId="{19B40F23-9EF7-4ACC-A9EB-D1B50EFA4611}" dt="2021-09-09T10:28:28.050" v="2948" actId="26606"/>
          <ac:spMkLst>
            <pc:docMk/>
            <pc:sldMk cId="4017257441" sldId="256"/>
            <ac:spMk id="9" creationId="{AE5A12E9-02F5-4D90-B9F7-9D4963BE80E2}"/>
          </ac:spMkLst>
        </pc:spChg>
        <pc:spChg chg="del">
          <ac:chgData name="Gianluca Perillo" userId="d28f0c99-7319-4476-825a-1a76c941392a" providerId="ADAL" clId="{19B40F23-9EF7-4ACC-A9EB-D1B50EFA4611}" dt="2021-09-09T10:28:28.050" v="2948" actId="26606"/>
          <ac:spMkLst>
            <pc:docMk/>
            <pc:sldMk cId="4017257441" sldId="256"/>
            <ac:spMk id="12" creationId="{87CC2527-562A-4F69-B487-4371E5B243E7}"/>
          </ac:spMkLst>
        </pc:spChg>
        <pc:spChg chg="add">
          <ac:chgData name="Gianluca Perillo" userId="d28f0c99-7319-4476-825a-1a76c941392a" providerId="ADAL" clId="{19B40F23-9EF7-4ACC-A9EB-D1B50EFA4611}" dt="2021-09-09T10:28:28.050" v="2948" actId="26606"/>
          <ac:spMkLst>
            <pc:docMk/>
            <pc:sldMk cId="4017257441" sldId="256"/>
            <ac:spMk id="19" creationId="{E49CC64F-7275-4E33-961B-0C5CDC439875}"/>
          </ac:spMkLst>
        </pc:spChg>
        <pc:picChg chg="mod ord">
          <ac:chgData name="Gianluca Perillo" userId="d28f0c99-7319-4476-825a-1a76c941392a" providerId="ADAL" clId="{19B40F23-9EF7-4ACC-A9EB-D1B50EFA4611}" dt="2021-09-09T10:28:28.050" v="2948" actId="26606"/>
          <ac:picMkLst>
            <pc:docMk/>
            <pc:sldMk cId="4017257441" sldId="256"/>
            <ac:picMk id="7" creationId="{0F3D09EF-96B4-4E04-A78F-4C42D6C5DB6A}"/>
          </ac:picMkLst>
        </pc:picChg>
        <pc:cxnChg chg="del">
          <ac:chgData name="Gianluca Perillo" userId="d28f0c99-7319-4476-825a-1a76c941392a" providerId="ADAL" clId="{19B40F23-9EF7-4ACC-A9EB-D1B50EFA4611}" dt="2021-09-09T10:28:28.050" v="2948" actId="26606"/>
          <ac:cxnSpMkLst>
            <pc:docMk/>
            <pc:sldMk cId="4017257441" sldId="256"/>
            <ac:cxnSpMk id="14" creationId="{BCDAEC91-5BCE-4B55-9CC0-43EF94CB734B}"/>
          </ac:cxnSpMkLst>
        </pc:cxnChg>
      </pc:sldChg>
      <pc:sldChg chg="new del">
        <pc:chgData name="Gianluca Perillo" userId="d28f0c99-7319-4476-825a-1a76c941392a" providerId="ADAL" clId="{19B40F23-9EF7-4ACC-A9EB-D1B50EFA4611}" dt="2021-09-09T08:21:17.413" v="181" actId="47"/>
        <pc:sldMkLst>
          <pc:docMk/>
          <pc:sldMk cId="610345531" sldId="257"/>
        </pc:sldMkLst>
      </pc:sldChg>
      <pc:sldChg chg="addSp modSp mod">
        <pc:chgData name="Gianluca Perillo" userId="d28f0c99-7319-4476-825a-1a76c941392a" providerId="ADAL" clId="{19B40F23-9EF7-4ACC-A9EB-D1B50EFA4611}" dt="2021-09-09T08:31:26.806" v="259" actId="255"/>
        <pc:sldMkLst>
          <pc:docMk/>
          <pc:sldMk cId="2805763575" sldId="291"/>
        </pc:sldMkLst>
        <pc:spChg chg="mod">
          <ac:chgData name="Gianluca Perillo" userId="d28f0c99-7319-4476-825a-1a76c941392a" providerId="ADAL" clId="{19B40F23-9EF7-4ACC-A9EB-D1B50EFA4611}" dt="2021-09-09T08:28:26.497" v="233" actId="14100"/>
          <ac:spMkLst>
            <pc:docMk/>
            <pc:sldMk cId="2805763575" sldId="291"/>
            <ac:spMk id="3" creationId="{DD07A484-01D3-4DE2-88F7-1AB4EA4A5632}"/>
          </ac:spMkLst>
        </pc:spChg>
        <pc:spChg chg="add mod">
          <ac:chgData name="Gianluca Perillo" userId="d28f0c99-7319-4476-825a-1a76c941392a" providerId="ADAL" clId="{19B40F23-9EF7-4ACC-A9EB-D1B50EFA4611}" dt="2021-09-09T08:31:26.806" v="259" actId="255"/>
          <ac:spMkLst>
            <pc:docMk/>
            <pc:sldMk cId="2805763575" sldId="291"/>
            <ac:spMk id="5" creationId="{357EAB9F-2ED6-4A5A-B12A-CDC1BC5E3E79}"/>
          </ac:spMkLst>
        </pc:spChg>
      </pc:sldChg>
      <pc:sldChg chg="addSp delSp modSp new mod setBg modNotesTx">
        <pc:chgData name="Gianluca Perillo" userId="d28f0c99-7319-4476-825a-1a76c941392a" providerId="ADAL" clId="{19B40F23-9EF7-4ACC-A9EB-D1B50EFA4611}" dt="2021-09-09T09:04:19.277" v="718"/>
        <pc:sldMkLst>
          <pc:docMk/>
          <pc:sldMk cId="1420914077" sldId="292"/>
        </pc:sldMkLst>
        <pc:spChg chg="mod ord">
          <ac:chgData name="Gianluca Perillo" userId="d28f0c99-7319-4476-825a-1a76c941392a" providerId="ADAL" clId="{19B40F23-9EF7-4ACC-A9EB-D1B50EFA4611}" dt="2021-09-09T08:35:26.230" v="318" actId="26606"/>
          <ac:spMkLst>
            <pc:docMk/>
            <pc:sldMk cId="1420914077" sldId="292"/>
            <ac:spMk id="2" creationId="{2D8CFCCF-9341-47D3-A4B9-9327DFEABB1F}"/>
          </ac:spMkLst>
        </pc:spChg>
        <pc:spChg chg="mod">
          <ac:chgData name="Gianluca Perillo" userId="d28f0c99-7319-4476-825a-1a76c941392a" providerId="ADAL" clId="{19B40F23-9EF7-4ACC-A9EB-D1B50EFA4611}" dt="2021-09-09T08:35:26.230" v="318" actId="26606"/>
          <ac:spMkLst>
            <pc:docMk/>
            <pc:sldMk cId="1420914077" sldId="292"/>
            <ac:spMk id="3" creationId="{BBBE0217-6630-41DB-A9B7-87876B10D1D3}"/>
          </ac:spMkLst>
        </pc:spChg>
        <pc:spChg chg="del mod">
          <ac:chgData name="Gianluca Perillo" userId="d28f0c99-7319-4476-825a-1a76c941392a" providerId="ADAL" clId="{19B40F23-9EF7-4ACC-A9EB-D1B50EFA4611}" dt="2021-09-09T08:34:57.547" v="312" actId="478"/>
          <ac:spMkLst>
            <pc:docMk/>
            <pc:sldMk cId="1420914077" sldId="292"/>
            <ac:spMk id="4" creationId="{396E0EC7-E0E9-40A5-B9CC-41709EF4EFED}"/>
          </ac:spMkLst>
        </pc:spChg>
        <pc:spChg chg="del mod ord">
          <ac:chgData name="Gianluca Perillo" userId="d28f0c99-7319-4476-825a-1a76c941392a" providerId="ADAL" clId="{19B40F23-9EF7-4ACC-A9EB-D1B50EFA4611}" dt="2021-09-09T08:35:49.694" v="322" actId="478"/>
          <ac:spMkLst>
            <pc:docMk/>
            <pc:sldMk cId="1420914077" sldId="292"/>
            <ac:spMk id="5" creationId="{29F84957-7ACE-47A8-B34C-0B9C7BD9ABD0}"/>
          </ac:spMkLst>
        </pc:spChg>
        <pc:spChg chg="add del">
          <ac:chgData name="Gianluca Perillo" userId="d28f0c99-7319-4476-825a-1a76c941392a" providerId="ADAL" clId="{19B40F23-9EF7-4ACC-A9EB-D1B50EFA4611}" dt="2021-09-09T08:34:30.900" v="309" actId="22"/>
          <ac:spMkLst>
            <pc:docMk/>
            <pc:sldMk cId="1420914077" sldId="292"/>
            <ac:spMk id="8" creationId="{86DB1456-C3CC-4610-9104-78C3699B64C3}"/>
          </ac:spMkLst>
        </pc:spChg>
        <pc:picChg chg="add mod modCrop">
          <ac:chgData name="Gianluca Perillo" userId="d28f0c99-7319-4476-825a-1a76c941392a" providerId="ADAL" clId="{19B40F23-9EF7-4ACC-A9EB-D1B50EFA4611}" dt="2021-09-09T09:03:46.595" v="717" actId="14100"/>
          <ac:picMkLst>
            <pc:docMk/>
            <pc:sldMk cId="1420914077" sldId="292"/>
            <ac:picMk id="9" creationId="{060BCBD7-5C8F-4F29-B9CF-934B33377F29}"/>
          </ac:picMkLst>
        </pc:picChg>
      </pc:sldChg>
      <pc:sldChg chg="addSp delSp modSp new mod modNotesTx">
        <pc:chgData name="Gianluca Perillo" userId="d28f0c99-7319-4476-825a-1a76c941392a" providerId="ADAL" clId="{19B40F23-9EF7-4ACC-A9EB-D1B50EFA4611}" dt="2021-09-09T10:29:59.997" v="2957" actId="14100"/>
        <pc:sldMkLst>
          <pc:docMk/>
          <pc:sldMk cId="718524944" sldId="293"/>
        </pc:sldMkLst>
        <pc:spChg chg="mod">
          <ac:chgData name="Gianluca Perillo" userId="d28f0c99-7319-4476-825a-1a76c941392a" providerId="ADAL" clId="{19B40F23-9EF7-4ACC-A9EB-D1B50EFA4611}" dt="2021-09-09T08:37:54.500" v="354" actId="1076"/>
          <ac:spMkLst>
            <pc:docMk/>
            <pc:sldMk cId="718524944" sldId="293"/>
            <ac:spMk id="3" creationId="{179628FC-536A-41C7-9D37-F8323B527F09}"/>
          </ac:spMkLst>
        </pc:spChg>
        <pc:spChg chg="del">
          <ac:chgData name="Gianluca Perillo" userId="d28f0c99-7319-4476-825a-1a76c941392a" providerId="ADAL" clId="{19B40F23-9EF7-4ACC-A9EB-D1B50EFA4611}" dt="2021-09-09T08:37:47.029" v="353" actId="478"/>
          <ac:spMkLst>
            <pc:docMk/>
            <pc:sldMk cId="718524944" sldId="293"/>
            <ac:spMk id="4" creationId="{9CD97183-F065-49B3-B682-C874878C0747}"/>
          </ac:spMkLst>
        </pc:spChg>
        <pc:spChg chg="mod">
          <ac:chgData name="Gianluca Perillo" userId="d28f0c99-7319-4476-825a-1a76c941392a" providerId="ADAL" clId="{19B40F23-9EF7-4ACC-A9EB-D1B50EFA4611}" dt="2021-09-09T10:29:59.997" v="2957" actId="14100"/>
          <ac:spMkLst>
            <pc:docMk/>
            <pc:sldMk cId="718524944" sldId="293"/>
            <ac:spMk id="5" creationId="{3BA578A2-D8CE-4BE4-9051-64B8477F349F}"/>
          </ac:spMkLst>
        </pc:spChg>
        <pc:picChg chg="add mod">
          <ac:chgData name="Gianluca Perillo" userId="d28f0c99-7319-4476-825a-1a76c941392a" providerId="ADAL" clId="{19B40F23-9EF7-4ACC-A9EB-D1B50EFA4611}" dt="2021-09-09T08:44:05.851" v="442" actId="14100"/>
          <ac:picMkLst>
            <pc:docMk/>
            <pc:sldMk cId="718524944" sldId="293"/>
            <ac:picMk id="6" creationId="{295BCFB9-E8DB-42AB-96EE-3CEF94CAB3DC}"/>
          </ac:picMkLst>
        </pc:picChg>
      </pc:sldChg>
      <pc:sldChg chg="delSp modSp new mod">
        <pc:chgData name="Gianluca Perillo" userId="d28f0c99-7319-4476-825a-1a76c941392a" providerId="ADAL" clId="{19B40F23-9EF7-4ACC-A9EB-D1B50EFA4611}" dt="2021-09-09T10:30:07.397" v="2958" actId="207"/>
        <pc:sldMkLst>
          <pc:docMk/>
          <pc:sldMk cId="3360313923" sldId="294"/>
        </pc:sldMkLst>
        <pc:spChg chg="mod">
          <ac:chgData name="Gianluca Perillo" userId="d28f0c99-7319-4476-825a-1a76c941392a" providerId="ADAL" clId="{19B40F23-9EF7-4ACC-A9EB-D1B50EFA4611}" dt="2021-09-09T08:45:48.394" v="477" actId="1076"/>
          <ac:spMkLst>
            <pc:docMk/>
            <pc:sldMk cId="3360313923" sldId="294"/>
            <ac:spMk id="3" creationId="{E2CE8C57-F060-4F1B-A298-4DB682C77F54}"/>
          </ac:spMkLst>
        </pc:spChg>
        <pc:spChg chg="del">
          <ac:chgData name="Gianluca Perillo" userId="d28f0c99-7319-4476-825a-1a76c941392a" providerId="ADAL" clId="{19B40F23-9EF7-4ACC-A9EB-D1B50EFA4611}" dt="2021-09-09T08:45:35.738" v="474" actId="478"/>
          <ac:spMkLst>
            <pc:docMk/>
            <pc:sldMk cId="3360313923" sldId="294"/>
            <ac:spMk id="4" creationId="{26770E10-4433-4C0C-B833-08F69C273EE8}"/>
          </ac:spMkLst>
        </pc:spChg>
        <pc:spChg chg="mod">
          <ac:chgData name="Gianluca Perillo" userId="d28f0c99-7319-4476-825a-1a76c941392a" providerId="ADAL" clId="{19B40F23-9EF7-4ACC-A9EB-D1B50EFA4611}" dt="2021-09-09T10:30:07.397" v="2958" actId="207"/>
          <ac:spMkLst>
            <pc:docMk/>
            <pc:sldMk cId="3360313923" sldId="294"/>
            <ac:spMk id="5" creationId="{B017E6F1-B6A8-4935-A051-423F4C7DF045}"/>
          </ac:spMkLst>
        </pc:spChg>
      </pc:sldChg>
      <pc:sldChg chg="delSp modSp new mod">
        <pc:chgData name="Gianluca Perillo" userId="d28f0c99-7319-4476-825a-1a76c941392a" providerId="ADAL" clId="{19B40F23-9EF7-4ACC-A9EB-D1B50EFA4611}" dt="2021-09-09T10:30:14.458" v="2959" actId="207"/>
        <pc:sldMkLst>
          <pc:docMk/>
          <pc:sldMk cId="3071643615" sldId="295"/>
        </pc:sldMkLst>
        <pc:spChg chg="mod">
          <ac:chgData name="Gianluca Perillo" userId="d28f0c99-7319-4476-825a-1a76c941392a" providerId="ADAL" clId="{19B40F23-9EF7-4ACC-A9EB-D1B50EFA4611}" dt="2021-09-09T08:54:43.173" v="561" actId="20577"/>
          <ac:spMkLst>
            <pc:docMk/>
            <pc:sldMk cId="3071643615" sldId="295"/>
            <ac:spMk id="3" creationId="{98A12809-234E-4514-912E-20C32998D5F1}"/>
          </ac:spMkLst>
        </pc:spChg>
        <pc:spChg chg="del">
          <ac:chgData name="Gianluca Perillo" userId="d28f0c99-7319-4476-825a-1a76c941392a" providerId="ADAL" clId="{19B40F23-9EF7-4ACC-A9EB-D1B50EFA4611}" dt="2021-09-09T08:49:38.795" v="510" actId="478"/>
          <ac:spMkLst>
            <pc:docMk/>
            <pc:sldMk cId="3071643615" sldId="295"/>
            <ac:spMk id="4" creationId="{E0572316-C102-44EA-BD12-1114E3156957}"/>
          </ac:spMkLst>
        </pc:spChg>
        <pc:spChg chg="mod">
          <ac:chgData name="Gianluca Perillo" userId="d28f0c99-7319-4476-825a-1a76c941392a" providerId="ADAL" clId="{19B40F23-9EF7-4ACC-A9EB-D1B50EFA4611}" dt="2021-09-09T10:30:14.458" v="2959" actId="207"/>
          <ac:spMkLst>
            <pc:docMk/>
            <pc:sldMk cId="3071643615" sldId="295"/>
            <ac:spMk id="5" creationId="{2A9E2FB0-D947-4C97-8D6F-2629A98DB62E}"/>
          </ac:spMkLst>
        </pc:spChg>
      </pc:sldChg>
      <pc:sldChg chg="addSp delSp modSp new mod">
        <pc:chgData name="Gianluca Perillo" userId="d28f0c99-7319-4476-825a-1a76c941392a" providerId="ADAL" clId="{19B40F23-9EF7-4ACC-A9EB-D1B50EFA4611}" dt="2021-09-09T10:30:20.131" v="2960" actId="207"/>
        <pc:sldMkLst>
          <pc:docMk/>
          <pc:sldMk cId="2012048390" sldId="296"/>
        </pc:sldMkLst>
        <pc:spChg chg="mod">
          <ac:chgData name="Gianluca Perillo" userId="d28f0c99-7319-4476-825a-1a76c941392a" providerId="ADAL" clId="{19B40F23-9EF7-4ACC-A9EB-D1B50EFA4611}" dt="2021-09-09T08:54:35.839" v="559" actId="20577"/>
          <ac:spMkLst>
            <pc:docMk/>
            <pc:sldMk cId="2012048390" sldId="296"/>
            <ac:spMk id="3" creationId="{3D850DBA-B14B-40AC-925C-592638F5E067}"/>
          </ac:spMkLst>
        </pc:spChg>
        <pc:spChg chg="del">
          <ac:chgData name="Gianluca Perillo" userId="d28f0c99-7319-4476-825a-1a76c941392a" providerId="ADAL" clId="{19B40F23-9EF7-4ACC-A9EB-D1B50EFA4611}" dt="2021-09-09T08:53:53.126" v="552" actId="478"/>
          <ac:spMkLst>
            <pc:docMk/>
            <pc:sldMk cId="2012048390" sldId="296"/>
            <ac:spMk id="4" creationId="{F39D94D8-D5A7-4570-991A-AD26E6E0111B}"/>
          </ac:spMkLst>
        </pc:spChg>
        <pc:spChg chg="mod">
          <ac:chgData name="Gianluca Perillo" userId="d28f0c99-7319-4476-825a-1a76c941392a" providerId="ADAL" clId="{19B40F23-9EF7-4ACC-A9EB-D1B50EFA4611}" dt="2021-09-09T10:30:20.131" v="2960" actId="207"/>
          <ac:spMkLst>
            <pc:docMk/>
            <pc:sldMk cId="2012048390" sldId="296"/>
            <ac:spMk id="5" creationId="{6AEE4B2F-9D52-4DAE-B84E-E001E53EC818}"/>
          </ac:spMkLst>
        </pc:spChg>
        <pc:picChg chg="add mod">
          <ac:chgData name="Gianluca Perillo" userId="d28f0c99-7319-4476-825a-1a76c941392a" providerId="ADAL" clId="{19B40F23-9EF7-4ACC-A9EB-D1B50EFA4611}" dt="2021-09-09T08:56:59.844" v="606" actId="1076"/>
          <ac:picMkLst>
            <pc:docMk/>
            <pc:sldMk cId="2012048390" sldId="296"/>
            <ac:picMk id="6" creationId="{1BEA6C39-5003-4DE6-B1FA-E2558866F178}"/>
          </ac:picMkLst>
        </pc:picChg>
      </pc:sldChg>
      <pc:sldChg chg="addSp delSp modSp new mod">
        <pc:chgData name="Gianluca Perillo" userId="d28f0c99-7319-4476-825a-1a76c941392a" providerId="ADAL" clId="{19B40F23-9EF7-4ACC-A9EB-D1B50EFA4611}" dt="2021-09-09T10:30:27.382" v="2961" actId="207"/>
        <pc:sldMkLst>
          <pc:docMk/>
          <pc:sldMk cId="837621819" sldId="297"/>
        </pc:sldMkLst>
        <pc:spChg chg="mod">
          <ac:chgData name="Gianluca Perillo" userId="d28f0c99-7319-4476-825a-1a76c941392a" providerId="ADAL" clId="{19B40F23-9EF7-4ACC-A9EB-D1B50EFA4611}" dt="2021-09-09T08:55:51.678" v="594" actId="1076"/>
          <ac:spMkLst>
            <pc:docMk/>
            <pc:sldMk cId="837621819" sldId="297"/>
            <ac:spMk id="3" creationId="{A09E4696-8F2B-44B1-97B2-FAE049B0F53F}"/>
          </ac:spMkLst>
        </pc:spChg>
        <pc:spChg chg="del">
          <ac:chgData name="Gianluca Perillo" userId="d28f0c99-7319-4476-825a-1a76c941392a" providerId="ADAL" clId="{19B40F23-9EF7-4ACC-A9EB-D1B50EFA4611}" dt="2021-09-09T08:55:48.297" v="593" actId="478"/>
          <ac:spMkLst>
            <pc:docMk/>
            <pc:sldMk cId="837621819" sldId="297"/>
            <ac:spMk id="4" creationId="{9FEA3480-A40D-4123-976A-A5634E09B67E}"/>
          </ac:spMkLst>
        </pc:spChg>
        <pc:spChg chg="mod">
          <ac:chgData name="Gianluca Perillo" userId="d28f0c99-7319-4476-825a-1a76c941392a" providerId="ADAL" clId="{19B40F23-9EF7-4ACC-A9EB-D1B50EFA4611}" dt="2021-09-09T10:30:27.382" v="2961" actId="207"/>
          <ac:spMkLst>
            <pc:docMk/>
            <pc:sldMk cId="837621819" sldId="297"/>
            <ac:spMk id="5" creationId="{35ED641A-69C8-48FC-ABB5-6A03B63CB3B4}"/>
          </ac:spMkLst>
        </pc:spChg>
        <pc:picChg chg="add mod ord">
          <ac:chgData name="Gianluca Perillo" userId="d28f0c99-7319-4476-825a-1a76c941392a" providerId="ADAL" clId="{19B40F23-9EF7-4ACC-A9EB-D1B50EFA4611}" dt="2021-09-09T08:58:40.632" v="615" actId="167"/>
          <ac:picMkLst>
            <pc:docMk/>
            <pc:sldMk cId="837621819" sldId="297"/>
            <ac:picMk id="6" creationId="{B27E4988-6F91-4F6C-BDE1-9F0F8B15CA7D}"/>
          </ac:picMkLst>
        </pc:picChg>
      </pc:sldChg>
      <pc:sldChg chg="delSp modSp new del mod">
        <pc:chgData name="Gianluca Perillo" userId="d28f0c99-7319-4476-825a-1a76c941392a" providerId="ADAL" clId="{19B40F23-9EF7-4ACC-A9EB-D1B50EFA4611}" dt="2021-09-09T09:02:26.270" v="668" actId="47"/>
        <pc:sldMkLst>
          <pc:docMk/>
          <pc:sldMk cId="477972785" sldId="298"/>
        </pc:sldMkLst>
        <pc:spChg chg="mod">
          <ac:chgData name="Gianluca Perillo" userId="d28f0c99-7319-4476-825a-1a76c941392a" providerId="ADAL" clId="{19B40F23-9EF7-4ACC-A9EB-D1B50EFA4611}" dt="2021-09-09T09:02:21.902" v="667" actId="20577"/>
          <ac:spMkLst>
            <pc:docMk/>
            <pc:sldMk cId="477972785" sldId="298"/>
            <ac:spMk id="3" creationId="{A99F3812-815F-49E6-8CD3-6CC26429A342}"/>
          </ac:spMkLst>
        </pc:spChg>
        <pc:spChg chg="del">
          <ac:chgData name="Gianluca Perillo" userId="d28f0c99-7319-4476-825a-1a76c941392a" providerId="ADAL" clId="{19B40F23-9EF7-4ACC-A9EB-D1B50EFA4611}" dt="2021-09-09T09:02:04.032" v="666" actId="478"/>
          <ac:spMkLst>
            <pc:docMk/>
            <pc:sldMk cId="477972785" sldId="298"/>
            <ac:spMk id="4" creationId="{3A21C5EC-5427-4929-9C13-7BD882B00673}"/>
          </ac:spMkLst>
        </pc:spChg>
      </pc:sldChg>
      <pc:sldChg chg="delSp modSp new mod">
        <pc:chgData name="Gianluca Perillo" userId="d28f0c99-7319-4476-825a-1a76c941392a" providerId="ADAL" clId="{19B40F23-9EF7-4ACC-A9EB-D1B50EFA4611}" dt="2021-09-09T10:29:21.097" v="2950" actId="207"/>
        <pc:sldMkLst>
          <pc:docMk/>
          <pc:sldMk cId="2799259365" sldId="298"/>
        </pc:sldMkLst>
        <pc:spChg chg="mod">
          <ac:chgData name="Gianluca Perillo" userId="d28f0c99-7319-4476-825a-1a76c941392a" providerId="ADAL" clId="{19B40F23-9EF7-4ACC-A9EB-D1B50EFA4611}" dt="2021-09-09T09:02:55.805" v="714" actId="14100"/>
          <ac:spMkLst>
            <pc:docMk/>
            <pc:sldMk cId="2799259365" sldId="298"/>
            <ac:spMk id="3" creationId="{A3B61F60-D498-4D72-B0C6-77F81F3FFE2A}"/>
          </ac:spMkLst>
        </pc:spChg>
        <pc:spChg chg="del">
          <ac:chgData name="Gianluca Perillo" userId="d28f0c99-7319-4476-825a-1a76c941392a" providerId="ADAL" clId="{19B40F23-9EF7-4ACC-A9EB-D1B50EFA4611}" dt="2021-09-09T09:02:44.829" v="712" actId="478"/>
          <ac:spMkLst>
            <pc:docMk/>
            <pc:sldMk cId="2799259365" sldId="298"/>
            <ac:spMk id="4" creationId="{81F630D0-B6C0-45C4-B5B9-F122910B024D}"/>
          </ac:spMkLst>
        </pc:spChg>
        <pc:spChg chg="mod">
          <ac:chgData name="Gianluca Perillo" userId="d28f0c99-7319-4476-825a-1a76c941392a" providerId="ADAL" clId="{19B40F23-9EF7-4ACC-A9EB-D1B50EFA4611}" dt="2021-09-09T10:29:21.097" v="2950" actId="207"/>
          <ac:spMkLst>
            <pc:docMk/>
            <pc:sldMk cId="2799259365" sldId="298"/>
            <ac:spMk id="5" creationId="{6DC7D4C5-9DD8-4844-BCA8-471EEB65711A}"/>
          </ac:spMkLst>
        </pc:spChg>
      </pc:sldChg>
      <pc:sldChg chg="addSp delSp modSp new mod">
        <pc:chgData name="Gianluca Perillo" userId="d28f0c99-7319-4476-825a-1a76c941392a" providerId="ADAL" clId="{19B40F23-9EF7-4ACC-A9EB-D1B50EFA4611}" dt="2021-09-09T10:30:32.219" v="2962" actId="207"/>
        <pc:sldMkLst>
          <pc:docMk/>
          <pc:sldMk cId="711402910" sldId="299"/>
        </pc:sldMkLst>
        <pc:spChg chg="mod">
          <ac:chgData name="Gianluca Perillo" userId="d28f0c99-7319-4476-825a-1a76c941392a" providerId="ADAL" clId="{19B40F23-9EF7-4ACC-A9EB-D1B50EFA4611}" dt="2021-09-09T09:14:58.925" v="801" actId="1076"/>
          <ac:spMkLst>
            <pc:docMk/>
            <pc:sldMk cId="711402910" sldId="299"/>
            <ac:spMk id="3" creationId="{DA381FE5-308C-44D2-8591-B374C5AA6EF2}"/>
          </ac:spMkLst>
        </pc:spChg>
        <pc:spChg chg="del">
          <ac:chgData name="Gianluca Perillo" userId="d28f0c99-7319-4476-825a-1a76c941392a" providerId="ADAL" clId="{19B40F23-9EF7-4ACC-A9EB-D1B50EFA4611}" dt="2021-09-09T09:14:54.591" v="800" actId="478"/>
          <ac:spMkLst>
            <pc:docMk/>
            <pc:sldMk cId="711402910" sldId="299"/>
            <ac:spMk id="4" creationId="{C77DF31A-DE75-437F-B653-D64DC8AB306B}"/>
          </ac:spMkLst>
        </pc:spChg>
        <pc:spChg chg="mod">
          <ac:chgData name="Gianluca Perillo" userId="d28f0c99-7319-4476-825a-1a76c941392a" providerId="ADAL" clId="{19B40F23-9EF7-4ACC-A9EB-D1B50EFA4611}" dt="2021-09-09T10:30:32.219" v="2962" actId="207"/>
          <ac:spMkLst>
            <pc:docMk/>
            <pc:sldMk cId="711402910" sldId="299"/>
            <ac:spMk id="5" creationId="{26939A8D-6B51-47B5-84FB-1B9A8AA85F1E}"/>
          </ac:spMkLst>
        </pc:spChg>
        <pc:picChg chg="add mod ord">
          <ac:chgData name="Gianluca Perillo" userId="d28f0c99-7319-4476-825a-1a76c941392a" providerId="ADAL" clId="{19B40F23-9EF7-4ACC-A9EB-D1B50EFA4611}" dt="2021-09-09T09:16:57.658" v="824" actId="167"/>
          <ac:picMkLst>
            <pc:docMk/>
            <pc:sldMk cId="711402910" sldId="299"/>
            <ac:picMk id="6" creationId="{45ACC7D3-31EC-4F01-B5BE-610A928B11FD}"/>
          </ac:picMkLst>
        </pc:picChg>
        <pc:picChg chg="add mod ord">
          <ac:chgData name="Gianluca Perillo" userId="d28f0c99-7319-4476-825a-1a76c941392a" providerId="ADAL" clId="{19B40F23-9EF7-4ACC-A9EB-D1B50EFA4611}" dt="2021-09-09T09:16:44.425" v="818" actId="167"/>
          <ac:picMkLst>
            <pc:docMk/>
            <pc:sldMk cId="711402910" sldId="299"/>
            <ac:picMk id="7" creationId="{75590875-45B9-4141-BCDB-99F041A9294F}"/>
          </ac:picMkLst>
        </pc:picChg>
      </pc:sldChg>
      <pc:sldChg chg="addSp delSp modSp new mod">
        <pc:chgData name="Gianluca Perillo" userId="d28f0c99-7319-4476-825a-1a76c941392a" providerId="ADAL" clId="{19B40F23-9EF7-4ACC-A9EB-D1B50EFA4611}" dt="2021-09-09T10:30:38.389" v="2963" actId="207"/>
        <pc:sldMkLst>
          <pc:docMk/>
          <pc:sldMk cId="2704341197" sldId="300"/>
        </pc:sldMkLst>
        <pc:spChg chg="mod">
          <ac:chgData name="Gianluca Perillo" userId="d28f0c99-7319-4476-825a-1a76c941392a" providerId="ADAL" clId="{19B40F23-9EF7-4ACC-A9EB-D1B50EFA4611}" dt="2021-09-09T09:18:11.474" v="860" actId="1076"/>
          <ac:spMkLst>
            <pc:docMk/>
            <pc:sldMk cId="2704341197" sldId="300"/>
            <ac:spMk id="3" creationId="{4810F0C6-6557-46FC-B6E5-2327DB101AEE}"/>
          </ac:spMkLst>
        </pc:spChg>
        <pc:spChg chg="del">
          <ac:chgData name="Gianluca Perillo" userId="d28f0c99-7319-4476-825a-1a76c941392a" providerId="ADAL" clId="{19B40F23-9EF7-4ACC-A9EB-D1B50EFA4611}" dt="2021-09-09T09:18:07.200" v="859" actId="478"/>
          <ac:spMkLst>
            <pc:docMk/>
            <pc:sldMk cId="2704341197" sldId="300"/>
            <ac:spMk id="4" creationId="{6077F55D-D753-4EB0-9E0D-748A9763590C}"/>
          </ac:spMkLst>
        </pc:spChg>
        <pc:spChg chg="mod">
          <ac:chgData name="Gianluca Perillo" userId="d28f0c99-7319-4476-825a-1a76c941392a" providerId="ADAL" clId="{19B40F23-9EF7-4ACC-A9EB-D1B50EFA4611}" dt="2021-09-09T10:30:38.389" v="2963" actId="207"/>
          <ac:spMkLst>
            <pc:docMk/>
            <pc:sldMk cId="2704341197" sldId="300"/>
            <ac:spMk id="5" creationId="{1B7A3188-B805-41EA-A9A5-E20678BD4BAB}"/>
          </ac:spMkLst>
        </pc:spChg>
        <pc:picChg chg="add mod">
          <ac:chgData name="Gianluca Perillo" userId="d28f0c99-7319-4476-825a-1a76c941392a" providerId="ADAL" clId="{19B40F23-9EF7-4ACC-A9EB-D1B50EFA4611}" dt="2021-09-09T09:18:32.231" v="863" actId="14100"/>
          <ac:picMkLst>
            <pc:docMk/>
            <pc:sldMk cId="2704341197" sldId="300"/>
            <ac:picMk id="6" creationId="{90D46097-8AB2-442F-AADE-36E261F10E59}"/>
          </ac:picMkLst>
        </pc:picChg>
        <pc:picChg chg="add mod">
          <ac:chgData name="Gianluca Perillo" userId="d28f0c99-7319-4476-825a-1a76c941392a" providerId="ADAL" clId="{19B40F23-9EF7-4ACC-A9EB-D1B50EFA4611}" dt="2021-09-09T09:19:14.145" v="867" actId="14100"/>
          <ac:picMkLst>
            <pc:docMk/>
            <pc:sldMk cId="2704341197" sldId="300"/>
            <ac:picMk id="7" creationId="{208B9DCC-BB4F-40FB-AD19-0A575DD69800}"/>
          </ac:picMkLst>
        </pc:picChg>
      </pc:sldChg>
      <pc:sldChg chg="addSp delSp modSp new mod setBg">
        <pc:chgData name="Gianluca Perillo" userId="d28f0c99-7319-4476-825a-1a76c941392a" providerId="ADAL" clId="{19B40F23-9EF7-4ACC-A9EB-D1B50EFA4611}" dt="2021-09-09T10:32:36.819" v="2964" actId="207"/>
        <pc:sldMkLst>
          <pc:docMk/>
          <pc:sldMk cId="1244909783" sldId="301"/>
        </pc:sldMkLst>
        <pc:spChg chg="mod ord">
          <ac:chgData name="Gianluca Perillo" userId="d28f0c99-7319-4476-825a-1a76c941392a" providerId="ADAL" clId="{19B40F23-9EF7-4ACC-A9EB-D1B50EFA4611}" dt="2021-09-09T09:24:23.012" v="1308" actId="26606"/>
          <ac:spMkLst>
            <pc:docMk/>
            <pc:sldMk cId="1244909783" sldId="301"/>
            <ac:spMk id="2" creationId="{E96F05B1-36AA-4BB6-AE3A-F28BCA58F8DC}"/>
          </ac:spMkLst>
        </pc:spChg>
        <pc:spChg chg="mod">
          <ac:chgData name="Gianluca Perillo" userId="d28f0c99-7319-4476-825a-1a76c941392a" providerId="ADAL" clId="{19B40F23-9EF7-4ACC-A9EB-D1B50EFA4611}" dt="2021-09-09T09:24:23.012" v="1308" actId="26606"/>
          <ac:spMkLst>
            <pc:docMk/>
            <pc:sldMk cId="1244909783" sldId="301"/>
            <ac:spMk id="3" creationId="{6C057BCF-63C1-4FAB-A62A-D5574EA0F97B}"/>
          </ac:spMkLst>
        </pc:spChg>
        <pc:spChg chg="del">
          <ac:chgData name="Gianluca Perillo" userId="d28f0c99-7319-4476-825a-1a76c941392a" providerId="ADAL" clId="{19B40F23-9EF7-4ACC-A9EB-D1B50EFA4611}" dt="2021-09-09T09:21:47.202" v="1135" actId="478"/>
          <ac:spMkLst>
            <pc:docMk/>
            <pc:sldMk cId="1244909783" sldId="301"/>
            <ac:spMk id="4" creationId="{3FB10C65-BC7D-4E28-8B7D-56358B58FA4C}"/>
          </ac:spMkLst>
        </pc:spChg>
        <pc:spChg chg="mod">
          <ac:chgData name="Gianluca Perillo" userId="d28f0c99-7319-4476-825a-1a76c941392a" providerId="ADAL" clId="{19B40F23-9EF7-4ACC-A9EB-D1B50EFA4611}" dt="2021-09-09T10:32:36.819" v="2964" actId="207"/>
          <ac:spMkLst>
            <pc:docMk/>
            <pc:sldMk cId="1244909783" sldId="301"/>
            <ac:spMk id="5" creationId="{F61F72FE-98D8-484D-BD0D-48F450E4F1A7}"/>
          </ac:spMkLst>
        </pc:spChg>
        <pc:spChg chg="add mod">
          <ac:chgData name="Gianluca Perillo" userId="d28f0c99-7319-4476-825a-1a76c941392a" providerId="ADAL" clId="{19B40F23-9EF7-4ACC-A9EB-D1B50EFA4611}" dt="2021-09-09T09:26:57.306" v="1341" actId="123"/>
          <ac:spMkLst>
            <pc:docMk/>
            <pc:sldMk cId="1244909783" sldId="301"/>
            <ac:spMk id="8" creationId="{663320FC-D978-4DE5-BC8B-A26F1FD1FC9B}"/>
          </ac:spMkLst>
        </pc:spChg>
        <pc:spChg chg="add del mod">
          <ac:chgData name="Gianluca Perillo" userId="d28f0c99-7319-4476-825a-1a76c941392a" providerId="ADAL" clId="{19B40F23-9EF7-4ACC-A9EB-D1B50EFA4611}" dt="2021-09-09T09:24:57.532" v="1324"/>
          <ac:spMkLst>
            <pc:docMk/>
            <pc:sldMk cId="1244909783" sldId="301"/>
            <ac:spMk id="9" creationId="{84E9BAB2-0E7C-473D-BC84-A4A8CB4C7D3E}"/>
          </ac:spMkLst>
        </pc:spChg>
        <pc:picChg chg="add mod">
          <ac:chgData name="Gianluca Perillo" userId="d28f0c99-7319-4476-825a-1a76c941392a" providerId="ADAL" clId="{19B40F23-9EF7-4ACC-A9EB-D1B50EFA4611}" dt="2021-09-09T09:26:29.039" v="1338" actId="1076"/>
          <ac:picMkLst>
            <pc:docMk/>
            <pc:sldMk cId="1244909783" sldId="301"/>
            <ac:picMk id="6" creationId="{5909B083-90F4-40B1-8AA1-11AAC2A1372A}"/>
          </ac:picMkLst>
        </pc:picChg>
        <pc:picChg chg="add mod">
          <ac:chgData name="Gianluca Perillo" userId="d28f0c99-7319-4476-825a-1a76c941392a" providerId="ADAL" clId="{19B40F23-9EF7-4ACC-A9EB-D1B50EFA4611}" dt="2021-09-09T09:26:27.303" v="1337" actId="1076"/>
          <ac:picMkLst>
            <pc:docMk/>
            <pc:sldMk cId="1244909783" sldId="301"/>
            <ac:picMk id="10" creationId="{AF3DB959-2399-4B58-9D30-EF29DCD0EEDD}"/>
          </ac:picMkLst>
        </pc:picChg>
        <pc:picChg chg="add mod">
          <ac:chgData name="Gianluca Perillo" userId="d28f0c99-7319-4476-825a-1a76c941392a" providerId="ADAL" clId="{19B40F23-9EF7-4ACC-A9EB-D1B50EFA4611}" dt="2021-09-09T09:26:31.094" v="1339" actId="1076"/>
          <ac:picMkLst>
            <pc:docMk/>
            <pc:sldMk cId="1244909783" sldId="301"/>
            <ac:picMk id="12" creationId="{EA22CBA5-FD35-432E-A086-C6C1C3122298}"/>
          </ac:picMkLst>
        </pc:picChg>
        <pc:cxnChg chg="add del">
          <ac:chgData name="Gianluca Perillo" userId="d28f0c99-7319-4476-825a-1a76c941392a" providerId="ADAL" clId="{19B40F23-9EF7-4ACC-A9EB-D1B50EFA4611}" dt="2021-09-09T09:24:23.012" v="1308" actId="26606"/>
          <ac:cxnSpMkLst>
            <pc:docMk/>
            <pc:sldMk cId="1244909783" sldId="301"/>
            <ac:cxnSpMk id="11" creationId="{A7F400EE-A8A5-48AF-B4D6-291B52C6F0B0}"/>
          </ac:cxnSpMkLst>
        </pc:cxnChg>
      </pc:sldChg>
      <pc:sldChg chg="delSp modSp new mod">
        <pc:chgData name="Gianluca Perillo" userId="d28f0c99-7319-4476-825a-1a76c941392a" providerId="ADAL" clId="{19B40F23-9EF7-4ACC-A9EB-D1B50EFA4611}" dt="2021-09-09T10:33:30.552" v="2965" actId="207"/>
        <pc:sldMkLst>
          <pc:docMk/>
          <pc:sldMk cId="761634508" sldId="302"/>
        </pc:sldMkLst>
        <pc:spChg chg="mod">
          <ac:chgData name="Gianluca Perillo" userId="d28f0c99-7319-4476-825a-1a76c941392a" providerId="ADAL" clId="{19B40F23-9EF7-4ACC-A9EB-D1B50EFA4611}" dt="2021-09-09T09:38:27.392" v="1656" actId="20577"/>
          <ac:spMkLst>
            <pc:docMk/>
            <pc:sldMk cId="761634508" sldId="302"/>
            <ac:spMk id="3" creationId="{9F524139-CB50-41E8-B158-43A03BA56EDC}"/>
          </ac:spMkLst>
        </pc:spChg>
        <pc:spChg chg="del">
          <ac:chgData name="Gianluca Perillo" userId="d28f0c99-7319-4476-825a-1a76c941392a" providerId="ADAL" clId="{19B40F23-9EF7-4ACC-A9EB-D1B50EFA4611}" dt="2021-09-09T09:27:50.145" v="1381" actId="478"/>
          <ac:spMkLst>
            <pc:docMk/>
            <pc:sldMk cId="761634508" sldId="302"/>
            <ac:spMk id="4" creationId="{D398CB98-0463-466F-9E67-F174CD75FB75}"/>
          </ac:spMkLst>
        </pc:spChg>
        <pc:spChg chg="mod">
          <ac:chgData name="Gianluca Perillo" userId="d28f0c99-7319-4476-825a-1a76c941392a" providerId="ADAL" clId="{19B40F23-9EF7-4ACC-A9EB-D1B50EFA4611}" dt="2021-09-09T10:33:30.552" v="2965" actId="207"/>
          <ac:spMkLst>
            <pc:docMk/>
            <pc:sldMk cId="761634508" sldId="302"/>
            <ac:spMk id="5" creationId="{A7C6BCC2-1336-44BD-B986-51165918BDDD}"/>
          </ac:spMkLst>
        </pc:spChg>
      </pc:sldChg>
      <pc:sldChg chg="addSp delSp modSp new mod">
        <pc:chgData name="Gianluca Perillo" userId="d28f0c99-7319-4476-825a-1a76c941392a" providerId="ADAL" clId="{19B40F23-9EF7-4ACC-A9EB-D1B50EFA4611}" dt="2021-09-09T10:33:38.280" v="2966" actId="207"/>
        <pc:sldMkLst>
          <pc:docMk/>
          <pc:sldMk cId="3080588088" sldId="303"/>
        </pc:sldMkLst>
        <pc:spChg chg="mod">
          <ac:chgData name="Gianluca Perillo" userId="d28f0c99-7319-4476-825a-1a76c941392a" providerId="ADAL" clId="{19B40F23-9EF7-4ACC-A9EB-D1B50EFA4611}" dt="2021-09-09T09:38:30.449" v="1657" actId="20577"/>
          <ac:spMkLst>
            <pc:docMk/>
            <pc:sldMk cId="3080588088" sldId="303"/>
            <ac:spMk id="3" creationId="{16FFCCD8-5D61-47B8-A12A-302C85F104EC}"/>
          </ac:spMkLst>
        </pc:spChg>
        <pc:spChg chg="del">
          <ac:chgData name="Gianluca Perillo" userId="d28f0c99-7319-4476-825a-1a76c941392a" providerId="ADAL" clId="{19B40F23-9EF7-4ACC-A9EB-D1B50EFA4611}" dt="2021-09-09T09:31:52.584" v="1478" actId="478"/>
          <ac:spMkLst>
            <pc:docMk/>
            <pc:sldMk cId="3080588088" sldId="303"/>
            <ac:spMk id="4" creationId="{FFC4F326-D8C5-4634-97A4-25F29D13FEF6}"/>
          </ac:spMkLst>
        </pc:spChg>
        <pc:spChg chg="mod">
          <ac:chgData name="Gianluca Perillo" userId="d28f0c99-7319-4476-825a-1a76c941392a" providerId="ADAL" clId="{19B40F23-9EF7-4ACC-A9EB-D1B50EFA4611}" dt="2021-09-09T10:33:38.280" v="2966" actId="207"/>
          <ac:spMkLst>
            <pc:docMk/>
            <pc:sldMk cId="3080588088" sldId="303"/>
            <ac:spMk id="5" creationId="{57ACF6B8-F421-43CF-904B-76E51F2B7C14}"/>
          </ac:spMkLst>
        </pc:spChg>
        <pc:picChg chg="add mod">
          <ac:chgData name="Gianluca Perillo" userId="d28f0c99-7319-4476-825a-1a76c941392a" providerId="ADAL" clId="{19B40F23-9EF7-4ACC-A9EB-D1B50EFA4611}" dt="2021-09-09T09:33:20.140" v="1578" actId="14100"/>
          <ac:picMkLst>
            <pc:docMk/>
            <pc:sldMk cId="3080588088" sldId="303"/>
            <ac:picMk id="6" creationId="{511F9004-FF76-4B54-A6D4-7F513ABB96BD}"/>
          </ac:picMkLst>
        </pc:picChg>
      </pc:sldChg>
      <pc:sldChg chg="addSp delSp modSp add mod modNotesTx">
        <pc:chgData name="Gianluca Perillo" userId="d28f0c99-7319-4476-825a-1a76c941392a" providerId="ADAL" clId="{19B40F23-9EF7-4ACC-A9EB-D1B50EFA4611}" dt="2021-09-09T10:33:44.182" v="2967" actId="207"/>
        <pc:sldMkLst>
          <pc:docMk/>
          <pc:sldMk cId="3705467521" sldId="304"/>
        </pc:sldMkLst>
        <pc:spChg chg="mod">
          <ac:chgData name="Gianluca Perillo" userId="d28f0c99-7319-4476-825a-1a76c941392a" providerId="ADAL" clId="{19B40F23-9EF7-4ACC-A9EB-D1B50EFA4611}" dt="2021-09-09T09:39:49.082" v="1698" actId="20577"/>
          <ac:spMkLst>
            <pc:docMk/>
            <pc:sldMk cId="3705467521" sldId="304"/>
            <ac:spMk id="3" creationId="{16FFCCD8-5D61-47B8-A12A-302C85F104EC}"/>
          </ac:spMkLst>
        </pc:spChg>
        <pc:spChg chg="mod">
          <ac:chgData name="Gianluca Perillo" userId="d28f0c99-7319-4476-825a-1a76c941392a" providerId="ADAL" clId="{19B40F23-9EF7-4ACC-A9EB-D1B50EFA4611}" dt="2021-09-09T10:33:44.182" v="2967" actId="207"/>
          <ac:spMkLst>
            <pc:docMk/>
            <pc:sldMk cId="3705467521" sldId="304"/>
            <ac:spMk id="5" creationId="{57ACF6B8-F421-43CF-904B-76E51F2B7C14}"/>
          </ac:spMkLst>
        </pc:spChg>
        <pc:picChg chg="del">
          <ac:chgData name="Gianluca Perillo" userId="d28f0c99-7319-4476-825a-1a76c941392a" providerId="ADAL" clId="{19B40F23-9EF7-4ACC-A9EB-D1B50EFA4611}" dt="2021-09-09T09:34:03.140" v="1580" actId="478"/>
          <ac:picMkLst>
            <pc:docMk/>
            <pc:sldMk cId="3705467521" sldId="304"/>
            <ac:picMk id="6" creationId="{511F9004-FF76-4B54-A6D4-7F513ABB96BD}"/>
          </ac:picMkLst>
        </pc:picChg>
        <pc:picChg chg="add mod">
          <ac:chgData name="Gianluca Perillo" userId="d28f0c99-7319-4476-825a-1a76c941392a" providerId="ADAL" clId="{19B40F23-9EF7-4ACC-A9EB-D1B50EFA4611}" dt="2021-09-09T09:35:05.072" v="1591" actId="1076"/>
          <ac:picMkLst>
            <pc:docMk/>
            <pc:sldMk cId="3705467521" sldId="304"/>
            <ac:picMk id="7" creationId="{8EDDEDAF-EC77-4C4B-B8FA-4658A73A1E64}"/>
          </ac:picMkLst>
        </pc:picChg>
      </pc:sldChg>
      <pc:sldChg chg="addSp delSp modSp new mod modNotesTx">
        <pc:chgData name="Gianluca Perillo" userId="d28f0c99-7319-4476-825a-1a76c941392a" providerId="ADAL" clId="{19B40F23-9EF7-4ACC-A9EB-D1B50EFA4611}" dt="2021-09-09T10:33:50.574" v="2968" actId="207"/>
        <pc:sldMkLst>
          <pc:docMk/>
          <pc:sldMk cId="1827522293" sldId="305"/>
        </pc:sldMkLst>
        <pc:spChg chg="mod">
          <ac:chgData name="Gianluca Perillo" userId="d28f0c99-7319-4476-825a-1a76c941392a" providerId="ADAL" clId="{19B40F23-9EF7-4ACC-A9EB-D1B50EFA4611}" dt="2021-09-09T09:35:49.717" v="1633" actId="14100"/>
          <ac:spMkLst>
            <pc:docMk/>
            <pc:sldMk cId="1827522293" sldId="305"/>
            <ac:spMk id="3" creationId="{B541CE66-14D4-4535-AD84-4C2D048CBDE8}"/>
          </ac:spMkLst>
        </pc:spChg>
        <pc:spChg chg="del">
          <ac:chgData name="Gianluca Perillo" userId="d28f0c99-7319-4476-825a-1a76c941392a" providerId="ADAL" clId="{19B40F23-9EF7-4ACC-A9EB-D1B50EFA4611}" dt="2021-09-09T09:35:43.778" v="1631" actId="478"/>
          <ac:spMkLst>
            <pc:docMk/>
            <pc:sldMk cId="1827522293" sldId="305"/>
            <ac:spMk id="4" creationId="{1554E0DE-0FF8-40CD-A71B-B0FB2BB85E91}"/>
          </ac:spMkLst>
        </pc:spChg>
        <pc:spChg chg="mod">
          <ac:chgData name="Gianluca Perillo" userId="d28f0c99-7319-4476-825a-1a76c941392a" providerId="ADAL" clId="{19B40F23-9EF7-4ACC-A9EB-D1B50EFA4611}" dt="2021-09-09T10:33:50.574" v="2968" actId="207"/>
          <ac:spMkLst>
            <pc:docMk/>
            <pc:sldMk cId="1827522293" sldId="305"/>
            <ac:spMk id="5" creationId="{8C8AE4EE-4802-4601-B9C9-D7DDEADCCC98}"/>
          </ac:spMkLst>
        </pc:spChg>
        <pc:picChg chg="add mod">
          <ac:chgData name="Gianluca Perillo" userId="d28f0c99-7319-4476-825a-1a76c941392a" providerId="ADAL" clId="{19B40F23-9EF7-4ACC-A9EB-D1B50EFA4611}" dt="2021-09-09T09:36:18.668" v="1644" actId="1076"/>
          <ac:picMkLst>
            <pc:docMk/>
            <pc:sldMk cId="1827522293" sldId="305"/>
            <ac:picMk id="6" creationId="{5DF402EE-B507-4BE2-9CB5-B09790E5389C}"/>
          </ac:picMkLst>
        </pc:picChg>
      </pc:sldChg>
      <pc:sldChg chg="addSp delSp modSp new mod">
        <pc:chgData name="Gianluca Perillo" userId="d28f0c99-7319-4476-825a-1a76c941392a" providerId="ADAL" clId="{19B40F23-9EF7-4ACC-A9EB-D1B50EFA4611}" dt="2021-09-09T10:34:16.147" v="2974" actId="20577"/>
        <pc:sldMkLst>
          <pc:docMk/>
          <pc:sldMk cId="2221746883" sldId="306"/>
        </pc:sldMkLst>
        <pc:spChg chg="mod">
          <ac:chgData name="Gianluca Perillo" userId="d28f0c99-7319-4476-825a-1a76c941392a" providerId="ADAL" clId="{19B40F23-9EF7-4ACC-A9EB-D1B50EFA4611}" dt="2021-09-09T09:54:32.411" v="2232" actId="20577"/>
          <ac:spMkLst>
            <pc:docMk/>
            <pc:sldMk cId="2221746883" sldId="306"/>
            <ac:spMk id="3" creationId="{93C63215-130B-4845-8366-D07DDCA838D8}"/>
          </ac:spMkLst>
        </pc:spChg>
        <pc:spChg chg="del">
          <ac:chgData name="Gianluca Perillo" userId="d28f0c99-7319-4476-825a-1a76c941392a" providerId="ADAL" clId="{19B40F23-9EF7-4ACC-A9EB-D1B50EFA4611}" dt="2021-09-09T09:39:03.352" v="1682" actId="478"/>
          <ac:spMkLst>
            <pc:docMk/>
            <pc:sldMk cId="2221746883" sldId="306"/>
            <ac:spMk id="4" creationId="{CB478412-2622-4791-A648-6AFAB70694D2}"/>
          </ac:spMkLst>
        </pc:spChg>
        <pc:spChg chg="mod">
          <ac:chgData name="Gianluca Perillo" userId="d28f0c99-7319-4476-825a-1a76c941392a" providerId="ADAL" clId="{19B40F23-9EF7-4ACC-A9EB-D1B50EFA4611}" dt="2021-09-09T10:33:57.785" v="2969" actId="207"/>
          <ac:spMkLst>
            <pc:docMk/>
            <pc:sldMk cId="2221746883" sldId="306"/>
            <ac:spMk id="5" creationId="{336D7A11-6719-4C41-BC55-56E778F33B44}"/>
          </ac:spMkLst>
        </pc:spChg>
        <pc:spChg chg="add mod">
          <ac:chgData name="Gianluca Perillo" userId="d28f0c99-7319-4476-825a-1a76c941392a" providerId="ADAL" clId="{19B40F23-9EF7-4ACC-A9EB-D1B50EFA4611}" dt="2021-09-09T10:34:16.147" v="2974" actId="20577"/>
          <ac:spMkLst>
            <pc:docMk/>
            <pc:sldMk cId="2221746883" sldId="306"/>
            <ac:spMk id="7" creationId="{FCD96635-BB29-4525-9EA7-3D482F1E4EA8}"/>
          </ac:spMkLst>
        </pc:spChg>
        <pc:picChg chg="add mod ord">
          <ac:chgData name="Gianluca Perillo" userId="d28f0c99-7319-4476-825a-1a76c941392a" providerId="ADAL" clId="{19B40F23-9EF7-4ACC-A9EB-D1B50EFA4611}" dt="2021-09-09T09:54:50.699" v="2237" actId="167"/>
          <ac:picMkLst>
            <pc:docMk/>
            <pc:sldMk cId="2221746883" sldId="306"/>
            <ac:picMk id="6" creationId="{27CC5741-D590-4224-B346-240E96B50846}"/>
          </ac:picMkLst>
        </pc:picChg>
      </pc:sldChg>
      <pc:sldChg chg="addSp modSp add mod">
        <pc:chgData name="Gianluca Perillo" userId="d28f0c99-7319-4476-825a-1a76c941392a" providerId="ADAL" clId="{19B40F23-9EF7-4ACC-A9EB-D1B50EFA4611}" dt="2021-09-09T10:34:25.148" v="2975" actId="207"/>
        <pc:sldMkLst>
          <pc:docMk/>
          <pc:sldMk cId="4203995512" sldId="307"/>
        </pc:sldMkLst>
        <pc:spChg chg="mod">
          <ac:chgData name="Gianluca Perillo" userId="d28f0c99-7319-4476-825a-1a76c941392a" providerId="ADAL" clId="{19B40F23-9EF7-4ACC-A9EB-D1B50EFA4611}" dt="2021-09-09T09:54:28.682" v="2231" actId="20577"/>
          <ac:spMkLst>
            <pc:docMk/>
            <pc:sldMk cId="4203995512" sldId="307"/>
            <ac:spMk id="3" creationId="{93C63215-130B-4845-8366-D07DDCA838D8}"/>
          </ac:spMkLst>
        </pc:spChg>
        <pc:spChg chg="mod">
          <ac:chgData name="Gianluca Perillo" userId="d28f0c99-7319-4476-825a-1a76c941392a" providerId="ADAL" clId="{19B40F23-9EF7-4ACC-A9EB-D1B50EFA4611}" dt="2021-09-09T10:34:25.148" v="2975" actId="207"/>
          <ac:spMkLst>
            <pc:docMk/>
            <pc:sldMk cId="4203995512" sldId="307"/>
            <ac:spMk id="5" creationId="{336D7A11-6719-4C41-BC55-56E778F33B44}"/>
          </ac:spMkLst>
        </pc:spChg>
        <pc:picChg chg="add mod modCrop">
          <ac:chgData name="Gianluca Perillo" userId="d28f0c99-7319-4476-825a-1a76c941392a" providerId="ADAL" clId="{19B40F23-9EF7-4ACC-A9EB-D1B50EFA4611}" dt="2021-09-09T09:52:21.604" v="2173" actId="14100"/>
          <ac:picMkLst>
            <pc:docMk/>
            <pc:sldMk cId="4203995512" sldId="307"/>
            <ac:picMk id="6" creationId="{2D101159-2E56-47D9-82A3-CFCCCB6637AB}"/>
          </ac:picMkLst>
        </pc:picChg>
        <pc:picChg chg="add mod">
          <ac:chgData name="Gianluca Perillo" userId="d28f0c99-7319-4476-825a-1a76c941392a" providerId="ADAL" clId="{19B40F23-9EF7-4ACC-A9EB-D1B50EFA4611}" dt="2021-09-09T09:53:13.075" v="2217" actId="1076"/>
          <ac:picMkLst>
            <pc:docMk/>
            <pc:sldMk cId="4203995512" sldId="307"/>
            <ac:picMk id="7" creationId="{099CDBF5-EAD6-413C-AAFA-E2DE31D41A2D}"/>
          </ac:picMkLst>
        </pc:picChg>
      </pc:sldChg>
      <pc:sldChg chg="addSp delSp modSp add mod">
        <pc:chgData name="Gianluca Perillo" userId="d28f0c99-7319-4476-825a-1a76c941392a" providerId="ADAL" clId="{19B40F23-9EF7-4ACC-A9EB-D1B50EFA4611}" dt="2021-09-09T10:34:49.032" v="2979" actId="14100"/>
        <pc:sldMkLst>
          <pc:docMk/>
          <pc:sldMk cId="222883961" sldId="308"/>
        </pc:sldMkLst>
        <pc:spChg chg="mod">
          <ac:chgData name="Gianluca Perillo" userId="d28f0c99-7319-4476-825a-1a76c941392a" providerId="ADAL" clId="{19B40F23-9EF7-4ACC-A9EB-D1B50EFA4611}" dt="2021-09-09T09:54:25.201" v="2230" actId="20577"/>
          <ac:spMkLst>
            <pc:docMk/>
            <pc:sldMk cId="222883961" sldId="308"/>
            <ac:spMk id="3" creationId="{93C63215-130B-4845-8366-D07DDCA838D8}"/>
          </ac:spMkLst>
        </pc:spChg>
        <pc:spChg chg="add mod">
          <ac:chgData name="Gianluca Perillo" userId="d28f0c99-7319-4476-825a-1a76c941392a" providerId="ADAL" clId="{19B40F23-9EF7-4ACC-A9EB-D1B50EFA4611}" dt="2021-09-09T10:34:49.032" v="2979" actId="14100"/>
          <ac:spMkLst>
            <pc:docMk/>
            <pc:sldMk cId="222883961" sldId="308"/>
            <ac:spMk id="4" creationId="{57B33D08-45DA-4430-B9EB-F345E8DF3533}"/>
          </ac:spMkLst>
        </pc:spChg>
        <pc:spChg chg="del">
          <ac:chgData name="Gianluca Perillo" userId="d28f0c99-7319-4476-825a-1a76c941392a" providerId="ADAL" clId="{19B40F23-9EF7-4ACC-A9EB-D1B50EFA4611}" dt="2021-09-09T09:53:47.071" v="2223" actId="478"/>
          <ac:spMkLst>
            <pc:docMk/>
            <pc:sldMk cId="222883961" sldId="308"/>
            <ac:spMk id="5" creationId="{336D7A11-6719-4C41-BC55-56E778F33B44}"/>
          </ac:spMkLst>
        </pc:spChg>
        <pc:picChg chg="add mod">
          <ac:chgData name="Gianluca Perillo" userId="d28f0c99-7319-4476-825a-1a76c941392a" providerId="ADAL" clId="{19B40F23-9EF7-4ACC-A9EB-D1B50EFA4611}" dt="2021-09-09T09:53:30.278" v="2219" actId="1076"/>
          <ac:picMkLst>
            <pc:docMk/>
            <pc:sldMk cId="222883961" sldId="308"/>
            <ac:picMk id="6" creationId="{F1BAE95D-24D2-4D6C-8AB9-5ACD77113F35}"/>
          </ac:picMkLst>
        </pc:picChg>
        <pc:picChg chg="add mod">
          <ac:chgData name="Gianluca Perillo" userId="d28f0c99-7319-4476-825a-1a76c941392a" providerId="ADAL" clId="{19B40F23-9EF7-4ACC-A9EB-D1B50EFA4611}" dt="2021-09-09T09:53:52.182" v="2224" actId="1076"/>
          <ac:picMkLst>
            <pc:docMk/>
            <pc:sldMk cId="222883961" sldId="308"/>
            <ac:picMk id="7" creationId="{9E18CF52-CA80-4D46-B35D-E9EFEFBACB78}"/>
          </ac:picMkLst>
        </pc:picChg>
        <pc:picChg chg="add mod modCrop">
          <ac:chgData name="Gianluca Perillo" userId="d28f0c99-7319-4476-825a-1a76c941392a" providerId="ADAL" clId="{19B40F23-9EF7-4ACC-A9EB-D1B50EFA4611}" dt="2021-09-09T09:54:17.194" v="2229" actId="1076"/>
          <ac:picMkLst>
            <pc:docMk/>
            <pc:sldMk cId="222883961" sldId="308"/>
            <ac:picMk id="8" creationId="{6BB7ADD8-C31A-41A7-8FEF-69503CF0A8AA}"/>
          </ac:picMkLst>
        </pc:picChg>
      </pc:sldChg>
      <pc:sldChg chg="delSp modSp new mod">
        <pc:chgData name="Gianluca Perillo" userId="d28f0c99-7319-4476-825a-1a76c941392a" providerId="ADAL" clId="{19B40F23-9EF7-4ACC-A9EB-D1B50EFA4611}" dt="2021-09-09T10:35:39.275" v="2997" actId="14100"/>
        <pc:sldMkLst>
          <pc:docMk/>
          <pc:sldMk cId="43733083" sldId="309"/>
        </pc:sldMkLst>
        <pc:spChg chg="mod">
          <ac:chgData name="Gianluca Perillo" userId="d28f0c99-7319-4476-825a-1a76c941392a" providerId="ADAL" clId="{19B40F23-9EF7-4ACC-A9EB-D1B50EFA4611}" dt="2021-09-09T10:11:15.073" v="2355" actId="1076"/>
          <ac:spMkLst>
            <pc:docMk/>
            <pc:sldMk cId="43733083" sldId="309"/>
            <ac:spMk id="3" creationId="{87008A20-CD0C-4228-9256-1261D6E01276}"/>
          </ac:spMkLst>
        </pc:spChg>
        <pc:spChg chg="del">
          <ac:chgData name="Gianluca Perillo" userId="d28f0c99-7319-4476-825a-1a76c941392a" providerId="ADAL" clId="{19B40F23-9EF7-4ACC-A9EB-D1B50EFA4611}" dt="2021-09-09T10:11:09.888" v="2354" actId="478"/>
          <ac:spMkLst>
            <pc:docMk/>
            <pc:sldMk cId="43733083" sldId="309"/>
            <ac:spMk id="4" creationId="{F9748FA2-824A-4083-853A-0409AA76734C}"/>
          </ac:spMkLst>
        </pc:spChg>
        <pc:spChg chg="mod">
          <ac:chgData name="Gianluca Perillo" userId="d28f0c99-7319-4476-825a-1a76c941392a" providerId="ADAL" clId="{19B40F23-9EF7-4ACC-A9EB-D1B50EFA4611}" dt="2021-09-09T10:35:39.275" v="2997" actId="14100"/>
          <ac:spMkLst>
            <pc:docMk/>
            <pc:sldMk cId="43733083" sldId="309"/>
            <ac:spMk id="5" creationId="{7B09347B-0E1C-4DFD-B495-7541452201C0}"/>
          </ac:spMkLst>
        </pc:spChg>
      </pc:sldChg>
      <pc:sldChg chg="addSp delSp modSp new mod">
        <pc:chgData name="Gianluca Perillo" userId="d28f0c99-7319-4476-825a-1a76c941392a" providerId="ADAL" clId="{19B40F23-9EF7-4ACC-A9EB-D1B50EFA4611}" dt="2021-09-09T10:20:26.837" v="2795" actId="1076"/>
        <pc:sldMkLst>
          <pc:docMk/>
          <pc:sldMk cId="2479778914" sldId="310"/>
        </pc:sldMkLst>
        <pc:spChg chg="mod">
          <ac:chgData name="Gianluca Perillo" userId="d28f0c99-7319-4476-825a-1a76c941392a" providerId="ADAL" clId="{19B40F23-9EF7-4ACC-A9EB-D1B50EFA4611}" dt="2021-09-09T10:20:10.577" v="2793" actId="1076"/>
          <ac:spMkLst>
            <pc:docMk/>
            <pc:sldMk cId="2479778914" sldId="310"/>
            <ac:spMk id="3" creationId="{DBF9584A-9343-4F16-BF46-E3503D215032}"/>
          </ac:spMkLst>
        </pc:spChg>
        <pc:spChg chg="del">
          <ac:chgData name="Gianluca Perillo" userId="d28f0c99-7319-4476-825a-1a76c941392a" providerId="ADAL" clId="{19B40F23-9EF7-4ACC-A9EB-D1B50EFA4611}" dt="2021-09-09T10:18:40.569" v="2767" actId="478"/>
          <ac:spMkLst>
            <pc:docMk/>
            <pc:sldMk cId="2479778914" sldId="310"/>
            <ac:spMk id="4" creationId="{42BBC3D2-0A4A-4216-9274-26AFF70DA464}"/>
          </ac:spMkLst>
        </pc:spChg>
        <pc:picChg chg="add mod">
          <ac:chgData name="Gianluca Perillo" userId="d28f0c99-7319-4476-825a-1a76c941392a" providerId="ADAL" clId="{19B40F23-9EF7-4ACC-A9EB-D1B50EFA4611}" dt="2021-09-09T10:20:22.740" v="2794" actId="14100"/>
          <ac:picMkLst>
            <pc:docMk/>
            <pc:sldMk cId="2479778914" sldId="310"/>
            <ac:picMk id="7" creationId="{C41D48A9-E04A-4EBD-AB7E-59468A5CC849}"/>
          </ac:picMkLst>
        </pc:picChg>
        <pc:picChg chg="add mod modCrop">
          <ac:chgData name="Gianluca Perillo" userId="d28f0c99-7319-4476-825a-1a76c941392a" providerId="ADAL" clId="{19B40F23-9EF7-4ACC-A9EB-D1B50EFA4611}" dt="2021-09-09T10:20:26.837" v="2795" actId="1076"/>
          <ac:picMkLst>
            <pc:docMk/>
            <pc:sldMk cId="2479778914" sldId="310"/>
            <ac:picMk id="9" creationId="{6DE3F244-97A2-467D-9B52-7FB7381BBFE7}"/>
          </ac:picMkLst>
        </pc:picChg>
      </pc:sldChg>
      <pc:sldChg chg="delSp modSp new mod">
        <pc:chgData name="Gianluca Perillo" userId="d28f0c99-7319-4476-825a-1a76c941392a" providerId="ADAL" clId="{19B40F23-9EF7-4ACC-A9EB-D1B50EFA4611}" dt="2021-09-09T10:35:57.438" v="3000" actId="1076"/>
        <pc:sldMkLst>
          <pc:docMk/>
          <pc:sldMk cId="4132332966" sldId="311"/>
        </pc:sldMkLst>
        <pc:spChg chg="mod">
          <ac:chgData name="Gianluca Perillo" userId="d28f0c99-7319-4476-825a-1a76c941392a" providerId="ADAL" clId="{19B40F23-9EF7-4ACC-A9EB-D1B50EFA4611}" dt="2021-09-09T10:21:13.695" v="2842" actId="1076"/>
          <ac:spMkLst>
            <pc:docMk/>
            <pc:sldMk cId="4132332966" sldId="311"/>
            <ac:spMk id="3" creationId="{57796CD1-0585-4BF9-9779-5675A0F2AD76}"/>
          </ac:spMkLst>
        </pc:spChg>
        <pc:spChg chg="del">
          <ac:chgData name="Gianluca Perillo" userId="d28f0c99-7319-4476-825a-1a76c941392a" providerId="ADAL" clId="{19B40F23-9EF7-4ACC-A9EB-D1B50EFA4611}" dt="2021-09-09T10:21:04.317" v="2839" actId="478"/>
          <ac:spMkLst>
            <pc:docMk/>
            <pc:sldMk cId="4132332966" sldId="311"/>
            <ac:spMk id="4" creationId="{9B959D4F-0C4F-46E4-A89D-031116EA4345}"/>
          </ac:spMkLst>
        </pc:spChg>
        <pc:spChg chg="mod">
          <ac:chgData name="Gianluca Perillo" userId="d28f0c99-7319-4476-825a-1a76c941392a" providerId="ADAL" clId="{19B40F23-9EF7-4ACC-A9EB-D1B50EFA4611}" dt="2021-09-09T10:35:57.438" v="3000" actId="1076"/>
          <ac:spMkLst>
            <pc:docMk/>
            <pc:sldMk cId="4132332966" sldId="311"/>
            <ac:spMk id="5" creationId="{DE45D044-73D8-4898-AA03-16F4B0B8ABAA}"/>
          </ac:spMkLst>
        </pc:spChg>
      </pc:sldChg>
      <pc:sldChg chg="addSp delSp modSp new mod setBg">
        <pc:chgData name="Gianluca Perillo" userId="d28f0c99-7319-4476-825a-1a76c941392a" providerId="ADAL" clId="{19B40F23-9EF7-4ACC-A9EB-D1B50EFA4611}" dt="2021-09-09T10:36:05.721" v="3001" actId="1076"/>
        <pc:sldMkLst>
          <pc:docMk/>
          <pc:sldMk cId="2706174798" sldId="312"/>
        </pc:sldMkLst>
        <pc:spChg chg="mod ord">
          <ac:chgData name="Gianluca Perillo" userId="d28f0c99-7319-4476-825a-1a76c941392a" providerId="ADAL" clId="{19B40F23-9EF7-4ACC-A9EB-D1B50EFA4611}" dt="2021-09-09T10:27:35.324" v="2947" actId="1076"/>
          <ac:spMkLst>
            <pc:docMk/>
            <pc:sldMk cId="2706174798" sldId="312"/>
            <ac:spMk id="2" creationId="{5E808666-4335-45D8-9F1B-11322D05C614}"/>
          </ac:spMkLst>
        </pc:spChg>
        <pc:spChg chg="mod">
          <ac:chgData name="Gianluca Perillo" userId="d28f0c99-7319-4476-825a-1a76c941392a" providerId="ADAL" clId="{19B40F23-9EF7-4ACC-A9EB-D1B50EFA4611}" dt="2021-09-09T10:27:18.790" v="2941" actId="207"/>
          <ac:spMkLst>
            <pc:docMk/>
            <pc:sldMk cId="2706174798" sldId="312"/>
            <ac:spMk id="3" creationId="{ADF84794-C8C5-4F45-847C-3905144BF2FD}"/>
          </ac:spMkLst>
        </pc:spChg>
        <pc:spChg chg="del">
          <ac:chgData name="Gianluca Perillo" userId="d28f0c99-7319-4476-825a-1a76c941392a" providerId="ADAL" clId="{19B40F23-9EF7-4ACC-A9EB-D1B50EFA4611}" dt="2021-09-09T10:23:36.304" v="2884" actId="931"/>
          <ac:spMkLst>
            <pc:docMk/>
            <pc:sldMk cId="2706174798" sldId="312"/>
            <ac:spMk id="4" creationId="{C8622ECD-7BBE-4551-8D7E-0C8C2506DF41}"/>
          </ac:spMkLst>
        </pc:spChg>
        <pc:spChg chg="del">
          <ac:chgData name="Gianluca Perillo" userId="d28f0c99-7319-4476-825a-1a76c941392a" providerId="ADAL" clId="{19B40F23-9EF7-4ACC-A9EB-D1B50EFA4611}" dt="2021-09-09T10:24:10.134" v="2917" actId="478"/>
          <ac:spMkLst>
            <pc:docMk/>
            <pc:sldMk cId="2706174798" sldId="312"/>
            <ac:spMk id="5" creationId="{2C7565F9-CA0D-4106-B67D-2CAB09C05433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6" creationId="{88294908-8B00-4F58-BBBA-20F71A40AA9E}"/>
          </ac:spMkLst>
        </pc:spChg>
        <pc:spChg chg="add del">
          <ac:chgData name="Gianluca Perillo" userId="d28f0c99-7319-4476-825a-1a76c941392a" providerId="ADAL" clId="{19B40F23-9EF7-4ACC-A9EB-D1B50EFA4611}" dt="2021-09-09T10:24:43.316" v="2920" actId="26606"/>
          <ac:spMkLst>
            <pc:docMk/>
            <pc:sldMk cId="2706174798" sldId="312"/>
            <ac:spMk id="8" creationId="{787F4F1C-8D3D-4EC1-B72D-A0470A5A08B8}"/>
          </ac:spMkLst>
        </pc:spChg>
        <pc:spChg chg="add del mod">
          <ac:chgData name="Gianluca Perillo" userId="d28f0c99-7319-4476-825a-1a76c941392a" providerId="ADAL" clId="{19B40F23-9EF7-4ACC-A9EB-D1B50EFA4611}" dt="2021-09-09T10:24:14.218" v="2918" actId="478"/>
          <ac:spMkLst>
            <pc:docMk/>
            <pc:sldMk cId="2706174798" sldId="312"/>
            <ac:spMk id="9" creationId="{F2158341-5734-430B-8D5A-44C294919A30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11" creationId="{4364C879-1404-4203-8E9D-CC5DE0A621A2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12" creationId="{84617302-4B0D-4351-A6BB-6F0930D943AC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17" creationId="{DA2C7802-C2E0-4218-8F89-8DD7CCD2CD1C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18" creationId="{A3969E80-A77B-49FC-9122-D89AFD5EE118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19" creationId="{A6D7111A-21E5-4EE9-8A78-10E5530F0116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20" creationId="{1849CA57-76BD-4CF2-80BA-D7A46A01B7B1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22" creationId="{35E9085E-E730-4768-83D4-6CB7E9897153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24" creationId="{973272FE-A474-4CAE-8CA2-BCC8B476C3F4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26" creationId="{E07981EA-05A6-437C-88D7-B377B92B031D}"/>
          </ac:spMkLst>
        </pc:spChg>
        <pc:spChg chg="add">
          <ac:chgData name="Gianluca Perillo" userId="d28f0c99-7319-4476-825a-1a76c941392a" providerId="ADAL" clId="{19B40F23-9EF7-4ACC-A9EB-D1B50EFA4611}" dt="2021-09-09T10:24:55.030" v="2921" actId="26606"/>
          <ac:spMkLst>
            <pc:docMk/>
            <pc:sldMk cId="2706174798" sldId="312"/>
            <ac:spMk id="28" creationId="{15E3C750-986E-4769-B1AE-49289FBEE757}"/>
          </ac:spMkLst>
        </pc:spChg>
        <pc:grpChg chg="add del">
          <ac:chgData name="Gianluca Perillo" userId="d28f0c99-7319-4476-825a-1a76c941392a" providerId="ADAL" clId="{19B40F23-9EF7-4ACC-A9EB-D1B50EFA4611}" dt="2021-09-09T10:24:43.316" v="2920" actId="26606"/>
          <ac:grpSpMkLst>
            <pc:docMk/>
            <pc:sldMk cId="2706174798" sldId="312"/>
            <ac:grpSpMk id="10" creationId="{D1E3DD61-64DB-46AD-B249-E273CD86B051}"/>
          </ac:grpSpMkLst>
        </pc:grpChg>
        <pc:picChg chg="add del mod">
          <ac:chgData name="Gianluca Perillo" userId="d28f0c99-7319-4476-825a-1a76c941392a" providerId="ADAL" clId="{19B40F23-9EF7-4ACC-A9EB-D1B50EFA4611}" dt="2021-09-09T10:23:52.306" v="2891" actId="478"/>
          <ac:picMkLst>
            <pc:docMk/>
            <pc:sldMk cId="2706174798" sldId="312"/>
            <ac:picMk id="7" creationId="{B2790374-040C-484B-A828-3D93102C2F2D}"/>
          </ac:picMkLst>
        </pc:picChg>
        <pc:picChg chg="add mod">
          <ac:chgData name="Gianluca Perillo" userId="d28f0c99-7319-4476-825a-1a76c941392a" providerId="ADAL" clId="{19B40F23-9EF7-4ACC-A9EB-D1B50EFA4611}" dt="2021-09-09T10:36:05.721" v="3001" actId="1076"/>
          <ac:picMkLst>
            <pc:docMk/>
            <pc:sldMk cId="2706174798" sldId="312"/>
            <ac:picMk id="23" creationId="{B1EB2DBC-5D95-42D8-A87E-9FD632352DD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C562A-AB3B-4CB2-BC56-DB12896515CB}" type="datetimeFigureOut">
              <a:rPr lang="it-IT" smtClean="0"/>
              <a:t>31/05/2022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4D266-8651-4679-990D-631AE1A1CBF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726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4D266-8651-4679-990D-631AE1A1CBFD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816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BC231-5746-44B9-ADEA-89F645FC2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1A7396-FFFD-492C-89F4-0A7D97D38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E36348-72C1-4FFC-82C3-A076AC7E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89AC3C-5082-4441-B9BE-9F848A20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EEB63E-4983-41AB-A2D4-C4F555BF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758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8B3AB8-7C80-4CA1-A87B-49A0FC2D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FA2861-190C-4F7F-BBA1-7014142FD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07292A-237A-4103-8D29-A9D9D8BB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6ED92E-7B39-40B5-AD4B-E6045E92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A4338B-BF62-4AFC-A93C-E7DC2001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195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5D4A250-D7B3-47A8-A65E-308CF371F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724105-D9E1-44A7-BFFF-B2F8DE3B3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F16161-F747-4AC6-AABD-828C57721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E084C1-A924-4B6B-B662-8B9467E8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273161-A666-4D69-B00A-042DD5F6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4643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IC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D393AE7-DBE5-9042-B12E-12F62FFA8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666" y="2339471"/>
            <a:ext cx="6096001" cy="1089529"/>
          </a:xfrm>
        </p:spPr>
        <p:txBody>
          <a:bodyPr wrap="square" anchor="ctr" anchorCtr="1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BE1A332-CAE0-D347-AEAC-1E99E8D3B3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0554" y="6356350"/>
            <a:ext cx="715263" cy="360000"/>
          </a:xfrm>
          <a:prstGeom prst="rect">
            <a:avLst/>
          </a:prstGeom>
        </p:spPr>
      </p:pic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55A3EF7-880F-5B4D-A6F4-242C1C67F6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2465" y="136525"/>
            <a:ext cx="4953002" cy="6128808"/>
          </a:xfrm>
        </p:spPr>
        <p:txBody>
          <a:bodyPr/>
          <a:lstStyle/>
          <a:p>
            <a:r>
              <a:rPr lang="it-IT" dirty="0"/>
              <a:t>Fare clic sull'icona per inserire un'immagine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76BB11BE-9127-D841-A036-D1F80B8F5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5666" y="3605785"/>
            <a:ext cx="5122333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6690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F9CA85-37BD-4A59-8605-6C977BB3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B2146D-0E58-4E71-BA59-F37D34DA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6DBA5D-8AB9-4344-9CCB-914172213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1BD746-E2BA-47C9-B466-78F03BE3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1DF2AF-0884-4B9B-B336-89D240ED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68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5081DB-21B3-441B-86E8-4784DEB6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B89410-3B00-41C0-94DF-907A8B870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A9BC71-78E7-4369-B961-B2ECB91F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C62EBB-BE59-4C33-9840-01A6E2ADB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FD5732-0BA1-45B5-A7A9-3CA82B0A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354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2C67A-7E9B-4C12-BC03-90C817BC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8AFDD8-E533-4C5C-8244-647CCDF767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11D02B-859A-49B9-9FBC-CF4728887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0BBD80-782D-443D-8515-3FEA5A24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2D0E92-70F0-4917-9243-66914D99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68F472-312B-4664-ABDB-448EB47CC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26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7F5F0-C845-4C6E-B05B-7F864B36B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076DBE-D7A3-4A6A-A6F4-C28E0681E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CB33733-6E18-4128-B0EF-34AA2DBA8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5CED75B-9FFF-487B-BBE4-EFEBAD136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94C5DC-533A-416D-9489-E66C7DF14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B2636D-BE19-4D7F-A53F-C905D1B90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613595-684F-4A27-AD3B-CD703DF3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7F326F-E87B-465F-BA26-39F19E6C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764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29D1A-2688-4E11-8329-71CB7BC6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9DEB1F6-F00F-4D93-8C3A-A2DDBE42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6EE39F-7359-47A8-9BBD-B6EDBC47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003F13-7DEA-400B-8AA8-1B970CC9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951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FA27924-0705-4668-9AD2-DE934C96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98B6D0-A85E-4E33-869C-FC0EEB11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71A788-F2CD-40F5-AB0A-2CE4E1F3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711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6C26A-E47A-4938-9448-8ED48EAA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D6BA19-9C51-42CC-A6B3-4A8031357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149E05-CB81-4184-973F-14E8E7BC5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711EC3-20F1-45FE-BC7A-391AFC3F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CE56F8-FFC6-48D0-BEBC-0A4E50275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2A1CC4-1185-4FD4-973D-754128C9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965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71F7C-6449-4B4F-B0A9-3ECDDD6E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06F663-5D37-456F-865D-96C67830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7C2D7E-1540-4FE0-BAB5-AFB9526B0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75182F-F3DE-4C17-8313-1F0AF105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F6F471-F930-47B3-9232-B9E3F31B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643AF2-CD4D-4FF3-8A54-0897ACC29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52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8B07F9E-DD95-45A8-8A31-62B61275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B62D07-7FE7-4717-9303-6AE2794A0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642FB4-7793-4DEB-A27D-47CCCFAE3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A7C8BD-AF52-4611-9F85-1676B8189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30F7FB-7501-4AC1-A1CA-4755EBB25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3E039-A0EA-488B-B012-BC6CE1C269C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578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n.it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n.it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41">
            <a:extLst>
              <a:ext uri="{FF2B5EF4-FFF2-40B4-BE49-F238E27FC236}">
                <a16:creationId xmlns:a16="http://schemas.microsoft.com/office/drawing/2014/main" id="{9C6777B5-64F4-4200-B099-34168B69F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F3D09EF-96B4-4E04-A78F-4C42D6C5DB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/>
        </p:blipFill>
        <p:spPr>
          <a:xfrm>
            <a:off x="-6350" y="-2857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55" name="Rectangle 4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0" cy="6038850"/>
          </a:xfrm>
          <a:custGeom>
            <a:avLst/>
            <a:gdLst>
              <a:gd name="connsiteX0" fmla="*/ 0 w 12192000"/>
              <a:gd name="connsiteY0" fmla="*/ 0 h 5835650"/>
              <a:gd name="connsiteX1" fmla="*/ 12192000 w 12192000"/>
              <a:gd name="connsiteY1" fmla="*/ 0 h 5835650"/>
              <a:gd name="connsiteX2" fmla="*/ 12192000 w 12192000"/>
              <a:gd name="connsiteY2" fmla="*/ 5835650 h 5835650"/>
              <a:gd name="connsiteX3" fmla="*/ 0 w 12192000"/>
              <a:gd name="connsiteY3" fmla="*/ 5835650 h 5835650"/>
              <a:gd name="connsiteX4" fmla="*/ 0 w 12192000"/>
              <a:gd name="connsiteY4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0 w 12198350"/>
              <a:gd name="connsiteY4" fmla="*/ 5835650 h 5835650"/>
              <a:gd name="connsiteX5" fmla="*/ 0 w 12198350"/>
              <a:gd name="connsiteY5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0 w 12198350"/>
              <a:gd name="connsiteY5" fmla="*/ 5835650 h 5835650"/>
              <a:gd name="connsiteX6" fmla="*/ 0 w 12198350"/>
              <a:gd name="connsiteY6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822450 w 12198350"/>
              <a:gd name="connsiteY5" fmla="*/ 58293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727200 w 12198350"/>
              <a:gd name="connsiteY5" fmla="*/ 54864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3854450 w 12198350"/>
              <a:gd name="connsiteY5" fmla="*/ 5695950 h 5835650"/>
              <a:gd name="connsiteX6" fmla="*/ 1727200 w 12198350"/>
              <a:gd name="connsiteY6" fmla="*/ 5486400 h 5835650"/>
              <a:gd name="connsiteX7" fmla="*/ 0 w 12198350"/>
              <a:gd name="connsiteY7" fmla="*/ 5835650 h 5835650"/>
              <a:gd name="connsiteX8" fmla="*/ 0 w 12198350"/>
              <a:gd name="connsiteY8" fmla="*/ 0 h 5835650"/>
              <a:gd name="connsiteX0" fmla="*/ 0 w 12198350"/>
              <a:gd name="connsiteY0" fmla="*/ 0 h 5842000"/>
              <a:gd name="connsiteX1" fmla="*/ 12192000 w 12198350"/>
              <a:gd name="connsiteY1" fmla="*/ 0 h 5842000"/>
              <a:gd name="connsiteX2" fmla="*/ 12198350 w 12198350"/>
              <a:gd name="connsiteY2" fmla="*/ 3505200 h 5842000"/>
              <a:gd name="connsiteX3" fmla="*/ 12192000 w 12198350"/>
              <a:gd name="connsiteY3" fmla="*/ 5835650 h 5842000"/>
              <a:gd name="connsiteX4" fmla="*/ 5060950 w 12198350"/>
              <a:gd name="connsiteY4" fmla="*/ 5835650 h 5842000"/>
              <a:gd name="connsiteX5" fmla="*/ 3663950 w 12198350"/>
              <a:gd name="connsiteY5" fmla="*/ 5842000 h 5842000"/>
              <a:gd name="connsiteX6" fmla="*/ 1727200 w 12198350"/>
              <a:gd name="connsiteY6" fmla="*/ 5486400 h 5842000"/>
              <a:gd name="connsiteX7" fmla="*/ 0 w 12198350"/>
              <a:gd name="connsiteY7" fmla="*/ 5835650 h 5842000"/>
              <a:gd name="connsiteX8" fmla="*/ 0 w 12198350"/>
              <a:gd name="connsiteY8" fmla="*/ 0 h 584200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4883150 w 12198350"/>
              <a:gd name="connsiteY4" fmla="*/ 5924550 h 5924550"/>
              <a:gd name="connsiteX5" fmla="*/ 3663950 w 12198350"/>
              <a:gd name="connsiteY5" fmla="*/ 5842000 h 5924550"/>
              <a:gd name="connsiteX6" fmla="*/ 1727200 w 12198350"/>
              <a:gd name="connsiteY6" fmla="*/ 5486400 h 5924550"/>
              <a:gd name="connsiteX7" fmla="*/ 0 w 12198350"/>
              <a:gd name="connsiteY7" fmla="*/ 5835650 h 5924550"/>
              <a:gd name="connsiteX8" fmla="*/ 0 w 12198350"/>
              <a:gd name="connsiteY8" fmla="*/ 0 h 592455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8318500 w 12198350"/>
              <a:gd name="connsiteY4" fmla="*/ 5867400 h 5924550"/>
              <a:gd name="connsiteX5" fmla="*/ 4883150 w 12198350"/>
              <a:gd name="connsiteY5" fmla="*/ 5924550 h 5924550"/>
              <a:gd name="connsiteX6" fmla="*/ 3663950 w 12198350"/>
              <a:gd name="connsiteY6" fmla="*/ 5842000 h 5924550"/>
              <a:gd name="connsiteX7" fmla="*/ 1727200 w 12198350"/>
              <a:gd name="connsiteY7" fmla="*/ 5486400 h 5924550"/>
              <a:gd name="connsiteX8" fmla="*/ 0 w 12198350"/>
              <a:gd name="connsiteY8" fmla="*/ 5835650 h 5924550"/>
              <a:gd name="connsiteX9" fmla="*/ 0 w 12198350"/>
              <a:gd name="connsiteY9" fmla="*/ 0 h 59245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9766300 w 12198350"/>
              <a:gd name="connsiteY4" fmla="*/ 59245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25525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8813800 w 12198350"/>
              <a:gd name="connsiteY3" fmla="*/ 57467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623550 w 12198350"/>
              <a:gd name="connsiteY3" fmla="*/ 48006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18540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766550 w 12198350"/>
              <a:gd name="connsiteY3" fmla="*/ 410845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8350" h="6038850">
                <a:moveTo>
                  <a:pt x="0" y="0"/>
                </a:moveTo>
                <a:lnTo>
                  <a:pt x="12192000" y="0"/>
                </a:lnTo>
                <a:cubicBezTo>
                  <a:pt x="12194117" y="1168400"/>
                  <a:pt x="12196233" y="2336800"/>
                  <a:pt x="12198350" y="3505200"/>
                </a:cubicBezTo>
                <a:cubicBezTo>
                  <a:pt x="11828992" y="3872442"/>
                  <a:pt x="11606741" y="4015317"/>
                  <a:pt x="11341100" y="4267200"/>
                </a:cubicBezTo>
                <a:cubicBezTo>
                  <a:pt x="11005609" y="4512733"/>
                  <a:pt x="10677525" y="4705350"/>
                  <a:pt x="10185400" y="4978400"/>
                </a:cubicBezTo>
                <a:cubicBezTo>
                  <a:pt x="9693275" y="5251450"/>
                  <a:pt x="9381067" y="5540375"/>
                  <a:pt x="8813800" y="5746750"/>
                </a:cubicBezTo>
                <a:lnTo>
                  <a:pt x="7219950" y="6038850"/>
                </a:lnTo>
                <a:lnTo>
                  <a:pt x="4883150" y="5924550"/>
                </a:lnTo>
                <a:lnTo>
                  <a:pt x="3663950" y="5842000"/>
                </a:lnTo>
                <a:lnTo>
                  <a:pt x="1727200" y="5486400"/>
                </a:lnTo>
                <a:lnTo>
                  <a:pt x="0" y="58356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rgbClr val="000000">
                  <a:alpha val="0"/>
                </a:srgbClr>
              </a:gs>
              <a:gs pos="68000">
                <a:srgbClr val="000000">
                  <a:alpha val="4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6" name="Group 45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47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F461226F-9C35-4B89-9EDA-D72237984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1408309"/>
            <a:ext cx="11255830" cy="2308324"/>
          </a:xfrm>
        </p:spPr>
        <p:txBody>
          <a:bodyPr>
            <a:normAutofit/>
          </a:bodyPr>
          <a:lstStyle/>
          <a:p>
            <a:pPr algn="l"/>
            <a:r>
              <a:rPr lang="it-IT" sz="4800" b="1" dirty="0">
                <a:solidFill>
                  <a:srgbClr val="FFFFFF"/>
                </a:solidFill>
              </a:rPr>
              <a:t>Accessibilità e strumenti per la digitalizzazione</a:t>
            </a:r>
            <a:br>
              <a:rPr lang="it-IT" sz="4800" b="1" dirty="0">
                <a:solidFill>
                  <a:srgbClr val="FFFFFF"/>
                </a:solidFill>
              </a:rPr>
            </a:br>
            <a:r>
              <a:rPr lang="it-IT" sz="1500" b="1" dirty="0">
                <a:solidFill>
                  <a:srgbClr val="FFFFFF"/>
                </a:solidFill>
              </a:rPr>
              <a:t> </a:t>
            </a:r>
            <a:br>
              <a:rPr lang="it-IT" sz="6700" b="1" dirty="0">
                <a:solidFill>
                  <a:srgbClr val="FFFFFF"/>
                </a:solidFill>
              </a:rPr>
            </a:br>
            <a:r>
              <a:rPr lang="it-IT" sz="3200" b="1" i="1" dirty="0">
                <a:solidFill>
                  <a:srgbClr val="FFFFFF"/>
                </a:solidFill>
              </a:rPr>
              <a:t>Plenaria DSI - Torino, 7-9 Giugno 2022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260D17-1B85-4D15-B5DD-D9797268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4137255"/>
            <a:ext cx="7439183" cy="1012778"/>
          </a:xfrm>
        </p:spPr>
        <p:txBody>
          <a:bodyPr>
            <a:noAutofit/>
          </a:bodyPr>
          <a:lstStyle/>
          <a:p>
            <a:pPr algn="l"/>
            <a:r>
              <a:rPr lang="it-IT" sz="2800" i="1" dirty="0">
                <a:solidFill>
                  <a:srgbClr val="FFFFFF"/>
                </a:solidFill>
              </a:rPr>
              <a:t>Ufficio Transizione Digitale e Protocollo</a:t>
            </a:r>
          </a:p>
          <a:p>
            <a:pPr algn="l"/>
            <a:r>
              <a:rPr lang="it-IT" sz="2800" dirty="0">
                <a:solidFill>
                  <a:srgbClr val="FFFFFF"/>
                </a:solidFill>
              </a:rPr>
              <a:t>Gianluca Perillo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C98EBF-6184-4B6D-A490-A6946A1A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</p:spTree>
    <p:extLst>
      <p:ext uri="{BB962C8B-B14F-4D97-AF65-F5344CB8AC3E}">
        <p14:creationId xmlns:p14="http://schemas.microsoft.com/office/powerpoint/2010/main" val="4017257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E808666-4335-45D8-9F1B-11322D05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8499" y="4713494"/>
            <a:ext cx="3927953" cy="4565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500" b="1" kern="1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Gianluca Perillo - Direzione Sistemi Informativi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DF84794-C8C5-4F45-847C-3905144BF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9434" y="2627595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GRAZIE PER L’ATTENZIONE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B1EB2DBC-5D95-42D8-A87E-9FD632352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140" y="1277920"/>
            <a:ext cx="3091303" cy="1715673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750A96-746D-4284-935C-DBCCEE74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617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Compiti e Obiettivi all’interno dell’ufficio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5795" y="1162256"/>
            <a:ext cx="8655204" cy="5038267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it-IT" sz="2500" b="1" i="1" dirty="0">
                <a:solidFill>
                  <a:schemeClr val="tx1"/>
                </a:solidFill>
              </a:rPr>
              <a:t>Percorso Formativo</a:t>
            </a:r>
            <a:r>
              <a:rPr lang="it-IT" sz="2500" dirty="0">
                <a:solidFill>
                  <a:schemeClr val="tx1"/>
                </a:solidFill>
              </a:rPr>
              <a:t>: approfondire gli strumenti utilizzati per favorire la transizione al digitale nelle pubbliche amministrazioni, in particolare le caratteristiche degli applicativi Microsoft 365 e in generale dei prodotti Microsoft e Adobe finalizzati a questo scopo e del nostro documentale Alfresco. Studio delle normative che riguardano l’accessibilità dei siti web e dei documenti.</a:t>
            </a:r>
          </a:p>
          <a:p>
            <a:pPr marL="342900" indent="-342900" algn="just">
              <a:buFontTx/>
              <a:buChar char="-"/>
            </a:pPr>
            <a:r>
              <a:rPr lang="it-IT" sz="2500" b="1" i="1" dirty="0">
                <a:solidFill>
                  <a:schemeClr val="tx1"/>
                </a:solidFill>
              </a:rPr>
              <a:t>Digitalizzare le amministrazioni</a:t>
            </a:r>
            <a:r>
              <a:rPr lang="it-IT" sz="2500" dirty="0">
                <a:solidFill>
                  <a:schemeClr val="tx1"/>
                </a:solidFill>
              </a:rPr>
              <a:t>: erogare formazione, in particolare ai colleghi amministrativi dell’INFN, per favorire l’utilizzo di prodotti e metodologie che vadano verso la digitalizzazione dei processi e la produzione di documentazione secondo un procedimento completamente digitale e soprattutto che rispetti i criteri di accessibilità per tutti.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2</a:t>
            </a:fld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AD429F0B-5745-B23A-4588-7D6B5FCA77C1}"/>
              </a:ext>
            </a:extLst>
          </p:cNvPr>
          <p:cNvSpPr/>
          <p:nvPr/>
        </p:nvSpPr>
        <p:spPr>
          <a:xfrm>
            <a:off x="217389" y="2038589"/>
            <a:ext cx="2838046" cy="36464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D44D5F9-A131-CC71-4B28-8F86C43EE514}"/>
              </a:ext>
            </a:extLst>
          </p:cNvPr>
          <p:cNvSpPr txBox="1"/>
          <p:nvPr/>
        </p:nvSpPr>
        <p:spPr>
          <a:xfrm>
            <a:off x="459059" y="3250800"/>
            <a:ext cx="20611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Transizione al Digitale</a:t>
            </a:r>
          </a:p>
        </p:txBody>
      </p:sp>
    </p:spTree>
    <p:extLst>
      <p:ext uri="{BB962C8B-B14F-4D97-AF65-F5344CB8AC3E}">
        <p14:creationId xmlns:p14="http://schemas.microsoft.com/office/powerpoint/2010/main" val="174009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Compiti e Obiettivi all’interno dell’ufficio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5940" y="1572322"/>
            <a:ext cx="7134920" cy="4315522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Tx/>
              <a:buChar char="-"/>
            </a:pPr>
            <a:r>
              <a:rPr lang="it-IT" sz="2500" b="1" i="1" dirty="0">
                <a:solidFill>
                  <a:schemeClr val="tx1"/>
                </a:solidFill>
              </a:rPr>
              <a:t>Supporto all’utenza: </a:t>
            </a:r>
            <a:r>
              <a:rPr lang="it-IT" sz="2500" dirty="0">
                <a:solidFill>
                  <a:schemeClr val="tx1"/>
                </a:solidFill>
              </a:rPr>
              <a:t>assistenza diretta da remoto o risoluzione ticket su </a:t>
            </a:r>
            <a:r>
              <a:rPr lang="it-IT" sz="2500" dirty="0" err="1">
                <a:solidFill>
                  <a:schemeClr val="tx1"/>
                </a:solidFill>
              </a:rPr>
              <a:t>Jira</a:t>
            </a:r>
            <a:r>
              <a:rPr lang="it-IT" sz="2500" dirty="0">
                <a:solidFill>
                  <a:schemeClr val="tx1"/>
                </a:solidFill>
              </a:rPr>
              <a:t> che riguardano in particolare il documentale </a:t>
            </a:r>
            <a:r>
              <a:rPr lang="it-IT" sz="2500" dirty="0" err="1">
                <a:solidFill>
                  <a:schemeClr val="tx1"/>
                </a:solidFill>
              </a:rPr>
              <a:t>Alfresco</a:t>
            </a:r>
            <a:r>
              <a:rPr lang="it-IT" sz="2500" dirty="0">
                <a:solidFill>
                  <a:schemeClr val="tx1"/>
                </a:solidFill>
              </a:rPr>
              <a:t> o altri applicativi a disposizione per la condivisione dei documenti. </a:t>
            </a: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it-IT" sz="2500" b="1" i="1" dirty="0">
                <a:solidFill>
                  <a:schemeClr val="tx1"/>
                </a:solidFill>
              </a:rPr>
              <a:t>Gruppo di lavoro ASW (Armonizzazione dei Siti Web):</a:t>
            </a:r>
            <a:r>
              <a:rPr lang="it-IT" sz="2500" dirty="0">
                <a:solidFill>
                  <a:schemeClr val="tx1"/>
                </a:solidFill>
              </a:rPr>
              <a:t> analisi e </a:t>
            </a:r>
            <a:r>
              <a:rPr lang="it-IT" sz="2500" dirty="0" err="1">
                <a:solidFill>
                  <a:schemeClr val="tx1"/>
                </a:solidFill>
              </a:rPr>
              <a:t>ri</a:t>
            </a:r>
            <a:r>
              <a:rPr lang="it-IT" sz="2500" dirty="0">
                <a:solidFill>
                  <a:schemeClr val="tx1"/>
                </a:solidFill>
              </a:rPr>
              <a:t>-progettazione dei siti web istituzionali dell’ente rispettando le normative AGID sull’accessibilità.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Gruppo di lavoro sull’accessibilità dei documenti (in formazione)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3</a:t>
            </a:fld>
            <a:endParaRPr lang="it-IT" dirty="0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43C76230-6AA2-1887-20A3-143EDD71A68B}"/>
              </a:ext>
            </a:extLst>
          </p:cNvPr>
          <p:cNvSpPr/>
          <p:nvPr/>
        </p:nvSpPr>
        <p:spPr>
          <a:xfrm>
            <a:off x="641135" y="1158571"/>
            <a:ext cx="2964365" cy="250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A30A0B1-A4AC-75F6-C3B5-97332F047183}"/>
              </a:ext>
            </a:extLst>
          </p:cNvPr>
          <p:cNvSpPr txBox="1"/>
          <p:nvPr/>
        </p:nvSpPr>
        <p:spPr>
          <a:xfrm>
            <a:off x="925689" y="2026286"/>
            <a:ext cx="2964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Assistenza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3496705E-74F4-7D65-C172-8C7108075DF8}"/>
              </a:ext>
            </a:extLst>
          </p:cNvPr>
          <p:cNvSpPr/>
          <p:nvPr/>
        </p:nvSpPr>
        <p:spPr>
          <a:xfrm>
            <a:off x="641135" y="3862728"/>
            <a:ext cx="2964365" cy="250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DB0C4F3-9A15-AB4D-F867-25C30970AC93}"/>
              </a:ext>
            </a:extLst>
          </p:cNvPr>
          <p:cNvSpPr txBox="1"/>
          <p:nvPr/>
        </p:nvSpPr>
        <p:spPr>
          <a:xfrm>
            <a:off x="857685" y="4750896"/>
            <a:ext cx="2964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Accessibilità</a:t>
            </a:r>
          </a:p>
        </p:txBody>
      </p:sp>
    </p:spTree>
    <p:extLst>
      <p:ext uri="{BB962C8B-B14F-4D97-AF65-F5344CB8AC3E}">
        <p14:creationId xmlns:p14="http://schemas.microsoft.com/office/powerpoint/2010/main" val="66686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8700" y="6356350"/>
            <a:ext cx="62103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829622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it-IT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Studio di nuovi strumenti per la digitalizzazione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0008" y="6356350"/>
            <a:ext cx="51434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6D6D798-1883-974D-96D0-4E82B243DEDE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F7E3DEA6-3C77-4145-A437-EC0E5A521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230" y="181506"/>
            <a:ext cx="6446952" cy="6416777"/>
          </a:xfrm>
        </p:spPr>
        <p:txBody>
          <a:bodyPr wrap="square" anchor="t">
            <a:normAutofit fontScale="92500" lnSpcReduction="20000"/>
          </a:bodyPr>
          <a:lstStyle/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2022:</a:t>
            </a: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i="1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Approfondimenti sulle Power Platform, nuovi strumenti a disposizione nella suite Microsoft 365 per la digitalizzazione dei processi</a:t>
            </a:r>
            <a:r>
              <a:rPr lang="it-IT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Organizzazione di un corso centrato sull’utilizzo di Microsoft Power Apps e Microsoft Power </a:t>
            </a:r>
            <a:r>
              <a:rPr lang="it-IT" sz="180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Automate</a:t>
            </a: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per la creazione di flussi automatizzati da avviare anche con interfacce grafiche personalizzate</a:t>
            </a: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Prossimi mesi:</a:t>
            </a: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Partecipazione al corso su Power Apps e Power </a:t>
            </a:r>
            <a:r>
              <a:rPr lang="it-IT" sz="180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Automate</a:t>
            </a:r>
            <a:endParaRPr lang="it-IT" sz="18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Partecipazione al corso sulla creazione di documentazione accessibile</a:t>
            </a: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Partecipazione al </a:t>
            </a:r>
            <a:r>
              <a:rPr lang="it-IT" sz="180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GdL</a:t>
            </a:r>
            <a:r>
              <a:rPr lang="it-IT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che si occuperà dell’accessibilità dei documenti nell’INFN</a:t>
            </a: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endParaRPr lang="it-IT" sz="15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olo 2">
            <a:extLst>
              <a:ext uri="{FF2B5EF4-FFF2-40B4-BE49-F238E27FC236}">
                <a16:creationId xmlns:a16="http://schemas.microsoft.com/office/drawing/2014/main" id="{03B7915B-0FA0-EF46-F131-7E851EE714C4}"/>
              </a:ext>
            </a:extLst>
          </p:cNvPr>
          <p:cNvSpPr txBox="1">
            <a:spLocks/>
          </p:cNvSpPr>
          <p:nvPr/>
        </p:nvSpPr>
        <p:spPr>
          <a:xfrm>
            <a:off x="1399418" y="304698"/>
            <a:ext cx="9268581" cy="701731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034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Digitalizzazione delle Amministrazioni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6771" y="1006429"/>
            <a:ext cx="10593657" cy="5715046"/>
          </a:xfrm>
        </p:spPr>
        <p:txBody>
          <a:bodyPr>
            <a:normAutofit/>
          </a:bodyPr>
          <a:lstStyle/>
          <a:p>
            <a:pPr algn="just"/>
            <a:r>
              <a:rPr lang="it-IT" sz="2500" b="1" dirty="0">
                <a:solidFill>
                  <a:schemeClr val="tx1"/>
                </a:solidFill>
              </a:rPr>
              <a:t>Settembre 2021: </a:t>
            </a:r>
            <a:r>
              <a:rPr lang="it-IT" sz="2500" dirty="0">
                <a:solidFill>
                  <a:schemeClr val="tx1"/>
                </a:solidFill>
              </a:rPr>
              <a:t>erogazione di un corso di formazione alla sezione di Torino dove mi sono occupato di aspetti prettamente pratici sull’utilizzo di Alfresco, O365 in generale con focus su Calendario Outlook e integrazione con Teams, Accessibilità dei documenti.</a:t>
            </a:r>
          </a:p>
          <a:p>
            <a:pPr algn="just"/>
            <a:endParaRPr lang="it-IT" sz="2500" b="1" dirty="0">
              <a:solidFill>
                <a:schemeClr val="tx1"/>
              </a:solidFill>
            </a:endParaRPr>
          </a:p>
          <a:p>
            <a:pPr algn="just"/>
            <a:r>
              <a:rPr lang="it-IT" sz="2500" b="1" dirty="0">
                <a:solidFill>
                  <a:schemeClr val="tx1"/>
                </a:solidFill>
              </a:rPr>
              <a:t>Obiettivi prossimi mesi: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Erogazione del corso «Amministrazione Digitale» a tutte le strutture per incentivare tutti i colleghi amministrativi ad utilizzare al meglio gli strumenti software che abbiamo a disposizione.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Mettere a disposizione delle persone che seguiranno il corso una manualistica semplice che evidenzi le funzioni principali del documentale </a:t>
            </a:r>
            <a:r>
              <a:rPr lang="it-IT" sz="2500" dirty="0" err="1">
                <a:solidFill>
                  <a:schemeClr val="tx1"/>
                </a:solidFill>
              </a:rPr>
              <a:t>Alfresco</a:t>
            </a:r>
            <a:r>
              <a:rPr lang="it-IT" sz="2500" dirty="0">
                <a:solidFill>
                  <a:schemeClr val="tx1"/>
                </a:solidFill>
              </a:rPr>
              <a:t> e di alcuni prodotti Microsoft O365.</a:t>
            </a:r>
          </a:p>
          <a:p>
            <a:pPr algn="just"/>
            <a:endParaRPr lang="it-IT" sz="2500" b="1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451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Attività di Assistenza ed </a:t>
            </a:r>
            <a:r>
              <a:rPr lang="it-IT" dirty="0" err="1"/>
              <a:t>HelpDesk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6771" y="1006429"/>
            <a:ext cx="10593657" cy="5349921"/>
          </a:xfrm>
        </p:spPr>
        <p:txBody>
          <a:bodyPr>
            <a:normAutofit/>
          </a:bodyPr>
          <a:lstStyle/>
          <a:p>
            <a:pPr algn="just"/>
            <a:r>
              <a:rPr lang="it-IT" sz="2500" b="1" dirty="0">
                <a:solidFill>
                  <a:schemeClr val="tx1"/>
                </a:solidFill>
              </a:rPr>
              <a:t>2022</a:t>
            </a:r>
          </a:p>
          <a:p>
            <a:pPr algn="just"/>
            <a:r>
              <a:rPr lang="it-IT" sz="2500" dirty="0">
                <a:solidFill>
                  <a:schemeClr val="tx1"/>
                </a:solidFill>
              </a:rPr>
              <a:t>Servizio di assistenza ai colleghi dell’Amministrazione Centrale ma anche ai colleghi delle altre strutture sul territorio per la realizzazione di alcuni progetti di condivisione dei documenti sia sul documentale </a:t>
            </a:r>
            <a:r>
              <a:rPr lang="it-IT" sz="2500" dirty="0" err="1">
                <a:solidFill>
                  <a:schemeClr val="tx1"/>
                </a:solidFill>
              </a:rPr>
              <a:t>Alfresco</a:t>
            </a:r>
            <a:r>
              <a:rPr lang="it-IT" sz="2500" dirty="0">
                <a:solidFill>
                  <a:schemeClr val="tx1"/>
                </a:solidFill>
              </a:rPr>
              <a:t> che con altri software a nostra disposizione (Pandora, OneDrive…..)</a:t>
            </a: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r>
              <a:rPr lang="it-IT" sz="2500" b="1" dirty="0">
                <a:solidFill>
                  <a:schemeClr val="tx1"/>
                </a:solidFill>
              </a:rPr>
              <a:t>Prossimi mesi:</a:t>
            </a:r>
          </a:p>
          <a:p>
            <a:pPr algn="just"/>
            <a:endParaRPr lang="it-IT" sz="2500" i="1" dirty="0">
              <a:solidFill>
                <a:schemeClr val="tx1"/>
              </a:solidFill>
            </a:endParaRPr>
          </a:p>
          <a:p>
            <a:pPr algn="just"/>
            <a:r>
              <a:rPr lang="it-IT" sz="2500" dirty="0">
                <a:solidFill>
                  <a:schemeClr val="tx1"/>
                </a:solidFill>
              </a:rPr>
              <a:t>Continuazione dell’attività di assistenza per problematiche relative a condivisione di documenti e impostazione dei permessi di accesso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04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Gruppo di Lavoro ASW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6771" y="1006429"/>
            <a:ext cx="10593657" cy="5349921"/>
          </a:xfrm>
        </p:spPr>
        <p:txBody>
          <a:bodyPr>
            <a:normAutofit/>
          </a:bodyPr>
          <a:lstStyle/>
          <a:p>
            <a:pPr algn="just"/>
            <a:r>
              <a:rPr lang="it-IT" sz="2500" b="1" dirty="0">
                <a:solidFill>
                  <a:schemeClr val="tx1"/>
                </a:solidFill>
              </a:rPr>
              <a:t>2021 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Identificazione ed implementazione di un meccanismo per verificare la compatibilità dei siti web con le norme sui criteri di accessibilità che sia fruibile al personale tecnico che gestisce i siti web dell’INFN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Analisi caratteristiche siti web e valutazione attuale della rispondenza ai requisiti di accessibilità (scansione ciclica ogni 5 giorni tramite la piattaforma </a:t>
            </a:r>
            <a:r>
              <a:rPr lang="it-IT" sz="2500" dirty="0" err="1">
                <a:solidFill>
                  <a:schemeClr val="tx1"/>
                </a:solidFill>
              </a:rPr>
              <a:t>SiteImprove</a:t>
            </a:r>
            <a:r>
              <a:rPr lang="it-IT" sz="2500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Valutazione delle caratteristiche delle pagine dei nostri siti per la compilazione della Dichiarazione di accessibilità per tutti i siti web INFN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Progettazione e realizzazione del nuovo sito web principale </a:t>
            </a:r>
            <a:r>
              <a:rPr lang="it-IT" sz="2500" dirty="0">
                <a:solidFill>
                  <a:schemeClr val="tx1"/>
                </a:solidFill>
                <a:hlinkClick r:id="rId2"/>
              </a:rPr>
              <a:t>https://www.infn.it</a:t>
            </a:r>
            <a:r>
              <a:rPr lang="it-IT" sz="2500" dirty="0">
                <a:solidFill>
                  <a:schemeClr val="tx1"/>
                </a:solidFill>
              </a:rPr>
              <a:t> e delle possibili declinazioni per i siti di AC, di struttura (Laboratori e Sezioni), di Commissione Scientifica al fine di rafforzare l’identità digitale dell’INFN </a:t>
            </a:r>
          </a:p>
          <a:p>
            <a:pPr marL="342900" indent="-342900" algn="just">
              <a:buFontTx/>
              <a:buChar char="-"/>
            </a:pPr>
            <a:endParaRPr lang="it-IT" sz="2500" dirty="0">
              <a:solidFill>
                <a:schemeClr val="tx1"/>
              </a:solidFill>
            </a:endParaRP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564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5A3729E-26C2-49A2-9D41-8457FD69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418" y="304698"/>
            <a:ext cx="9268581" cy="701731"/>
          </a:xfrm>
        </p:spPr>
        <p:txBody>
          <a:bodyPr/>
          <a:lstStyle/>
          <a:p>
            <a:r>
              <a:rPr lang="it-IT" dirty="0"/>
              <a:t>Gruppo di Lavoro ASW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CB99A2-567C-42CC-A9F4-E73D3B0A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165" y="1285211"/>
            <a:ext cx="10593657" cy="4725297"/>
          </a:xfrm>
        </p:spPr>
        <p:txBody>
          <a:bodyPr>
            <a:normAutofit/>
          </a:bodyPr>
          <a:lstStyle/>
          <a:p>
            <a:pPr algn="just"/>
            <a:r>
              <a:rPr lang="it-IT" sz="2500" b="1" dirty="0">
                <a:solidFill>
                  <a:schemeClr val="tx1"/>
                </a:solidFill>
              </a:rPr>
              <a:t>2022 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Stesura capitolato gara d’appalto per la realizzazione del sito web istituzionale </a:t>
            </a:r>
            <a:r>
              <a:rPr lang="it-IT" sz="2500" dirty="0">
                <a:solidFill>
                  <a:schemeClr val="tx1"/>
                </a:solidFill>
                <a:hlinkClick r:id="rId2"/>
              </a:rPr>
              <a:t>www.infn.it</a:t>
            </a:r>
            <a:endParaRPr lang="it-IT" sz="25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Incontro con potenziali fornitori sulla fattibilità dei lavori richiesti e quantificazione dei costi (contattate 7 ditte, hanno risposto in 5)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Analisi delle proposte ricevute sugli aspetti tecnici ed economici</a:t>
            </a:r>
          </a:p>
          <a:p>
            <a:pPr marL="342900" indent="-342900" algn="just">
              <a:buFontTx/>
              <a:buChar char="-"/>
            </a:pPr>
            <a:r>
              <a:rPr lang="it-IT" sz="2500" dirty="0">
                <a:solidFill>
                  <a:schemeClr val="tx1"/>
                </a:solidFill>
              </a:rPr>
              <a:t>Tra le proposte ricevute sono state selezionate 3 aziende con le quali ci sarà un ulteriore incontro di approfondimento su vari aspetti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349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DFD00B3-7645-4E84-87CD-C162A1E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Gianluca Perillo - Direzione Sistemi Informativi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7C98A-1F29-4471-913B-9F9831F0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D798-1883-974D-96D0-4E82B243DEDE}" type="slidenum">
              <a:rPr lang="it-IT" smtClean="0"/>
              <a:t>9</a:t>
            </a:fld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6284EB7A-EE4F-4A5A-A32A-0D7A64DB8F56}"/>
              </a:ext>
            </a:extLst>
          </p:cNvPr>
          <p:cNvSpPr/>
          <p:nvPr/>
        </p:nvSpPr>
        <p:spPr>
          <a:xfrm>
            <a:off x="1222407" y="1191127"/>
            <a:ext cx="9599895" cy="42856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500" dirty="0"/>
              <a:t>Creare un riferimento per i colleghi dell’INFN all’interno dell’UTD sulle tematiche degli strumenti per la digitalizzazione e l’accessibilità dei documenti</a:t>
            </a:r>
          </a:p>
        </p:txBody>
      </p:sp>
    </p:spTree>
    <p:extLst>
      <p:ext uri="{BB962C8B-B14F-4D97-AF65-F5344CB8AC3E}">
        <p14:creationId xmlns:p14="http://schemas.microsoft.com/office/powerpoint/2010/main" val="261917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759</Words>
  <Application>Microsoft Office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Tema di Office</vt:lpstr>
      <vt:lpstr>Accessibilità e strumenti per la digitalizzazione   Plenaria DSI - Torino, 7-9 Giugno 2022</vt:lpstr>
      <vt:lpstr>Compiti e Obiettivi all’interno dell’ufficio</vt:lpstr>
      <vt:lpstr>Compiti e Obiettivi all’interno dell’ufficio</vt:lpstr>
      <vt:lpstr>Studio di nuovi strumenti per la digitalizzazione</vt:lpstr>
      <vt:lpstr>Digitalizzazione delle Amministrazioni</vt:lpstr>
      <vt:lpstr>Attività di Assistenza ed HelpDesk</vt:lpstr>
      <vt:lpstr>Gruppo di Lavoro ASW</vt:lpstr>
      <vt:lpstr>Gruppo di Lavoro ASW</vt:lpstr>
      <vt:lpstr>Presentazione standard di PowerPoint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Perillo</dc:creator>
  <cp:lastModifiedBy>Gianluca Perillo</cp:lastModifiedBy>
  <cp:revision>18</cp:revision>
  <dcterms:created xsi:type="dcterms:W3CDTF">2021-09-09T08:00:54Z</dcterms:created>
  <dcterms:modified xsi:type="dcterms:W3CDTF">2022-05-31T12:59:17Z</dcterms:modified>
</cp:coreProperties>
</file>