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6" r:id="rId1"/>
  </p:sldMasterIdLst>
  <p:notesMasterIdLst>
    <p:notesMasterId r:id="rId17"/>
  </p:notesMasterIdLst>
  <p:sldIdLst>
    <p:sldId id="291" r:id="rId2"/>
    <p:sldId id="313" r:id="rId3"/>
    <p:sldId id="320" r:id="rId4"/>
    <p:sldId id="281" r:id="rId5"/>
    <p:sldId id="316" r:id="rId6"/>
    <p:sldId id="304" r:id="rId7"/>
    <p:sldId id="300" r:id="rId8"/>
    <p:sldId id="324" r:id="rId9"/>
    <p:sldId id="317" r:id="rId10"/>
    <p:sldId id="318" r:id="rId11"/>
    <p:sldId id="319" r:id="rId12"/>
    <p:sldId id="308" r:id="rId13"/>
    <p:sldId id="311" r:id="rId14"/>
    <p:sldId id="325" r:id="rId15"/>
    <p:sldId id="32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ssistenza utente" id="{61FA8827-9493-47AB-B63F-9AAF8FBB11B8}">
          <p14:sldIdLst>
            <p14:sldId id="291"/>
            <p14:sldId id="313"/>
            <p14:sldId id="320"/>
            <p14:sldId id="281"/>
            <p14:sldId id="316"/>
            <p14:sldId id="304"/>
            <p14:sldId id="300"/>
            <p14:sldId id="324"/>
            <p14:sldId id="317"/>
            <p14:sldId id="318"/>
            <p14:sldId id="319"/>
            <p14:sldId id="308"/>
            <p14:sldId id="311"/>
            <p14:sldId id="325"/>
            <p14:sldId id="32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E815A1E-F416-4A8E-2562-B42D0959443D}" name="Barbara Demin" initials="BD" userId="S::bdemin@infn.it::c457065a-2420-4756-9846-5915a1265946" providerId="AD"/>
  <p188:author id="{87C79592-EAA4-E9C4-7381-2CB2109D67D2}" name="Alberto Moni" initials="AM" userId="S::moni@infn.it::546c147c-c4a9-42a8-b697-901c7fae71d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berto Moni" initials="AM" lastIdx="1" clrIdx="0">
    <p:extLst>
      <p:ext uri="{19B8F6BF-5375-455C-9EA6-DF929625EA0E}">
        <p15:presenceInfo xmlns:p15="http://schemas.microsoft.com/office/powerpoint/2012/main" userId="S::moni@infn.it::546c147c-c4a9-42a8-b697-901c7fae71d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B2B2"/>
    <a:srgbClr val="2E946B"/>
    <a:srgbClr val="EAF6D9"/>
    <a:srgbClr val="EBEBEB"/>
    <a:srgbClr val="5FCBE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B5FE0D-C3D5-4C87-962B-CDA7522C45F0}" v="5335" dt="2021-12-02T00:11:58.931"/>
    <p1510:client id="{5D12AF81-27CC-4D9E-A847-BBAAC666457B}" v="2" dt="2022-06-01T14:43:09.918"/>
    <p1510:client id="{AA8F1649-C253-482A-848F-099E54233364}" v="232" dt="2022-06-01T13:19:57.30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Stile medio 4 - Colore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85290" autoAdjust="0"/>
  </p:normalViewPr>
  <p:slideViewPr>
    <p:cSldViewPr snapToGrid="0">
      <p:cViewPr>
        <p:scale>
          <a:sx n="60" d="100"/>
          <a:sy n="60" d="100"/>
        </p:scale>
        <p:origin x="280" y="-84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bara Demin" userId="S::bdemin@infn.it::c457065a-2420-4756-9846-5915a1265946" providerId="AD" clId="Web-{86DD3106-C03D-4521-AB58-EFDD7C6B1EE7}"/>
    <pc:docChg chg="mod">
      <pc:chgData name="Barbara Demin" userId="S::bdemin@infn.it::c457065a-2420-4756-9846-5915a1265946" providerId="AD" clId="Web-{86DD3106-C03D-4521-AB58-EFDD7C6B1EE7}" dt="2021-11-23T10:28:27.743" v="3"/>
      <pc:docMkLst>
        <pc:docMk/>
      </pc:docMkLst>
      <pc:sldChg chg="addCm modCm">
        <pc:chgData name="Barbara Demin" userId="S::bdemin@infn.it::c457065a-2420-4756-9846-5915a1265946" providerId="AD" clId="Web-{86DD3106-C03D-4521-AB58-EFDD7C6B1EE7}" dt="2021-11-23T10:28:27.743" v="3"/>
        <pc:sldMkLst>
          <pc:docMk/>
          <pc:sldMk cId="2523322711" sldId="265"/>
        </pc:sldMkLst>
      </pc:sldChg>
      <pc:sldChg chg="addCm">
        <pc:chgData name="Barbara Demin" userId="S::bdemin@infn.it::c457065a-2420-4756-9846-5915a1265946" providerId="AD" clId="Web-{86DD3106-C03D-4521-AB58-EFDD7C6B1EE7}" dt="2021-11-23T10:01:16.716" v="1"/>
        <pc:sldMkLst>
          <pc:docMk/>
          <pc:sldMk cId="1874815254" sldId="277"/>
        </pc:sldMkLst>
      </pc:sldChg>
    </pc:docChg>
  </pc:docChgLst>
  <pc:docChgLst>
    <pc:chgData name="Barbara Demin" userId="S::bdemin@infn.it::c457065a-2420-4756-9846-5915a1265946" providerId="AD" clId="Web-{EAE601CA-18FA-4ED9-9720-0BB3160E1A2D}"/>
    <pc:docChg chg="modSld">
      <pc:chgData name="Barbara Demin" userId="S::bdemin@infn.it::c457065a-2420-4756-9846-5915a1265946" providerId="AD" clId="Web-{EAE601CA-18FA-4ED9-9720-0BB3160E1A2D}" dt="2021-11-23T11:26:40.962" v="9"/>
      <pc:docMkLst>
        <pc:docMk/>
      </pc:docMkLst>
      <pc:sldChg chg="modSp">
        <pc:chgData name="Barbara Demin" userId="S::bdemin@infn.it::c457065a-2420-4756-9846-5915a1265946" providerId="AD" clId="Web-{EAE601CA-18FA-4ED9-9720-0BB3160E1A2D}" dt="2021-11-23T11:11:38.765" v="2" actId="20577"/>
        <pc:sldMkLst>
          <pc:docMk/>
          <pc:sldMk cId="779989625" sldId="259"/>
        </pc:sldMkLst>
        <pc:spChg chg="mod">
          <ac:chgData name="Barbara Demin" userId="S::bdemin@infn.it::c457065a-2420-4756-9846-5915a1265946" providerId="AD" clId="Web-{EAE601CA-18FA-4ED9-9720-0BB3160E1A2D}" dt="2021-11-23T11:11:38.765" v="2" actId="20577"/>
          <ac:spMkLst>
            <pc:docMk/>
            <pc:sldMk cId="779989625" sldId="259"/>
            <ac:spMk id="3" creationId="{5A29AAA9-8826-4F01-AD8A-EA02A4F8E379}"/>
          </ac:spMkLst>
        </pc:spChg>
      </pc:sldChg>
      <pc:sldChg chg="modSp">
        <pc:chgData name="Barbara Demin" userId="S::bdemin@infn.it::c457065a-2420-4756-9846-5915a1265946" providerId="AD" clId="Web-{EAE601CA-18FA-4ED9-9720-0BB3160E1A2D}" dt="2021-11-23T11:13:56.847" v="7" actId="20577"/>
        <pc:sldMkLst>
          <pc:docMk/>
          <pc:sldMk cId="3236918896" sldId="261"/>
        </pc:sldMkLst>
        <pc:spChg chg="mod">
          <ac:chgData name="Barbara Demin" userId="S::bdemin@infn.it::c457065a-2420-4756-9846-5915a1265946" providerId="AD" clId="Web-{EAE601CA-18FA-4ED9-9720-0BB3160E1A2D}" dt="2021-11-23T11:13:56.847" v="7" actId="20577"/>
          <ac:spMkLst>
            <pc:docMk/>
            <pc:sldMk cId="3236918896" sldId="261"/>
            <ac:spMk id="3" creationId="{5A29AAA9-8826-4F01-AD8A-EA02A4F8E379}"/>
          </ac:spMkLst>
        </pc:spChg>
      </pc:sldChg>
      <pc:sldChg chg="addCm modCm">
        <pc:chgData name="Barbara Demin" userId="S::bdemin@infn.it::c457065a-2420-4756-9846-5915a1265946" providerId="AD" clId="Web-{EAE601CA-18FA-4ED9-9720-0BB3160E1A2D}" dt="2021-11-23T11:26:40.962" v="9"/>
        <pc:sldMkLst>
          <pc:docMk/>
          <pc:sldMk cId="1633050856" sldId="262"/>
        </pc:sldMkLst>
      </pc:sldChg>
      <pc:sldChg chg="modCm">
        <pc:chgData name="Barbara Demin" userId="S::bdemin@infn.it::c457065a-2420-4756-9846-5915a1265946" providerId="AD" clId="Web-{EAE601CA-18FA-4ED9-9720-0BB3160E1A2D}" dt="2021-11-23T11:06:33.225" v="0"/>
        <pc:sldMkLst>
          <pc:docMk/>
          <pc:sldMk cId="2523322711" sldId="265"/>
        </pc:sldMkLst>
      </pc:sldChg>
      <pc:sldChg chg="modSp">
        <pc:chgData name="Barbara Demin" userId="S::bdemin@infn.it::c457065a-2420-4756-9846-5915a1265946" providerId="AD" clId="Web-{EAE601CA-18FA-4ED9-9720-0BB3160E1A2D}" dt="2021-11-23T11:11:56.187" v="5" actId="20577"/>
        <pc:sldMkLst>
          <pc:docMk/>
          <pc:sldMk cId="854946223" sldId="272"/>
        </pc:sldMkLst>
        <pc:spChg chg="mod">
          <ac:chgData name="Barbara Demin" userId="S::bdemin@infn.it::c457065a-2420-4756-9846-5915a1265946" providerId="AD" clId="Web-{EAE601CA-18FA-4ED9-9720-0BB3160E1A2D}" dt="2021-11-23T11:11:56.187" v="5" actId="20577"/>
          <ac:spMkLst>
            <pc:docMk/>
            <pc:sldMk cId="854946223" sldId="272"/>
            <ac:spMk id="5" creationId="{895F1DE8-CA87-423D-8ED4-185A8A847B8D}"/>
          </ac:spMkLst>
        </pc:spChg>
      </pc:sldChg>
    </pc:docChg>
  </pc:docChgLst>
  <pc:docChgLst>
    <pc:chgData name="Alberto Moni" userId="546c147c-c4a9-42a8-b697-901c7fae71d7" providerId="ADAL" clId="{43B5FE0D-C3D5-4C87-962B-CDA7522C45F0}"/>
    <pc:docChg chg="undo redo custSel addSld delSld modSld sldOrd addMainMaster delMainMaster addSection delSection modSection">
      <pc:chgData name="Alberto Moni" userId="546c147c-c4a9-42a8-b697-901c7fae71d7" providerId="ADAL" clId="{43B5FE0D-C3D5-4C87-962B-CDA7522C45F0}" dt="2021-12-02T00:12:24.008" v="29326" actId="1076"/>
      <pc:docMkLst>
        <pc:docMk/>
      </pc:docMkLst>
      <pc:sldChg chg="addSp delSp modSp del mod setBg modClrScheme addAnim delAnim modAnim setClrOvrMap delDesignElem chgLayout modNotes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2601785496" sldId="256"/>
        </pc:sldMkLst>
        <pc:spChg chg="mod">
          <ac:chgData name="Alberto Moni" userId="546c147c-c4a9-42a8-b697-901c7fae71d7" providerId="ADAL" clId="{43B5FE0D-C3D5-4C87-962B-CDA7522C45F0}" dt="2021-11-25T18:16:33.229" v="25987" actId="207"/>
          <ac:spMkLst>
            <pc:docMk/>
            <pc:sldMk cId="2601785496" sldId="256"/>
            <ac:spMk id="2" creationId="{D4A26F8B-5789-447C-9681-3A7D23BD02C3}"/>
          </ac:spMkLst>
        </pc:spChg>
        <pc:spChg chg="del mod">
          <ac:chgData name="Alberto Moni" userId="546c147c-c4a9-42a8-b697-901c7fae71d7" providerId="ADAL" clId="{43B5FE0D-C3D5-4C87-962B-CDA7522C45F0}" dt="2021-11-17T17:05:48.659" v="6227" actId="478"/>
          <ac:spMkLst>
            <pc:docMk/>
            <pc:sldMk cId="2601785496" sldId="256"/>
            <ac:spMk id="3" creationId="{BF50F5ED-782E-443B-B3F4-DADCC9D8DFEB}"/>
          </ac:spMkLst>
        </pc:spChg>
        <pc:spChg chg="add del">
          <ac:chgData name="Alberto Moni" userId="546c147c-c4a9-42a8-b697-901c7fae71d7" providerId="ADAL" clId="{43B5FE0D-C3D5-4C87-962B-CDA7522C45F0}" dt="2021-11-16T09:29:17.732" v="53"/>
          <ac:spMkLst>
            <pc:docMk/>
            <pc:sldMk cId="2601785496" sldId="256"/>
            <ac:spMk id="5" creationId="{55B419A7-F817-4767-8CCB-FB0E189C4ACD}"/>
          </ac:spMkLst>
        </pc:spChg>
        <pc:spChg chg="add del">
          <ac:chgData name="Alberto Moni" userId="546c147c-c4a9-42a8-b697-901c7fae71d7" providerId="ADAL" clId="{43B5FE0D-C3D5-4C87-962B-CDA7522C45F0}" dt="2021-11-16T09:29:17.732" v="53"/>
          <ac:spMkLst>
            <pc:docMk/>
            <pc:sldMk cId="2601785496" sldId="256"/>
            <ac:spMk id="8" creationId="{ADA271CD-3011-4A05-B4A3-80F1794684F2}"/>
          </ac:spMkLst>
        </pc:spChg>
        <pc:spChg chg="add del">
          <ac:chgData name="Alberto Moni" userId="546c147c-c4a9-42a8-b697-901c7fae71d7" providerId="ADAL" clId="{43B5FE0D-C3D5-4C87-962B-CDA7522C45F0}" dt="2021-11-16T09:27:06.779" v="46" actId="26606"/>
          <ac:spMkLst>
            <pc:docMk/>
            <pc:sldMk cId="2601785496" sldId="256"/>
            <ac:spMk id="9" creationId="{6FB6BA45-21D7-4ECD-971E-90FC03AE182A}"/>
          </ac:spMkLst>
        </pc:spChg>
        <pc:spChg chg="add del mod">
          <ac:chgData name="Alberto Moni" userId="546c147c-c4a9-42a8-b697-901c7fae71d7" providerId="ADAL" clId="{43B5FE0D-C3D5-4C87-962B-CDA7522C45F0}" dt="2021-11-17T17:10:02.611" v="6237" actId="478"/>
          <ac:spMkLst>
            <pc:docMk/>
            <pc:sldMk cId="2601785496" sldId="256"/>
            <ac:spMk id="10" creationId="{4E38E7B4-A585-4FC2-9E5F-0B6FFDAF8B1D}"/>
          </ac:spMkLst>
        </pc:spChg>
        <pc:spChg chg="add del">
          <ac:chgData name="Alberto Moni" userId="546c147c-c4a9-42a8-b697-901c7fae71d7" providerId="ADAL" clId="{43B5FE0D-C3D5-4C87-962B-CDA7522C45F0}" dt="2021-11-16T09:27:06.779" v="46" actId="26606"/>
          <ac:spMkLst>
            <pc:docMk/>
            <pc:sldMk cId="2601785496" sldId="256"/>
            <ac:spMk id="11" creationId="{EED8D03E-F375-4E67-B932-FF9B007BB420}"/>
          </ac:spMkLst>
        </pc:spChg>
        <pc:spChg chg="add mod">
          <ac:chgData name="Alberto Moni" userId="546c147c-c4a9-42a8-b697-901c7fae71d7" providerId="ADAL" clId="{43B5FE0D-C3D5-4C87-962B-CDA7522C45F0}" dt="2021-11-23T15:27:34.445" v="23145" actId="20577"/>
          <ac:spMkLst>
            <pc:docMk/>
            <pc:sldMk cId="2601785496" sldId="256"/>
            <ac:spMk id="12" creationId="{6C540433-88EA-4A9B-9D55-E31D7752397B}"/>
          </ac:spMkLst>
        </pc:spChg>
        <pc:spChg chg="add del">
          <ac:chgData name="Alberto Moni" userId="546c147c-c4a9-42a8-b697-901c7fae71d7" providerId="ADAL" clId="{43B5FE0D-C3D5-4C87-962B-CDA7522C45F0}" dt="2021-11-16T09:27:26.290" v="49"/>
          <ac:spMkLst>
            <pc:docMk/>
            <pc:sldMk cId="2601785496" sldId="256"/>
            <ac:spMk id="13" creationId="{F616A82B-4290-46E7-BF7E-9119EFAF9B7F}"/>
          </ac:spMkLst>
        </pc:spChg>
        <pc:spChg chg="add mod">
          <ac:chgData name="Alberto Moni" userId="546c147c-c4a9-42a8-b697-901c7fae71d7" providerId="ADAL" clId="{43B5FE0D-C3D5-4C87-962B-CDA7522C45F0}" dt="2021-11-23T15:27:49.017" v="23167" actId="1038"/>
          <ac:spMkLst>
            <pc:docMk/>
            <pc:sldMk cId="2601785496" sldId="256"/>
            <ac:spMk id="15" creationId="{02D64E6A-4ABC-43BC-A5CF-48E6EFCED756}"/>
          </ac:spMkLst>
        </pc:spChg>
        <pc:spChg chg="add mod">
          <ac:chgData name="Alberto Moni" userId="546c147c-c4a9-42a8-b697-901c7fae71d7" providerId="ADAL" clId="{43B5FE0D-C3D5-4C87-962B-CDA7522C45F0}" dt="2021-11-17T23:07:23.838" v="6536" actId="1076"/>
          <ac:spMkLst>
            <pc:docMk/>
            <pc:sldMk cId="2601785496" sldId="256"/>
            <ac:spMk id="17" creationId="{BAE19976-EEE4-425C-9CBE-033315D46DE4}"/>
          </ac:spMkLst>
        </pc:spChg>
        <pc:spChg chg="add mod">
          <ac:chgData name="Alberto Moni" userId="546c147c-c4a9-42a8-b697-901c7fae71d7" providerId="ADAL" clId="{43B5FE0D-C3D5-4C87-962B-CDA7522C45F0}" dt="2021-11-17T23:07:20.007" v="6535" actId="1076"/>
          <ac:spMkLst>
            <pc:docMk/>
            <pc:sldMk cId="2601785496" sldId="256"/>
            <ac:spMk id="18" creationId="{CD1EB295-D620-494F-8E31-EBC5F85457B5}"/>
          </ac:spMkLst>
        </pc:spChg>
        <pc:spChg chg="add mod">
          <ac:chgData name="Alberto Moni" userId="546c147c-c4a9-42a8-b697-901c7fae71d7" providerId="ADAL" clId="{43B5FE0D-C3D5-4C87-962B-CDA7522C45F0}" dt="2021-11-17T23:07:28.382" v="6537" actId="1076"/>
          <ac:spMkLst>
            <pc:docMk/>
            <pc:sldMk cId="2601785496" sldId="256"/>
            <ac:spMk id="19" creationId="{8BBAA864-1F32-4405-9785-09F2053692B8}"/>
          </ac:spMkLst>
        </pc:spChg>
        <pc:spChg chg="add mod">
          <ac:chgData name="Alberto Moni" userId="546c147c-c4a9-42a8-b697-901c7fae71d7" providerId="ADAL" clId="{43B5FE0D-C3D5-4C87-962B-CDA7522C45F0}" dt="2021-11-17T23:07:32.903" v="6538" actId="1076"/>
          <ac:spMkLst>
            <pc:docMk/>
            <pc:sldMk cId="2601785496" sldId="256"/>
            <ac:spMk id="21" creationId="{F556D707-A6C0-4CA1-85A2-DF605F0167C6}"/>
          </ac:spMkLst>
        </pc:spChg>
        <pc:spChg chg="add mod">
          <ac:chgData name="Alberto Moni" userId="546c147c-c4a9-42a8-b697-901c7fae71d7" providerId="ADAL" clId="{43B5FE0D-C3D5-4C87-962B-CDA7522C45F0}" dt="2021-11-17T23:05:17.390" v="6521" actId="14100"/>
          <ac:spMkLst>
            <pc:docMk/>
            <pc:sldMk cId="2601785496" sldId="256"/>
            <ac:spMk id="23" creationId="{3162549B-769F-4958-A683-B9644E5A0F70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4" creationId="{93B0753A-D9E8-434A-9E89-E52EAF929B1B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5" creationId="{1878C3C4-A8B9-4841-BF83-5AFAA378C3B0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6" creationId="{C6A8B928-34C4-4376-91EE-991E3EA45BDD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7" creationId="{592816E0-F261-4BEF-9B42-229D9B9A7243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8" creationId="{82B25ECD-294C-4F0D-B258-A0EFE182DA4C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29" creationId="{2AF371AB-D37A-4387-80CF-4B6C77151AAC}"/>
          </ac:spMkLst>
        </pc:spChg>
        <pc:spChg chg="add mod">
          <ac:chgData name="Alberto Moni" userId="546c147c-c4a9-42a8-b697-901c7fae71d7" providerId="ADAL" clId="{43B5FE0D-C3D5-4C87-962B-CDA7522C45F0}" dt="2021-11-17T17:12:47.606" v="6289" actId="571"/>
          <ac:spMkLst>
            <pc:docMk/>
            <pc:sldMk cId="2601785496" sldId="256"/>
            <ac:spMk id="30" creationId="{F13D67A2-FB45-446D-848A-D82CA0E4C922}"/>
          </ac:spMkLst>
        </pc:spChg>
        <pc:spChg chg="add del mod">
          <ac:chgData name="Alberto Moni" userId="546c147c-c4a9-42a8-b697-901c7fae71d7" providerId="ADAL" clId="{43B5FE0D-C3D5-4C87-962B-CDA7522C45F0}" dt="2021-11-17T17:17:04.680" v="6401" actId="478"/>
          <ac:spMkLst>
            <pc:docMk/>
            <pc:sldMk cId="2601785496" sldId="256"/>
            <ac:spMk id="31" creationId="{447A02DB-3FD3-47E1-BAC5-EEF5E4A321C2}"/>
          </ac:spMkLst>
        </pc:spChg>
        <pc:spChg chg="add del mod">
          <ac:chgData name="Alberto Moni" userId="546c147c-c4a9-42a8-b697-901c7fae71d7" providerId="ADAL" clId="{43B5FE0D-C3D5-4C87-962B-CDA7522C45F0}" dt="2021-11-17T17:25:09.788" v="6492" actId="478"/>
          <ac:spMkLst>
            <pc:docMk/>
            <pc:sldMk cId="2601785496" sldId="256"/>
            <ac:spMk id="37" creationId="{CF488440-4B35-4245-BAA8-D07B6D33C885}"/>
          </ac:spMkLst>
        </pc:spChg>
        <pc:picChg chg="add del">
          <ac:chgData name="Alberto Moni" userId="546c147c-c4a9-42a8-b697-901c7fae71d7" providerId="ADAL" clId="{43B5FE0D-C3D5-4C87-962B-CDA7522C45F0}" dt="2021-11-16T09:27:06.779" v="46" actId="26606"/>
          <ac:picMkLst>
            <pc:docMk/>
            <pc:sldMk cId="2601785496" sldId="256"/>
            <ac:picMk id="4" creationId="{9E303A22-6029-4387-B389-5A88BE399F3B}"/>
          </ac:picMkLst>
        </pc:picChg>
        <pc:picChg chg="add mod ord modVis">
          <ac:chgData name="Alberto Moni" userId="546c147c-c4a9-42a8-b697-901c7fae71d7" providerId="ADAL" clId="{43B5FE0D-C3D5-4C87-962B-CDA7522C45F0}" dt="2021-11-25T18:16:40.052" v="25988" actId="14429"/>
          <ac:picMkLst>
            <pc:docMk/>
            <pc:sldMk cId="2601785496" sldId="256"/>
            <ac:picMk id="4" creationId="{CA10E5F5-FDF8-40A7-9329-6DC46DC2FE1A}"/>
          </ac:picMkLst>
        </pc:picChg>
        <pc:picChg chg="add del">
          <ac:chgData name="Alberto Moni" userId="546c147c-c4a9-42a8-b697-901c7fae71d7" providerId="ADAL" clId="{43B5FE0D-C3D5-4C87-962B-CDA7522C45F0}" dt="2021-11-16T09:29:19.472" v="54" actId="478"/>
          <ac:picMkLst>
            <pc:docMk/>
            <pc:sldMk cId="2601785496" sldId="256"/>
            <ac:picMk id="7" creationId="{EA8D1F90-0621-43A7-915B-04880FF22575}"/>
          </ac:picMkLst>
        </pc:picChg>
        <pc:picChg chg="add del">
          <ac:chgData name="Alberto Moni" userId="546c147c-c4a9-42a8-b697-901c7fae71d7" providerId="ADAL" clId="{43B5FE0D-C3D5-4C87-962B-CDA7522C45F0}" dt="2021-11-16T09:27:50.314" v="50" actId="478"/>
          <ac:picMkLst>
            <pc:docMk/>
            <pc:sldMk cId="2601785496" sldId="256"/>
            <ac:picMk id="14" creationId="{C8388DC6-86C0-4339-A7FD-A109865A48F3}"/>
          </ac:picMkLst>
        </pc:picChg>
        <pc:picChg chg="add del mod">
          <ac:chgData name="Alberto Moni" userId="546c147c-c4a9-42a8-b697-901c7fae71d7" providerId="ADAL" clId="{43B5FE0D-C3D5-4C87-962B-CDA7522C45F0}" dt="2021-11-23T11:54:39.525" v="23112" actId="478"/>
          <ac:picMkLst>
            <pc:docMk/>
            <pc:sldMk cId="2601785496" sldId="256"/>
            <ac:picMk id="16" creationId="{03CEE2C1-F23B-49C0-AC6F-21A6EDB1DF2F}"/>
          </ac:picMkLst>
        </pc:picChg>
        <pc:picChg chg="add del mod">
          <ac:chgData name="Alberto Moni" userId="546c147c-c4a9-42a8-b697-901c7fae71d7" providerId="ADAL" clId="{43B5FE0D-C3D5-4C87-962B-CDA7522C45F0}" dt="2021-11-17T23:08:48.441" v="6544" actId="478"/>
          <ac:picMkLst>
            <pc:docMk/>
            <pc:sldMk cId="2601785496" sldId="256"/>
            <ac:picMk id="52" creationId="{A815CA67-0768-46B5-A884-F24FEFE611AC}"/>
          </ac:picMkLst>
        </pc:picChg>
        <pc:picChg chg="add del mod ord">
          <ac:chgData name="Alberto Moni" userId="546c147c-c4a9-42a8-b697-901c7fae71d7" providerId="ADAL" clId="{43B5FE0D-C3D5-4C87-962B-CDA7522C45F0}" dt="2021-11-17T23:13:02.463" v="6561" actId="478"/>
          <ac:picMkLst>
            <pc:docMk/>
            <pc:sldMk cId="2601785496" sldId="256"/>
            <ac:picMk id="54" creationId="{FE742B13-4182-432D-BE02-A93D1013F4AE}"/>
          </ac:picMkLst>
        </pc:picChg>
        <pc:picChg chg="add del mod">
          <ac:chgData name="Alberto Moni" userId="546c147c-c4a9-42a8-b697-901c7fae71d7" providerId="ADAL" clId="{43B5FE0D-C3D5-4C87-962B-CDA7522C45F0}" dt="2021-11-17T23:13:43.102" v="6566" actId="478"/>
          <ac:picMkLst>
            <pc:docMk/>
            <pc:sldMk cId="2601785496" sldId="256"/>
            <ac:picMk id="56" creationId="{FD7D53EF-8CD1-4FAA-B60F-B1148518BF8B}"/>
          </ac:picMkLst>
        </pc:picChg>
        <pc:picChg chg="add mod">
          <ac:chgData name="Alberto Moni" userId="546c147c-c4a9-42a8-b697-901c7fae71d7" providerId="ADAL" clId="{43B5FE0D-C3D5-4C87-962B-CDA7522C45F0}" dt="2021-11-17T23:13:46.934" v="6567" actId="1076"/>
          <ac:picMkLst>
            <pc:docMk/>
            <pc:sldMk cId="2601785496" sldId="256"/>
            <ac:picMk id="58" creationId="{EA988A30-C5B5-4F48-B0B1-C5012B2ABB73}"/>
          </ac:picMkLst>
        </pc:picChg>
        <pc:cxnChg chg="add del">
          <ac:chgData name="Alberto Moni" userId="546c147c-c4a9-42a8-b697-901c7fae71d7" providerId="ADAL" clId="{43B5FE0D-C3D5-4C87-962B-CDA7522C45F0}" dt="2021-11-16T09:29:17.732" v="53"/>
          <ac:cxnSpMkLst>
            <pc:docMk/>
            <pc:sldMk cId="2601785496" sldId="256"/>
            <ac:cxnSpMk id="6" creationId="{E3B95BE3-D5B2-4F38-9A01-17866C9FBA6E}"/>
          </ac:cxnSpMkLst>
        </pc:cxnChg>
        <pc:cxnChg chg="add mod">
          <ac:chgData name="Alberto Moni" userId="546c147c-c4a9-42a8-b697-901c7fae71d7" providerId="ADAL" clId="{43B5FE0D-C3D5-4C87-962B-CDA7522C45F0}" dt="2021-11-17T23:07:32.903" v="6538" actId="1076"/>
          <ac:cxnSpMkLst>
            <pc:docMk/>
            <pc:sldMk cId="2601785496" sldId="256"/>
            <ac:cxnSpMk id="33" creationId="{E9FC6B46-9D49-4E56-AC12-FB62CEB272FF}"/>
          </ac:cxnSpMkLst>
        </pc:cxnChg>
        <pc:cxnChg chg="add mod">
          <ac:chgData name="Alberto Moni" userId="546c147c-c4a9-42a8-b697-901c7fae71d7" providerId="ADAL" clId="{43B5FE0D-C3D5-4C87-962B-CDA7522C45F0}" dt="2021-11-17T23:07:28.382" v="6537" actId="1076"/>
          <ac:cxnSpMkLst>
            <pc:docMk/>
            <pc:sldMk cId="2601785496" sldId="256"/>
            <ac:cxnSpMk id="36" creationId="{D049911A-6575-4DB7-AE14-3D5DF408F830}"/>
          </ac:cxnSpMkLst>
        </pc:cxnChg>
      </pc:sldChg>
      <pc:sldChg chg="addSp delSp modSp new del mod ord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2981762644" sldId="257"/>
        </pc:sldMkLst>
        <pc:spChg chg="mod">
          <ac:chgData name="Alberto Moni" userId="546c147c-c4a9-42a8-b697-901c7fae71d7" providerId="ADAL" clId="{43B5FE0D-C3D5-4C87-962B-CDA7522C45F0}" dt="2021-11-22T12:56:34.641" v="12912" actId="20577"/>
          <ac:spMkLst>
            <pc:docMk/>
            <pc:sldMk cId="2981762644" sldId="257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2T09:46:21.681" v="8279" actId="478"/>
          <ac:spMkLst>
            <pc:docMk/>
            <pc:sldMk cId="2981762644" sldId="257"/>
            <ac:spMk id="3" creationId="{5A29AAA9-8826-4F01-AD8A-EA02A4F8E379}"/>
          </ac:spMkLst>
        </pc:spChg>
        <pc:spChg chg="add del mod">
          <ac:chgData name="Alberto Moni" userId="546c147c-c4a9-42a8-b697-901c7fae71d7" providerId="ADAL" clId="{43B5FE0D-C3D5-4C87-962B-CDA7522C45F0}" dt="2021-11-16T10:09:30.083" v="2160" actId="478"/>
          <ac:spMkLst>
            <pc:docMk/>
            <pc:sldMk cId="2981762644" sldId="257"/>
            <ac:spMk id="5" creationId="{56DDB431-8EC2-4CCE-A6D7-C68150D782D0}"/>
          </ac:spMkLst>
        </pc:spChg>
        <pc:spChg chg="add del">
          <ac:chgData name="Alberto Moni" userId="546c147c-c4a9-42a8-b697-901c7fae71d7" providerId="ADAL" clId="{43B5FE0D-C3D5-4C87-962B-CDA7522C45F0}" dt="2021-11-22T12:55:37.928" v="12893" actId="478"/>
          <ac:spMkLst>
            <pc:docMk/>
            <pc:sldMk cId="2981762644" sldId="257"/>
            <ac:spMk id="29" creationId="{A135D60A-48F6-4B9A-98EE-BD50152F8F45}"/>
          </ac:spMkLst>
        </pc:spChg>
        <pc:picChg chg="add del mod">
          <ac:chgData name="Alberto Moni" userId="546c147c-c4a9-42a8-b697-901c7fae71d7" providerId="ADAL" clId="{43B5FE0D-C3D5-4C87-962B-CDA7522C45F0}" dt="2021-11-22T12:55:30.195" v="12891" actId="478"/>
          <ac:picMkLst>
            <pc:docMk/>
            <pc:sldMk cId="2981762644" sldId="257"/>
            <ac:picMk id="7" creationId="{A8DC97D5-BB3F-4F51-84F1-F10241C49D24}"/>
          </ac:picMkLst>
        </pc:picChg>
        <pc:picChg chg="add mod">
          <ac:chgData name="Alberto Moni" userId="546c147c-c4a9-42a8-b697-901c7fae71d7" providerId="ADAL" clId="{43B5FE0D-C3D5-4C87-962B-CDA7522C45F0}" dt="2021-11-22T12:56:25.391" v="12905" actId="14100"/>
          <ac:picMkLst>
            <pc:docMk/>
            <pc:sldMk cId="2981762644" sldId="257"/>
            <ac:picMk id="15" creationId="{F62B8C8D-0CD4-412F-A848-238DA9EECE0B}"/>
          </ac:picMkLst>
        </pc:picChg>
        <pc:inkChg chg="add del">
          <ac:chgData name="Alberto Moni" userId="546c147c-c4a9-42a8-b697-901c7fae71d7" providerId="ADAL" clId="{43B5FE0D-C3D5-4C87-962B-CDA7522C45F0}" dt="2021-11-22T12:55:44.688" v="12897" actId="478"/>
          <ac:inkMkLst>
            <pc:docMk/>
            <pc:sldMk cId="2981762644" sldId="257"/>
            <ac:inkMk id="8" creationId="{990EA03F-18DD-4359-ABD1-596024400648}"/>
          </ac:inkMkLst>
        </pc:inkChg>
        <pc:inkChg chg="add del">
          <ac:chgData name="Alberto Moni" userId="546c147c-c4a9-42a8-b697-901c7fae71d7" providerId="ADAL" clId="{43B5FE0D-C3D5-4C87-962B-CDA7522C45F0}" dt="2021-11-22T12:55:35.371" v="12892" actId="34122"/>
          <ac:inkMkLst>
            <pc:docMk/>
            <pc:sldMk cId="2981762644" sldId="257"/>
            <ac:inkMk id="9" creationId="{BF3D5E68-677A-4566-B21C-F352F50433C8}"/>
          </ac:inkMkLst>
        </pc:inkChg>
        <pc:inkChg chg="add del">
          <ac:chgData name="Alberto Moni" userId="546c147c-c4a9-42a8-b697-901c7fae71d7" providerId="ADAL" clId="{43B5FE0D-C3D5-4C87-962B-CDA7522C45F0}" dt="2021-11-22T12:55:45.273" v="12898" actId="478"/>
          <ac:inkMkLst>
            <pc:docMk/>
            <pc:sldMk cId="2981762644" sldId="257"/>
            <ac:inkMk id="10" creationId="{7FDCA2D2-2C65-4821-A539-6D293E8585E0}"/>
          </ac:inkMkLst>
        </pc:inkChg>
        <pc:inkChg chg="add del">
          <ac:chgData name="Alberto Moni" userId="546c147c-c4a9-42a8-b697-901c7fae71d7" providerId="ADAL" clId="{43B5FE0D-C3D5-4C87-962B-CDA7522C45F0}" dt="2021-11-22T12:55:45.888" v="12899" actId="478"/>
          <ac:inkMkLst>
            <pc:docMk/>
            <pc:sldMk cId="2981762644" sldId="257"/>
            <ac:inkMk id="11" creationId="{202A2CAA-E0A0-4E13-8472-D48085B2828C}"/>
          </ac:inkMkLst>
        </pc:inkChg>
        <pc:inkChg chg="add del">
          <ac:chgData name="Alberto Moni" userId="546c147c-c4a9-42a8-b697-901c7fae71d7" providerId="ADAL" clId="{43B5FE0D-C3D5-4C87-962B-CDA7522C45F0}" dt="2021-11-22T12:55:43.815" v="12896" actId="478"/>
          <ac:inkMkLst>
            <pc:docMk/>
            <pc:sldMk cId="2981762644" sldId="257"/>
            <ac:inkMk id="12" creationId="{1D295169-D9F3-46FE-8DBA-A92584977220}"/>
          </ac:inkMkLst>
        </pc:inkChg>
        <pc:inkChg chg="add del">
          <ac:chgData name="Alberto Moni" userId="546c147c-c4a9-42a8-b697-901c7fae71d7" providerId="ADAL" clId="{43B5FE0D-C3D5-4C87-962B-CDA7522C45F0}" dt="2021-11-22T12:55:42.937" v="12895" actId="478"/>
          <ac:inkMkLst>
            <pc:docMk/>
            <pc:sldMk cId="2981762644" sldId="257"/>
            <ac:inkMk id="13" creationId="{94B35A9C-2155-4887-B560-AF9A3A0DC197}"/>
          </ac:inkMkLst>
        </pc:inkChg>
      </pc:sldChg>
      <pc:sldChg chg="addSp delSp modSp add del mod ord setBg delAnim modAnim">
        <pc:chgData name="Alberto Moni" userId="546c147c-c4a9-42a8-b697-901c7fae71d7" providerId="ADAL" clId="{43B5FE0D-C3D5-4C87-962B-CDA7522C45F0}" dt="2021-11-29T12:18:31.309" v="26704" actId="18676"/>
        <pc:sldMkLst>
          <pc:docMk/>
          <pc:sldMk cId="3813957302" sldId="258"/>
        </pc:sldMkLst>
        <pc:spChg chg="mod">
          <ac:chgData name="Alberto Moni" userId="546c147c-c4a9-42a8-b697-901c7fae71d7" providerId="ADAL" clId="{43B5FE0D-C3D5-4C87-962B-CDA7522C45F0}" dt="2021-11-25T18:17:45.581" v="25993" actId="207"/>
          <ac:spMkLst>
            <pc:docMk/>
            <pc:sldMk cId="3813957302" sldId="258"/>
            <ac:spMk id="2" creationId="{CAC4E797-07DC-4D73-BDA0-76006234D3CB}"/>
          </ac:spMkLst>
        </pc:spChg>
        <pc:spChg chg="mod ord">
          <ac:chgData name="Alberto Moni" userId="546c147c-c4a9-42a8-b697-901c7fae71d7" providerId="ADAL" clId="{43B5FE0D-C3D5-4C87-962B-CDA7522C45F0}" dt="2021-11-25T18:17:56.115" v="25995" actId="207"/>
          <ac:spMkLst>
            <pc:docMk/>
            <pc:sldMk cId="3813957302" sldId="258"/>
            <ac:spMk id="3" creationId="{5A29AAA9-8826-4F01-AD8A-EA02A4F8E379}"/>
          </ac:spMkLst>
        </pc:spChg>
        <pc:graphicFrameChg chg="add del mod modGraphic">
          <ac:chgData name="Alberto Moni" userId="546c147c-c4a9-42a8-b697-901c7fae71d7" providerId="ADAL" clId="{43B5FE0D-C3D5-4C87-962B-CDA7522C45F0}" dt="2021-11-24T11:36:20.312" v="23802" actId="478"/>
          <ac:graphicFrameMkLst>
            <pc:docMk/>
            <pc:sldMk cId="3813957302" sldId="258"/>
            <ac:graphicFrameMk id="6" creationId="{27C2F674-D1AA-433A-B0BA-9C5C4A7DEA9B}"/>
          </ac:graphicFrameMkLst>
        </pc:graphicFrameChg>
        <pc:picChg chg="add del mod">
          <ac:chgData name="Alberto Moni" userId="546c147c-c4a9-42a8-b697-901c7fae71d7" providerId="ADAL" clId="{43B5FE0D-C3D5-4C87-962B-CDA7522C45F0}" dt="2021-11-22T14:53:36.879" v="15567" actId="478"/>
          <ac:picMkLst>
            <pc:docMk/>
            <pc:sldMk cId="3813957302" sldId="258"/>
            <ac:picMk id="5" creationId="{3AC2C603-3BBA-4442-86B1-F3A1130B129F}"/>
          </ac:picMkLst>
        </pc:picChg>
        <pc:picChg chg="add del mod ord">
          <ac:chgData name="Alberto Moni" userId="546c147c-c4a9-42a8-b697-901c7fae71d7" providerId="ADAL" clId="{43B5FE0D-C3D5-4C87-962B-CDA7522C45F0}" dt="2021-11-25T12:52:14.558" v="25607" actId="21"/>
          <ac:picMkLst>
            <pc:docMk/>
            <pc:sldMk cId="3813957302" sldId="258"/>
            <ac:picMk id="5" creationId="{74CD3122-34BB-4D1D-BA55-5F4B9FC5699F}"/>
          </ac:picMkLst>
        </pc:picChg>
        <pc:picChg chg="add del mod">
          <ac:chgData name="Alberto Moni" userId="546c147c-c4a9-42a8-b697-901c7fae71d7" providerId="ADAL" clId="{43B5FE0D-C3D5-4C87-962B-CDA7522C45F0}" dt="2021-11-22T14:54:32.459" v="15573" actId="478"/>
          <ac:picMkLst>
            <pc:docMk/>
            <pc:sldMk cId="3813957302" sldId="258"/>
            <ac:picMk id="7" creationId="{2A0A6BB8-E985-4806-B010-5F6DB390EA5B}"/>
          </ac:picMkLst>
        </pc:picChg>
        <pc:picChg chg="add mod ord">
          <ac:chgData name="Alberto Moni" userId="546c147c-c4a9-42a8-b697-901c7fae71d7" providerId="ADAL" clId="{43B5FE0D-C3D5-4C87-962B-CDA7522C45F0}" dt="2021-11-24T10:54:36.259" v="23619" actId="1076"/>
          <ac:picMkLst>
            <pc:docMk/>
            <pc:sldMk cId="3813957302" sldId="258"/>
            <ac:picMk id="9" creationId="{C47D1F0A-6643-4685-8D6F-0C957B2EB1E0}"/>
          </ac:picMkLst>
        </pc:picChg>
        <pc:picChg chg="add del mod">
          <ac:chgData name="Alberto Moni" userId="546c147c-c4a9-42a8-b697-901c7fae71d7" providerId="ADAL" clId="{43B5FE0D-C3D5-4C87-962B-CDA7522C45F0}" dt="2021-11-22T14:55:20.583" v="15576" actId="478"/>
          <ac:picMkLst>
            <pc:docMk/>
            <pc:sldMk cId="3813957302" sldId="258"/>
            <ac:picMk id="11" creationId="{3F779BE4-C3DF-4432-9525-3971AD863575}"/>
          </ac:picMkLst>
        </pc:picChg>
      </pc:sldChg>
      <pc:sldChg chg="addSp delSp modSp add mod modAnim modNotesTx">
        <pc:chgData name="Alberto Moni" userId="546c147c-c4a9-42a8-b697-901c7fae71d7" providerId="ADAL" clId="{43B5FE0D-C3D5-4C87-962B-CDA7522C45F0}" dt="2021-11-30T10:31:33.774" v="28810"/>
        <pc:sldMkLst>
          <pc:docMk/>
          <pc:sldMk cId="779989625" sldId="259"/>
        </pc:sldMkLst>
        <pc:spChg chg="mod">
          <ac:chgData name="Alberto Moni" userId="546c147c-c4a9-42a8-b697-901c7fae71d7" providerId="ADAL" clId="{43B5FE0D-C3D5-4C87-962B-CDA7522C45F0}" dt="2021-11-22T14:20:08.648" v="14616" actId="14100"/>
          <ac:spMkLst>
            <pc:docMk/>
            <pc:sldMk cId="779989625" sldId="259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29T11:34:45.547" v="26189" actId="20577"/>
          <ac:spMkLst>
            <pc:docMk/>
            <pc:sldMk cId="779989625" sldId="259"/>
            <ac:spMk id="3" creationId="{5A29AAA9-8826-4F01-AD8A-EA02A4F8E379}"/>
          </ac:spMkLst>
        </pc:spChg>
        <pc:graphicFrameChg chg="add mod modGraphic">
          <ac:chgData name="Alberto Moni" userId="546c147c-c4a9-42a8-b697-901c7fae71d7" providerId="ADAL" clId="{43B5FE0D-C3D5-4C87-962B-CDA7522C45F0}" dt="2021-11-29T12:20:40.728" v="26709" actId="12385"/>
          <ac:graphicFrameMkLst>
            <pc:docMk/>
            <pc:sldMk cId="779989625" sldId="259"/>
            <ac:graphicFrameMk id="4" creationId="{59796C18-65AE-4FCB-8CAB-81DF84F7F71A}"/>
          </ac:graphicFrameMkLst>
        </pc:graphicFrameChg>
        <pc:graphicFrameChg chg="add mod modGraphic">
          <ac:chgData name="Alberto Moni" userId="546c147c-c4a9-42a8-b697-901c7fae71d7" providerId="ADAL" clId="{43B5FE0D-C3D5-4C87-962B-CDA7522C45F0}" dt="2021-11-29T11:30:08.432" v="26100" actId="122"/>
          <ac:graphicFrameMkLst>
            <pc:docMk/>
            <pc:sldMk cId="779989625" sldId="259"/>
            <ac:graphicFrameMk id="5" creationId="{0ACC0B44-CD96-4E75-A832-506048B7709C}"/>
          </ac:graphicFrameMkLst>
        </pc:graphicFrameChg>
        <pc:picChg chg="add del mod">
          <ac:chgData name="Alberto Moni" userId="546c147c-c4a9-42a8-b697-901c7fae71d7" providerId="ADAL" clId="{43B5FE0D-C3D5-4C87-962B-CDA7522C45F0}" dt="2021-11-22T15:09:43.317" v="15703" actId="478"/>
          <ac:picMkLst>
            <pc:docMk/>
            <pc:sldMk cId="779989625" sldId="259"/>
            <ac:picMk id="6" creationId="{E8DA03F4-5B1F-46B3-A93B-34721A73D3E8}"/>
          </ac:picMkLst>
        </pc:picChg>
        <pc:picChg chg="add mod">
          <ac:chgData name="Alberto Moni" userId="546c147c-c4a9-42a8-b697-901c7fae71d7" providerId="ADAL" clId="{43B5FE0D-C3D5-4C87-962B-CDA7522C45F0}" dt="2021-11-29T11:31:27.518" v="26109" actId="27349"/>
          <ac:picMkLst>
            <pc:docMk/>
            <pc:sldMk cId="779989625" sldId="259"/>
            <ac:picMk id="7" creationId="{2A07C80C-0359-40D3-8321-08A33DF97CD3}"/>
          </ac:picMkLst>
        </pc:picChg>
        <pc:picChg chg="add mod">
          <ac:chgData name="Alberto Moni" userId="546c147c-c4a9-42a8-b697-901c7fae71d7" providerId="ADAL" clId="{43B5FE0D-C3D5-4C87-962B-CDA7522C45F0}" dt="2021-11-29T12:20:31.504" v="26708" actId="13822"/>
          <ac:picMkLst>
            <pc:docMk/>
            <pc:sldMk cId="779989625" sldId="259"/>
            <ac:picMk id="8" creationId="{A0146F42-D95F-422E-82B3-A26E865EDFD7}"/>
          </ac:picMkLst>
        </pc:picChg>
      </pc:sldChg>
      <pc:sldChg chg="addSp delSp modSp add del mod ord setBg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1177026216" sldId="260"/>
        </pc:sldMkLst>
        <pc:spChg chg="mod">
          <ac:chgData name="Alberto Moni" userId="546c147c-c4a9-42a8-b697-901c7fae71d7" providerId="ADAL" clId="{43B5FE0D-C3D5-4C87-962B-CDA7522C45F0}" dt="2021-11-22T13:59:50.514" v="14065" actId="14100"/>
          <ac:spMkLst>
            <pc:docMk/>
            <pc:sldMk cId="1177026216" sldId="260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4T10:41:36.242" v="23442" actId="26606"/>
          <ac:spMkLst>
            <pc:docMk/>
            <pc:sldMk cId="1177026216" sldId="260"/>
            <ac:spMk id="3" creationId="{5A29AAA9-8826-4F01-AD8A-EA02A4F8E379}"/>
          </ac:spMkLst>
        </pc:spChg>
        <pc:spChg chg="add mod">
          <ac:chgData name="Alberto Moni" userId="546c147c-c4a9-42a8-b697-901c7fae71d7" providerId="ADAL" clId="{43B5FE0D-C3D5-4C87-962B-CDA7522C45F0}" dt="2021-11-24T11:32:37.587" v="23775" actId="164"/>
          <ac:spMkLst>
            <pc:docMk/>
            <pc:sldMk cId="1177026216" sldId="260"/>
            <ac:spMk id="4" creationId="{E626833D-D68F-4C24-84CF-328E10270032}"/>
          </ac:spMkLst>
        </pc:spChg>
        <pc:spChg chg="add mod">
          <ac:chgData name="Alberto Moni" userId="546c147c-c4a9-42a8-b697-901c7fae71d7" providerId="ADAL" clId="{43B5FE0D-C3D5-4C87-962B-CDA7522C45F0}" dt="2021-11-24T11:32:37.587" v="23775" actId="164"/>
          <ac:spMkLst>
            <pc:docMk/>
            <pc:sldMk cId="1177026216" sldId="260"/>
            <ac:spMk id="8" creationId="{88E00B25-8953-4BF3-B89D-66559423F81F}"/>
          </ac:spMkLst>
        </pc:spChg>
        <pc:spChg chg="add del">
          <ac:chgData name="Alberto Moni" userId="546c147c-c4a9-42a8-b697-901c7fae71d7" providerId="ADAL" clId="{43B5FE0D-C3D5-4C87-962B-CDA7522C45F0}" dt="2021-11-16T10:48:59.545" v="3343" actId="26606"/>
          <ac:spMkLst>
            <pc:docMk/>
            <pc:sldMk cId="1177026216" sldId="260"/>
            <ac:spMk id="9" creationId="{9F4444CE-BC8D-4D61-B303-4C05614E62AB}"/>
          </ac:spMkLst>
        </pc:spChg>
        <pc:spChg chg="add mod">
          <ac:chgData name="Alberto Moni" userId="546c147c-c4a9-42a8-b697-901c7fae71d7" providerId="ADAL" clId="{43B5FE0D-C3D5-4C87-962B-CDA7522C45F0}" dt="2021-11-24T11:32:37.587" v="23775" actId="164"/>
          <ac:spMkLst>
            <pc:docMk/>
            <pc:sldMk cId="1177026216" sldId="260"/>
            <ac:spMk id="10" creationId="{4DB4FA7B-1E58-41FD-8783-318064E9B780}"/>
          </ac:spMkLst>
        </pc:spChg>
        <pc:spChg chg="add del">
          <ac:chgData name="Alberto Moni" userId="546c147c-c4a9-42a8-b697-901c7fae71d7" providerId="ADAL" clId="{43B5FE0D-C3D5-4C87-962B-CDA7522C45F0}" dt="2021-11-16T10:48:59.545" v="3343" actId="26606"/>
          <ac:spMkLst>
            <pc:docMk/>
            <pc:sldMk cId="1177026216" sldId="260"/>
            <ac:spMk id="11" creationId="{73772B81-181F-48B7-8826-4D9686D15DF5}"/>
          </ac:spMkLst>
        </pc:spChg>
        <pc:spChg chg="add mod">
          <ac:chgData name="Alberto Moni" userId="546c147c-c4a9-42a8-b697-901c7fae71d7" providerId="ADAL" clId="{43B5FE0D-C3D5-4C87-962B-CDA7522C45F0}" dt="2021-11-24T11:32:37.587" v="23775" actId="164"/>
          <ac:spMkLst>
            <pc:docMk/>
            <pc:sldMk cId="1177026216" sldId="260"/>
            <ac:spMk id="12" creationId="{C5600531-722D-4074-B7DB-6A9772CF2B74}"/>
          </ac:spMkLst>
        </pc:spChg>
        <pc:spChg chg="add del">
          <ac:chgData name="Alberto Moni" userId="546c147c-c4a9-42a8-b697-901c7fae71d7" providerId="ADAL" clId="{43B5FE0D-C3D5-4C87-962B-CDA7522C45F0}" dt="2021-11-16T10:48:59.545" v="3343" actId="26606"/>
          <ac:spMkLst>
            <pc:docMk/>
            <pc:sldMk cId="1177026216" sldId="260"/>
            <ac:spMk id="13" creationId="{B2205F6E-03C6-4E92-877C-E2482F6599AA}"/>
          </ac:spMkLst>
        </pc:spChg>
        <pc:spChg chg="add mod">
          <ac:chgData name="Alberto Moni" userId="546c147c-c4a9-42a8-b697-901c7fae71d7" providerId="ADAL" clId="{43B5FE0D-C3D5-4C87-962B-CDA7522C45F0}" dt="2021-11-22T13:42:21.228" v="13851" actId="571"/>
          <ac:spMkLst>
            <pc:docMk/>
            <pc:sldMk cId="1177026216" sldId="260"/>
            <ac:spMk id="14" creationId="{1B96614E-D2A7-40BA-9EFD-FE761488950E}"/>
          </ac:spMkLst>
        </pc:spChg>
        <pc:spChg chg="add mod">
          <ac:chgData name="Alberto Moni" userId="546c147c-c4a9-42a8-b697-901c7fae71d7" providerId="ADAL" clId="{43B5FE0D-C3D5-4C87-962B-CDA7522C45F0}" dt="2021-11-22T13:42:21.228" v="13851" actId="571"/>
          <ac:spMkLst>
            <pc:docMk/>
            <pc:sldMk cId="1177026216" sldId="260"/>
            <ac:spMk id="15" creationId="{FC9DABC3-1EA4-4F08-A691-A1562425E08B}"/>
          </ac:spMkLst>
        </pc:spChg>
        <pc:spChg chg="add mod">
          <ac:chgData name="Alberto Moni" userId="546c147c-c4a9-42a8-b697-901c7fae71d7" providerId="ADAL" clId="{43B5FE0D-C3D5-4C87-962B-CDA7522C45F0}" dt="2021-11-22T13:42:24.632" v="13853" actId="571"/>
          <ac:spMkLst>
            <pc:docMk/>
            <pc:sldMk cId="1177026216" sldId="260"/>
            <ac:spMk id="16" creationId="{76E26F1D-9CF4-45E2-8258-AE1842CAEF0C}"/>
          </ac:spMkLst>
        </pc:spChg>
        <pc:spChg chg="add mod">
          <ac:chgData name="Alberto Moni" userId="546c147c-c4a9-42a8-b697-901c7fae71d7" providerId="ADAL" clId="{43B5FE0D-C3D5-4C87-962B-CDA7522C45F0}" dt="2021-11-22T13:42:24.632" v="13853" actId="571"/>
          <ac:spMkLst>
            <pc:docMk/>
            <pc:sldMk cId="1177026216" sldId="260"/>
            <ac:spMk id="17" creationId="{FC941061-5EAF-4140-991F-11ECF29902D0}"/>
          </ac:spMkLst>
        </pc:spChg>
        <pc:spChg chg="add mod">
          <ac:chgData name="Alberto Moni" userId="546c147c-c4a9-42a8-b697-901c7fae71d7" providerId="ADAL" clId="{43B5FE0D-C3D5-4C87-962B-CDA7522C45F0}" dt="2021-11-24T11:32:37.587" v="23775" actId="164"/>
          <ac:spMkLst>
            <pc:docMk/>
            <pc:sldMk cId="1177026216" sldId="260"/>
            <ac:spMk id="18" creationId="{36622D8B-C65C-4ABF-8D82-4ACEAF99FA2D}"/>
          </ac:spMkLst>
        </pc:spChg>
        <pc:spChg chg="add mod">
          <ac:chgData name="Alberto Moni" userId="546c147c-c4a9-42a8-b697-901c7fae71d7" providerId="ADAL" clId="{43B5FE0D-C3D5-4C87-962B-CDA7522C45F0}" dt="2021-11-22T16:40:10.179" v="17370" actId="571"/>
          <ac:spMkLst>
            <pc:docMk/>
            <pc:sldMk cId="1177026216" sldId="260"/>
            <ac:spMk id="19" creationId="{5FC795D6-965E-4B2A-B10C-C70EE9D370BB}"/>
          </ac:spMkLst>
        </pc:spChg>
        <pc:spChg chg="add mod">
          <ac:chgData name="Alberto Moni" userId="546c147c-c4a9-42a8-b697-901c7fae71d7" providerId="ADAL" clId="{43B5FE0D-C3D5-4C87-962B-CDA7522C45F0}" dt="2021-11-22T16:40:10.179" v="17370" actId="571"/>
          <ac:spMkLst>
            <pc:docMk/>
            <pc:sldMk cId="1177026216" sldId="260"/>
            <ac:spMk id="20" creationId="{56A72C2D-92B5-4702-99DC-38CD6FE315B8}"/>
          </ac:spMkLst>
        </pc:spChg>
        <pc:spChg chg="add mod">
          <ac:chgData name="Alberto Moni" userId="546c147c-c4a9-42a8-b697-901c7fae71d7" providerId="ADAL" clId="{43B5FE0D-C3D5-4C87-962B-CDA7522C45F0}" dt="2021-11-22T16:40:10.179" v="17370" actId="571"/>
          <ac:spMkLst>
            <pc:docMk/>
            <pc:sldMk cId="1177026216" sldId="260"/>
            <ac:spMk id="21" creationId="{5D3DB913-81C6-4971-B736-EEA9EB31E8A3}"/>
          </ac:spMkLst>
        </pc:spChg>
        <pc:spChg chg="add mod">
          <ac:chgData name="Alberto Moni" userId="546c147c-c4a9-42a8-b697-901c7fae71d7" providerId="ADAL" clId="{43B5FE0D-C3D5-4C87-962B-CDA7522C45F0}" dt="2021-11-22T16:40:10.179" v="17370" actId="571"/>
          <ac:spMkLst>
            <pc:docMk/>
            <pc:sldMk cId="1177026216" sldId="260"/>
            <ac:spMk id="22" creationId="{D1AEB41A-ABA1-4EDE-A0A5-45FBE8236633}"/>
          </ac:spMkLst>
        </pc:spChg>
        <pc:grpChg chg="add mod">
          <ac:chgData name="Alberto Moni" userId="546c147c-c4a9-42a8-b697-901c7fae71d7" providerId="ADAL" clId="{43B5FE0D-C3D5-4C87-962B-CDA7522C45F0}" dt="2021-11-25T12:30:23.073" v="25545" actId="1076"/>
          <ac:grpSpMkLst>
            <pc:docMk/>
            <pc:sldMk cId="1177026216" sldId="260"/>
            <ac:grpSpMk id="5" creationId="{2C3F3874-7942-4F7E-B135-050E007EFD55}"/>
          </ac:grpSpMkLst>
        </pc:grpChg>
        <pc:graphicFrameChg chg="add del">
          <ac:chgData name="Alberto Moni" userId="546c147c-c4a9-42a8-b697-901c7fae71d7" providerId="ADAL" clId="{43B5FE0D-C3D5-4C87-962B-CDA7522C45F0}" dt="2021-11-16T10:48:59.545" v="3343" actId="26606"/>
          <ac:graphicFrameMkLst>
            <pc:docMk/>
            <pc:sldMk cId="1177026216" sldId="260"/>
            <ac:graphicFrameMk id="5" creationId="{DF83F997-08EE-43FF-9AB0-D434E929AAEC}"/>
          </ac:graphicFrameMkLst>
        </pc:graphicFrameChg>
        <pc:graphicFrameChg chg="add del">
          <ac:chgData name="Alberto Moni" userId="546c147c-c4a9-42a8-b697-901c7fae71d7" providerId="ADAL" clId="{43B5FE0D-C3D5-4C87-962B-CDA7522C45F0}" dt="2021-11-23T15:37:40.830" v="23243" actId="26606"/>
          <ac:graphicFrameMkLst>
            <pc:docMk/>
            <pc:sldMk cId="1177026216" sldId="260"/>
            <ac:graphicFrameMk id="23" creationId="{858B993C-9008-485F-B1DA-ED12C9C220A2}"/>
          </ac:graphicFrameMkLst>
        </pc:graphicFrameChg>
        <pc:graphicFrameChg chg="add mod modGraphic">
          <ac:chgData name="Alberto Moni" userId="546c147c-c4a9-42a8-b697-901c7fae71d7" providerId="ADAL" clId="{43B5FE0D-C3D5-4C87-962B-CDA7522C45F0}" dt="2021-11-25T12:31:01.872" v="25570"/>
          <ac:graphicFrameMkLst>
            <pc:docMk/>
            <pc:sldMk cId="1177026216" sldId="260"/>
            <ac:graphicFrameMk id="24" creationId="{F94994BE-574A-4DF0-97F8-01C326547571}"/>
          </ac:graphicFrameMkLst>
        </pc:graphicFrameChg>
      </pc:sldChg>
      <pc:sldChg chg="modSp add mod modAnim modNotesTx">
        <pc:chgData name="Alberto Moni" userId="546c147c-c4a9-42a8-b697-901c7fae71d7" providerId="ADAL" clId="{43B5FE0D-C3D5-4C87-962B-CDA7522C45F0}" dt="2021-11-29T11:36:21.581" v="26212" actId="20577"/>
        <pc:sldMkLst>
          <pc:docMk/>
          <pc:sldMk cId="3236918896" sldId="261"/>
        </pc:sldMkLst>
        <pc:spChg chg="mod">
          <ac:chgData name="Alberto Moni" userId="546c147c-c4a9-42a8-b697-901c7fae71d7" providerId="ADAL" clId="{43B5FE0D-C3D5-4C87-962B-CDA7522C45F0}" dt="2021-11-29T11:36:21.581" v="26212" actId="20577"/>
          <ac:spMkLst>
            <pc:docMk/>
            <pc:sldMk cId="3236918896" sldId="261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29T11:35:32.713" v="26202" actId="20577"/>
          <ac:spMkLst>
            <pc:docMk/>
            <pc:sldMk cId="3236918896" sldId="261"/>
            <ac:spMk id="3" creationId="{5A29AAA9-8826-4F01-AD8A-EA02A4F8E379}"/>
          </ac:spMkLst>
        </pc:spChg>
      </pc:sldChg>
      <pc:sldChg chg="addSp delSp modSp add mod setBg modAnim setClrOvrMap modCm modNotesTx">
        <pc:chgData name="Alberto Moni" userId="546c147c-c4a9-42a8-b697-901c7fae71d7" providerId="ADAL" clId="{43B5FE0D-C3D5-4C87-962B-CDA7522C45F0}" dt="2021-11-30T19:36:27.221" v="29315" actId="20577"/>
        <pc:sldMkLst>
          <pc:docMk/>
          <pc:sldMk cId="1633050856" sldId="262"/>
        </pc:sldMkLst>
        <pc:spChg chg="mod">
          <ac:chgData name="Alberto Moni" userId="546c147c-c4a9-42a8-b697-901c7fae71d7" providerId="ADAL" clId="{43B5FE0D-C3D5-4C87-962B-CDA7522C45F0}" dt="2021-11-30T19:35:52.786" v="29297" actId="20577"/>
          <ac:spMkLst>
            <pc:docMk/>
            <pc:sldMk cId="1633050856" sldId="262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4T12:12:46.126" v="24460" actId="26606"/>
          <ac:spMkLst>
            <pc:docMk/>
            <pc:sldMk cId="1633050856" sldId="262"/>
            <ac:spMk id="3" creationId="{5A29AAA9-8826-4F01-AD8A-EA02A4F8E379}"/>
          </ac:spMkLst>
        </pc:spChg>
        <pc:spChg chg="mod topLvl">
          <ac:chgData name="Alberto Moni" userId="546c147c-c4a9-42a8-b697-901c7fae71d7" providerId="ADAL" clId="{43B5FE0D-C3D5-4C87-962B-CDA7522C45F0}" dt="2021-11-30T19:36:27.221" v="29315" actId="20577"/>
          <ac:spMkLst>
            <pc:docMk/>
            <pc:sldMk cId="1633050856" sldId="262"/>
            <ac:spMk id="7" creationId="{56F8EF4B-9E48-49A6-9EAF-8560D2FCF921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8" creationId="{A65AC7D1-EAA9-48F5-B509-60A7F50BF703}"/>
          </ac:spMkLst>
        </pc:spChg>
        <pc:spChg chg="add del">
          <ac:chgData name="Alberto Moni" userId="546c147c-c4a9-42a8-b697-901c7fae71d7" providerId="ADAL" clId="{43B5FE0D-C3D5-4C87-962B-CDA7522C45F0}" dt="2021-11-24T12:11:41.903" v="24437" actId="26606"/>
          <ac:spMkLst>
            <pc:docMk/>
            <pc:sldMk cId="1633050856" sldId="262"/>
            <ac:spMk id="9" creationId="{45B71F80-1F92-4074-84D9-16A062B215B3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10" creationId="{D6320AF9-619A-4175-865B-5663E1AEF4C5}"/>
          </ac:spMkLst>
        </pc:spChg>
        <pc:spChg chg="add del">
          <ac:chgData name="Alberto Moni" userId="546c147c-c4a9-42a8-b697-901c7fae71d7" providerId="ADAL" clId="{43B5FE0D-C3D5-4C87-962B-CDA7522C45F0}" dt="2021-11-24T12:11:41.903" v="24437" actId="26606"/>
          <ac:spMkLst>
            <pc:docMk/>
            <pc:sldMk cId="1633050856" sldId="262"/>
            <ac:spMk id="11" creationId="{7209C9DA-6E0D-46D9-8275-C52222D8CCAC}"/>
          </ac:spMkLst>
        </pc:spChg>
        <pc:spChg chg="add del">
          <ac:chgData name="Alberto Moni" userId="546c147c-c4a9-42a8-b697-901c7fae71d7" providerId="ADAL" clId="{43B5FE0D-C3D5-4C87-962B-CDA7522C45F0}" dt="2021-11-24T12:11:41.903" v="24437" actId="26606"/>
          <ac:spMkLst>
            <pc:docMk/>
            <pc:sldMk cId="1633050856" sldId="262"/>
            <ac:spMk id="13" creationId="{3EB57A4D-E0D0-46DA-B339-F24CA46FA70B}"/>
          </ac:spMkLst>
        </pc:spChg>
        <pc:spChg chg="add del">
          <ac:chgData name="Alberto Moni" userId="546c147c-c4a9-42a8-b697-901c7fae71d7" providerId="ADAL" clId="{43B5FE0D-C3D5-4C87-962B-CDA7522C45F0}" dt="2021-11-24T12:11:43.680" v="24440" actId="26606"/>
          <ac:spMkLst>
            <pc:docMk/>
            <pc:sldMk cId="1633050856" sldId="262"/>
            <ac:spMk id="15" creationId="{45B71F80-1F92-4074-84D9-16A062B215B3}"/>
          </ac:spMkLst>
        </pc:spChg>
        <pc:spChg chg="add del">
          <ac:chgData name="Alberto Moni" userId="546c147c-c4a9-42a8-b697-901c7fae71d7" providerId="ADAL" clId="{43B5FE0D-C3D5-4C87-962B-CDA7522C45F0}" dt="2021-11-24T12:11:43.680" v="24440" actId="26606"/>
          <ac:spMkLst>
            <pc:docMk/>
            <pc:sldMk cId="1633050856" sldId="262"/>
            <ac:spMk id="16" creationId="{7209C9DA-6E0D-46D9-8275-C52222D8CCAC}"/>
          </ac:spMkLst>
        </pc:spChg>
        <pc:spChg chg="add del">
          <ac:chgData name="Alberto Moni" userId="546c147c-c4a9-42a8-b697-901c7fae71d7" providerId="ADAL" clId="{43B5FE0D-C3D5-4C87-962B-CDA7522C45F0}" dt="2021-11-24T12:11:43.680" v="24440" actId="26606"/>
          <ac:spMkLst>
            <pc:docMk/>
            <pc:sldMk cId="1633050856" sldId="262"/>
            <ac:spMk id="17" creationId="{3EB57A4D-E0D0-46DA-B339-F24CA46FA70B}"/>
          </ac:spMkLst>
        </pc:spChg>
        <pc:spChg chg="add del">
          <ac:chgData name="Alberto Moni" userId="546c147c-c4a9-42a8-b697-901c7fae71d7" providerId="ADAL" clId="{43B5FE0D-C3D5-4C87-962B-CDA7522C45F0}" dt="2021-11-24T12:13:34.920" v="24466" actId="26606"/>
          <ac:spMkLst>
            <pc:docMk/>
            <pc:sldMk cId="1633050856" sldId="262"/>
            <ac:spMk id="19" creationId="{D94A7024-D948-494D-8920-BBA2DA07D15B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20" creationId="{A032553A-72E8-4B0D-8405-FF9771C9AF05}"/>
          </ac:spMkLst>
        </pc:spChg>
        <pc:spChg chg="add del">
          <ac:chgData name="Alberto Moni" userId="546c147c-c4a9-42a8-b697-901c7fae71d7" providerId="ADAL" clId="{43B5FE0D-C3D5-4C87-962B-CDA7522C45F0}" dt="2021-11-24T12:12:01.612" v="24443" actId="26606"/>
          <ac:spMkLst>
            <pc:docMk/>
            <pc:sldMk cId="1633050856" sldId="262"/>
            <ac:spMk id="21" creationId="{CB5AA8A5-25CC-4295-892F-367FCDAF2BF6}"/>
          </ac:spMkLst>
        </pc:spChg>
        <pc:spChg chg="add del">
          <ac:chgData name="Alberto Moni" userId="546c147c-c4a9-42a8-b697-901c7fae71d7" providerId="ADAL" clId="{43B5FE0D-C3D5-4C87-962B-CDA7522C45F0}" dt="2021-11-24T12:12:01.612" v="24443" actId="26606"/>
          <ac:spMkLst>
            <pc:docMk/>
            <pc:sldMk cId="1633050856" sldId="262"/>
            <ac:spMk id="22" creationId="{24C6BC13-FB1E-48CC-B421-3D06039728B4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24" creationId="{1F9D6ACB-2FF4-49F9-978A-E0D5327FC635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25" creationId="{8AAB91E3-41BE-4478-BF23-A24D43E146C5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26" creationId="{142BFA2A-77A0-4F60-A32A-685681C84889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27" creationId="{96DFC7EA-8516-41F1-8ED9-C0A8E1E0862A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28" creationId="{2A4588C6-4069-4731-BFB4-10F1E6D37842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30" creationId="{23370524-0FE7-41B4-ABCF-7FB26B6CF1F6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31" creationId="{7E018740-5C2B-4A41-AC1A-7E68D1EC1954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32" creationId="{166F75A4-C475-4941-8EE2-B80A06A2C1BB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33" creationId="{765800AC-C3B9-498E-87BC-29FAE4C76B21}"/>
          </ac:spMkLst>
        </pc:spChg>
        <pc:spChg chg="add del">
          <ac:chgData name="Alberto Moni" userId="546c147c-c4a9-42a8-b697-901c7fae71d7" providerId="ADAL" clId="{43B5FE0D-C3D5-4C87-962B-CDA7522C45F0}" dt="2021-11-24T12:12:04.777" v="24446" actId="26606"/>
          <ac:spMkLst>
            <pc:docMk/>
            <pc:sldMk cId="1633050856" sldId="262"/>
            <ac:spMk id="34" creationId="{5A29AAA9-8826-4F01-AD8A-EA02A4F8E379}"/>
          </ac:spMkLst>
        </pc:spChg>
        <pc:spChg chg="add del">
          <ac:chgData name="Alberto Moni" userId="546c147c-c4a9-42a8-b697-901c7fae71d7" providerId="ADAL" clId="{43B5FE0D-C3D5-4C87-962B-CDA7522C45F0}" dt="2021-11-24T12:12:07.421" v="24449" actId="26606"/>
          <ac:spMkLst>
            <pc:docMk/>
            <pc:sldMk cId="1633050856" sldId="262"/>
            <ac:spMk id="36" creationId="{E80B86A7-A1EC-475B-9166-88902B033A38}"/>
          </ac:spMkLst>
        </pc:spChg>
        <pc:spChg chg="add del">
          <ac:chgData name="Alberto Moni" userId="546c147c-c4a9-42a8-b697-901c7fae71d7" providerId="ADAL" clId="{43B5FE0D-C3D5-4C87-962B-CDA7522C45F0}" dt="2021-11-24T12:12:07.421" v="24449" actId="26606"/>
          <ac:spMkLst>
            <pc:docMk/>
            <pc:sldMk cId="1633050856" sldId="262"/>
            <ac:spMk id="37" creationId="{C2C29CB1-9F74-4879-A6AF-AEA67B6F1F4D}"/>
          </ac:spMkLst>
        </pc:spChg>
        <pc:spChg chg="add del">
          <ac:chgData name="Alberto Moni" userId="546c147c-c4a9-42a8-b697-901c7fae71d7" providerId="ADAL" clId="{43B5FE0D-C3D5-4C87-962B-CDA7522C45F0}" dt="2021-11-24T12:12:07.421" v="24449" actId="26606"/>
          <ac:spMkLst>
            <pc:docMk/>
            <pc:sldMk cId="1633050856" sldId="262"/>
            <ac:spMk id="38" creationId="{5A29AAA9-8826-4F01-AD8A-EA02A4F8E379}"/>
          </ac:spMkLst>
        </pc:spChg>
        <pc:spChg chg="add del">
          <ac:chgData name="Alberto Moni" userId="546c147c-c4a9-42a8-b697-901c7fae71d7" providerId="ADAL" clId="{43B5FE0D-C3D5-4C87-962B-CDA7522C45F0}" dt="2021-11-24T12:12:07.421" v="24449" actId="26606"/>
          <ac:spMkLst>
            <pc:docMk/>
            <pc:sldMk cId="1633050856" sldId="262"/>
            <ac:spMk id="39" creationId="{7E2C7115-5336-410C-AD71-0F0952A2E5A7}"/>
          </ac:spMkLst>
        </pc:spChg>
        <pc:spChg chg="add del">
          <ac:chgData name="Alberto Moni" userId="546c147c-c4a9-42a8-b697-901c7fae71d7" providerId="ADAL" clId="{43B5FE0D-C3D5-4C87-962B-CDA7522C45F0}" dt="2021-11-24T12:12:10.274" v="24452" actId="26606"/>
          <ac:spMkLst>
            <pc:docMk/>
            <pc:sldMk cId="1633050856" sldId="262"/>
            <ac:spMk id="41" creationId="{86C16C40-7C29-4ACC-B851-7E08E459B596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43" creationId="{4E93B92B-0DD5-4277-9D69-972ABADC3559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44" creationId="{7CE87768-354E-4E3F-8202-9F387CF50590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45" creationId="{09E5B98F-BD75-4A30-BF72-0A91074702FC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46" creationId="{E24E972C-8744-4CFA-B783-41EA3CC38199}"/>
          </ac:spMkLst>
        </pc:spChg>
        <pc:spChg chg="add">
          <ac:chgData name="Alberto Moni" userId="546c147c-c4a9-42a8-b697-901c7fae71d7" providerId="ADAL" clId="{43B5FE0D-C3D5-4C87-962B-CDA7522C45F0}" dt="2021-11-24T12:13:44.035" v="24467" actId="26606"/>
          <ac:spMkLst>
            <pc:docMk/>
            <pc:sldMk cId="1633050856" sldId="262"/>
            <ac:spMk id="47" creationId="{C7C88F2E-E233-48BA-B85F-D06BA522B790}"/>
          </ac:spMkLst>
        </pc:spChg>
        <pc:spChg chg="add del">
          <ac:chgData name="Alberto Moni" userId="546c147c-c4a9-42a8-b697-901c7fae71d7" providerId="ADAL" clId="{43B5FE0D-C3D5-4C87-962B-CDA7522C45F0}" dt="2021-11-24T12:12:10.274" v="24452" actId="26606"/>
          <ac:spMkLst>
            <pc:docMk/>
            <pc:sldMk cId="1633050856" sldId="262"/>
            <ac:spMk id="52" creationId="{5A29AAA9-8826-4F01-AD8A-EA02A4F8E379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53" creationId="{B8439F8D-064E-4E7C-AF2C-998F08C090E3}"/>
          </ac:spMkLst>
        </pc:spChg>
        <pc:spChg chg="add del mod">
          <ac:chgData name="Alberto Moni" userId="546c147c-c4a9-42a8-b697-901c7fae71d7" providerId="ADAL" clId="{43B5FE0D-C3D5-4C87-962B-CDA7522C45F0}" dt="2021-11-24T12:12:32.973" v="24459" actId="26606"/>
          <ac:spMkLst>
            <pc:docMk/>
            <pc:sldMk cId="1633050856" sldId="262"/>
            <ac:spMk id="55" creationId="{5A29AAA9-8826-4F01-AD8A-EA02A4F8E379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56" creationId="{A6815D30-0817-4259-96E7-FC724E04FA9C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57" creationId="{D0FB63FA-AF82-4D28-99D8-3F06FD542E21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58" creationId="{3CB9D267-7EAE-4B46-9A90-F16DE3A348ED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59" creationId="{4A418347-05C0-4003-947E-DC8049A123A2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60" creationId="{17035BAD-5B87-433F-BEEE-BF971C0AD133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61" creationId="{147BB1B6-825A-4A05-A9A6-DF69F3E9A6D2}"/>
          </ac:spMkLst>
        </pc:spChg>
        <pc:spChg chg="mod topLvl">
          <ac:chgData name="Alberto Moni" userId="546c147c-c4a9-42a8-b697-901c7fae71d7" providerId="ADAL" clId="{43B5FE0D-C3D5-4C87-962B-CDA7522C45F0}" dt="2021-11-25T12:26:52.520" v="25525" actId="165"/>
          <ac:spMkLst>
            <pc:docMk/>
            <pc:sldMk cId="1633050856" sldId="262"/>
            <ac:spMk id="62" creationId="{E35E27BA-82F7-4534-A86F-61AC67931CA0}"/>
          </ac:spMkLst>
        </pc:spChg>
        <pc:grpChg chg="del mod">
          <ac:chgData name="Alberto Moni" userId="546c147c-c4a9-42a8-b697-901c7fae71d7" providerId="ADAL" clId="{43B5FE0D-C3D5-4C87-962B-CDA7522C45F0}" dt="2021-11-25T12:26:52.520" v="25525" actId="165"/>
          <ac:grpSpMkLst>
            <pc:docMk/>
            <pc:sldMk cId="1633050856" sldId="262"/>
            <ac:grpSpMk id="4" creationId="{F3D564DE-804B-431E-83D2-9055E2B1F5A8}"/>
          </ac:grpSpMkLst>
        </pc:grpChg>
        <pc:grpChg chg="add del">
          <ac:chgData name="Alberto Moni" userId="546c147c-c4a9-42a8-b697-901c7fae71d7" providerId="ADAL" clId="{43B5FE0D-C3D5-4C87-962B-CDA7522C45F0}" dt="2021-11-24T12:12:01.612" v="24443" actId="26606"/>
          <ac:grpSpMkLst>
            <pc:docMk/>
            <pc:sldMk cId="1633050856" sldId="262"/>
            <ac:grpSpMk id="23" creationId="{09DD65AA-8280-4962-92F3-DF1CB53349DB}"/>
          </ac:grpSpMkLst>
        </pc:grpChg>
        <pc:grpChg chg="add del">
          <ac:chgData name="Alberto Moni" userId="546c147c-c4a9-42a8-b697-901c7fae71d7" providerId="ADAL" clId="{43B5FE0D-C3D5-4C87-962B-CDA7522C45F0}" dt="2021-11-24T12:12:10.274" v="24452" actId="26606"/>
          <ac:grpSpMkLst>
            <pc:docMk/>
            <pc:sldMk cId="1633050856" sldId="262"/>
            <ac:grpSpMk id="42" creationId="{648049AD-9827-49E8-8BF5-32E175C8EA8A}"/>
          </ac:grpSpMkLst>
        </pc:grpChg>
        <pc:graphicFrameChg chg="add del">
          <ac:chgData name="Alberto Moni" userId="546c147c-c4a9-42a8-b697-901c7fae71d7" providerId="ADAL" clId="{43B5FE0D-C3D5-4C87-962B-CDA7522C45F0}" dt="2021-11-24T12:11:41.903" v="24437" actId="26606"/>
          <ac:graphicFrameMkLst>
            <pc:docMk/>
            <pc:sldMk cId="1633050856" sldId="262"/>
            <ac:graphicFrameMk id="5" creationId="{B8819006-4973-41C5-A6D4-696969DC088A}"/>
          </ac:graphicFrameMkLst>
        </pc:graphicFrameChg>
        <pc:graphicFrameChg chg="add del mod modGraphic">
          <ac:chgData name="Alberto Moni" userId="546c147c-c4a9-42a8-b697-901c7fae71d7" providerId="ADAL" clId="{43B5FE0D-C3D5-4C87-962B-CDA7522C45F0}" dt="2021-11-24T12:54:53.817" v="24893" actId="18245"/>
          <ac:graphicFrameMkLst>
            <pc:docMk/>
            <pc:sldMk cId="1633050856" sldId="262"/>
            <ac:graphicFrameMk id="6" creationId="{40DE4944-7A5B-4621-BAFF-A03E7575AA40}"/>
          </ac:graphicFrameMkLst>
        </pc:graphicFrameChg>
        <pc:graphicFrameChg chg="add del">
          <ac:chgData name="Alberto Moni" userId="546c147c-c4a9-42a8-b697-901c7fae71d7" providerId="ADAL" clId="{43B5FE0D-C3D5-4C87-962B-CDA7522C45F0}" dt="2021-11-24T12:11:43.680" v="24440" actId="26606"/>
          <ac:graphicFrameMkLst>
            <pc:docMk/>
            <pc:sldMk cId="1633050856" sldId="262"/>
            <ac:graphicFrameMk id="18" creationId="{9C02A539-701C-4345-A133-EAEC9BE500A5}"/>
          </ac:graphicFrameMkLst>
        </pc:graphicFrameChg>
        <pc:graphicFrameChg chg="add del">
          <ac:chgData name="Alberto Moni" userId="546c147c-c4a9-42a8-b697-901c7fae71d7" providerId="ADAL" clId="{43B5FE0D-C3D5-4C87-962B-CDA7522C45F0}" dt="2021-11-24T12:12:01.612" v="24443" actId="26606"/>
          <ac:graphicFrameMkLst>
            <pc:docMk/>
            <pc:sldMk cId="1633050856" sldId="262"/>
            <ac:graphicFrameMk id="29" creationId="{CE50172A-772B-4225-B0F8-5DB6734FFFB1}"/>
          </ac:graphicFrameMkLst>
        </pc:graphicFrameChg>
        <pc:cxnChg chg="add del">
          <ac:chgData name="Alberto Moni" userId="546c147c-c4a9-42a8-b697-901c7fae71d7" providerId="ADAL" clId="{43B5FE0D-C3D5-4C87-962B-CDA7522C45F0}" dt="2021-11-24T12:12:04.777" v="24446" actId="26606"/>
          <ac:cxnSpMkLst>
            <pc:docMk/>
            <pc:sldMk cId="1633050856" sldId="262"/>
            <ac:cxnSpMk id="12" creationId="{063B6EC6-D752-4EE7-908B-F8F19E8C7FEA}"/>
          </ac:cxnSpMkLst>
        </pc:cxnChg>
        <pc:cxnChg chg="add del">
          <ac:chgData name="Alberto Moni" userId="546c147c-c4a9-42a8-b697-901c7fae71d7" providerId="ADAL" clId="{43B5FE0D-C3D5-4C87-962B-CDA7522C45F0}" dt="2021-11-24T12:12:04.777" v="24446" actId="26606"/>
          <ac:cxnSpMkLst>
            <pc:docMk/>
            <pc:sldMk cId="1633050856" sldId="262"/>
            <ac:cxnSpMk id="14" creationId="{EFECD4E8-AD3E-4228-82A2-9461958EA94D}"/>
          </ac:cxnSpMkLst>
        </pc:cxnChg>
        <pc:cxnChg chg="add">
          <ac:chgData name="Alberto Moni" userId="546c147c-c4a9-42a8-b697-901c7fae71d7" providerId="ADAL" clId="{43B5FE0D-C3D5-4C87-962B-CDA7522C45F0}" dt="2021-11-24T12:13:44.035" v="24467" actId="26606"/>
          <ac:cxnSpMkLst>
            <pc:docMk/>
            <pc:sldMk cId="1633050856" sldId="262"/>
            <ac:cxnSpMk id="35" creationId="{E0A9CA40-1F57-4A6D-ACDA-F720AA468CF6}"/>
          </ac:cxnSpMkLst>
        </pc:cxnChg>
        <pc:cxnChg chg="add">
          <ac:chgData name="Alberto Moni" userId="546c147c-c4a9-42a8-b697-901c7fae71d7" providerId="ADAL" clId="{43B5FE0D-C3D5-4C87-962B-CDA7522C45F0}" dt="2021-11-24T12:13:44.035" v="24467" actId="26606"/>
          <ac:cxnSpMkLst>
            <pc:docMk/>
            <pc:sldMk cId="1633050856" sldId="262"/>
            <ac:cxnSpMk id="40" creationId="{B2A94EDB-B0FE-4678-8E69-0F137AE3BE6C}"/>
          </ac:cxnSpMkLst>
        </pc:cxnChg>
        <pc:cxnChg chg="add del">
          <ac:chgData name="Alberto Moni" userId="546c147c-c4a9-42a8-b697-901c7fae71d7" providerId="ADAL" clId="{43B5FE0D-C3D5-4C87-962B-CDA7522C45F0}" dt="2021-11-24T12:12:32.973" v="24459" actId="26606"/>
          <ac:cxnSpMkLst>
            <pc:docMk/>
            <pc:sldMk cId="1633050856" sldId="262"/>
            <ac:cxnSpMk id="54" creationId="{0B5F7E3B-C5F1-40E0-A491-558BAFBC1127}"/>
          </ac:cxnSpMkLst>
        </pc:cxnChg>
      </pc:sldChg>
      <pc:sldChg chg="addSp delSp modSp add mod modAnim modNotesTx">
        <pc:chgData name="Alberto Moni" userId="546c147c-c4a9-42a8-b697-901c7fae71d7" providerId="ADAL" clId="{43B5FE0D-C3D5-4C87-962B-CDA7522C45F0}" dt="2021-11-29T12:24:43.644" v="26722"/>
        <pc:sldMkLst>
          <pc:docMk/>
          <pc:sldMk cId="4124607698" sldId="263"/>
        </pc:sldMkLst>
        <pc:spChg chg="mod">
          <ac:chgData name="Alberto Moni" userId="546c147c-c4a9-42a8-b697-901c7fae71d7" providerId="ADAL" clId="{43B5FE0D-C3D5-4C87-962B-CDA7522C45F0}" dt="2021-11-29T11:38:40.583" v="26260" actId="20577"/>
          <ac:spMkLst>
            <pc:docMk/>
            <pc:sldMk cId="4124607698" sldId="263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29T11:37:31.512" v="26217" actId="20577"/>
          <ac:spMkLst>
            <pc:docMk/>
            <pc:sldMk cId="4124607698" sldId="263"/>
            <ac:spMk id="3" creationId="{5A29AAA9-8826-4F01-AD8A-EA02A4F8E379}"/>
          </ac:spMkLst>
        </pc:spChg>
        <pc:spChg chg="add mod topLvl">
          <ac:chgData name="Alberto Moni" userId="546c147c-c4a9-42a8-b697-901c7fae71d7" providerId="ADAL" clId="{43B5FE0D-C3D5-4C87-962B-CDA7522C45F0}" dt="2021-11-29T12:13:17.882" v="26693" actId="165"/>
          <ac:spMkLst>
            <pc:docMk/>
            <pc:sldMk cId="4124607698" sldId="263"/>
            <ac:spMk id="4" creationId="{D2B3B1FD-7967-47B8-BF2B-056F10833A4B}"/>
          </ac:spMkLst>
        </pc:spChg>
        <pc:spChg chg="add mod topLvl">
          <ac:chgData name="Alberto Moni" userId="546c147c-c4a9-42a8-b697-901c7fae71d7" providerId="ADAL" clId="{43B5FE0D-C3D5-4C87-962B-CDA7522C45F0}" dt="2021-11-29T12:13:17.882" v="26693" actId="165"/>
          <ac:spMkLst>
            <pc:docMk/>
            <pc:sldMk cId="4124607698" sldId="263"/>
            <ac:spMk id="5" creationId="{F5A24939-CEA3-4EA2-8908-38D50E6A5DB1}"/>
          </ac:spMkLst>
        </pc:spChg>
        <pc:spChg chg="add mod ord topLvl">
          <ac:chgData name="Alberto Moni" userId="546c147c-c4a9-42a8-b697-901c7fae71d7" providerId="ADAL" clId="{43B5FE0D-C3D5-4C87-962B-CDA7522C45F0}" dt="2021-11-29T12:22:01.502" v="26713" actId="207"/>
          <ac:spMkLst>
            <pc:docMk/>
            <pc:sldMk cId="4124607698" sldId="263"/>
            <ac:spMk id="6" creationId="{494278A2-AA43-4517-9EC4-318E1A988B41}"/>
          </ac:spMkLst>
        </pc:spChg>
        <pc:spChg chg="add mod topLvl">
          <ac:chgData name="Alberto Moni" userId="546c147c-c4a9-42a8-b697-901c7fae71d7" providerId="ADAL" clId="{43B5FE0D-C3D5-4C87-962B-CDA7522C45F0}" dt="2021-11-29T12:13:17.882" v="26693" actId="165"/>
          <ac:spMkLst>
            <pc:docMk/>
            <pc:sldMk cId="4124607698" sldId="263"/>
            <ac:spMk id="7" creationId="{F25083B5-0BCB-4EBD-A8B1-4E47E98B21D6}"/>
          </ac:spMkLst>
        </pc:spChg>
        <pc:spChg chg="mod">
          <ac:chgData name="Alberto Moni" userId="546c147c-c4a9-42a8-b697-901c7fae71d7" providerId="ADAL" clId="{43B5FE0D-C3D5-4C87-962B-CDA7522C45F0}" dt="2021-11-29T11:50:50.623" v="26386"/>
          <ac:spMkLst>
            <pc:docMk/>
            <pc:sldMk cId="4124607698" sldId="263"/>
            <ac:spMk id="10" creationId="{AFFE6EBF-FB09-466B-89E6-94BBFAD1F719}"/>
          </ac:spMkLst>
        </pc:spChg>
        <pc:spChg chg="mod">
          <ac:chgData name="Alberto Moni" userId="546c147c-c4a9-42a8-b697-901c7fae71d7" providerId="ADAL" clId="{43B5FE0D-C3D5-4C87-962B-CDA7522C45F0}" dt="2021-11-29T11:50:50.623" v="26386"/>
          <ac:spMkLst>
            <pc:docMk/>
            <pc:sldMk cId="4124607698" sldId="263"/>
            <ac:spMk id="11" creationId="{11BAE1C8-5742-4D92-91DD-631AA03B14B3}"/>
          </ac:spMkLst>
        </pc:spChg>
        <pc:spChg chg="mod">
          <ac:chgData name="Alberto Moni" userId="546c147c-c4a9-42a8-b697-901c7fae71d7" providerId="ADAL" clId="{43B5FE0D-C3D5-4C87-962B-CDA7522C45F0}" dt="2021-11-29T11:50:50.623" v="26386"/>
          <ac:spMkLst>
            <pc:docMk/>
            <pc:sldMk cId="4124607698" sldId="263"/>
            <ac:spMk id="12" creationId="{2EA84DE3-06C4-48DB-AA4C-277C8B242795}"/>
          </ac:spMkLst>
        </pc:spChg>
        <pc:spChg chg="mod">
          <ac:chgData name="Alberto Moni" userId="546c147c-c4a9-42a8-b697-901c7fae71d7" providerId="ADAL" clId="{43B5FE0D-C3D5-4C87-962B-CDA7522C45F0}" dt="2021-11-29T11:50:50.623" v="26386"/>
          <ac:spMkLst>
            <pc:docMk/>
            <pc:sldMk cId="4124607698" sldId="263"/>
            <ac:spMk id="13" creationId="{23D39909-4293-4709-8AD0-D7D59A0FD3F8}"/>
          </ac:spMkLst>
        </pc:spChg>
        <pc:spChg chg="mod">
          <ac:chgData name="Alberto Moni" userId="546c147c-c4a9-42a8-b697-901c7fae71d7" providerId="ADAL" clId="{43B5FE0D-C3D5-4C87-962B-CDA7522C45F0}" dt="2021-11-29T12:22:07.828" v="26715" actId="207"/>
          <ac:spMkLst>
            <pc:docMk/>
            <pc:sldMk cId="4124607698" sldId="263"/>
            <ac:spMk id="16" creationId="{7E93853F-09C0-4346-9974-3713BE1D44F7}"/>
          </ac:spMkLst>
        </pc:spChg>
        <pc:spChg chg="mod">
          <ac:chgData name="Alberto Moni" userId="546c147c-c4a9-42a8-b697-901c7fae71d7" providerId="ADAL" clId="{43B5FE0D-C3D5-4C87-962B-CDA7522C45F0}" dt="2021-11-29T11:52:20.323" v="26427"/>
          <ac:spMkLst>
            <pc:docMk/>
            <pc:sldMk cId="4124607698" sldId="263"/>
            <ac:spMk id="17" creationId="{0D5DD2AA-49EB-4E58-82AF-82513886F250}"/>
          </ac:spMkLst>
        </pc:spChg>
        <pc:spChg chg="mod">
          <ac:chgData name="Alberto Moni" userId="546c147c-c4a9-42a8-b697-901c7fae71d7" providerId="ADAL" clId="{43B5FE0D-C3D5-4C87-962B-CDA7522C45F0}" dt="2021-11-29T11:52:20.323" v="26427"/>
          <ac:spMkLst>
            <pc:docMk/>
            <pc:sldMk cId="4124607698" sldId="263"/>
            <ac:spMk id="18" creationId="{ED281829-1C68-4A00-B106-C0E97BB11ADD}"/>
          </ac:spMkLst>
        </pc:spChg>
        <pc:spChg chg="mod">
          <ac:chgData name="Alberto Moni" userId="546c147c-c4a9-42a8-b697-901c7fae71d7" providerId="ADAL" clId="{43B5FE0D-C3D5-4C87-962B-CDA7522C45F0}" dt="2021-11-29T11:52:20.323" v="26427"/>
          <ac:spMkLst>
            <pc:docMk/>
            <pc:sldMk cId="4124607698" sldId="263"/>
            <ac:spMk id="19" creationId="{689EDB92-712E-43ED-8574-1A6681535B28}"/>
          </ac:spMkLst>
        </pc:spChg>
        <pc:spChg chg="add mod ord">
          <ac:chgData name="Alberto Moni" userId="546c147c-c4a9-42a8-b697-901c7fae71d7" providerId="ADAL" clId="{43B5FE0D-C3D5-4C87-962B-CDA7522C45F0}" dt="2021-11-29T12:12:55.520" v="26692" actId="1076"/>
          <ac:spMkLst>
            <pc:docMk/>
            <pc:sldMk cId="4124607698" sldId="263"/>
            <ac:spMk id="20" creationId="{F71720C1-2CCF-4778-9B71-BA2CE2114CE7}"/>
          </ac:spMkLst>
        </pc:spChg>
        <pc:spChg chg="add mod ord">
          <ac:chgData name="Alberto Moni" userId="546c147c-c4a9-42a8-b697-901c7fae71d7" providerId="ADAL" clId="{43B5FE0D-C3D5-4C87-962B-CDA7522C45F0}" dt="2021-11-29T12:22:59.694" v="26717" actId="207"/>
          <ac:spMkLst>
            <pc:docMk/>
            <pc:sldMk cId="4124607698" sldId="263"/>
            <ac:spMk id="21" creationId="{AC68583C-5FEB-4BD2-B63A-656B7D8C2326}"/>
          </ac:spMkLst>
        </pc:spChg>
        <pc:spChg chg="add mod ord">
          <ac:chgData name="Alberto Moni" userId="546c147c-c4a9-42a8-b697-901c7fae71d7" providerId="ADAL" clId="{43B5FE0D-C3D5-4C87-962B-CDA7522C45F0}" dt="2021-11-29T12:23:30.191" v="26720" actId="208"/>
          <ac:spMkLst>
            <pc:docMk/>
            <pc:sldMk cId="4124607698" sldId="263"/>
            <ac:spMk id="22" creationId="{07449BA1-C562-4210-8873-CA19F61AC527}"/>
          </ac:spMkLst>
        </pc:spChg>
        <pc:spChg chg="mod">
          <ac:chgData name="Alberto Moni" userId="546c147c-c4a9-42a8-b697-901c7fae71d7" providerId="ADAL" clId="{43B5FE0D-C3D5-4C87-962B-CDA7522C45F0}" dt="2021-11-29T12:05:33.776" v="26597"/>
          <ac:spMkLst>
            <pc:docMk/>
            <pc:sldMk cId="4124607698" sldId="263"/>
            <ac:spMk id="24" creationId="{ED97CAC2-3DDE-4FC7-865B-F96D599AA656}"/>
          </ac:spMkLst>
        </pc:spChg>
        <pc:spChg chg="mod">
          <ac:chgData name="Alberto Moni" userId="546c147c-c4a9-42a8-b697-901c7fae71d7" providerId="ADAL" clId="{43B5FE0D-C3D5-4C87-962B-CDA7522C45F0}" dt="2021-11-29T12:05:33.776" v="26597"/>
          <ac:spMkLst>
            <pc:docMk/>
            <pc:sldMk cId="4124607698" sldId="263"/>
            <ac:spMk id="25" creationId="{0C03D580-EE12-4FAE-B5D6-48F2FAB74B0A}"/>
          </ac:spMkLst>
        </pc:spChg>
        <pc:spChg chg="mod">
          <ac:chgData name="Alberto Moni" userId="546c147c-c4a9-42a8-b697-901c7fae71d7" providerId="ADAL" clId="{43B5FE0D-C3D5-4C87-962B-CDA7522C45F0}" dt="2021-11-29T12:05:33.776" v="26597"/>
          <ac:spMkLst>
            <pc:docMk/>
            <pc:sldMk cId="4124607698" sldId="263"/>
            <ac:spMk id="26" creationId="{56ABE8E7-51CB-4378-85D4-8A2E7A68A26F}"/>
          </ac:spMkLst>
        </pc:spChg>
        <pc:spChg chg="mod">
          <ac:chgData name="Alberto Moni" userId="546c147c-c4a9-42a8-b697-901c7fae71d7" providerId="ADAL" clId="{43B5FE0D-C3D5-4C87-962B-CDA7522C45F0}" dt="2021-11-29T12:05:33.776" v="26597"/>
          <ac:spMkLst>
            <pc:docMk/>
            <pc:sldMk cId="4124607698" sldId="263"/>
            <ac:spMk id="27" creationId="{370A41EB-496D-4C50-BFC7-8861363F3D8F}"/>
          </ac:spMkLst>
        </pc:spChg>
        <pc:spChg chg="mod topLvl">
          <ac:chgData name="Alberto Moni" userId="546c147c-c4a9-42a8-b697-901c7fae71d7" providerId="ADAL" clId="{43B5FE0D-C3D5-4C87-962B-CDA7522C45F0}" dt="2021-11-29T12:21:45.986" v="26712" actId="208"/>
          <ac:spMkLst>
            <pc:docMk/>
            <pc:sldMk cId="4124607698" sldId="263"/>
            <ac:spMk id="29" creationId="{D0461A0C-E0F4-4093-8152-5A850BE4FB76}"/>
          </ac:spMkLst>
        </pc:spChg>
        <pc:spChg chg="mod topLvl">
          <ac:chgData name="Alberto Moni" userId="546c147c-c4a9-42a8-b697-901c7fae71d7" providerId="ADAL" clId="{43B5FE0D-C3D5-4C87-962B-CDA7522C45F0}" dt="2021-11-29T12:07:31.536" v="26613" actId="164"/>
          <ac:spMkLst>
            <pc:docMk/>
            <pc:sldMk cId="4124607698" sldId="263"/>
            <ac:spMk id="30" creationId="{EF70B13F-E209-4146-868C-03501582FC98}"/>
          </ac:spMkLst>
        </pc:spChg>
        <pc:spChg chg="mod topLvl">
          <ac:chgData name="Alberto Moni" userId="546c147c-c4a9-42a8-b697-901c7fae71d7" providerId="ADAL" clId="{43B5FE0D-C3D5-4C87-962B-CDA7522C45F0}" dt="2021-11-29T12:07:31.536" v="26613" actId="164"/>
          <ac:spMkLst>
            <pc:docMk/>
            <pc:sldMk cId="4124607698" sldId="263"/>
            <ac:spMk id="31" creationId="{76D36967-7969-4198-85AF-2C06EB1BF651}"/>
          </ac:spMkLst>
        </pc:spChg>
        <pc:spChg chg="mod topLvl">
          <ac:chgData name="Alberto Moni" userId="546c147c-c4a9-42a8-b697-901c7fae71d7" providerId="ADAL" clId="{43B5FE0D-C3D5-4C87-962B-CDA7522C45F0}" dt="2021-11-29T12:07:31.536" v="26613" actId="164"/>
          <ac:spMkLst>
            <pc:docMk/>
            <pc:sldMk cId="4124607698" sldId="263"/>
            <ac:spMk id="32" creationId="{2EDCDAFF-A996-498F-B6C3-FE4C7F0D3530}"/>
          </ac:spMkLst>
        </pc:spChg>
        <pc:spChg chg="add mod">
          <ac:chgData name="Alberto Moni" userId="546c147c-c4a9-42a8-b697-901c7fae71d7" providerId="ADAL" clId="{43B5FE0D-C3D5-4C87-962B-CDA7522C45F0}" dt="2021-11-29T12:23:49.541" v="26721" actId="13822"/>
          <ac:spMkLst>
            <pc:docMk/>
            <pc:sldMk cId="4124607698" sldId="263"/>
            <ac:spMk id="34" creationId="{F7FC477C-4519-4040-92D0-01F545E0181F}"/>
          </ac:spMkLst>
        </pc:spChg>
        <pc:grpChg chg="add del mod">
          <ac:chgData name="Alberto Moni" userId="546c147c-c4a9-42a8-b697-901c7fae71d7" providerId="ADAL" clId="{43B5FE0D-C3D5-4C87-962B-CDA7522C45F0}" dt="2021-11-29T11:51:26.385" v="26391" actId="165"/>
          <ac:grpSpMkLst>
            <pc:docMk/>
            <pc:sldMk cId="4124607698" sldId="263"/>
            <ac:grpSpMk id="8" creationId="{A8168D4D-DAA9-4DE7-80E0-6B2493ED358F}"/>
          </ac:grpSpMkLst>
        </pc:grpChg>
        <pc:grpChg chg="add del mod">
          <ac:chgData name="Alberto Moni" userId="546c147c-c4a9-42a8-b697-901c7fae71d7" providerId="ADAL" clId="{43B5FE0D-C3D5-4C87-962B-CDA7522C45F0}" dt="2021-11-29T11:51:20.397" v="26390" actId="478"/>
          <ac:grpSpMkLst>
            <pc:docMk/>
            <pc:sldMk cId="4124607698" sldId="263"/>
            <ac:grpSpMk id="9" creationId="{18481638-6DA9-429B-A79A-2D7280493494}"/>
          </ac:grpSpMkLst>
        </pc:grpChg>
        <pc:grpChg chg="add del mod">
          <ac:chgData name="Alberto Moni" userId="546c147c-c4a9-42a8-b697-901c7fae71d7" providerId="ADAL" clId="{43B5FE0D-C3D5-4C87-962B-CDA7522C45F0}" dt="2021-11-29T12:13:17.882" v="26693" actId="165"/>
          <ac:grpSpMkLst>
            <pc:docMk/>
            <pc:sldMk cId="4124607698" sldId="263"/>
            <ac:grpSpMk id="14" creationId="{14024A64-F1D4-47D0-8C3A-85B92D50E050}"/>
          </ac:grpSpMkLst>
        </pc:grpChg>
        <pc:grpChg chg="add mod">
          <ac:chgData name="Alberto Moni" userId="546c147c-c4a9-42a8-b697-901c7fae71d7" providerId="ADAL" clId="{43B5FE0D-C3D5-4C87-962B-CDA7522C45F0}" dt="2021-11-29T12:12:55.520" v="26692" actId="1076"/>
          <ac:grpSpMkLst>
            <pc:docMk/>
            <pc:sldMk cId="4124607698" sldId="263"/>
            <ac:grpSpMk id="15" creationId="{FA1DAF3D-12F9-4FAF-9820-85AF3DCDBE4C}"/>
          </ac:grpSpMkLst>
        </pc:grpChg>
        <pc:grpChg chg="add del mod">
          <ac:chgData name="Alberto Moni" userId="546c147c-c4a9-42a8-b697-901c7fae71d7" providerId="ADAL" clId="{43B5FE0D-C3D5-4C87-962B-CDA7522C45F0}" dt="2021-11-29T12:06:27.075" v="26602" actId="478"/>
          <ac:grpSpMkLst>
            <pc:docMk/>
            <pc:sldMk cId="4124607698" sldId="263"/>
            <ac:grpSpMk id="23" creationId="{F22DFB71-8DE1-4E36-9D37-FFAC2C5BD3B4}"/>
          </ac:grpSpMkLst>
        </pc:grpChg>
        <pc:grpChg chg="add del mod">
          <ac:chgData name="Alberto Moni" userId="546c147c-c4a9-42a8-b697-901c7fae71d7" providerId="ADAL" clId="{43B5FE0D-C3D5-4C87-962B-CDA7522C45F0}" dt="2021-11-29T12:06:41.804" v="26605" actId="165"/>
          <ac:grpSpMkLst>
            <pc:docMk/>
            <pc:sldMk cId="4124607698" sldId="263"/>
            <ac:grpSpMk id="28" creationId="{D6A7F8F7-3B86-41D4-A5F9-E08811148CE1}"/>
          </ac:grpSpMkLst>
        </pc:grpChg>
        <pc:grpChg chg="add mod ord">
          <ac:chgData name="Alberto Moni" userId="546c147c-c4a9-42a8-b697-901c7fae71d7" providerId="ADAL" clId="{43B5FE0D-C3D5-4C87-962B-CDA7522C45F0}" dt="2021-11-29T12:12:55.520" v="26692" actId="1076"/>
          <ac:grpSpMkLst>
            <pc:docMk/>
            <pc:sldMk cId="4124607698" sldId="263"/>
            <ac:grpSpMk id="33" creationId="{AF2870B2-9FEE-4441-835B-7BC31CBBA91D}"/>
          </ac:grpSpMkLst>
        </pc:grpChg>
      </pc:sldChg>
      <pc:sldChg chg="modSp add del mod ord">
        <pc:chgData name="Alberto Moni" userId="546c147c-c4a9-42a8-b697-901c7fae71d7" providerId="ADAL" clId="{43B5FE0D-C3D5-4C87-962B-CDA7522C45F0}" dt="2021-11-22T14:13:46.762" v="14396" actId="47"/>
        <pc:sldMkLst>
          <pc:docMk/>
          <pc:sldMk cId="2862791506" sldId="264"/>
        </pc:sldMkLst>
        <pc:spChg chg="mod">
          <ac:chgData name="Alberto Moni" userId="546c147c-c4a9-42a8-b697-901c7fae71d7" providerId="ADAL" clId="{43B5FE0D-C3D5-4C87-962B-CDA7522C45F0}" dt="2021-11-16T11:33:51.286" v="4799" actId="20577"/>
          <ac:spMkLst>
            <pc:docMk/>
            <pc:sldMk cId="2862791506" sldId="264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16T11:35:34.757" v="4988" actId="20577"/>
          <ac:spMkLst>
            <pc:docMk/>
            <pc:sldMk cId="2862791506" sldId="264"/>
            <ac:spMk id="3" creationId="{5A29AAA9-8826-4F01-AD8A-EA02A4F8E379}"/>
          </ac:spMkLst>
        </pc:spChg>
      </pc:sldChg>
      <pc:sldChg chg="addSp delSp modSp add del mod ord addAnim delAnim modAnim modCm modNotesTx">
        <pc:chgData name="Alberto Moni" userId="546c147c-c4a9-42a8-b697-901c7fae71d7" providerId="ADAL" clId="{43B5FE0D-C3D5-4C87-962B-CDA7522C45F0}" dt="2021-11-29T11:11:07.555" v="26012" actId="47"/>
        <pc:sldMkLst>
          <pc:docMk/>
          <pc:sldMk cId="2523322711" sldId="265"/>
        </pc:sldMkLst>
        <pc:spChg chg="mod">
          <ac:chgData name="Alberto Moni" userId="546c147c-c4a9-42a8-b697-901c7fae71d7" providerId="ADAL" clId="{43B5FE0D-C3D5-4C87-962B-CDA7522C45F0}" dt="2021-11-22T12:31:18.656" v="12125" actId="20577"/>
          <ac:spMkLst>
            <pc:docMk/>
            <pc:sldMk cId="2523322711" sldId="265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5T18:17:33.413" v="25992" actId="207"/>
          <ac:spMkLst>
            <pc:docMk/>
            <pc:sldMk cId="2523322711" sldId="265"/>
            <ac:spMk id="3" creationId="{5A29AAA9-8826-4F01-AD8A-EA02A4F8E379}"/>
          </ac:spMkLst>
        </pc:spChg>
        <pc:spChg chg="add del mod">
          <ac:chgData name="Alberto Moni" userId="546c147c-c4a9-42a8-b697-901c7fae71d7" providerId="ADAL" clId="{43B5FE0D-C3D5-4C87-962B-CDA7522C45F0}" dt="2021-11-29T11:09:46.170" v="26011" actId="478"/>
          <ac:spMkLst>
            <pc:docMk/>
            <pc:sldMk cId="2523322711" sldId="265"/>
            <ac:spMk id="4" creationId="{F653DAAF-C1CA-4935-AE0E-FEBD7FB52047}"/>
          </ac:spMkLst>
        </pc:spChg>
        <pc:spChg chg="add del mod">
          <ac:chgData name="Alberto Moni" userId="546c147c-c4a9-42a8-b697-901c7fae71d7" providerId="ADAL" clId="{43B5FE0D-C3D5-4C87-962B-CDA7522C45F0}" dt="2021-11-29T11:09:46.170" v="26011" actId="478"/>
          <ac:spMkLst>
            <pc:docMk/>
            <pc:sldMk cId="2523322711" sldId="265"/>
            <ac:spMk id="5" creationId="{A46EFB31-10E7-40BE-809B-F156083C805D}"/>
          </ac:spMkLst>
        </pc:spChg>
        <pc:graphicFrameChg chg="add del mod">
          <ac:chgData name="Alberto Moni" userId="546c147c-c4a9-42a8-b697-901c7fae71d7" providerId="ADAL" clId="{43B5FE0D-C3D5-4C87-962B-CDA7522C45F0}" dt="2021-11-24T11:39:36.282" v="23816" actId="12084"/>
          <ac:graphicFrameMkLst>
            <pc:docMk/>
            <pc:sldMk cId="2523322711" sldId="265"/>
            <ac:graphicFrameMk id="6" creationId="{1F23BF8A-E6E2-4437-A42F-2D4334C0CC65}"/>
          </ac:graphicFrameMkLst>
        </pc:graphicFrameChg>
      </pc:sldChg>
      <pc:sldChg chg="addSp delSp modSp add mod modAnim modNotesTx">
        <pc:chgData name="Alberto Moni" userId="546c147c-c4a9-42a8-b697-901c7fae71d7" providerId="ADAL" clId="{43B5FE0D-C3D5-4C87-962B-CDA7522C45F0}" dt="2021-11-29T12:32:08.486" v="26723" actId="16803"/>
        <pc:sldMkLst>
          <pc:docMk/>
          <pc:sldMk cId="2998743218" sldId="266"/>
        </pc:sldMkLst>
        <pc:spChg chg="mod">
          <ac:chgData name="Alberto Moni" userId="546c147c-c4a9-42a8-b697-901c7fae71d7" providerId="ADAL" clId="{43B5FE0D-C3D5-4C87-962B-CDA7522C45F0}" dt="2021-11-22T15:35:06.281" v="16071" actId="14100"/>
          <ac:spMkLst>
            <pc:docMk/>
            <pc:sldMk cId="2998743218" sldId="266"/>
            <ac:spMk id="2" creationId="{CAC4E797-07DC-4D73-BDA0-76006234D3CB}"/>
          </ac:spMkLst>
        </pc:spChg>
        <pc:spChg chg="del mod">
          <ac:chgData name="Alberto Moni" userId="546c147c-c4a9-42a8-b697-901c7fae71d7" providerId="ADAL" clId="{43B5FE0D-C3D5-4C87-962B-CDA7522C45F0}" dt="2021-11-24T12:58:35.362" v="24897" actId="12084"/>
          <ac:spMkLst>
            <pc:docMk/>
            <pc:sldMk cId="2998743218" sldId="266"/>
            <ac:spMk id="3" creationId="{5A29AAA9-8826-4F01-AD8A-EA02A4F8E379}"/>
          </ac:spMkLst>
        </pc:spChg>
        <pc:graphicFrameChg chg="add mod">
          <ac:chgData name="Alberto Moni" userId="546c147c-c4a9-42a8-b697-901c7fae71d7" providerId="ADAL" clId="{43B5FE0D-C3D5-4C87-962B-CDA7522C45F0}" dt="2021-11-29T12:32:08.486" v="26723" actId="16803"/>
          <ac:graphicFrameMkLst>
            <pc:docMk/>
            <pc:sldMk cId="2998743218" sldId="266"/>
            <ac:graphicFrameMk id="4" creationId="{EA937C7A-9226-43C7-A4AA-11C196D399B1}"/>
          </ac:graphicFrameMkLst>
        </pc:graphicFrameChg>
        <pc:picChg chg="add mod ord">
          <ac:chgData name="Alberto Moni" userId="546c147c-c4a9-42a8-b697-901c7fae71d7" providerId="ADAL" clId="{43B5FE0D-C3D5-4C87-962B-CDA7522C45F0}" dt="2021-11-22T15:33:08.881" v="15988" actId="1076"/>
          <ac:picMkLst>
            <pc:docMk/>
            <pc:sldMk cId="2998743218" sldId="266"/>
            <ac:picMk id="5" creationId="{2E669D0F-FBED-4DA3-9DDB-239624BAAAB5}"/>
          </ac:picMkLst>
        </pc:picChg>
      </pc:sldChg>
      <pc:sldChg chg="addSp delSp modSp add mod ord modAnim modNotesTx">
        <pc:chgData name="Alberto Moni" userId="546c147c-c4a9-42a8-b697-901c7fae71d7" providerId="ADAL" clId="{43B5FE0D-C3D5-4C87-962B-CDA7522C45F0}" dt="2021-11-29T15:32:36.383" v="28643"/>
        <pc:sldMkLst>
          <pc:docMk/>
          <pc:sldMk cId="1568390673" sldId="267"/>
        </pc:sldMkLst>
        <pc:spChg chg="del mod">
          <ac:chgData name="Alberto Moni" userId="546c147c-c4a9-42a8-b697-901c7fae71d7" providerId="ADAL" clId="{43B5FE0D-C3D5-4C87-962B-CDA7522C45F0}" dt="2021-11-24T11:44:21.689" v="23989" actId="478"/>
          <ac:spMkLst>
            <pc:docMk/>
            <pc:sldMk cId="1568390673" sldId="267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4T11:44:17.394" v="23988" actId="478"/>
          <ac:spMkLst>
            <pc:docMk/>
            <pc:sldMk cId="1568390673" sldId="267"/>
            <ac:spMk id="3" creationId="{5A29AAA9-8826-4F01-AD8A-EA02A4F8E379}"/>
          </ac:spMkLst>
        </pc:spChg>
        <pc:spChg chg="add del mod">
          <ac:chgData name="Alberto Moni" userId="546c147c-c4a9-42a8-b697-901c7fae71d7" providerId="ADAL" clId="{43B5FE0D-C3D5-4C87-962B-CDA7522C45F0}" dt="2021-11-22T18:33:38.267" v="22561" actId="478"/>
          <ac:spMkLst>
            <pc:docMk/>
            <pc:sldMk cId="1568390673" sldId="267"/>
            <ac:spMk id="4" creationId="{1A96B4E7-563B-4B4C-8999-C259600A4BE5}"/>
          </ac:spMkLst>
        </pc:spChg>
        <pc:spChg chg="add del mod">
          <ac:chgData name="Alberto Moni" userId="546c147c-c4a9-42a8-b697-901c7fae71d7" providerId="ADAL" clId="{43B5FE0D-C3D5-4C87-962B-CDA7522C45F0}" dt="2021-11-24T11:42:15.019" v="23939" actId="767"/>
          <ac:spMkLst>
            <pc:docMk/>
            <pc:sldMk cId="1568390673" sldId="267"/>
            <ac:spMk id="4" creationId="{F9C5A8C8-3E3B-4FD7-B210-ABF17195F003}"/>
          </ac:spMkLst>
        </pc:spChg>
        <pc:spChg chg="add mod">
          <ac:chgData name="Alberto Moni" userId="546c147c-c4a9-42a8-b697-901c7fae71d7" providerId="ADAL" clId="{43B5FE0D-C3D5-4C87-962B-CDA7522C45F0}" dt="2021-11-24T12:08:10.234" v="24394" actId="1035"/>
          <ac:spMkLst>
            <pc:docMk/>
            <pc:sldMk cId="1568390673" sldId="267"/>
            <ac:spMk id="5" creationId="{9395CFCF-9132-4DFB-828A-244E44F6C355}"/>
          </ac:spMkLst>
        </pc:spChg>
        <pc:spChg chg="add del mod">
          <ac:chgData name="Alberto Moni" userId="546c147c-c4a9-42a8-b697-901c7fae71d7" providerId="ADAL" clId="{43B5FE0D-C3D5-4C87-962B-CDA7522C45F0}" dt="2021-11-22T18:37:29.794" v="22621" actId="21"/>
          <ac:spMkLst>
            <pc:docMk/>
            <pc:sldMk cId="1568390673" sldId="267"/>
            <ac:spMk id="6" creationId="{C0B9E588-9C39-446C-8EB7-E769D4558411}"/>
          </ac:spMkLst>
        </pc:spChg>
        <pc:spChg chg="add del">
          <ac:chgData name="Alberto Moni" userId="546c147c-c4a9-42a8-b697-901c7fae71d7" providerId="ADAL" clId="{43B5FE0D-C3D5-4C87-962B-CDA7522C45F0}" dt="2021-11-22T18:39:54.019" v="22631"/>
          <ac:spMkLst>
            <pc:docMk/>
            <pc:sldMk cId="1568390673" sldId="267"/>
            <ac:spMk id="7" creationId="{7E13EDCD-79CE-4C58-9089-2505DB5F44FA}"/>
          </ac:spMkLst>
        </pc:spChg>
        <pc:spChg chg="add del">
          <ac:chgData name="Alberto Moni" userId="546c147c-c4a9-42a8-b697-901c7fae71d7" providerId="ADAL" clId="{43B5FE0D-C3D5-4C87-962B-CDA7522C45F0}" dt="2021-11-22T18:39:59.595" v="22633" actId="478"/>
          <ac:spMkLst>
            <pc:docMk/>
            <pc:sldMk cId="1568390673" sldId="267"/>
            <ac:spMk id="8" creationId="{6665FDD7-D3DD-45F5-89B7-8783A25BA851}"/>
          </ac:spMkLst>
        </pc:spChg>
        <pc:spChg chg="add del mod">
          <ac:chgData name="Alberto Moni" userId="546c147c-c4a9-42a8-b697-901c7fae71d7" providerId="ADAL" clId="{43B5FE0D-C3D5-4C87-962B-CDA7522C45F0}" dt="2021-11-24T11:44:58.719" v="23998" actId="478"/>
          <ac:spMkLst>
            <pc:docMk/>
            <pc:sldMk cId="1568390673" sldId="267"/>
            <ac:spMk id="9" creationId="{7B639DB0-B1A7-447F-ABCC-198AC3C4534C}"/>
          </ac:spMkLst>
        </pc:spChg>
        <pc:spChg chg="add mod">
          <ac:chgData name="Alberto Moni" userId="546c147c-c4a9-42a8-b697-901c7fae71d7" providerId="ADAL" clId="{43B5FE0D-C3D5-4C87-962B-CDA7522C45F0}" dt="2021-11-24T12:08:10.234" v="24394" actId="1035"/>
          <ac:spMkLst>
            <pc:docMk/>
            <pc:sldMk cId="1568390673" sldId="267"/>
            <ac:spMk id="11" creationId="{142FE14D-B87B-4F68-A042-80F28739A84E}"/>
          </ac:spMkLst>
        </pc:spChg>
        <pc:spChg chg="add mod">
          <ac:chgData name="Alberto Moni" userId="546c147c-c4a9-42a8-b697-901c7fae71d7" providerId="ADAL" clId="{43B5FE0D-C3D5-4C87-962B-CDA7522C45F0}" dt="2021-11-24T12:06:57.740" v="24384" actId="1036"/>
          <ac:spMkLst>
            <pc:docMk/>
            <pc:sldMk cId="1568390673" sldId="267"/>
            <ac:spMk id="14" creationId="{D882D474-7A2F-4E9B-B206-BF11EE15CBF1}"/>
          </ac:spMkLst>
        </pc:spChg>
        <pc:spChg chg="add mod">
          <ac:chgData name="Alberto Moni" userId="546c147c-c4a9-42a8-b697-901c7fae71d7" providerId="ADAL" clId="{43B5FE0D-C3D5-4C87-962B-CDA7522C45F0}" dt="2021-11-24T12:04:14.124" v="24161" actId="1076"/>
          <ac:spMkLst>
            <pc:docMk/>
            <pc:sldMk cId="1568390673" sldId="267"/>
            <ac:spMk id="15" creationId="{6F91979A-7B12-4BFC-A753-44DB8327450B}"/>
          </ac:spMkLst>
        </pc:spChg>
        <pc:spChg chg="add del mod">
          <ac:chgData name="Alberto Moni" userId="546c147c-c4a9-42a8-b697-901c7fae71d7" providerId="ADAL" clId="{43B5FE0D-C3D5-4C87-962B-CDA7522C45F0}" dt="2021-11-24T11:51:49.470" v="24066" actId="478"/>
          <ac:spMkLst>
            <pc:docMk/>
            <pc:sldMk cId="1568390673" sldId="267"/>
            <ac:spMk id="16" creationId="{C4E0EB3F-9C7F-4383-95DE-75668025A005}"/>
          </ac:spMkLst>
        </pc:spChg>
        <pc:spChg chg="add del mod">
          <ac:chgData name="Alberto Moni" userId="546c147c-c4a9-42a8-b697-901c7fae71d7" providerId="ADAL" clId="{43B5FE0D-C3D5-4C87-962B-CDA7522C45F0}" dt="2021-11-24T11:51:47.788" v="24065" actId="478"/>
          <ac:spMkLst>
            <pc:docMk/>
            <pc:sldMk cId="1568390673" sldId="267"/>
            <ac:spMk id="17" creationId="{E1D853BE-E761-41EC-A537-14A5AFE60C3B}"/>
          </ac:spMkLst>
        </pc:spChg>
        <pc:spChg chg="add mod">
          <ac:chgData name="Alberto Moni" userId="546c147c-c4a9-42a8-b697-901c7fae71d7" providerId="ADAL" clId="{43B5FE0D-C3D5-4C87-962B-CDA7522C45F0}" dt="2021-11-24T12:04:03.804" v="24160" actId="1076"/>
          <ac:spMkLst>
            <pc:docMk/>
            <pc:sldMk cId="1568390673" sldId="267"/>
            <ac:spMk id="19" creationId="{7C2D2CF8-7ABE-48D3-ACAA-68A058DA42A4}"/>
          </ac:spMkLst>
        </pc:spChg>
        <pc:spChg chg="add mod">
          <ac:chgData name="Alberto Moni" userId="546c147c-c4a9-42a8-b697-901c7fae71d7" providerId="ADAL" clId="{43B5FE0D-C3D5-4C87-962B-CDA7522C45F0}" dt="2021-11-24T12:09:00.099" v="24417" actId="1076"/>
          <ac:spMkLst>
            <pc:docMk/>
            <pc:sldMk cId="1568390673" sldId="267"/>
            <ac:spMk id="20" creationId="{C8F94AE8-7468-4301-8501-6E1739F0869A}"/>
          </ac:spMkLst>
        </pc:spChg>
        <pc:spChg chg="add mod">
          <ac:chgData name="Alberto Moni" userId="546c147c-c4a9-42a8-b697-901c7fae71d7" providerId="ADAL" clId="{43B5FE0D-C3D5-4C87-962B-CDA7522C45F0}" dt="2021-11-24T12:06:57.740" v="24384" actId="1036"/>
          <ac:spMkLst>
            <pc:docMk/>
            <pc:sldMk cId="1568390673" sldId="267"/>
            <ac:spMk id="21" creationId="{BEFAAC95-0058-4663-BB40-4A17BF1CD7E3}"/>
          </ac:spMkLst>
        </pc:spChg>
        <pc:spChg chg="add mod">
          <ac:chgData name="Alberto Moni" userId="546c147c-c4a9-42a8-b697-901c7fae71d7" providerId="ADAL" clId="{43B5FE0D-C3D5-4C87-962B-CDA7522C45F0}" dt="2021-11-25T11:45:23.153" v="25456" actId="1076"/>
          <ac:spMkLst>
            <pc:docMk/>
            <pc:sldMk cId="1568390673" sldId="267"/>
            <ac:spMk id="22" creationId="{9243398C-476C-4394-93E3-AE32A5476892}"/>
          </ac:spMkLst>
        </pc:spChg>
        <pc:spChg chg="add mod">
          <ac:chgData name="Alberto Moni" userId="546c147c-c4a9-42a8-b697-901c7fae71d7" providerId="ADAL" clId="{43B5FE0D-C3D5-4C87-962B-CDA7522C45F0}" dt="2021-11-29T15:28:02.776" v="28618" actId="27636"/>
          <ac:spMkLst>
            <pc:docMk/>
            <pc:sldMk cId="1568390673" sldId="267"/>
            <ac:spMk id="23" creationId="{6B607184-F89E-462A-88B9-9008A8A976D3}"/>
          </ac:spMkLst>
        </pc:spChg>
        <pc:spChg chg="add mod">
          <ac:chgData name="Alberto Moni" userId="546c147c-c4a9-42a8-b697-901c7fae71d7" providerId="ADAL" clId="{43B5FE0D-C3D5-4C87-962B-CDA7522C45F0}" dt="2021-11-24T12:09:25.979" v="24426" actId="1076"/>
          <ac:spMkLst>
            <pc:docMk/>
            <pc:sldMk cId="1568390673" sldId="267"/>
            <ac:spMk id="28" creationId="{C63FAF3C-87FC-4EE8-9F69-289745BF8459}"/>
          </ac:spMkLst>
        </pc:spChg>
        <pc:spChg chg="add mod">
          <ac:chgData name="Alberto Moni" userId="546c147c-c4a9-42a8-b697-901c7fae71d7" providerId="ADAL" clId="{43B5FE0D-C3D5-4C87-962B-CDA7522C45F0}" dt="2021-11-24T12:10:29.018" v="24433" actId="1076"/>
          <ac:spMkLst>
            <pc:docMk/>
            <pc:sldMk cId="1568390673" sldId="267"/>
            <ac:spMk id="29" creationId="{5D579790-084E-4E5F-9258-1151BC20E197}"/>
          </ac:spMkLst>
        </pc:spChg>
        <pc:grpChg chg="add mod">
          <ac:chgData name="Alberto Moni" userId="546c147c-c4a9-42a8-b697-901c7fae71d7" providerId="ADAL" clId="{43B5FE0D-C3D5-4C87-962B-CDA7522C45F0}" dt="2021-11-24T12:08:10.234" v="24394" actId="1035"/>
          <ac:grpSpMkLst>
            <pc:docMk/>
            <pc:sldMk cId="1568390673" sldId="267"/>
            <ac:grpSpMk id="10" creationId="{469721E0-6779-4BE1-B496-A3529AEEFABB}"/>
          </ac:grpSpMkLst>
        </pc:grpChg>
        <pc:grpChg chg="add mod">
          <ac:chgData name="Alberto Moni" userId="546c147c-c4a9-42a8-b697-901c7fae71d7" providerId="ADAL" clId="{43B5FE0D-C3D5-4C87-962B-CDA7522C45F0}" dt="2021-11-24T11:56:22.852" v="24146" actId="1076"/>
          <ac:grpSpMkLst>
            <pc:docMk/>
            <pc:sldMk cId="1568390673" sldId="267"/>
            <ac:grpSpMk id="18" creationId="{CBA865D0-1A7E-47EE-BFE0-C5CD42348313}"/>
          </ac:grpSpMkLst>
        </pc:grpChg>
        <pc:graphicFrameChg chg="add del modGraphic">
          <ac:chgData name="Alberto Moni" userId="546c147c-c4a9-42a8-b697-901c7fae71d7" providerId="ADAL" clId="{43B5FE0D-C3D5-4C87-962B-CDA7522C45F0}" dt="2021-11-24T11:42:52.741" v="23942" actId="1032"/>
          <ac:graphicFrameMkLst>
            <pc:docMk/>
            <pc:sldMk cId="1568390673" sldId="267"/>
            <ac:graphicFrameMk id="6" creationId="{0764862C-97D7-4B3A-9A35-D89FFFAB2988}"/>
          </ac:graphicFrameMkLst>
        </pc:graphicFrameChg>
        <pc:graphicFrameChg chg="add mod modGraphic">
          <ac:chgData name="Alberto Moni" userId="546c147c-c4a9-42a8-b697-901c7fae71d7" providerId="ADAL" clId="{43B5FE0D-C3D5-4C87-962B-CDA7522C45F0}" dt="2021-11-29T15:28:36.878" v="28630" actId="20577"/>
          <ac:graphicFrameMkLst>
            <pc:docMk/>
            <pc:sldMk cId="1568390673" sldId="267"/>
            <ac:graphicFrameMk id="7" creationId="{387C327A-667B-4D2C-9A50-5B0A346AB3DC}"/>
          </ac:graphicFrameMkLst>
        </pc:graphicFrameChg>
        <pc:picChg chg="add mod">
          <ac:chgData name="Alberto Moni" userId="546c147c-c4a9-42a8-b697-901c7fae71d7" providerId="ADAL" clId="{43B5FE0D-C3D5-4C87-962B-CDA7522C45F0}" dt="2021-11-24T12:03:09.443" v="24151" actId="14100"/>
          <ac:picMkLst>
            <pc:docMk/>
            <pc:sldMk cId="1568390673" sldId="267"/>
            <ac:picMk id="1026" creationId="{75713B68-1B01-4B19-8984-A00DB7D9BEA1}"/>
          </ac:picMkLst>
        </pc:picChg>
        <pc:picChg chg="add del mod">
          <ac:chgData name="Alberto Moni" userId="546c147c-c4a9-42a8-b697-901c7fae71d7" providerId="ADAL" clId="{43B5FE0D-C3D5-4C87-962B-CDA7522C45F0}" dt="2021-11-22T18:34:45.805" v="22564" actId="478"/>
          <ac:picMkLst>
            <pc:docMk/>
            <pc:sldMk cId="1568390673" sldId="267"/>
            <ac:picMk id="3074" creationId="{396377DA-EDE8-4A8C-9DC3-31382638645C}"/>
          </ac:picMkLst>
        </pc:picChg>
        <pc:picChg chg="add del mod">
          <ac:chgData name="Alberto Moni" userId="546c147c-c4a9-42a8-b697-901c7fae71d7" providerId="ADAL" clId="{43B5FE0D-C3D5-4C87-962B-CDA7522C45F0}" dt="2021-11-22T18:35:47.988" v="22569" actId="478"/>
          <ac:picMkLst>
            <pc:docMk/>
            <pc:sldMk cId="1568390673" sldId="267"/>
            <ac:picMk id="3076" creationId="{8D296272-8981-4DE4-AF09-D51C4C7145EE}"/>
          </ac:picMkLst>
        </pc:picChg>
        <pc:picChg chg="add mod">
          <ac:chgData name="Alberto Moni" userId="546c147c-c4a9-42a8-b697-901c7fae71d7" providerId="ADAL" clId="{43B5FE0D-C3D5-4C87-962B-CDA7522C45F0}" dt="2021-11-24T12:08:10.234" v="24394" actId="1035"/>
          <ac:picMkLst>
            <pc:docMk/>
            <pc:sldMk cId="1568390673" sldId="267"/>
            <ac:picMk id="3078" creationId="{DA13FF6F-7676-4D2A-ABCD-5F7E480D9D34}"/>
          </ac:picMkLst>
        </pc:picChg>
        <pc:picChg chg="add del mod">
          <ac:chgData name="Alberto Moni" userId="546c147c-c4a9-42a8-b697-901c7fae71d7" providerId="ADAL" clId="{43B5FE0D-C3D5-4C87-962B-CDA7522C45F0}" dt="2021-11-24T12:08:10.234" v="24394" actId="1035"/>
          <ac:picMkLst>
            <pc:docMk/>
            <pc:sldMk cId="1568390673" sldId="267"/>
            <ac:picMk id="3080" creationId="{3F7E2BEA-5046-4211-A729-65A2F8D3469B}"/>
          </ac:picMkLst>
        </pc:picChg>
        <pc:picChg chg="add mod">
          <ac:chgData name="Alberto Moni" userId="546c147c-c4a9-42a8-b697-901c7fae71d7" providerId="ADAL" clId="{43B5FE0D-C3D5-4C87-962B-CDA7522C45F0}" dt="2021-11-24T12:07:46.527" v="24389"/>
          <ac:picMkLst>
            <pc:docMk/>
            <pc:sldMk cId="1568390673" sldId="267"/>
            <ac:picMk id="3082" creationId="{A9724624-9F44-4183-905F-52C137F5D3C0}"/>
          </ac:picMkLst>
        </pc:picChg>
        <pc:picChg chg="add del mod">
          <ac:chgData name="Alberto Moni" userId="546c147c-c4a9-42a8-b697-901c7fae71d7" providerId="ADAL" clId="{43B5FE0D-C3D5-4C87-962B-CDA7522C45F0}" dt="2021-11-22T18:41:07.863" v="22638" actId="478"/>
          <ac:picMkLst>
            <pc:docMk/>
            <pc:sldMk cId="1568390673" sldId="267"/>
            <ac:picMk id="3088" creationId="{8DE5CC54-96DE-426F-8193-4FF032065934}"/>
          </ac:picMkLst>
        </pc:picChg>
        <pc:picChg chg="add mod">
          <ac:chgData name="Alberto Moni" userId="546c147c-c4a9-42a8-b697-901c7fae71d7" providerId="ADAL" clId="{43B5FE0D-C3D5-4C87-962B-CDA7522C45F0}" dt="2021-11-24T11:56:22.852" v="24146" actId="1076"/>
          <ac:picMkLst>
            <pc:docMk/>
            <pc:sldMk cId="1568390673" sldId="267"/>
            <ac:picMk id="3090" creationId="{C7AD0044-8505-4838-AE14-D2C07B977339}"/>
          </ac:picMkLst>
        </pc:picChg>
        <pc:cxnChg chg="add del mod">
          <ac:chgData name="Alberto Moni" userId="546c147c-c4a9-42a8-b697-901c7fae71d7" providerId="ADAL" clId="{43B5FE0D-C3D5-4C87-962B-CDA7522C45F0}" dt="2021-11-24T11:52:11.135" v="24068" actId="478"/>
          <ac:cxnSpMkLst>
            <pc:docMk/>
            <pc:sldMk cId="1568390673" sldId="267"/>
            <ac:cxnSpMk id="13" creationId="{42D6E285-BE75-4568-B255-C3A6F03EB5E0}"/>
          </ac:cxnSpMkLst>
        </pc:cxnChg>
      </pc:sldChg>
      <pc:sldChg chg="addSp delSp modSp add mod ord modAnim modNotesTx">
        <pc:chgData name="Alberto Moni" userId="546c147c-c4a9-42a8-b697-901c7fae71d7" providerId="ADAL" clId="{43B5FE0D-C3D5-4C87-962B-CDA7522C45F0}" dt="2021-11-30T10:40:44.557" v="28821"/>
        <pc:sldMkLst>
          <pc:docMk/>
          <pc:sldMk cId="3994371626" sldId="268"/>
        </pc:sldMkLst>
        <pc:spChg chg="mod">
          <ac:chgData name="Alberto Moni" userId="546c147c-c4a9-42a8-b697-901c7fae71d7" providerId="ADAL" clId="{43B5FE0D-C3D5-4C87-962B-CDA7522C45F0}" dt="2021-11-22T14:39:23.398" v="15438" actId="20577"/>
          <ac:spMkLst>
            <pc:docMk/>
            <pc:sldMk cId="3994371626" sldId="268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16T11:43:58.379" v="5340" actId="478"/>
          <ac:spMkLst>
            <pc:docMk/>
            <pc:sldMk cId="3994371626" sldId="268"/>
            <ac:spMk id="5" creationId="{4A96A055-095A-4DC5-8D47-70AADB1CA6BA}"/>
          </ac:spMkLst>
        </pc:spChg>
        <pc:spChg chg="add del mod">
          <ac:chgData name="Alberto Moni" userId="546c147c-c4a9-42a8-b697-901c7fae71d7" providerId="ADAL" clId="{43B5FE0D-C3D5-4C87-962B-CDA7522C45F0}" dt="2021-11-16T11:46:14.615" v="5374" actId="478"/>
          <ac:spMkLst>
            <pc:docMk/>
            <pc:sldMk cId="3994371626" sldId="268"/>
            <ac:spMk id="6" creationId="{E7A9F079-A1D6-40D1-A399-CF71EF40C5FD}"/>
          </ac:spMkLst>
        </pc:spChg>
        <pc:spChg chg="add del">
          <ac:chgData name="Alberto Moni" userId="546c147c-c4a9-42a8-b697-901c7fae71d7" providerId="ADAL" clId="{43B5FE0D-C3D5-4C87-962B-CDA7522C45F0}" dt="2021-11-16T11:45:41.503" v="5365" actId="22"/>
          <ac:spMkLst>
            <pc:docMk/>
            <pc:sldMk cId="3994371626" sldId="268"/>
            <ac:spMk id="8" creationId="{E5E26FC6-52ED-42D0-8ACD-5276400D47C0}"/>
          </ac:spMkLst>
        </pc:spChg>
        <pc:spChg chg="add mod">
          <ac:chgData name="Alberto Moni" userId="546c147c-c4a9-42a8-b697-901c7fae71d7" providerId="ADAL" clId="{43B5FE0D-C3D5-4C87-962B-CDA7522C45F0}" dt="2021-11-29T11:33:11.768" v="26133" actId="20577"/>
          <ac:spMkLst>
            <pc:docMk/>
            <pc:sldMk cId="3994371626" sldId="268"/>
            <ac:spMk id="9" creationId="{1B9D3737-662A-4672-8A5C-D84614F8CA0E}"/>
          </ac:spMkLst>
        </pc:spChg>
      </pc:sldChg>
      <pc:sldChg chg="addSp delSp modSp add mod ord setBg modAnim">
        <pc:chgData name="Alberto Moni" userId="546c147c-c4a9-42a8-b697-901c7fae71d7" providerId="ADAL" clId="{43B5FE0D-C3D5-4C87-962B-CDA7522C45F0}" dt="2021-11-29T15:27:09.454" v="28544"/>
        <pc:sldMkLst>
          <pc:docMk/>
          <pc:sldMk cId="925626844" sldId="269"/>
        </pc:sldMkLst>
        <pc:spChg chg="mod">
          <ac:chgData name="Alberto Moni" userId="546c147c-c4a9-42a8-b697-901c7fae71d7" providerId="ADAL" clId="{43B5FE0D-C3D5-4C87-962B-CDA7522C45F0}" dt="2021-11-29T15:20:33.990" v="28474" actId="1076"/>
          <ac:spMkLst>
            <pc:docMk/>
            <pc:sldMk cId="925626844" sldId="269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9T15:04:11.825" v="28186" actId="26606"/>
          <ac:spMkLst>
            <pc:docMk/>
            <pc:sldMk cId="925626844" sldId="269"/>
            <ac:spMk id="3" creationId="{5A29AAA9-8826-4F01-AD8A-EA02A4F8E379}"/>
          </ac:spMkLst>
        </pc:spChg>
        <pc:spChg chg="add del">
          <ac:chgData name="Alberto Moni" userId="546c147c-c4a9-42a8-b697-901c7fae71d7" providerId="ADAL" clId="{43B5FE0D-C3D5-4C87-962B-CDA7522C45F0}" dt="2021-11-29T15:04:11.825" v="28186" actId="26606"/>
          <ac:spMkLst>
            <pc:docMk/>
            <pc:sldMk cId="925626844" sldId="269"/>
            <ac:spMk id="9" creationId="{CB5AA8A5-25CC-4295-892F-367FCDAF2BF6}"/>
          </ac:spMkLst>
        </pc:spChg>
        <pc:spChg chg="add del">
          <ac:chgData name="Alberto Moni" userId="546c147c-c4a9-42a8-b697-901c7fae71d7" providerId="ADAL" clId="{43B5FE0D-C3D5-4C87-962B-CDA7522C45F0}" dt="2021-11-29T15:04:11.825" v="28186" actId="26606"/>
          <ac:spMkLst>
            <pc:docMk/>
            <pc:sldMk cId="925626844" sldId="269"/>
            <ac:spMk id="22" creationId="{24C6BC13-FB1E-48CC-B421-3D06039728B4}"/>
          </ac:spMkLst>
        </pc:spChg>
        <pc:grpChg chg="add del">
          <ac:chgData name="Alberto Moni" userId="546c147c-c4a9-42a8-b697-901c7fae71d7" providerId="ADAL" clId="{43B5FE0D-C3D5-4C87-962B-CDA7522C45F0}" dt="2021-11-29T15:04:11.825" v="28186" actId="26606"/>
          <ac:grpSpMkLst>
            <pc:docMk/>
            <pc:sldMk cId="925626844" sldId="269"/>
            <ac:grpSpMk id="11" creationId="{09DD65AA-8280-4962-92F3-DF1CB53349DB}"/>
          </ac:grpSpMkLst>
        </pc:grpChg>
        <pc:graphicFrameChg chg="add del mod modGraphic">
          <ac:chgData name="Alberto Moni" userId="546c147c-c4a9-42a8-b697-901c7fae71d7" providerId="ADAL" clId="{43B5FE0D-C3D5-4C87-962B-CDA7522C45F0}" dt="2021-11-29T15:25:18.441" v="28539" actId="13782"/>
          <ac:graphicFrameMkLst>
            <pc:docMk/>
            <pc:sldMk cId="925626844" sldId="269"/>
            <ac:graphicFrameMk id="5" creationId="{2B9B3D0F-8215-471E-8C74-5CA69C211755}"/>
          </ac:graphicFrameMkLst>
        </pc:graphicFrameChg>
      </pc:sldChg>
      <pc:sldChg chg="modSp add del mod ord">
        <pc:chgData name="Alberto Moni" userId="546c147c-c4a9-42a8-b697-901c7fae71d7" providerId="ADAL" clId="{43B5FE0D-C3D5-4C87-962B-CDA7522C45F0}" dt="2021-11-30T10:27:54.320" v="28809" actId="2696"/>
        <pc:sldMkLst>
          <pc:docMk/>
          <pc:sldMk cId="486007544" sldId="270"/>
        </pc:sldMkLst>
        <pc:spChg chg="mod">
          <ac:chgData name="Alberto Moni" userId="546c147c-c4a9-42a8-b697-901c7fae71d7" providerId="ADAL" clId="{43B5FE0D-C3D5-4C87-962B-CDA7522C45F0}" dt="2021-11-22T16:46:09.885" v="17680" actId="20577"/>
          <ac:spMkLst>
            <pc:docMk/>
            <pc:sldMk cId="486007544" sldId="270"/>
            <ac:spMk id="3" creationId="{5A29AAA9-8826-4F01-AD8A-EA02A4F8E379}"/>
          </ac:spMkLst>
        </pc:spChg>
      </pc:sldChg>
      <pc:sldChg chg="modSp add del mod">
        <pc:chgData name="Alberto Moni" userId="546c147c-c4a9-42a8-b697-901c7fae71d7" providerId="ADAL" clId="{43B5FE0D-C3D5-4C87-962B-CDA7522C45F0}" dt="2021-11-22T13:08:30.994" v="13105" actId="47"/>
        <pc:sldMkLst>
          <pc:docMk/>
          <pc:sldMk cId="4035969316" sldId="271"/>
        </pc:sldMkLst>
        <pc:spChg chg="mod">
          <ac:chgData name="Alberto Moni" userId="546c147c-c4a9-42a8-b697-901c7fae71d7" providerId="ADAL" clId="{43B5FE0D-C3D5-4C87-962B-CDA7522C45F0}" dt="2021-11-22T13:07:26.669" v="13001" actId="20577"/>
          <ac:spMkLst>
            <pc:docMk/>
            <pc:sldMk cId="4035969316" sldId="271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22T13:08:03.471" v="13102" actId="20577"/>
          <ac:spMkLst>
            <pc:docMk/>
            <pc:sldMk cId="4035969316" sldId="271"/>
            <ac:spMk id="3" creationId="{5A29AAA9-8826-4F01-AD8A-EA02A4F8E379}"/>
          </ac:spMkLst>
        </pc:spChg>
      </pc:sldChg>
      <pc:sldChg chg="addSp delSp modSp add del mod ord modAnim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854946223" sldId="272"/>
        </pc:sldMkLst>
        <pc:spChg chg="mod">
          <ac:chgData name="Alberto Moni" userId="546c147c-c4a9-42a8-b697-901c7fae71d7" providerId="ADAL" clId="{43B5FE0D-C3D5-4C87-962B-CDA7522C45F0}" dt="2021-11-25T18:16:45.483" v="25989" actId="207"/>
          <ac:spMkLst>
            <pc:docMk/>
            <pc:sldMk cId="854946223" sldId="272"/>
            <ac:spMk id="2" creationId="{D4A26F8B-5789-447C-9681-3A7D23BD02C3}"/>
          </ac:spMkLst>
        </pc:spChg>
        <pc:spChg chg="del mod">
          <ac:chgData name="Alberto Moni" userId="546c147c-c4a9-42a8-b697-901c7fae71d7" providerId="ADAL" clId="{43B5FE0D-C3D5-4C87-962B-CDA7522C45F0}" dt="2021-11-19T17:52:48.248" v="7008" actId="478"/>
          <ac:spMkLst>
            <pc:docMk/>
            <pc:sldMk cId="854946223" sldId="272"/>
            <ac:spMk id="3" creationId="{BF50F5ED-782E-443B-B3F4-DADCC9D8DFEB}"/>
          </ac:spMkLst>
        </pc:spChg>
        <pc:spChg chg="add mod">
          <ac:chgData name="Alberto Moni" userId="546c147c-c4a9-42a8-b697-901c7fae71d7" providerId="ADAL" clId="{43B5FE0D-C3D5-4C87-962B-CDA7522C45F0}" dt="2021-11-22T09:48:23.104" v="8340" actId="1076"/>
          <ac:spMkLst>
            <pc:docMk/>
            <pc:sldMk cId="854946223" sldId="272"/>
            <ac:spMk id="4" creationId="{6C53D8B1-B661-40D1-A417-695AB538D16B}"/>
          </ac:spMkLst>
        </pc:spChg>
        <pc:spChg chg="add mod">
          <ac:chgData name="Alberto Moni" userId="546c147c-c4a9-42a8-b697-901c7fae71d7" providerId="ADAL" clId="{43B5FE0D-C3D5-4C87-962B-CDA7522C45F0}" dt="2021-11-22T09:54:32.442" v="8416" actId="1076"/>
          <ac:spMkLst>
            <pc:docMk/>
            <pc:sldMk cId="854946223" sldId="272"/>
            <ac:spMk id="5" creationId="{895F1DE8-CA87-423D-8ED4-185A8A847B8D}"/>
          </ac:spMkLst>
        </pc:spChg>
        <pc:spChg chg="add mod">
          <ac:chgData name="Alberto Moni" userId="546c147c-c4a9-42a8-b697-901c7fae71d7" providerId="ADAL" clId="{43B5FE0D-C3D5-4C87-962B-CDA7522C45F0}" dt="2021-11-22T12:06:14.055" v="10830" actId="6549"/>
          <ac:spMkLst>
            <pc:docMk/>
            <pc:sldMk cId="854946223" sldId="272"/>
            <ac:spMk id="6" creationId="{14C36A12-4FE7-4961-A821-D4EEED83AD46}"/>
          </ac:spMkLst>
        </pc:spChg>
        <pc:spChg chg="add mod">
          <ac:chgData name="Alberto Moni" userId="546c147c-c4a9-42a8-b697-901c7fae71d7" providerId="ADAL" clId="{43B5FE0D-C3D5-4C87-962B-CDA7522C45F0}" dt="2021-11-22T10:05:22.105" v="8657" actId="20577"/>
          <ac:spMkLst>
            <pc:docMk/>
            <pc:sldMk cId="854946223" sldId="272"/>
            <ac:spMk id="7" creationId="{44825D96-ABBD-4B75-B068-BDCB3121F991}"/>
          </ac:spMkLst>
        </pc:spChg>
        <pc:spChg chg="del mod">
          <ac:chgData name="Alberto Moni" userId="546c147c-c4a9-42a8-b697-901c7fae71d7" providerId="ADAL" clId="{43B5FE0D-C3D5-4C87-962B-CDA7522C45F0}" dt="2021-11-17T17:14:53.683" v="6380" actId="478"/>
          <ac:spMkLst>
            <pc:docMk/>
            <pc:sldMk cId="854946223" sldId="272"/>
            <ac:spMk id="10" creationId="{4E38E7B4-A585-4FC2-9E5F-0B6FFDAF8B1D}"/>
          </ac:spMkLst>
        </pc:spChg>
        <pc:spChg chg="add del mod">
          <ac:chgData name="Alberto Moni" userId="546c147c-c4a9-42a8-b697-901c7fae71d7" providerId="ADAL" clId="{43B5FE0D-C3D5-4C87-962B-CDA7522C45F0}" dt="2021-11-19T17:54:59.254" v="7028" actId="478"/>
          <ac:spMkLst>
            <pc:docMk/>
            <pc:sldMk cId="854946223" sldId="272"/>
            <ac:spMk id="11" creationId="{4C6224AB-6EB8-4AF7-86A5-25F045F9C135}"/>
          </ac:spMkLst>
        </pc:spChg>
        <pc:spChg chg="del mod">
          <ac:chgData name="Alberto Moni" userId="546c147c-c4a9-42a8-b697-901c7fae71d7" providerId="ADAL" clId="{43B5FE0D-C3D5-4C87-962B-CDA7522C45F0}" dt="2021-11-17T17:15:04.487" v="6386" actId="478"/>
          <ac:spMkLst>
            <pc:docMk/>
            <pc:sldMk cId="854946223" sldId="272"/>
            <ac:spMk id="12" creationId="{6C540433-88EA-4A9B-9D55-E31D7752397B}"/>
          </ac:spMkLst>
        </pc:spChg>
        <pc:spChg chg="del">
          <ac:chgData name="Alberto Moni" userId="546c147c-c4a9-42a8-b697-901c7fae71d7" providerId="ADAL" clId="{43B5FE0D-C3D5-4C87-962B-CDA7522C45F0}" dt="2021-11-17T17:15:21.528" v="6388" actId="478"/>
          <ac:spMkLst>
            <pc:docMk/>
            <pc:sldMk cId="854946223" sldId="272"/>
            <ac:spMk id="15" creationId="{02D64E6A-4ABC-43BC-A5CF-48E6EFCED756}"/>
          </ac:spMkLst>
        </pc:spChg>
        <pc:spChg chg="add mod">
          <ac:chgData name="Alberto Moni" userId="546c147c-c4a9-42a8-b697-901c7fae71d7" providerId="ADAL" clId="{43B5FE0D-C3D5-4C87-962B-CDA7522C45F0}" dt="2021-11-22T10:49:12.680" v="10233" actId="404"/>
          <ac:spMkLst>
            <pc:docMk/>
            <pc:sldMk cId="854946223" sldId="272"/>
            <ac:spMk id="16" creationId="{468C7C0F-FC9E-426D-8EA2-4680FC1DE3B1}"/>
          </ac:spMkLst>
        </pc:spChg>
        <pc:spChg chg="del mod">
          <ac:chgData name="Alberto Moni" userId="546c147c-c4a9-42a8-b697-901c7fae71d7" providerId="ADAL" clId="{43B5FE0D-C3D5-4C87-962B-CDA7522C45F0}" dt="2021-11-17T17:14:59.101" v="6383" actId="478"/>
          <ac:spMkLst>
            <pc:docMk/>
            <pc:sldMk cId="854946223" sldId="272"/>
            <ac:spMk id="17" creationId="{BAE19976-EEE4-425C-9CBE-033315D46DE4}"/>
          </ac:spMkLst>
        </pc:spChg>
        <pc:spChg chg="del">
          <ac:chgData name="Alberto Moni" userId="546c147c-c4a9-42a8-b697-901c7fae71d7" providerId="ADAL" clId="{43B5FE0D-C3D5-4C87-962B-CDA7522C45F0}" dt="2021-11-17T17:15:12.333" v="6387" actId="478"/>
          <ac:spMkLst>
            <pc:docMk/>
            <pc:sldMk cId="854946223" sldId="272"/>
            <ac:spMk id="18" creationId="{CD1EB295-D620-494F-8E31-EBC5F85457B5}"/>
          </ac:spMkLst>
        </pc:spChg>
        <pc:spChg chg="del">
          <ac:chgData name="Alberto Moni" userId="546c147c-c4a9-42a8-b697-901c7fae71d7" providerId="ADAL" clId="{43B5FE0D-C3D5-4C87-962B-CDA7522C45F0}" dt="2021-11-17T17:15:12.333" v="6387" actId="478"/>
          <ac:spMkLst>
            <pc:docMk/>
            <pc:sldMk cId="854946223" sldId="272"/>
            <ac:spMk id="19" creationId="{8BBAA864-1F32-4405-9785-09F2053692B8}"/>
          </ac:spMkLst>
        </pc:spChg>
        <pc:spChg chg="del">
          <ac:chgData name="Alberto Moni" userId="546c147c-c4a9-42a8-b697-901c7fae71d7" providerId="ADAL" clId="{43B5FE0D-C3D5-4C87-962B-CDA7522C45F0}" dt="2021-11-17T17:15:21.528" v="6388" actId="478"/>
          <ac:spMkLst>
            <pc:docMk/>
            <pc:sldMk cId="854946223" sldId="272"/>
            <ac:spMk id="21" creationId="{F556D707-A6C0-4CA1-85A2-DF605F0167C6}"/>
          </ac:spMkLst>
        </pc:spChg>
      </pc:sldChg>
      <pc:sldChg chg="addSp delSp modSp add del mod ord setBg modAnim">
        <pc:chgData name="Alberto Moni" userId="546c147c-c4a9-42a8-b697-901c7fae71d7" providerId="ADAL" clId="{43B5FE0D-C3D5-4C87-962B-CDA7522C45F0}" dt="2021-11-29T12:18:31.309" v="26704" actId="18676"/>
        <pc:sldMkLst>
          <pc:docMk/>
          <pc:sldMk cId="3365882849" sldId="273"/>
        </pc:sldMkLst>
        <pc:spChg chg="mod">
          <ac:chgData name="Alberto Moni" userId="546c147c-c4a9-42a8-b697-901c7fae71d7" providerId="ADAL" clId="{43B5FE0D-C3D5-4C87-962B-CDA7522C45F0}" dt="2021-11-22T09:35:56.924" v="8248" actId="1076"/>
          <ac:spMkLst>
            <pc:docMk/>
            <pc:sldMk cId="3365882849" sldId="273"/>
            <ac:spMk id="2" creationId="{7B183CA6-A55D-D94A-99DF-025BF1242CA1}"/>
          </ac:spMkLst>
        </pc:spChg>
        <pc:spChg chg="mod">
          <ac:chgData name="Alberto Moni" userId="546c147c-c4a9-42a8-b697-901c7fae71d7" providerId="ADAL" clId="{43B5FE0D-C3D5-4C87-962B-CDA7522C45F0}" dt="2021-11-22T08:54:24.012" v="7304" actId="1035"/>
          <ac:spMkLst>
            <pc:docMk/>
            <pc:sldMk cId="3365882849" sldId="273"/>
            <ac:spMk id="17" creationId="{A864939B-D088-5D42-85F8-232A478E0659}"/>
          </ac:spMkLst>
        </pc:spChg>
        <pc:spChg chg="mod">
          <ac:chgData name="Alberto Moni" userId="546c147c-c4a9-42a8-b697-901c7fae71d7" providerId="ADAL" clId="{43B5FE0D-C3D5-4C87-962B-CDA7522C45F0}" dt="2021-11-22T08:54:24.012" v="7304" actId="1035"/>
          <ac:spMkLst>
            <pc:docMk/>
            <pc:sldMk cId="3365882849" sldId="273"/>
            <ac:spMk id="18" creationId="{3C90DF25-91E1-3F4C-9982-DE380BEFE18D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56" creationId="{38D17869-43E3-4822-80B5-1F813F26E90E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57" creationId="{ED2C348C-2B5B-43C0-B8AD-2FD912DB79A5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59" creationId="{DB180A07-B0EA-497C-94E2-F6EE4F961AA6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60" creationId="{04E66F98-8AAE-4F93-8244-D457CE89BD43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61" creationId="{4820B43E-3F88-4A88-852E-18F6B9506A6B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66" creationId="{8E443324-D98E-4B37-B6F9-FD7E661CEB92}"/>
          </ac:spMkLst>
        </pc:spChg>
        <pc:spChg chg="mod ord topLvl">
          <ac:chgData name="Alberto Moni" userId="546c147c-c4a9-42a8-b697-901c7fae71d7" providerId="ADAL" clId="{43B5FE0D-C3D5-4C87-962B-CDA7522C45F0}" dt="2021-11-22T08:50:32.597" v="7263" actId="164"/>
          <ac:spMkLst>
            <pc:docMk/>
            <pc:sldMk cId="3365882849" sldId="273"/>
            <ac:spMk id="67" creationId="{51CE066E-822D-C548-8A80-B4870F0FE13D}"/>
          </ac:spMkLst>
        </pc:spChg>
        <pc:spChg chg="mod">
          <ac:chgData name="Alberto Moni" userId="546c147c-c4a9-42a8-b697-901c7fae71d7" providerId="ADAL" clId="{43B5FE0D-C3D5-4C87-962B-CDA7522C45F0}" dt="2021-11-22T08:45:44.646" v="7238" actId="164"/>
          <ac:spMkLst>
            <pc:docMk/>
            <pc:sldMk cId="3365882849" sldId="273"/>
            <ac:spMk id="74" creationId="{E915546D-236E-3D4A-8F47-4BD2DE8782E9}"/>
          </ac:spMkLst>
        </pc:spChg>
        <pc:spChg chg="mod ord">
          <ac:chgData name="Alberto Moni" userId="546c147c-c4a9-42a8-b697-901c7fae71d7" providerId="ADAL" clId="{43B5FE0D-C3D5-4C87-962B-CDA7522C45F0}" dt="2021-11-22T08:45:44.646" v="7238" actId="164"/>
          <ac:spMkLst>
            <pc:docMk/>
            <pc:sldMk cId="3365882849" sldId="273"/>
            <ac:spMk id="80" creationId="{976C666E-42DE-7340-A253-EF58E6A2BA60}"/>
          </ac:spMkLst>
        </pc:spChg>
        <pc:spChg chg="mod">
          <ac:chgData name="Alberto Moni" userId="546c147c-c4a9-42a8-b697-901c7fae71d7" providerId="ADAL" clId="{43B5FE0D-C3D5-4C87-962B-CDA7522C45F0}" dt="2021-11-22T09:37:29.775" v="8256" actId="164"/>
          <ac:spMkLst>
            <pc:docMk/>
            <pc:sldMk cId="3365882849" sldId="273"/>
            <ac:spMk id="81" creationId="{F6B3CD59-1708-6F46-850D-C42E17C8CF0D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82" creationId="{C7EAA6C8-41AE-4EB1-B62E-5238A36A66E7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83" creationId="{1E3FB960-9410-4AF3-9DE6-D58B90BFF2E4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84" creationId="{5CC1C198-1D6D-48F5-B352-CE8655D52B57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85" creationId="{FF087690-6B85-4FE8-918D-4B6987624953}"/>
          </ac:spMkLst>
        </pc:spChg>
        <pc:spChg chg="mod topLvl">
          <ac:chgData name="Alberto Moni" userId="546c147c-c4a9-42a8-b697-901c7fae71d7" providerId="ADAL" clId="{43B5FE0D-C3D5-4C87-962B-CDA7522C45F0}" dt="2021-11-22T08:50:32.597" v="7263" actId="164"/>
          <ac:spMkLst>
            <pc:docMk/>
            <pc:sldMk cId="3365882849" sldId="273"/>
            <ac:spMk id="89" creationId="{A7AC0514-27A6-7644-B480-5B2487EDED40}"/>
          </ac:spMkLst>
        </pc:spChg>
        <pc:spChg chg="mod">
          <ac:chgData name="Alberto Moni" userId="546c147c-c4a9-42a8-b697-901c7fae71d7" providerId="ADAL" clId="{43B5FE0D-C3D5-4C87-962B-CDA7522C45F0}" dt="2021-11-22T09:05:58.320" v="7425" actId="1076"/>
          <ac:spMkLst>
            <pc:docMk/>
            <pc:sldMk cId="3365882849" sldId="273"/>
            <ac:spMk id="90" creationId="{2120A83C-3E3E-3A4C-89AF-C05F4A4163E4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91" creationId="{F075742F-2231-45BB-9950-2124BA0A14CC}"/>
          </ac:spMkLst>
        </pc:spChg>
        <pc:spChg chg="add mod">
          <ac:chgData name="Alberto Moni" userId="546c147c-c4a9-42a8-b697-901c7fae71d7" providerId="ADAL" clId="{43B5FE0D-C3D5-4C87-962B-CDA7522C45F0}" dt="2021-11-19T17:42:34.819" v="6790" actId="571"/>
          <ac:spMkLst>
            <pc:docMk/>
            <pc:sldMk cId="3365882849" sldId="273"/>
            <ac:spMk id="92" creationId="{09316111-790A-40CB-97B6-E815AE03ABF4}"/>
          </ac:spMkLst>
        </pc:spChg>
        <pc:spChg chg="add mod">
          <ac:chgData name="Alberto Moni" userId="546c147c-c4a9-42a8-b697-901c7fae71d7" providerId="ADAL" clId="{43B5FE0D-C3D5-4C87-962B-CDA7522C45F0}" dt="2021-11-19T18:59:47.971" v="7110" actId="571"/>
          <ac:spMkLst>
            <pc:docMk/>
            <pc:sldMk cId="3365882849" sldId="273"/>
            <ac:spMk id="96" creationId="{414FE434-9AC5-484F-BAD0-8D93F4C67B58}"/>
          </ac:spMkLst>
        </pc:spChg>
        <pc:spChg chg="mod">
          <ac:chgData name="Alberto Moni" userId="546c147c-c4a9-42a8-b697-901c7fae71d7" providerId="ADAL" clId="{43B5FE0D-C3D5-4C87-962B-CDA7522C45F0}" dt="2021-11-22T08:59:56.720" v="7359" actId="1076"/>
          <ac:spMkLst>
            <pc:docMk/>
            <pc:sldMk cId="3365882849" sldId="273"/>
            <ac:spMk id="99" creationId="{F268944C-2D67-6E4B-9608-478D5B3774AD}"/>
          </ac:spMkLst>
        </pc:spChg>
        <pc:spChg chg="mod">
          <ac:chgData name="Alberto Moni" userId="546c147c-c4a9-42a8-b697-901c7fae71d7" providerId="ADAL" clId="{43B5FE0D-C3D5-4C87-962B-CDA7522C45F0}" dt="2021-11-22T09:38:51.678" v="8262" actId="1076"/>
          <ac:spMkLst>
            <pc:docMk/>
            <pc:sldMk cId="3365882849" sldId="273"/>
            <ac:spMk id="100" creationId="{F5961FCD-4191-1948-9A29-E303948361F8}"/>
          </ac:spMkLst>
        </pc:spChg>
        <pc:spChg chg="mod">
          <ac:chgData name="Alberto Moni" userId="546c147c-c4a9-42a8-b697-901c7fae71d7" providerId="ADAL" clId="{43B5FE0D-C3D5-4C87-962B-CDA7522C45F0}" dt="2021-11-22T09:08:35.627" v="7452" actId="1076"/>
          <ac:spMkLst>
            <pc:docMk/>
            <pc:sldMk cId="3365882849" sldId="273"/>
            <ac:spMk id="101" creationId="{0472A4E3-A7B4-1441-96AB-7493DF4B4485}"/>
          </ac:spMkLst>
        </pc:spChg>
        <pc:spChg chg="mod">
          <ac:chgData name="Alberto Moni" userId="546c147c-c4a9-42a8-b697-901c7fae71d7" providerId="ADAL" clId="{43B5FE0D-C3D5-4C87-962B-CDA7522C45F0}" dt="2021-11-22T09:06:37.089" v="7433" actId="1076"/>
          <ac:spMkLst>
            <pc:docMk/>
            <pc:sldMk cId="3365882849" sldId="273"/>
            <ac:spMk id="102" creationId="{149AED77-5BE9-1A42-8492-4DA7AF1148EB}"/>
          </ac:spMkLst>
        </pc:spChg>
        <pc:spChg chg="mod">
          <ac:chgData name="Alberto Moni" userId="546c147c-c4a9-42a8-b697-901c7fae71d7" providerId="ADAL" clId="{43B5FE0D-C3D5-4C87-962B-CDA7522C45F0}" dt="2021-11-22T08:54:24.012" v="7304" actId="1035"/>
          <ac:spMkLst>
            <pc:docMk/>
            <pc:sldMk cId="3365882849" sldId="273"/>
            <ac:spMk id="103" creationId="{A6E30A89-8B83-1B40-8A00-0B57C7CD2363}"/>
          </ac:spMkLst>
        </pc:spChg>
        <pc:spChg chg="mod topLvl">
          <ac:chgData name="Alberto Moni" userId="546c147c-c4a9-42a8-b697-901c7fae71d7" providerId="ADAL" clId="{43B5FE0D-C3D5-4C87-962B-CDA7522C45F0}" dt="2021-11-22T09:02:48.647" v="7377" actId="164"/>
          <ac:spMkLst>
            <pc:docMk/>
            <pc:sldMk cId="3365882849" sldId="273"/>
            <ac:spMk id="130" creationId="{311C0E5A-5331-EF4E-A0E6-41A72A7370E9}"/>
          </ac:spMkLst>
        </pc:spChg>
        <pc:spChg chg="add del mod">
          <ac:chgData name="Alberto Moni" userId="546c147c-c4a9-42a8-b697-901c7fae71d7" providerId="ADAL" clId="{43B5FE0D-C3D5-4C87-962B-CDA7522C45F0}" dt="2021-11-22T08:49:59.689" v="7257" actId="22"/>
          <ac:spMkLst>
            <pc:docMk/>
            <pc:sldMk cId="3365882849" sldId="273"/>
            <ac:spMk id="136" creationId="{D9BC631E-C53D-411C-9B9F-58B5EFFD055C}"/>
          </ac:spMkLst>
        </pc:spChg>
        <pc:spChg chg="mod ord topLvl">
          <ac:chgData name="Alberto Moni" userId="546c147c-c4a9-42a8-b697-901c7fae71d7" providerId="ADAL" clId="{43B5FE0D-C3D5-4C87-962B-CDA7522C45F0}" dt="2021-11-22T09:02:48.647" v="7377" actId="164"/>
          <ac:spMkLst>
            <pc:docMk/>
            <pc:sldMk cId="3365882849" sldId="273"/>
            <ac:spMk id="138" creationId="{30706D1A-6CA7-E549-9DEC-98D71B379B62}"/>
          </ac:spMkLst>
        </pc:spChg>
        <pc:spChg chg="add mod">
          <ac:chgData name="Alberto Moni" userId="546c147c-c4a9-42a8-b697-901c7fae71d7" providerId="ADAL" clId="{43B5FE0D-C3D5-4C87-962B-CDA7522C45F0}" dt="2021-11-22T09:08:07.203" v="7448" actId="1076"/>
          <ac:spMkLst>
            <pc:docMk/>
            <pc:sldMk cId="3365882849" sldId="273"/>
            <ac:spMk id="142" creationId="{29A610D7-25A1-43D2-A894-AD29BF553590}"/>
          </ac:spMkLst>
        </pc:spChg>
        <pc:spChg chg="mod">
          <ac:chgData name="Alberto Moni" userId="546c147c-c4a9-42a8-b697-901c7fae71d7" providerId="ADAL" clId="{43B5FE0D-C3D5-4C87-962B-CDA7522C45F0}" dt="2021-11-22T08:55:24.305" v="7315" actId="13822"/>
          <ac:spMkLst>
            <pc:docMk/>
            <pc:sldMk cId="3365882849" sldId="273"/>
            <ac:spMk id="146" creationId="{EBED9F03-E520-2946-9E66-71181CF9EF91}"/>
          </ac:spMkLst>
        </pc:spChg>
        <pc:spChg chg="mod">
          <ac:chgData name="Alberto Moni" userId="546c147c-c4a9-42a8-b697-901c7fae71d7" providerId="ADAL" clId="{43B5FE0D-C3D5-4C87-962B-CDA7522C45F0}" dt="2021-11-22T09:12:35.321" v="7471" actId="1036"/>
          <ac:spMkLst>
            <pc:docMk/>
            <pc:sldMk cId="3365882849" sldId="273"/>
            <ac:spMk id="147" creationId="{73324820-1AF3-2545-ADA5-04EBE5ACBDA4}"/>
          </ac:spMkLst>
        </pc:spChg>
        <pc:spChg chg="add mod">
          <ac:chgData name="Alberto Moni" userId="546c147c-c4a9-42a8-b697-901c7fae71d7" providerId="ADAL" clId="{43B5FE0D-C3D5-4C87-962B-CDA7522C45F0}" dt="2021-11-22T09:06:54.904" v="7437" actId="1076"/>
          <ac:spMkLst>
            <pc:docMk/>
            <pc:sldMk cId="3365882849" sldId="273"/>
            <ac:spMk id="174" creationId="{91D24D3A-1EBD-4EFD-9418-2122A6E78C37}"/>
          </ac:spMkLst>
        </pc:spChg>
        <pc:spChg chg="add mod">
          <ac:chgData name="Alberto Moni" userId="546c147c-c4a9-42a8-b697-901c7fae71d7" providerId="ADAL" clId="{43B5FE0D-C3D5-4C87-962B-CDA7522C45F0}" dt="2021-11-22T09:07:33.689" v="7444" actId="20577"/>
          <ac:spMkLst>
            <pc:docMk/>
            <pc:sldMk cId="3365882849" sldId="273"/>
            <ac:spMk id="176" creationId="{9B97FA84-D8B7-49D5-B2E5-FDB86AD5C3C3}"/>
          </ac:spMkLst>
        </pc:spChg>
        <pc:spChg chg="add mod">
          <ac:chgData name="Alberto Moni" userId="546c147c-c4a9-42a8-b697-901c7fae71d7" providerId="ADAL" clId="{43B5FE0D-C3D5-4C87-962B-CDA7522C45F0}" dt="2021-11-22T09:18:17.749" v="7508" actId="1076"/>
          <ac:spMkLst>
            <pc:docMk/>
            <pc:sldMk cId="3365882849" sldId="273"/>
            <ac:spMk id="204" creationId="{E060BDA0-C139-44E0-8C23-F07E1B9FB912}"/>
          </ac:spMkLst>
        </pc:spChg>
        <pc:grpChg chg="add del mod">
          <ac:chgData name="Alberto Moni" userId="546c147c-c4a9-42a8-b697-901c7fae71d7" providerId="ADAL" clId="{43B5FE0D-C3D5-4C87-962B-CDA7522C45F0}" dt="2021-11-22T08:36:13.076" v="7174" actId="165"/>
          <ac:grpSpMkLst>
            <pc:docMk/>
            <pc:sldMk cId="3365882849" sldId="273"/>
            <ac:grpSpMk id="38" creationId="{DA081626-6BE4-430F-8ACB-19414E27EBF6}"/>
          </ac:grpSpMkLst>
        </pc:grpChg>
        <pc:grpChg chg="add del mod">
          <ac:chgData name="Alberto Moni" userId="546c147c-c4a9-42a8-b697-901c7fae71d7" providerId="ADAL" clId="{43B5FE0D-C3D5-4C87-962B-CDA7522C45F0}" dt="2021-11-22T08:40:09.715" v="7200" actId="165"/>
          <ac:grpSpMkLst>
            <pc:docMk/>
            <pc:sldMk cId="3365882849" sldId="273"/>
            <ac:grpSpMk id="105" creationId="{780B0B7E-171E-4DB0-81D2-30EB19F70085}"/>
          </ac:grpSpMkLst>
        </pc:grpChg>
        <pc:grpChg chg="add del mod">
          <ac:chgData name="Alberto Moni" userId="546c147c-c4a9-42a8-b697-901c7fae71d7" providerId="ADAL" clId="{43B5FE0D-C3D5-4C87-962B-CDA7522C45F0}" dt="2021-11-22T08:43:07.918" v="7218" actId="165"/>
          <ac:grpSpMkLst>
            <pc:docMk/>
            <pc:sldMk cId="3365882849" sldId="273"/>
            <ac:grpSpMk id="110" creationId="{27DBECA7-DF8B-4EA6-9967-3D27B865216C}"/>
          </ac:grpSpMkLst>
        </pc:grpChg>
        <pc:grpChg chg="add del mod">
          <ac:chgData name="Alberto Moni" userId="546c147c-c4a9-42a8-b697-901c7fae71d7" providerId="ADAL" clId="{43B5FE0D-C3D5-4C87-962B-CDA7522C45F0}" dt="2021-11-22T08:50:19.029" v="7262" actId="165"/>
          <ac:grpSpMkLst>
            <pc:docMk/>
            <pc:sldMk cId="3365882849" sldId="273"/>
            <ac:grpSpMk id="113" creationId="{53759894-72BD-4C80-BB90-70344F34BD71}"/>
          </ac:grpSpMkLst>
        </pc:grpChg>
        <pc:grpChg chg="add mod">
          <ac:chgData name="Alberto Moni" userId="546c147c-c4a9-42a8-b697-901c7fae71d7" providerId="ADAL" clId="{43B5FE0D-C3D5-4C87-962B-CDA7522C45F0}" dt="2021-11-22T08:59:45.447" v="7358" actId="1076"/>
          <ac:grpSpMkLst>
            <pc:docMk/>
            <pc:sldMk cId="3365882849" sldId="273"/>
            <ac:grpSpMk id="118" creationId="{B1A4DB25-D724-4D87-86D7-C534221D5364}"/>
          </ac:grpSpMkLst>
        </pc:grpChg>
        <pc:grpChg chg="add mod">
          <ac:chgData name="Alberto Moni" userId="546c147c-c4a9-42a8-b697-901c7fae71d7" providerId="ADAL" clId="{43B5FE0D-C3D5-4C87-962B-CDA7522C45F0}" dt="2021-11-22T09:12:04.304" v="7467" actId="1076"/>
          <ac:grpSpMkLst>
            <pc:docMk/>
            <pc:sldMk cId="3365882849" sldId="273"/>
            <ac:grpSpMk id="131" creationId="{E20E8429-3BE3-4FB3-82A9-E885E11B85D5}"/>
          </ac:grpSpMkLst>
        </pc:grpChg>
        <pc:grpChg chg="add mod">
          <ac:chgData name="Alberto Moni" userId="546c147c-c4a9-42a8-b697-901c7fae71d7" providerId="ADAL" clId="{43B5FE0D-C3D5-4C87-962B-CDA7522C45F0}" dt="2021-11-22T09:08:28.554" v="7450" actId="1076"/>
          <ac:grpSpMkLst>
            <pc:docMk/>
            <pc:sldMk cId="3365882849" sldId="273"/>
            <ac:grpSpMk id="152" creationId="{4EE48A72-5774-4B25-8076-8BB5EA2C7B2F}"/>
          </ac:grpSpMkLst>
        </pc:grpChg>
        <pc:grpChg chg="add mod">
          <ac:chgData name="Alberto Moni" userId="546c147c-c4a9-42a8-b697-901c7fae71d7" providerId="ADAL" clId="{43B5FE0D-C3D5-4C87-962B-CDA7522C45F0}" dt="2021-11-22T09:37:29.775" v="8256" actId="164"/>
          <ac:grpSpMkLst>
            <pc:docMk/>
            <pc:sldMk cId="3365882849" sldId="273"/>
            <ac:grpSpMk id="1034" creationId="{620ABE6A-F7E8-4431-9375-3A4B055A2AEE}"/>
          </ac:grpSpMkLst>
        </pc:grpChg>
        <pc:picChg chg="add mod">
          <ac:chgData name="Alberto Moni" userId="546c147c-c4a9-42a8-b697-901c7fae71d7" providerId="ADAL" clId="{43B5FE0D-C3D5-4C87-962B-CDA7522C45F0}" dt="2021-11-19T17:42:34.819" v="6790" actId="571"/>
          <ac:picMkLst>
            <pc:docMk/>
            <pc:sldMk cId="3365882849" sldId="273"/>
            <ac:picMk id="53" creationId="{44B7F501-411B-4002-95A3-E7E9C38ABEBF}"/>
          </ac:picMkLst>
        </pc:picChg>
        <pc:picChg chg="add mod">
          <ac:chgData name="Alberto Moni" userId="546c147c-c4a9-42a8-b697-901c7fae71d7" providerId="ADAL" clId="{43B5FE0D-C3D5-4C87-962B-CDA7522C45F0}" dt="2021-11-19T17:42:34.819" v="6790" actId="571"/>
          <ac:picMkLst>
            <pc:docMk/>
            <pc:sldMk cId="3365882849" sldId="273"/>
            <ac:picMk id="54" creationId="{11E7AA6A-FA42-4927-9AA8-7627899D52F4}"/>
          </ac:picMkLst>
        </pc:picChg>
        <pc:picChg chg="add mod">
          <ac:chgData name="Alberto Moni" userId="546c147c-c4a9-42a8-b697-901c7fae71d7" providerId="ADAL" clId="{43B5FE0D-C3D5-4C87-962B-CDA7522C45F0}" dt="2021-11-19T17:42:34.819" v="6790" actId="571"/>
          <ac:picMkLst>
            <pc:docMk/>
            <pc:sldMk cId="3365882849" sldId="273"/>
            <ac:picMk id="55" creationId="{20CAF290-93B5-4D2E-B9BE-04CFD38CF778}"/>
          </ac:picMkLst>
        </pc:picChg>
        <pc:picChg chg="add mod">
          <ac:chgData name="Alberto Moni" userId="546c147c-c4a9-42a8-b697-901c7fae71d7" providerId="ADAL" clId="{43B5FE0D-C3D5-4C87-962B-CDA7522C45F0}" dt="2021-11-19T17:42:34.819" v="6790" actId="571"/>
          <ac:picMkLst>
            <pc:docMk/>
            <pc:sldMk cId="3365882849" sldId="273"/>
            <ac:picMk id="58" creationId="{7BD58508-2DE3-476E-B096-34C169BEEAE2}"/>
          </ac:picMkLst>
        </pc:picChg>
        <pc:picChg chg="add mod">
          <ac:chgData name="Alberto Moni" userId="546c147c-c4a9-42a8-b697-901c7fae71d7" providerId="ADAL" clId="{43B5FE0D-C3D5-4C87-962B-CDA7522C45F0}" dt="2021-11-19T17:42:34.819" v="6790" actId="571"/>
          <ac:picMkLst>
            <pc:docMk/>
            <pc:sldMk cId="3365882849" sldId="273"/>
            <ac:picMk id="65" creationId="{E2BD2FC8-FEC0-43B2-8F7B-C8B970484E27}"/>
          </ac:picMkLst>
        </pc:picChg>
        <pc:picChg chg="del mod">
          <ac:chgData name="Alberto Moni" userId="546c147c-c4a9-42a8-b697-901c7fae71d7" providerId="ADAL" clId="{43B5FE0D-C3D5-4C87-962B-CDA7522C45F0}" dt="2021-11-22T08:51:30.180" v="7275" actId="478"/>
          <ac:picMkLst>
            <pc:docMk/>
            <pc:sldMk cId="3365882849" sldId="273"/>
            <ac:picMk id="69" creationId="{61CD6B4D-F16C-9E4B-A896-D74ADAB2E9B2}"/>
          </ac:picMkLst>
        </pc:picChg>
        <pc:picChg chg="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70" creationId="{3E221ECD-44F3-6740-B6CC-1F9C817DF4E4}"/>
          </ac:picMkLst>
        </pc:picChg>
        <pc:picChg chg="del mod">
          <ac:chgData name="Alberto Moni" userId="546c147c-c4a9-42a8-b697-901c7fae71d7" providerId="ADAL" clId="{43B5FE0D-C3D5-4C87-962B-CDA7522C45F0}" dt="2021-11-22T08:51:19.262" v="7271" actId="478"/>
          <ac:picMkLst>
            <pc:docMk/>
            <pc:sldMk cId="3365882849" sldId="273"/>
            <ac:picMk id="71" creationId="{25A8C482-8112-E049-8690-235C0BAF1237}"/>
          </ac:picMkLst>
        </pc:picChg>
        <pc:picChg chg="add del mod">
          <ac:chgData name="Alberto Moni" userId="546c147c-c4a9-42a8-b697-901c7fae71d7" providerId="ADAL" clId="{43B5FE0D-C3D5-4C87-962B-CDA7522C45F0}" dt="2021-11-19T18:58:36.276" v="7106" actId="478"/>
          <ac:picMkLst>
            <pc:docMk/>
            <pc:sldMk cId="3365882849" sldId="273"/>
            <ac:picMk id="72" creationId="{D70E827F-8B3A-344C-A1D5-78EB399229D7}"/>
          </ac:picMkLst>
        </pc:picChg>
        <pc:picChg chg="del mod">
          <ac:chgData name="Alberto Moni" userId="546c147c-c4a9-42a8-b697-901c7fae71d7" providerId="ADAL" clId="{43B5FE0D-C3D5-4C87-962B-CDA7522C45F0}" dt="2021-11-22T08:51:16.901" v="7269" actId="478"/>
          <ac:picMkLst>
            <pc:docMk/>
            <pc:sldMk cId="3365882849" sldId="273"/>
            <ac:picMk id="73" creationId="{9D742BC4-B2A1-7E4E-AF79-E1E374B01B83}"/>
          </ac:picMkLst>
        </pc:picChg>
        <pc:picChg chg="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75" creationId="{64F349C6-6200-C54B-8B5B-29986A31EDDB}"/>
          </ac:picMkLst>
        </pc:picChg>
        <pc:picChg chg="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76" creationId="{A1EEC611-A486-ED40-8D33-DDC1682A71C5}"/>
          </ac:picMkLst>
        </pc:picChg>
        <pc:picChg chg="del mod">
          <ac:chgData name="Alberto Moni" userId="546c147c-c4a9-42a8-b697-901c7fae71d7" providerId="ADAL" clId="{43B5FE0D-C3D5-4C87-962B-CDA7522C45F0}" dt="2021-11-22T08:51:17.731" v="7270" actId="478"/>
          <ac:picMkLst>
            <pc:docMk/>
            <pc:sldMk cId="3365882849" sldId="273"/>
            <ac:picMk id="77" creationId="{F719754A-7304-4C41-8885-8381D6E4F165}"/>
          </ac:picMkLst>
        </pc:picChg>
        <pc:picChg chg="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79" creationId="{1305A0E5-3990-0D45-8C4E-E6793006C886}"/>
          </ac:picMkLst>
        </pc:picChg>
        <pc:picChg chg="del mod topLvl">
          <ac:chgData name="Alberto Moni" userId="546c147c-c4a9-42a8-b697-901c7fae71d7" providerId="ADAL" clId="{43B5FE0D-C3D5-4C87-962B-CDA7522C45F0}" dt="2021-11-22T08:44:07.805" v="7224" actId="478"/>
          <ac:picMkLst>
            <pc:docMk/>
            <pc:sldMk cId="3365882849" sldId="273"/>
            <ac:picMk id="86" creationId="{6C9FEA00-E788-2540-8CE3-C67FFC1E38A5}"/>
          </ac:picMkLst>
        </pc:picChg>
        <pc:picChg chg="del mod topLvl">
          <ac:chgData name="Alberto Moni" userId="546c147c-c4a9-42a8-b697-901c7fae71d7" providerId="ADAL" clId="{43B5FE0D-C3D5-4C87-962B-CDA7522C45F0}" dt="2021-11-22T08:43:59.341" v="7221" actId="478"/>
          <ac:picMkLst>
            <pc:docMk/>
            <pc:sldMk cId="3365882849" sldId="273"/>
            <ac:picMk id="87" creationId="{A58FD560-2EA9-6E45-B924-DCBA3336F478}"/>
          </ac:picMkLst>
        </pc:picChg>
        <pc:picChg chg="mod topLvl">
          <ac:chgData name="Alberto Moni" userId="546c147c-c4a9-42a8-b697-901c7fae71d7" providerId="ADAL" clId="{43B5FE0D-C3D5-4C87-962B-CDA7522C45F0}" dt="2021-11-22T08:50:32.597" v="7263" actId="164"/>
          <ac:picMkLst>
            <pc:docMk/>
            <pc:sldMk cId="3365882849" sldId="273"/>
            <ac:picMk id="88" creationId="{693F71D6-5F25-8442-A226-AFE08D33F827}"/>
          </ac:picMkLst>
        </pc:picChg>
        <pc:picChg chg="add mod">
          <ac:chgData name="Alberto Moni" userId="546c147c-c4a9-42a8-b697-901c7fae71d7" providerId="ADAL" clId="{43B5FE0D-C3D5-4C87-962B-CDA7522C45F0}" dt="2021-11-19T18:59:47.971" v="7110" actId="571"/>
          <ac:picMkLst>
            <pc:docMk/>
            <pc:sldMk cId="3365882849" sldId="273"/>
            <ac:picMk id="95" creationId="{9ADC9771-C7E3-4605-8C6F-C3139CB8E54C}"/>
          </ac:picMkLst>
        </pc:picChg>
        <pc:picChg chg="add mod">
          <ac:chgData name="Alberto Moni" userId="546c147c-c4a9-42a8-b697-901c7fae71d7" providerId="ADAL" clId="{43B5FE0D-C3D5-4C87-962B-CDA7522C45F0}" dt="2021-11-22T08:45:44.646" v="7238" actId="164"/>
          <ac:picMkLst>
            <pc:docMk/>
            <pc:sldMk cId="3365882849" sldId="273"/>
            <ac:picMk id="107" creationId="{9AF832FE-D238-4AA2-A826-7666CBAAB0AA}"/>
          </ac:picMkLst>
        </pc:picChg>
        <pc:picChg chg="add mod">
          <ac:chgData name="Alberto Moni" userId="546c147c-c4a9-42a8-b697-901c7fae71d7" providerId="ADAL" clId="{43B5FE0D-C3D5-4C87-962B-CDA7522C45F0}" dt="2021-11-22T08:45:44.646" v="7238" actId="164"/>
          <ac:picMkLst>
            <pc:docMk/>
            <pc:sldMk cId="3365882849" sldId="273"/>
            <ac:picMk id="109" creationId="{3647EA9D-AF09-4F15-8DDF-9735F1F0D430}"/>
          </ac:picMkLst>
        </pc:picChg>
        <pc:picChg chg="add mod topLvl">
          <ac:chgData name="Alberto Moni" userId="546c147c-c4a9-42a8-b697-901c7fae71d7" providerId="ADAL" clId="{43B5FE0D-C3D5-4C87-962B-CDA7522C45F0}" dt="2021-11-22T08:50:32.597" v="7263" actId="164"/>
          <ac:picMkLst>
            <pc:docMk/>
            <pc:sldMk cId="3365882849" sldId="273"/>
            <ac:picMk id="112" creationId="{719C267F-9A35-4B9F-A951-F44FCEB42F7B}"/>
          </ac:picMkLst>
        </pc:picChg>
        <pc:picChg chg="add del mod">
          <ac:chgData name="Alberto Moni" userId="546c147c-c4a9-42a8-b697-901c7fae71d7" providerId="ADAL" clId="{43B5FE0D-C3D5-4C87-962B-CDA7522C45F0}" dt="2021-11-22T08:47:52.752" v="7246" actId="478"/>
          <ac:picMkLst>
            <pc:docMk/>
            <pc:sldMk cId="3365882849" sldId="273"/>
            <ac:picMk id="121" creationId="{26CD9957-F142-4073-A757-7D3D7AE26ABE}"/>
          </ac:picMkLst>
        </pc:picChg>
        <pc:picChg chg="add mod topLvl">
          <ac:chgData name="Alberto Moni" userId="546c147c-c4a9-42a8-b697-901c7fae71d7" providerId="ADAL" clId="{43B5FE0D-C3D5-4C87-962B-CDA7522C45F0}" dt="2021-11-22T08:50:32.597" v="7263" actId="164"/>
          <ac:picMkLst>
            <pc:docMk/>
            <pc:sldMk cId="3365882849" sldId="273"/>
            <ac:picMk id="122" creationId="{56497B85-CF19-4CC7-A3D4-6D4F970CD3D9}"/>
          </ac:picMkLst>
        </pc:picChg>
        <pc:picChg chg="add del mod">
          <ac:chgData name="Alberto Moni" userId="546c147c-c4a9-42a8-b697-901c7fae71d7" providerId="ADAL" clId="{43B5FE0D-C3D5-4C87-962B-CDA7522C45F0}" dt="2021-11-22T08:49:11.899" v="7249" actId="478"/>
          <ac:picMkLst>
            <pc:docMk/>
            <pc:sldMk cId="3365882849" sldId="273"/>
            <ac:picMk id="125" creationId="{33D966C9-3BC8-473C-9B32-1A89A8184570}"/>
          </ac:picMkLst>
        </pc:picChg>
        <pc:picChg chg="add del mod">
          <ac:chgData name="Alberto Moni" userId="546c147c-c4a9-42a8-b697-901c7fae71d7" providerId="ADAL" clId="{43B5FE0D-C3D5-4C87-962B-CDA7522C45F0}" dt="2021-11-22T08:49:11.899" v="7249" actId="478"/>
          <ac:picMkLst>
            <pc:docMk/>
            <pc:sldMk cId="3365882849" sldId="273"/>
            <ac:picMk id="127" creationId="{96200092-7343-4B2E-87D1-8DC8FC1AB4F3}"/>
          </ac:picMkLst>
        </pc:picChg>
        <pc:picChg chg="del mod topLvl">
          <ac:chgData name="Alberto Moni" userId="546c147c-c4a9-42a8-b697-901c7fae71d7" providerId="ADAL" clId="{43B5FE0D-C3D5-4C87-962B-CDA7522C45F0}" dt="2021-11-22T08:42:25.217" v="7217" actId="478"/>
          <ac:picMkLst>
            <pc:docMk/>
            <pc:sldMk cId="3365882849" sldId="273"/>
            <ac:picMk id="129" creationId="{D707B723-CECF-4842-A22C-EA88EE95E562}"/>
          </ac:picMkLst>
        </pc:picChg>
        <pc:picChg chg="add mod topLvl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134" creationId="{1B908CBC-139B-4BDE-8B41-83B1692964C4}"/>
          </ac:picMkLst>
        </pc:picChg>
        <pc:picChg chg="add 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139" creationId="{EDA6EF83-1320-45F5-B64A-80263E33F4A0}"/>
          </ac:picMkLst>
        </pc:picChg>
        <pc:picChg chg="add mod">
          <ac:chgData name="Alberto Moni" userId="546c147c-c4a9-42a8-b697-901c7fae71d7" providerId="ADAL" clId="{43B5FE0D-C3D5-4C87-962B-CDA7522C45F0}" dt="2021-11-22T09:02:48.647" v="7377" actId="164"/>
          <ac:picMkLst>
            <pc:docMk/>
            <pc:sldMk cId="3365882849" sldId="273"/>
            <ac:picMk id="140" creationId="{E0EC172D-3F20-4270-8171-FB1070679F98}"/>
          </ac:picMkLst>
        </pc:picChg>
        <pc:picChg chg="add mod">
          <ac:chgData name="Alberto Moni" userId="546c147c-c4a9-42a8-b697-901c7fae71d7" providerId="ADAL" clId="{43B5FE0D-C3D5-4C87-962B-CDA7522C45F0}" dt="2021-11-22T09:37:29.775" v="8256" actId="164"/>
          <ac:picMkLst>
            <pc:docMk/>
            <pc:sldMk cId="3365882849" sldId="273"/>
            <ac:picMk id="141" creationId="{8B9AC81F-C0ED-48FE-AA39-C4B3BD6AD639}"/>
          </ac:picMkLst>
        </pc:picChg>
        <pc:cxnChg chg="mod">
          <ac:chgData name="Alberto Moni" userId="546c147c-c4a9-42a8-b697-901c7fae71d7" providerId="ADAL" clId="{43B5FE0D-C3D5-4C87-962B-CDA7522C45F0}" dt="2021-11-22T08:59:45.447" v="7358" actId="1076"/>
          <ac:cxnSpMkLst>
            <pc:docMk/>
            <pc:sldMk cId="3365882849" sldId="273"/>
            <ac:cxnSpMk id="9" creationId="{E1463906-C6CE-0E4D-A5C6-17B90DC441C1}"/>
          </ac:cxnSpMkLst>
        </pc:cxnChg>
        <pc:cxnChg chg="mod">
          <ac:chgData name="Alberto Moni" userId="546c147c-c4a9-42a8-b697-901c7fae71d7" providerId="ADAL" clId="{43B5FE0D-C3D5-4C87-962B-CDA7522C45F0}" dt="2021-11-22T09:12:35.321" v="7471" actId="1036"/>
          <ac:cxnSpMkLst>
            <pc:docMk/>
            <pc:sldMk cId="3365882849" sldId="273"/>
            <ac:cxnSpMk id="11" creationId="{6F35793E-9215-9D45-902F-91C75BDC135A}"/>
          </ac:cxnSpMkLst>
        </pc:cxnChg>
        <pc:cxnChg chg="mod">
          <ac:chgData name="Alberto Moni" userId="546c147c-c4a9-42a8-b697-901c7fae71d7" providerId="ADAL" clId="{43B5FE0D-C3D5-4C87-962B-CDA7522C45F0}" dt="2021-11-22T08:54:24.012" v="7304" actId="1035"/>
          <ac:cxnSpMkLst>
            <pc:docMk/>
            <pc:sldMk cId="3365882849" sldId="273"/>
            <ac:cxnSpMk id="20" creationId="{0297C624-2491-7941-9A0F-1977C2956355}"/>
          </ac:cxnSpMkLst>
        </pc:cxnChg>
        <pc:cxnChg chg="add del mod">
          <ac:chgData name="Alberto Moni" userId="546c147c-c4a9-42a8-b697-901c7fae71d7" providerId="ADAL" clId="{43B5FE0D-C3D5-4C87-962B-CDA7522C45F0}" dt="2021-11-22T09:12:35.321" v="7471" actId="1036"/>
          <ac:cxnSpMkLst>
            <pc:docMk/>
            <pc:sldMk cId="3365882849" sldId="273"/>
            <ac:cxnSpMk id="22" creationId="{D3729E83-312E-EC48-8EA4-3CF1041A3947}"/>
          </ac:cxnSpMkLst>
        </pc:cxnChg>
        <pc:cxnChg chg="mod">
          <ac:chgData name="Alberto Moni" userId="546c147c-c4a9-42a8-b697-901c7fae71d7" providerId="ADAL" clId="{43B5FE0D-C3D5-4C87-962B-CDA7522C45F0}" dt="2021-11-22T08:54:24.012" v="7304" actId="1035"/>
          <ac:cxnSpMkLst>
            <pc:docMk/>
            <pc:sldMk cId="3365882849" sldId="273"/>
            <ac:cxnSpMk id="24" creationId="{56309E38-83DA-9247-BFCD-09883B2D6D4B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62" creationId="{61CC65DA-0355-461B-AD61-E60142EF2E4A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63" creationId="{494ED551-BF44-4764-8BE1-A91A5BD1347D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64" creationId="{209DC52C-BA0E-46D5-B0A4-71F2AD4D7B75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68" creationId="{92FF3EB0-7709-42A3-A967-8C43C7A4CF1E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78" creationId="{0562C8CB-26DE-4A84-96ED-5B066985E8B7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93" creationId="{E9E85BF0-3523-4DAB-AADF-DA193B613D2A}"/>
          </ac:cxnSpMkLst>
        </pc:cxnChg>
        <pc:cxnChg chg="add mod">
          <ac:chgData name="Alberto Moni" userId="546c147c-c4a9-42a8-b697-901c7fae71d7" providerId="ADAL" clId="{43B5FE0D-C3D5-4C87-962B-CDA7522C45F0}" dt="2021-11-19T17:42:34.819" v="6790" actId="571"/>
          <ac:cxnSpMkLst>
            <pc:docMk/>
            <pc:sldMk cId="3365882849" sldId="273"/>
            <ac:cxnSpMk id="94" creationId="{BAE28839-8922-4DA9-A91C-937914A3778E}"/>
          </ac:cxnSpMkLst>
        </pc:cxnChg>
        <pc:cxnChg chg="mod">
          <ac:chgData name="Alberto Moni" userId="546c147c-c4a9-42a8-b697-901c7fae71d7" providerId="ADAL" clId="{43B5FE0D-C3D5-4C87-962B-CDA7522C45F0}" dt="2021-11-22T09:12:04.304" v="7467" actId="1076"/>
          <ac:cxnSpMkLst>
            <pc:docMk/>
            <pc:sldMk cId="3365882849" sldId="273"/>
            <ac:cxnSpMk id="115" creationId="{971626A7-FBC4-6A45-AA9F-2E7DEEFBD5E2}"/>
          </ac:cxnSpMkLst>
        </pc:cxnChg>
        <pc:cxnChg chg="mod">
          <ac:chgData name="Alberto Moni" userId="546c147c-c4a9-42a8-b697-901c7fae71d7" providerId="ADAL" clId="{43B5FE0D-C3D5-4C87-962B-CDA7522C45F0}" dt="2021-11-22T09:12:35.321" v="7471" actId="1036"/>
          <ac:cxnSpMkLst>
            <pc:docMk/>
            <pc:sldMk cId="3365882849" sldId="273"/>
            <ac:cxnSpMk id="117" creationId="{11FAA271-AC53-224F-B2EC-B95AF2E7885F}"/>
          </ac:cxnSpMkLst>
        </pc:cxnChg>
        <pc:cxnChg chg="mod">
          <ac:chgData name="Alberto Moni" userId="546c147c-c4a9-42a8-b697-901c7fae71d7" providerId="ADAL" clId="{43B5FE0D-C3D5-4C87-962B-CDA7522C45F0}" dt="2021-11-22T09:08:28.554" v="7450" actId="1076"/>
          <ac:cxnSpMkLst>
            <pc:docMk/>
            <pc:sldMk cId="3365882849" sldId="273"/>
            <ac:cxnSpMk id="119" creationId="{F597D732-61C7-314B-8EA4-CEEF22A309BF}"/>
          </ac:cxnSpMkLst>
        </pc:cxnChg>
        <pc:cxnChg chg="add del mod">
          <ac:chgData name="Alberto Moni" userId="546c147c-c4a9-42a8-b697-901c7fae71d7" providerId="ADAL" clId="{43B5FE0D-C3D5-4C87-962B-CDA7522C45F0}" dt="2021-11-22T09:04:50.167" v="7388" actId="478"/>
          <ac:cxnSpMkLst>
            <pc:docMk/>
            <pc:sldMk cId="3365882849" sldId="273"/>
            <ac:cxnSpMk id="161" creationId="{73A0BF39-8803-4827-A088-B6E8F1EF0BE0}"/>
          </ac:cxnSpMkLst>
        </pc:cxnChg>
        <pc:cxnChg chg="add mod">
          <ac:chgData name="Alberto Moni" userId="546c147c-c4a9-42a8-b697-901c7fae71d7" providerId="ADAL" clId="{43B5FE0D-C3D5-4C87-962B-CDA7522C45F0}" dt="2021-11-22T09:12:04.304" v="7467" actId="1076"/>
          <ac:cxnSpMkLst>
            <pc:docMk/>
            <pc:sldMk cId="3365882849" sldId="273"/>
            <ac:cxnSpMk id="163" creationId="{B6D92C4B-7C3F-401C-A214-B5EB76C52225}"/>
          </ac:cxnSpMkLst>
        </pc:cxnChg>
        <pc:cxnChg chg="add mod">
          <ac:chgData name="Alberto Moni" userId="546c147c-c4a9-42a8-b697-901c7fae71d7" providerId="ADAL" clId="{43B5FE0D-C3D5-4C87-962B-CDA7522C45F0}" dt="2021-11-22T09:08:17.859" v="7449" actId="14100"/>
          <ac:cxnSpMkLst>
            <pc:docMk/>
            <pc:sldMk cId="3365882849" sldId="273"/>
            <ac:cxnSpMk id="165" creationId="{A807AA82-D2CC-476A-8E9F-98771DE025F0}"/>
          </ac:cxnSpMkLst>
        </pc:cxnChg>
        <pc:cxnChg chg="add mod">
          <ac:chgData name="Alberto Moni" userId="546c147c-c4a9-42a8-b697-901c7fae71d7" providerId="ADAL" clId="{43B5FE0D-C3D5-4C87-962B-CDA7522C45F0}" dt="2021-11-22T09:12:56.096" v="7472" actId="14100"/>
          <ac:cxnSpMkLst>
            <pc:docMk/>
            <pc:sldMk cId="3365882849" sldId="273"/>
            <ac:cxnSpMk id="193" creationId="{A660C26D-2483-4B2C-9EA1-85B5531FB00B}"/>
          </ac:cxnSpMkLst>
        </pc:cxnChg>
        <pc:cxnChg chg="mod">
          <ac:chgData name="Alberto Moni" userId="546c147c-c4a9-42a8-b697-901c7fae71d7" providerId="ADAL" clId="{43B5FE0D-C3D5-4C87-962B-CDA7522C45F0}" dt="2021-11-22T08:54:24.012" v="7304" actId="1035"/>
          <ac:cxnSpMkLst>
            <pc:docMk/>
            <pc:sldMk cId="3365882849" sldId="273"/>
            <ac:cxnSpMk id="1078" creationId="{9839DDD9-8BA9-D64B-8459-F37F429D79DF}"/>
          </ac:cxnSpMkLst>
        </pc:cxnChg>
      </pc:sldChg>
      <pc:sldChg chg="addSp delSp modSp add del mod delCm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3766269337" sldId="274"/>
        </pc:sldMkLst>
        <pc:spChg chg="mod">
          <ac:chgData name="Alberto Moni" userId="546c147c-c4a9-42a8-b697-901c7fae71d7" providerId="ADAL" clId="{43B5FE0D-C3D5-4C87-962B-CDA7522C45F0}" dt="2021-11-25T18:16:49.741" v="25990" actId="207"/>
          <ac:spMkLst>
            <pc:docMk/>
            <pc:sldMk cId="3766269337" sldId="274"/>
            <ac:spMk id="2" creationId="{7B183CA6-A55D-D94A-99DF-025BF1242CA1}"/>
          </ac:spMkLst>
        </pc:spChg>
        <pc:spChg chg="add mod">
          <ac:chgData name="Alberto Moni" userId="546c147c-c4a9-42a8-b697-901c7fae71d7" providerId="ADAL" clId="{43B5FE0D-C3D5-4C87-962B-CDA7522C45F0}" dt="2021-11-22T13:55:03.354" v="13983" actId="14100"/>
          <ac:spMkLst>
            <pc:docMk/>
            <pc:sldMk cId="3766269337" sldId="274"/>
            <ac:spMk id="7" creationId="{7EEEC60C-DB41-4A9D-8410-7A3D0493F37C}"/>
          </ac:spMkLst>
        </pc:spChg>
        <pc:spChg chg="ord">
          <ac:chgData name="Alberto Moni" userId="546c147c-c4a9-42a8-b697-901c7fae71d7" providerId="ADAL" clId="{43B5FE0D-C3D5-4C87-962B-CDA7522C45F0}" dt="2021-11-22T10:56:20.587" v="10279" actId="167"/>
          <ac:spMkLst>
            <pc:docMk/>
            <pc:sldMk cId="3766269337" sldId="274"/>
            <ac:spMk id="67" creationId="{51CE066E-822D-C548-8A80-B4870F0FE13D}"/>
          </ac:spMkLst>
        </pc:spChg>
        <pc:spChg chg="mod">
          <ac:chgData name="Alberto Moni" userId="546c147c-c4a9-42a8-b697-901c7fae71d7" providerId="ADAL" clId="{43B5FE0D-C3D5-4C87-962B-CDA7522C45F0}" dt="2021-11-22T10:56:02.540" v="10278" actId="1076"/>
          <ac:spMkLst>
            <pc:docMk/>
            <pc:sldMk cId="3766269337" sldId="274"/>
            <ac:spMk id="81" creationId="{F6B3CD59-1708-6F46-850D-C42E17C8CF0D}"/>
          </ac:spMkLst>
        </pc:spChg>
        <pc:spChg chg="mod">
          <ac:chgData name="Alberto Moni" userId="546c147c-c4a9-42a8-b697-901c7fae71d7" providerId="ADAL" clId="{43B5FE0D-C3D5-4C87-962B-CDA7522C45F0}" dt="2021-11-22T10:52:45.288" v="10242" actId="20577"/>
          <ac:spMkLst>
            <pc:docMk/>
            <pc:sldMk cId="3766269337" sldId="274"/>
            <ac:spMk id="83" creationId="{D5141AC8-171F-4145-AE98-9B2598EA36E0}"/>
          </ac:spMkLst>
        </pc:spChg>
        <pc:spChg chg="mod">
          <ac:chgData name="Alberto Moni" userId="546c147c-c4a9-42a8-b697-901c7fae71d7" providerId="ADAL" clId="{43B5FE0D-C3D5-4C87-962B-CDA7522C45F0}" dt="2021-11-22T10:56:42.704" v="10286" actId="404"/>
          <ac:spMkLst>
            <pc:docMk/>
            <pc:sldMk cId="3766269337" sldId="274"/>
            <ac:spMk id="89" creationId="{A7AC0514-27A6-7644-B480-5B2487EDED40}"/>
          </ac:spMkLst>
        </pc:spChg>
        <pc:spChg chg="mod">
          <ac:chgData name="Alberto Moni" userId="546c147c-c4a9-42a8-b697-901c7fae71d7" providerId="ADAL" clId="{43B5FE0D-C3D5-4C87-962B-CDA7522C45F0}" dt="2021-11-22T10:57:42.090" v="10297" actId="404"/>
          <ac:spMkLst>
            <pc:docMk/>
            <pc:sldMk cId="3766269337" sldId="274"/>
            <ac:spMk id="94" creationId="{34AEA8C2-C9AE-394D-B513-FD86C730DA84}"/>
          </ac:spMkLst>
        </pc:spChg>
        <pc:spChg chg="mod">
          <ac:chgData name="Alberto Moni" userId="546c147c-c4a9-42a8-b697-901c7fae71d7" providerId="ADAL" clId="{43B5FE0D-C3D5-4C87-962B-CDA7522C45F0}" dt="2021-11-22T10:57:16.718" v="10293" actId="1076"/>
          <ac:spMkLst>
            <pc:docMk/>
            <pc:sldMk cId="3766269337" sldId="274"/>
            <ac:spMk id="98" creationId="{C5B72636-0497-8142-9D60-6555781CF7A9}"/>
          </ac:spMkLst>
        </pc:spChg>
        <pc:spChg chg="mod">
          <ac:chgData name="Alberto Moni" userId="546c147c-c4a9-42a8-b697-901c7fae71d7" providerId="ADAL" clId="{43B5FE0D-C3D5-4C87-962B-CDA7522C45F0}" dt="2021-11-22T10:55:49.486" v="10274" actId="404"/>
          <ac:spMkLst>
            <pc:docMk/>
            <pc:sldMk cId="3766269337" sldId="274"/>
            <ac:spMk id="112" creationId="{703E3040-403F-A443-B928-F19FAA4785E0}"/>
          </ac:spMkLst>
        </pc:spChg>
        <pc:spChg chg="mod">
          <ac:chgData name="Alberto Moni" userId="546c147c-c4a9-42a8-b697-901c7fae71d7" providerId="ADAL" clId="{43B5FE0D-C3D5-4C87-962B-CDA7522C45F0}" dt="2021-11-22T10:58:50.749" v="10321" actId="1035"/>
          <ac:spMkLst>
            <pc:docMk/>
            <pc:sldMk cId="3766269337" sldId="274"/>
            <ac:spMk id="130" creationId="{311C0E5A-5331-EF4E-A0E6-41A72A7370E9}"/>
          </ac:spMkLst>
        </pc:spChg>
        <pc:spChg chg="mod">
          <ac:chgData name="Alberto Moni" userId="546c147c-c4a9-42a8-b697-901c7fae71d7" providerId="ADAL" clId="{43B5FE0D-C3D5-4C87-962B-CDA7522C45F0}" dt="2021-11-22T10:58:50.749" v="10321" actId="1035"/>
          <ac:spMkLst>
            <pc:docMk/>
            <pc:sldMk cId="3766269337" sldId="274"/>
            <ac:spMk id="132" creationId="{3BA91B90-616E-EE42-ACF4-CBC95D13FAD3}"/>
          </ac:spMkLst>
        </pc:spChg>
        <pc:spChg chg="mod">
          <ac:chgData name="Alberto Moni" userId="546c147c-c4a9-42a8-b697-901c7fae71d7" providerId="ADAL" clId="{43B5FE0D-C3D5-4C87-962B-CDA7522C45F0}" dt="2021-11-22T10:58:50.749" v="10321" actId="1035"/>
          <ac:spMkLst>
            <pc:docMk/>
            <pc:sldMk cId="3766269337" sldId="274"/>
            <ac:spMk id="134" creationId="{0D9F7F47-E5A8-CA4E-A689-BB3A77BF813D}"/>
          </ac:spMkLst>
        </pc:spChg>
        <pc:spChg chg="mod ord">
          <ac:chgData name="Alberto Moni" userId="546c147c-c4a9-42a8-b697-901c7fae71d7" providerId="ADAL" clId="{43B5FE0D-C3D5-4C87-962B-CDA7522C45F0}" dt="2021-11-22T10:58:30.479" v="10303" actId="167"/>
          <ac:spMkLst>
            <pc:docMk/>
            <pc:sldMk cId="3766269337" sldId="274"/>
            <ac:spMk id="138" creationId="{30706D1A-6CA7-E549-9DEC-98D71B379B62}"/>
          </ac:spMkLst>
        </pc:spChg>
        <pc:spChg chg="mod">
          <ac:chgData name="Alberto Moni" userId="546c147c-c4a9-42a8-b697-901c7fae71d7" providerId="ADAL" clId="{43B5FE0D-C3D5-4C87-962B-CDA7522C45F0}" dt="2021-11-22T10:58:50.749" v="10321" actId="1035"/>
          <ac:spMkLst>
            <pc:docMk/>
            <pc:sldMk cId="3766269337" sldId="274"/>
            <ac:spMk id="187" creationId="{B7EF85EF-3011-BB47-B725-05AB142916E0}"/>
          </ac:spMkLst>
        </pc:spChg>
        <pc:spChg chg="mod">
          <ac:chgData name="Alberto Moni" userId="546c147c-c4a9-42a8-b697-901c7fae71d7" providerId="ADAL" clId="{43B5FE0D-C3D5-4C87-962B-CDA7522C45F0}" dt="2021-11-22T10:58:50.749" v="10321" actId="1035"/>
          <ac:spMkLst>
            <pc:docMk/>
            <pc:sldMk cId="3766269337" sldId="274"/>
            <ac:spMk id="188" creationId="{2D4D50DE-7BCF-4346-85FB-69523F859D3E}"/>
          </ac:spMkLst>
        </pc:spChg>
        <pc:spChg chg="del mod">
          <ac:chgData name="Alberto Moni" userId="546c147c-c4a9-42a8-b697-901c7fae71d7" providerId="ADAL" clId="{43B5FE0D-C3D5-4C87-962B-CDA7522C45F0}" dt="2021-11-22T13:53:28.026" v="13966" actId="478"/>
          <ac:spMkLst>
            <pc:docMk/>
            <pc:sldMk cId="3766269337" sldId="274"/>
            <ac:spMk id="1068" creationId="{2CF33A85-4321-8649-B3BC-7F5522E117E1}"/>
          </ac:spMkLst>
        </pc:spChg>
        <pc:spChg chg="del mod">
          <ac:chgData name="Alberto Moni" userId="546c147c-c4a9-42a8-b697-901c7fae71d7" providerId="ADAL" clId="{43B5FE0D-C3D5-4C87-962B-CDA7522C45F0}" dt="2021-11-22T13:54:01.258" v="13969" actId="478"/>
          <ac:spMkLst>
            <pc:docMk/>
            <pc:sldMk cId="3766269337" sldId="274"/>
            <ac:spMk id="1069" creationId="{31939B45-7000-B046-99C9-E5BB559888D6}"/>
          </ac:spMkLst>
        </pc:spChg>
        <pc:picChg chg="add mod">
          <ac:chgData name="Alberto Moni" userId="546c147c-c4a9-42a8-b697-901c7fae71d7" providerId="ADAL" clId="{43B5FE0D-C3D5-4C87-962B-CDA7522C45F0}" dt="2021-11-22T10:54:19.511" v="10248" actId="1076"/>
          <ac:picMkLst>
            <pc:docMk/>
            <pc:sldMk cId="3766269337" sldId="274"/>
            <ac:picMk id="4" creationId="{FD995AC2-1F06-4C84-BBDC-B09CF075BE9B}"/>
          </ac:picMkLst>
        </pc:picChg>
        <pc:picChg chg="del">
          <ac:chgData name="Alberto Moni" userId="546c147c-c4a9-42a8-b697-901c7fae71d7" providerId="ADAL" clId="{43B5FE0D-C3D5-4C87-962B-CDA7522C45F0}" dt="2021-11-22T10:54:31.471" v="10251" actId="478"/>
          <ac:picMkLst>
            <pc:docMk/>
            <pc:sldMk cId="3766269337" sldId="274"/>
            <ac:picMk id="70" creationId="{3E221ECD-44F3-6740-B6CC-1F9C817DF4E4}"/>
          </ac:picMkLst>
        </pc:picChg>
        <pc:picChg chg="add mod">
          <ac:chgData name="Alberto Moni" userId="546c147c-c4a9-42a8-b697-901c7fae71d7" providerId="ADAL" clId="{43B5FE0D-C3D5-4C87-962B-CDA7522C45F0}" dt="2021-11-22T10:54:25.356" v="10250" actId="1076"/>
          <ac:picMkLst>
            <pc:docMk/>
            <pc:sldMk cId="3766269337" sldId="274"/>
            <ac:picMk id="72" creationId="{CA8DC0A7-DAD0-44A7-A622-1A4CE901D4D3}"/>
          </ac:picMkLst>
        </pc:picChg>
        <pc:picChg chg="add del">
          <ac:chgData name="Alberto Moni" userId="546c147c-c4a9-42a8-b697-901c7fae71d7" providerId="ADAL" clId="{43B5FE0D-C3D5-4C87-962B-CDA7522C45F0}" dt="2021-11-22T10:54:39.772" v="10253" actId="478"/>
          <ac:picMkLst>
            <pc:docMk/>
            <pc:sldMk cId="3766269337" sldId="274"/>
            <ac:picMk id="73" creationId="{9D742BC4-B2A1-7E4E-AF79-E1E374B01B83}"/>
          </ac:picMkLst>
        </pc:picChg>
        <pc:picChg chg="add mod">
          <ac:chgData name="Alberto Moni" userId="546c147c-c4a9-42a8-b697-901c7fae71d7" providerId="ADAL" clId="{43B5FE0D-C3D5-4C87-962B-CDA7522C45F0}" dt="2021-11-22T10:55:21.641" v="10271" actId="1038"/>
          <ac:picMkLst>
            <pc:docMk/>
            <pc:sldMk cId="3766269337" sldId="274"/>
            <ac:picMk id="74" creationId="{B36B3E25-F02C-45C9-9D13-F15B7B5BDF51}"/>
          </ac:picMkLst>
        </pc:picChg>
        <pc:picChg chg="mod">
          <ac:chgData name="Alberto Moni" userId="546c147c-c4a9-42a8-b697-901c7fae71d7" providerId="ADAL" clId="{43B5FE0D-C3D5-4C87-962B-CDA7522C45F0}" dt="2021-11-22T10:55:03.781" v="10263" actId="1076"/>
          <ac:picMkLst>
            <pc:docMk/>
            <pc:sldMk cId="3766269337" sldId="274"/>
            <ac:picMk id="76" creationId="{A1EEC611-A486-ED40-8D33-DDC1682A71C5}"/>
          </ac:picMkLst>
        </pc:picChg>
        <pc:picChg chg="del">
          <ac:chgData name="Alberto Moni" userId="546c147c-c4a9-42a8-b697-901c7fae71d7" providerId="ADAL" clId="{43B5FE0D-C3D5-4C87-962B-CDA7522C45F0}" dt="2021-11-22T10:54:31.471" v="10251" actId="478"/>
          <ac:picMkLst>
            <pc:docMk/>
            <pc:sldMk cId="3766269337" sldId="274"/>
            <ac:picMk id="77" creationId="{F719754A-7304-4C41-8885-8381D6E4F165}"/>
          </ac:picMkLst>
        </pc:picChg>
        <pc:picChg chg="del">
          <ac:chgData name="Alberto Moni" userId="546c147c-c4a9-42a8-b697-901c7fae71d7" providerId="ADAL" clId="{43B5FE0D-C3D5-4C87-962B-CDA7522C45F0}" dt="2021-11-22T10:54:31.471" v="10251" actId="478"/>
          <ac:picMkLst>
            <pc:docMk/>
            <pc:sldMk cId="3766269337" sldId="274"/>
            <ac:picMk id="78" creationId="{8F8FB97A-A0C1-474B-9A58-4249FEBCCCA9}"/>
          </ac:picMkLst>
        </pc:picChg>
        <pc:picChg chg="add mod">
          <ac:chgData name="Alberto Moni" userId="546c147c-c4a9-42a8-b697-901c7fae71d7" providerId="ADAL" clId="{43B5FE0D-C3D5-4C87-962B-CDA7522C45F0}" dt="2021-11-22T10:55:16.246" v="10265" actId="1076"/>
          <ac:picMkLst>
            <pc:docMk/>
            <pc:sldMk cId="3766269337" sldId="274"/>
            <ac:picMk id="80" creationId="{31EEC9DB-2084-417D-969B-9C7F5FFF3C95}"/>
          </ac:picMkLst>
        </pc:picChg>
        <pc:picChg chg="add mod">
          <ac:chgData name="Alberto Moni" userId="546c147c-c4a9-42a8-b697-901c7fae71d7" providerId="ADAL" clId="{43B5FE0D-C3D5-4C87-962B-CDA7522C45F0}" dt="2021-11-22T10:55:09.828" v="10264" actId="1076"/>
          <ac:picMkLst>
            <pc:docMk/>
            <pc:sldMk cId="3766269337" sldId="274"/>
            <ac:picMk id="82" creationId="{CC49E4DA-D2C1-48CD-A341-50107A29C92C}"/>
          </ac:picMkLst>
        </pc:picChg>
        <pc:picChg chg="del">
          <ac:chgData name="Alberto Moni" userId="546c147c-c4a9-42a8-b697-901c7fae71d7" providerId="ADAL" clId="{43B5FE0D-C3D5-4C87-962B-CDA7522C45F0}" dt="2021-11-22T10:56:35.976" v="10284" actId="478"/>
          <ac:picMkLst>
            <pc:docMk/>
            <pc:sldMk cId="3766269337" sldId="274"/>
            <ac:picMk id="87" creationId="{A58FD560-2EA9-6E45-B924-DCBA3336F478}"/>
          </ac:picMkLst>
        </pc:picChg>
        <pc:picChg chg="add del">
          <ac:chgData name="Alberto Moni" userId="546c147c-c4a9-42a8-b697-901c7fae71d7" providerId="ADAL" clId="{43B5FE0D-C3D5-4C87-962B-CDA7522C45F0}" dt="2021-11-22T10:56:34.169" v="10283" actId="478"/>
          <ac:picMkLst>
            <pc:docMk/>
            <pc:sldMk cId="3766269337" sldId="274"/>
            <ac:picMk id="88" creationId="{693F71D6-5F25-8442-A226-AFE08D33F827}"/>
          </ac:picMkLst>
        </pc:picChg>
        <pc:picChg chg="add mod">
          <ac:chgData name="Alberto Moni" userId="546c147c-c4a9-42a8-b697-901c7fae71d7" providerId="ADAL" clId="{43B5FE0D-C3D5-4C87-962B-CDA7522C45F0}" dt="2021-11-22T10:56:38.788" v="10285" actId="1076"/>
          <ac:picMkLst>
            <pc:docMk/>
            <pc:sldMk cId="3766269337" sldId="274"/>
            <ac:picMk id="90" creationId="{89339975-6CCB-45E1-A0E2-6F7BB34068B1}"/>
          </ac:picMkLst>
        </pc:picChg>
        <pc:picChg chg="del">
          <ac:chgData name="Alberto Moni" userId="546c147c-c4a9-42a8-b697-901c7fae71d7" providerId="ADAL" clId="{43B5FE0D-C3D5-4C87-962B-CDA7522C45F0}" dt="2021-11-22T10:57:52.303" v="10299" actId="478"/>
          <ac:picMkLst>
            <pc:docMk/>
            <pc:sldMk cId="3766269337" sldId="274"/>
            <ac:picMk id="92" creationId="{6EBABF7E-11F0-714E-A453-879C21B36E08}"/>
          </ac:picMkLst>
        </pc:picChg>
        <pc:picChg chg="del">
          <ac:chgData name="Alberto Moni" userId="546c147c-c4a9-42a8-b697-901c7fae71d7" providerId="ADAL" clId="{43B5FE0D-C3D5-4C87-962B-CDA7522C45F0}" dt="2021-11-22T10:57:25.983" v="10294" actId="478"/>
          <ac:picMkLst>
            <pc:docMk/>
            <pc:sldMk cId="3766269337" sldId="274"/>
            <ac:picMk id="96" creationId="{3ADA6FAC-6C07-F44A-9BF6-C51E861FC9AF}"/>
          </ac:picMkLst>
        </pc:picChg>
        <pc:picChg chg="add mod">
          <ac:chgData name="Alberto Moni" userId="546c147c-c4a9-42a8-b697-901c7fae71d7" providerId="ADAL" clId="{43B5FE0D-C3D5-4C87-962B-CDA7522C45F0}" dt="2021-11-22T10:57:33.161" v="10296" actId="1076"/>
          <ac:picMkLst>
            <pc:docMk/>
            <pc:sldMk cId="3766269337" sldId="274"/>
            <ac:picMk id="99" creationId="{B3968257-3975-42FD-A58E-4B205BBE4BE5}"/>
          </ac:picMkLst>
        </pc:picChg>
        <pc:picChg chg="add mod">
          <ac:chgData name="Alberto Moni" userId="546c147c-c4a9-42a8-b697-901c7fae71d7" providerId="ADAL" clId="{43B5FE0D-C3D5-4C87-962B-CDA7522C45F0}" dt="2021-11-22T10:57:56.349" v="10300" actId="1076"/>
          <ac:picMkLst>
            <pc:docMk/>
            <pc:sldMk cId="3766269337" sldId="274"/>
            <ac:picMk id="100" creationId="{9C411A2C-C7F7-4D36-97D9-BB0B1567BC55}"/>
          </ac:picMkLst>
        </pc:picChg>
        <pc:picChg chg="del">
          <ac:chgData name="Alberto Moni" userId="546c147c-c4a9-42a8-b697-901c7fae71d7" providerId="ADAL" clId="{43B5FE0D-C3D5-4C87-962B-CDA7522C45F0}" dt="2021-11-22T10:54:16.175" v="10247" actId="478"/>
          <ac:picMkLst>
            <pc:docMk/>
            <pc:sldMk cId="3766269337" sldId="274"/>
            <ac:picMk id="109" creationId="{388FD47A-9831-744E-B2BD-A883DDDE7FB0}"/>
          </ac:picMkLst>
        </pc:picChg>
        <pc:picChg chg="del">
          <ac:chgData name="Alberto Moni" userId="546c147c-c4a9-42a8-b697-901c7fae71d7" providerId="ADAL" clId="{43B5FE0D-C3D5-4C87-962B-CDA7522C45F0}" dt="2021-11-22T10:54:13.881" v="10246" actId="478"/>
          <ac:picMkLst>
            <pc:docMk/>
            <pc:sldMk cId="3766269337" sldId="274"/>
            <ac:picMk id="111" creationId="{8431E7A2-D8C8-4144-98F3-F19BBD50843C}"/>
          </ac:picMkLst>
        </pc:picChg>
        <pc:picChg chg="mod">
          <ac:chgData name="Alberto Moni" userId="546c147c-c4a9-42a8-b697-901c7fae71d7" providerId="ADAL" clId="{43B5FE0D-C3D5-4C87-962B-CDA7522C45F0}" dt="2021-11-22T10:58:50.749" v="10321" actId="1035"/>
          <ac:picMkLst>
            <pc:docMk/>
            <pc:sldMk cId="3766269337" sldId="274"/>
            <ac:picMk id="129" creationId="{D707B723-CECF-4842-A22C-EA88EE95E562}"/>
          </ac:picMkLst>
        </pc:picChg>
        <pc:picChg chg="mod">
          <ac:chgData name="Alberto Moni" userId="546c147c-c4a9-42a8-b697-901c7fae71d7" providerId="ADAL" clId="{43B5FE0D-C3D5-4C87-962B-CDA7522C45F0}" dt="2021-11-22T10:58:50.749" v="10321" actId="1035"/>
          <ac:picMkLst>
            <pc:docMk/>
            <pc:sldMk cId="3766269337" sldId="274"/>
            <ac:picMk id="131" creationId="{539944CB-747A-9245-9100-DB9A9DA255D2}"/>
          </ac:picMkLst>
        </pc:picChg>
        <pc:picChg chg="mod">
          <ac:chgData name="Alberto Moni" userId="546c147c-c4a9-42a8-b697-901c7fae71d7" providerId="ADAL" clId="{43B5FE0D-C3D5-4C87-962B-CDA7522C45F0}" dt="2021-11-22T10:58:50.749" v="10321" actId="1035"/>
          <ac:picMkLst>
            <pc:docMk/>
            <pc:sldMk cId="3766269337" sldId="274"/>
            <ac:picMk id="133" creationId="{8B4953F5-33E5-BC4C-A2BB-635B2ED7D754}"/>
          </ac:picMkLst>
        </pc:picChg>
        <pc:cxnChg chg="mod">
          <ac:chgData name="Alberto Moni" userId="546c147c-c4a9-42a8-b697-901c7fae71d7" providerId="ADAL" clId="{43B5FE0D-C3D5-4C87-962B-CDA7522C45F0}" dt="2021-11-22T10:54:31.471" v="10251" actId="478"/>
          <ac:cxnSpMkLst>
            <pc:docMk/>
            <pc:sldMk cId="3766269337" sldId="274"/>
            <ac:cxnSpMk id="37" creationId="{08127679-A81C-6846-A6B1-41C0A66F15A2}"/>
          </ac:cxnSpMkLst>
        </pc:cxnChg>
        <pc:cxnChg chg="mod">
          <ac:chgData name="Alberto Moni" userId="546c147c-c4a9-42a8-b697-901c7fae71d7" providerId="ADAL" clId="{43B5FE0D-C3D5-4C87-962B-CDA7522C45F0}" dt="2021-11-22T10:54:31.471" v="10251" actId="478"/>
          <ac:cxnSpMkLst>
            <pc:docMk/>
            <pc:sldMk cId="3766269337" sldId="274"/>
            <ac:cxnSpMk id="41" creationId="{0FEA4AEE-B0AD-214C-87B4-4E614F4FA60C}"/>
          </ac:cxnSpMkLst>
        </pc:cxnChg>
        <pc:cxnChg chg="mod">
          <ac:chgData name="Alberto Moni" userId="546c147c-c4a9-42a8-b697-901c7fae71d7" providerId="ADAL" clId="{43B5FE0D-C3D5-4C87-962B-CDA7522C45F0}" dt="2021-11-19T18:04:40.964" v="7098" actId="1076"/>
          <ac:cxnSpMkLst>
            <pc:docMk/>
            <pc:sldMk cId="3766269337" sldId="274"/>
            <ac:cxnSpMk id="117" creationId="{11FAA271-AC53-224F-B2EC-B95AF2E7885F}"/>
          </ac:cxnSpMkLst>
        </pc:cxnChg>
        <pc:cxnChg chg="mod">
          <ac:chgData name="Alberto Moni" userId="546c147c-c4a9-42a8-b697-901c7fae71d7" providerId="ADAL" clId="{43B5FE0D-C3D5-4C87-962B-CDA7522C45F0}" dt="2021-11-22T10:58:23.462" v="10301" actId="1076"/>
          <ac:cxnSpMkLst>
            <pc:docMk/>
            <pc:sldMk cId="3766269337" sldId="274"/>
            <ac:cxnSpMk id="119" creationId="{F597D732-61C7-314B-8EA4-CEEF22A309BF}"/>
          </ac:cxnSpMkLst>
        </pc:cxnChg>
        <pc:cxnChg chg="mod">
          <ac:chgData name="Alberto Moni" userId="546c147c-c4a9-42a8-b697-901c7fae71d7" providerId="ADAL" clId="{43B5FE0D-C3D5-4C87-962B-CDA7522C45F0}" dt="2021-11-22T10:58:50.749" v="10321" actId="1035"/>
          <ac:cxnSpMkLst>
            <pc:docMk/>
            <pc:sldMk cId="3766269337" sldId="274"/>
            <ac:cxnSpMk id="1058" creationId="{8CFAC4CE-8A2B-BD40-B192-A0C4CD96DA62}"/>
          </ac:cxnSpMkLst>
        </pc:cxnChg>
        <pc:cxnChg chg="mod">
          <ac:chgData name="Alberto Moni" userId="546c147c-c4a9-42a8-b697-901c7fae71d7" providerId="ADAL" clId="{43B5FE0D-C3D5-4C87-962B-CDA7522C45F0}" dt="2021-11-22T10:54:13.881" v="10246" actId="478"/>
          <ac:cxnSpMkLst>
            <pc:docMk/>
            <pc:sldMk cId="3766269337" sldId="274"/>
            <ac:cxnSpMk id="1076" creationId="{4DE82133-FDEC-2E4D-9FCC-6C9363E7C7E8}"/>
          </ac:cxnSpMkLst>
        </pc:cxnChg>
        <pc:cxnChg chg="mod">
          <ac:chgData name="Alberto Moni" userId="546c147c-c4a9-42a8-b697-901c7fae71d7" providerId="ADAL" clId="{43B5FE0D-C3D5-4C87-962B-CDA7522C45F0}" dt="2021-11-22T10:54:31.471" v="10251" actId="478"/>
          <ac:cxnSpMkLst>
            <pc:docMk/>
            <pc:sldMk cId="3766269337" sldId="274"/>
            <ac:cxnSpMk id="1078" creationId="{9839DDD9-8BA9-D64B-8459-F37F429D79DF}"/>
          </ac:cxnSpMkLst>
        </pc:cxnChg>
      </pc:sldChg>
      <pc:sldChg chg="addSp delSp modSp add del mod ord">
        <pc:chgData name="Alberto Moni" userId="546c147c-c4a9-42a8-b697-901c7fae71d7" providerId="ADAL" clId="{43B5FE0D-C3D5-4C87-962B-CDA7522C45F0}" dt="2021-11-22T10:50:33.513" v="10234" actId="47"/>
        <pc:sldMkLst>
          <pc:docMk/>
          <pc:sldMk cId="1383881825" sldId="275"/>
        </pc:sldMkLst>
        <pc:spChg chg="del">
          <ac:chgData name="Alberto Moni" userId="546c147c-c4a9-42a8-b697-901c7fae71d7" providerId="ADAL" clId="{43B5FE0D-C3D5-4C87-962B-CDA7522C45F0}" dt="2021-11-19T17:58:13.457" v="7036" actId="478"/>
          <ac:spMkLst>
            <pc:docMk/>
            <pc:sldMk cId="1383881825" sldId="275"/>
            <ac:spMk id="2" creationId="{7B183CA6-A55D-D94A-99DF-025BF1242CA1}"/>
          </ac:spMkLst>
        </pc:spChg>
        <pc:spChg chg="add del mod">
          <ac:chgData name="Alberto Moni" userId="546c147c-c4a9-42a8-b697-901c7fae71d7" providerId="ADAL" clId="{43B5FE0D-C3D5-4C87-962B-CDA7522C45F0}" dt="2021-11-19T17:58:35.779" v="7052" actId="478"/>
          <ac:spMkLst>
            <pc:docMk/>
            <pc:sldMk cId="1383881825" sldId="275"/>
            <ac:spMk id="4" creationId="{04FF4764-C047-4C49-8282-C56C35768767}"/>
          </ac:spMkLst>
        </pc:spChg>
        <pc:spChg chg="add del mod">
          <ac:chgData name="Alberto Moni" userId="546c147c-c4a9-42a8-b697-901c7fae71d7" providerId="ADAL" clId="{43B5FE0D-C3D5-4C87-962B-CDA7522C45F0}" dt="2021-11-19T17:58:40.086" v="7053" actId="478"/>
          <ac:spMkLst>
            <pc:docMk/>
            <pc:sldMk cId="1383881825" sldId="275"/>
            <ac:spMk id="6" creationId="{CF2733A0-1C9A-4B08-B6E2-C62D6D3AFCAD}"/>
          </ac:spMkLst>
        </pc:spChg>
        <pc:spChg chg="add mod">
          <ac:chgData name="Alberto Moni" userId="546c147c-c4a9-42a8-b697-901c7fae71d7" providerId="ADAL" clId="{43B5FE0D-C3D5-4C87-962B-CDA7522C45F0}" dt="2021-11-19T17:58:05.352" v="7035"/>
          <ac:spMkLst>
            <pc:docMk/>
            <pc:sldMk cId="1383881825" sldId="275"/>
            <ac:spMk id="72" creationId="{FB39ADB6-3D08-4424-B2D1-62B83E19F445}"/>
          </ac:spMkLst>
        </pc:spChg>
        <pc:spChg chg="mod">
          <ac:chgData name="Alberto Moni" userId="546c147c-c4a9-42a8-b697-901c7fae71d7" providerId="ADAL" clId="{43B5FE0D-C3D5-4C87-962B-CDA7522C45F0}" dt="2021-11-19T18:03:39.072" v="7097" actId="20577"/>
          <ac:spMkLst>
            <pc:docMk/>
            <pc:sldMk cId="1383881825" sldId="275"/>
            <ac:spMk id="81" creationId="{F6B3CD59-1708-6F46-850D-C42E17C8CF0D}"/>
          </ac:spMkLst>
        </pc:spChg>
        <pc:spChg chg="del">
          <ac:chgData name="Alberto Moni" userId="546c147c-c4a9-42a8-b697-901c7fae71d7" providerId="ADAL" clId="{43B5FE0D-C3D5-4C87-962B-CDA7522C45F0}" dt="2021-11-19T18:02:48.605" v="7055" actId="478"/>
          <ac:spMkLst>
            <pc:docMk/>
            <pc:sldMk cId="1383881825" sldId="275"/>
            <ac:spMk id="112" creationId="{703E3040-403F-A443-B928-F19FAA4785E0}"/>
          </ac:spMkLst>
        </pc:spChg>
        <pc:spChg chg="mod">
          <ac:chgData name="Alberto Moni" userId="546c147c-c4a9-42a8-b697-901c7fae71d7" providerId="ADAL" clId="{43B5FE0D-C3D5-4C87-962B-CDA7522C45F0}" dt="2021-11-19T18:03:30.590" v="7081" actId="14100"/>
          <ac:spMkLst>
            <pc:docMk/>
            <pc:sldMk cId="1383881825" sldId="275"/>
            <ac:spMk id="146" creationId="{EBED9F03-E520-2946-9E66-71181CF9EF91}"/>
          </ac:spMkLst>
        </pc:spChg>
        <pc:picChg chg="del">
          <ac:chgData name="Alberto Moni" userId="546c147c-c4a9-42a8-b697-901c7fae71d7" providerId="ADAL" clId="{43B5FE0D-C3D5-4C87-962B-CDA7522C45F0}" dt="2021-11-19T18:02:57.903" v="7058" actId="478"/>
          <ac:picMkLst>
            <pc:docMk/>
            <pc:sldMk cId="1383881825" sldId="275"/>
            <ac:picMk id="109" creationId="{388FD47A-9831-744E-B2BD-A883DDDE7FB0}"/>
          </ac:picMkLst>
        </pc:picChg>
        <pc:picChg chg="del">
          <ac:chgData name="Alberto Moni" userId="546c147c-c4a9-42a8-b697-901c7fae71d7" providerId="ADAL" clId="{43B5FE0D-C3D5-4C87-962B-CDA7522C45F0}" dt="2021-11-19T18:02:57.903" v="7058" actId="478"/>
          <ac:picMkLst>
            <pc:docMk/>
            <pc:sldMk cId="1383881825" sldId="275"/>
            <ac:picMk id="110" creationId="{72F7DB64-3023-654A-A297-3064CC42CEAB}"/>
          </ac:picMkLst>
        </pc:picChg>
        <pc:picChg chg="del mod">
          <ac:chgData name="Alberto Moni" userId="546c147c-c4a9-42a8-b697-901c7fae71d7" providerId="ADAL" clId="{43B5FE0D-C3D5-4C87-962B-CDA7522C45F0}" dt="2021-11-19T18:02:52.568" v="7057" actId="478"/>
          <ac:picMkLst>
            <pc:docMk/>
            <pc:sldMk cId="1383881825" sldId="275"/>
            <ac:picMk id="111" creationId="{8431E7A2-D8C8-4144-98F3-F19BBD50843C}"/>
          </ac:picMkLst>
        </pc:picChg>
        <pc:picChg chg="del mod">
          <ac:chgData name="Alberto Moni" userId="546c147c-c4a9-42a8-b697-901c7fae71d7" providerId="ADAL" clId="{43B5FE0D-C3D5-4C87-962B-CDA7522C45F0}" dt="2021-11-19T18:02:57.903" v="7058" actId="478"/>
          <ac:picMkLst>
            <pc:docMk/>
            <pc:sldMk cId="1383881825" sldId="275"/>
            <ac:picMk id="113" creationId="{9DFF8F17-2982-D349-8A05-0D0394F56ED3}"/>
          </ac:picMkLst>
        </pc:picChg>
        <pc:cxnChg chg="del mod">
          <ac:chgData name="Alberto Moni" userId="546c147c-c4a9-42a8-b697-901c7fae71d7" providerId="ADAL" clId="{43B5FE0D-C3D5-4C87-962B-CDA7522C45F0}" dt="2021-11-19T18:03:06.540" v="7062" actId="478"/>
          <ac:cxnSpMkLst>
            <pc:docMk/>
            <pc:sldMk cId="1383881825" sldId="275"/>
            <ac:cxnSpMk id="57" creationId="{BABDE9B9-B0D6-A243-9C38-2F529B26CAF5}"/>
          </ac:cxnSpMkLst>
        </pc:cxnChg>
        <pc:cxnChg chg="del mod">
          <ac:chgData name="Alberto Moni" userId="546c147c-c4a9-42a8-b697-901c7fae71d7" providerId="ADAL" clId="{43B5FE0D-C3D5-4C87-962B-CDA7522C45F0}" dt="2021-11-19T18:03:03.160" v="7060" actId="478"/>
          <ac:cxnSpMkLst>
            <pc:docMk/>
            <pc:sldMk cId="1383881825" sldId="275"/>
            <ac:cxnSpMk id="62" creationId="{E169FDE9-E294-E446-B45C-21E261A9BCC2}"/>
          </ac:cxnSpMkLst>
        </pc:cxnChg>
        <pc:cxnChg chg="del mod">
          <ac:chgData name="Alberto Moni" userId="546c147c-c4a9-42a8-b697-901c7fae71d7" providerId="ADAL" clId="{43B5FE0D-C3D5-4C87-962B-CDA7522C45F0}" dt="2021-11-19T18:03:01.278" v="7059" actId="478"/>
          <ac:cxnSpMkLst>
            <pc:docMk/>
            <pc:sldMk cId="1383881825" sldId="275"/>
            <ac:cxnSpMk id="65" creationId="{1105E6B9-2EBE-464B-A12C-52C04C961F02}"/>
          </ac:cxnSpMkLst>
        </pc:cxnChg>
        <pc:cxnChg chg="mod">
          <ac:chgData name="Alberto Moni" userId="546c147c-c4a9-42a8-b697-901c7fae71d7" providerId="ADAL" clId="{43B5FE0D-C3D5-4C87-962B-CDA7522C45F0}" dt="2021-11-19T18:03:30.590" v="7081" actId="14100"/>
          <ac:cxnSpMkLst>
            <pc:docMk/>
            <pc:sldMk cId="1383881825" sldId="275"/>
            <ac:cxnSpMk id="115" creationId="{971626A7-FBC4-6A45-AA9F-2E7DEEFBD5E2}"/>
          </ac:cxnSpMkLst>
        </pc:cxnChg>
        <pc:cxnChg chg="mod">
          <ac:chgData name="Alberto Moni" userId="546c147c-c4a9-42a8-b697-901c7fae71d7" providerId="ADAL" clId="{43B5FE0D-C3D5-4C87-962B-CDA7522C45F0}" dt="2021-11-19T18:03:30.590" v="7081" actId="14100"/>
          <ac:cxnSpMkLst>
            <pc:docMk/>
            <pc:sldMk cId="1383881825" sldId="275"/>
            <ac:cxnSpMk id="1076" creationId="{4DE82133-FDEC-2E4D-9FCC-6C9363E7C7E8}"/>
          </ac:cxnSpMkLst>
        </pc:cxnChg>
        <pc:cxnChg chg="mod">
          <ac:chgData name="Alberto Moni" userId="546c147c-c4a9-42a8-b697-901c7fae71d7" providerId="ADAL" clId="{43B5FE0D-C3D5-4C87-962B-CDA7522C45F0}" dt="2021-11-19T18:03:30.590" v="7081" actId="14100"/>
          <ac:cxnSpMkLst>
            <pc:docMk/>
            <pc:sldMk cId="1383881825" sldId="275"/>
            <ac:cxnSpMk id="1078" creationId="{9839DDD9-8BA9-D64B-8459-F37F429D79DF}"/>
          </ac:cxnSpMkLst>
        </pc:cxnChg>
      </pc:sldChg>
      <pc:sldChg chg="add del">
        <pc:chgData name="Alberto Moni" userId="546c147c-c4a9-42a8-b697-901c7fae71d7" providerId="ADAL" clId="{43B5FE0D-C3D5-4C87-962B-CDA7522C45F0}" dt="2021-11-22T10:52:17.346" v="10240" actId="47"/>
        <pc:sldMkLst>
          <pc:docMk/>
          <pc:sldMk cId="737468988" sldId="276"/>
        </pc:sldMkLst>
      </pc:sldChg>
      <pc:sldChg chg="addSp modSp add del mod ord modAnim modCm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1874815254" sldId="277"/>
        </pc:sldMkLst>
        <pc:spChg chg="mod">
          <ac:chgData name="Alberto Moni" userId="546c147c-c4a9-42a8-b697-901c7fae71d7" providerId="ADAL" clId="{43B5FE0D-C3D5-4C87-962B-CDA7522C45F0}" dt="2021-11-22T09:20:32.598" v="7587" actId="20577"/>
          <ac:spMkLst>
            <pc:docMk/>
            <pc:sldMk cId="1874815254" sldId="277"/>
            <ac:spMk id="2" creationId="{D4A26F8B-5789-447C-9681-3A7D23BD02C3}"/>
          </ac:spMkLst>
        </pc:spChg>
        <pc:spChg chg="add mod">
          <ac:chgData name="Alberto Moni" userId="546c147c-c4a9-42a8-b697-901c7fae71d7" providerId="ADAL" clId="{43B5FE0D-C3D5-4C87-962B-CDA7522C45F0}" dt="2021-11-22T09:25:07.962" v="7817" actId="12"/>
          <ac:spMkLst>
            <pc:docMk/>
            <pc:sldMk cId="1874815254" sldId="277"/>
            <ac:spMk id="3" creationId="{310D7416-6E3A-4F60-84AA-55141F724819}"/>
          </ac:spMkLst>
        </pc:spChg>
        <pc:spChg chg="mod">
          <ac:chgData name="Alberto Moni" userId="546c147c-c4a9-42a8-b697-901c7fae71d7" providerId="ADAL" clId="{43B5FE0D-C3D5-4C87-962B-CDA7522C45F0}" dt="2021-11-22T09:28:15.531" v="8045" actId="21"/>
          <ac:spMkLst>
            <pc:docMk/>
            <pc:sldMk cId="1874815254" sldId="277"/>
            <ac:spMk id="4" creationId="{6C53D8B1-B661-40D1-A417-695AB538D16B}"/>
          </ac:spMkLst>
        </pc:spChg>
        <pc:spChg chg="add mod">
          <ac:chgData name="Alberto Moni" userId="546c147c-c4a9-42a8-b697-901c7fae71d7" providerId="ADAL" clId="{43B5FE0D-C3D5-4C87-962B-CDA7522C45F0}" dt="2021-11-22T09:29:58.009" v="8123" actId="21"/>
          <ac:spMkLst>
            <pc:docMk/>
            <pc:sldMk cId="1874815254" sldId="277"/>
            <ac:spMk id="5" creationId="{95F1F356-9984-4B01-817B-997747DDF97C}"/>
          </ac:spMkLst>
        </pc:spChg>
        <pc:spChg chg="add mod">
          <ac:chgData name="Alberto Moni" userId="546c147c-c4a9-42a8-b697-901c7fae71d7" providerId="ADAL" clId="{43B5FE0D-C3D5-4C87-962B-CDA7522C45F0}" dt="2021-11-22T09:30:24.128" v="8138" actId="20577"/>
          <ac:spMkLst>
            <pc:docMk/>
            <pc:sldMk cId="1874815254" sldId="277"/>
            <ac:spMk id="6" creationId="{52FAC797-C42D-4B04-9678-F4C5D5C49F63}"/>
          </ac:spMkLst>
        </pc:spChg>
        <pc:spChg chg="add mod">
          <ac:chgData name="Alberto Moni" userId="546c147c-c4a9-42a8-b697-901c7fae71d7" providerId="ADAL" clId="{43B5FE0D-C3D5-4C87-962B-CDA7522C45F0}" dt="2021-11-22T09:28:43.256" v="8053" actId="122"/>
          <ac:spMkLst>
            <pc:docMk/>
            <pc:sldMk cId="1874815254" sldId="277"/>
            <ac:spMk id="7" creationId="{F0963C3C-1748-47DF-B598-A45A3CCF33E1}"/>
          </ac:spMkLst>
        </pc:spChg>
        <pc:spChg chg="add mod">
          <ac:chgData name="Alberto Moni" userId="546c147c-c4a9-42a8-b697-901c7fae71d7" providerId="ADAL" clId="{43B5FE0D-C3D5-4C87-962B-CDA7522C45F0}" dt="2021-11-22T10:33:31.307" v="9850" actId="1076"/>
          <ac:spMkLst>
            <pc:docMk/>
            <pc:sldMk cId="1874815254" sldId="277"/>
            <ac:spMk id="8" creationId="{7AACFA72-40B9-42F2-82E6-4A647648E275}"/>
          </ac:spMkLst>
        </pc:spChg>
        <pc:spChg chg="add mod">
          <ac:chgData name="Alberto Moni" userId="546c147c-c4a9-42a8-b697-901c7fae71d7" providerId="ADAL" clId="{43B5FE0D-C3D5-4C87-962B-CDA7522C45F0}" dt="2021-11-22T09:34:47.588" v="8224" actId="14100"/>
          <ac:spMkLst>
            <pc:docMk/>
            <pc:sldMk cId="1874815254" sldId="277"/>
            <ac:spMk id="9" creationId="{F5680133-4D79-4BD8-AC9C-FB56B383B65C}"/>
          </ac:spMkLst>
        </pc:spChg>
        <pc:spChg chg="add mod">
          <ac:chgData name="Alberto Moni" userId="546c147c-c4a9-42a8-b697-901c7fae71d7" providerId="ADAL" clId="{43B5FE0D-C3D5-4C87-962B-CDA7522C45F0}" dt="2021-11-22T09:35:12.370" v="8229" actId="1076"/>
          <ac:spMkLst>
            <pc:docMk/>
            <pc:sldMk cId="1874815254" sldId="277"/>
            <ac:spMk id="10" creationId="{F33000F4-CBA7-4947-BF0B-2B3069C3AA27}"/>
          </ac:spMkLst>
        </pc:spChg>
        <pc:spChg chg="add mod">
          <ac:chgData name="Alberto Moni" userId="546c147c-c4a9-42a8-b697-901c7fae71d7" providerId="ADAL" clId="{43B5FE0D-C3D5-4C87-962B-CDA7522C45F0}" dt="2021-11-22T09:35:38.237" v="8247" actId="20577"/>
          <ac:spMkLst>
            <pc:docMk/>
            <pc:sldMk cId="1874815254" sldId="277"/>
            <ac:spMk id="11" creationId="{5411BD3A-B774-4756-A3F4-8CA1DAA806F8}"/>
          </ac:spMkLst>
        </pc:spChg>
        <pc:picChg chg="add mod">
          <ac:chgData name="Alberto Moni" userId="546c147c-c4a9-42a8-b697-901c7fae71d7" providerId="ADAL" clId="{43B5FE0D-C3D5-4C87-962B-CDA7522C45F0}" dt="2021-11-22T10:34:27.123" v="9855" actId="1076"/>
          <ac:picMkLst>
            <pc:docMk/>
            <pc:sldMk cId="1874815254" sldId="277"/>
            <ac:picMk id="13" creationId="{53522D07-A5CF-445D-8ECA-E7AFFD50CDAA}"/>
          </ac:picMkLst>
        </pc:picChg>
        <pc:picChg chg="add mod">
          <ac:chgData name="Alberto Moni" userId="546c147c-c4a9-42a8-b697-901c7fae71d7" providerId="ADAL" clId="{43B5FE0D-C3D5-4C87-962B-CDA7522C45F0}" dt="2021-11-29T11:20:45.438" v="26052" actId="1076"/>
          <ac:picMkLst>
            <pc:docMk/>
            <pc:sldMk cId="1874815254" sldId="277"/>
            <ac:picMk id="14" creationId="{39C3EABE-80E2-4D68-B84F-FBFC0EE22360}"/>
          </ac:picMkLst>
        </pc:picChg>
      </pc:sldChg>
      <pc:sldChg chg="addSp delSp modSp add del mod ord setBg addAnim delAnim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631731813" sldId="278"/>
        </pc:sldMkLst>
        <pc:spChg chg="mod ord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2T13:00:31.223" v="12921" actId="478"/>
          <ac:spMkLst>
            <pc:docMk/>
            <pc:sldMk cId="631731813" sldId="278"/>
            <ac:spMk id="3" creationId="{B1D77DD5-6ECA-46F0-82D0-C7FB6B96EF2F}"/>
          </ac:spMkLst>
        </pc:spChg>
        <pc:spChg chg="add mod">
          <ac:chgData name="Alberto Moni" userId="546c147c-c4a9-42a8-b697-901c7fae71d7" providerId="ADAL" clId="{43B5FE0D-C3D5-4C87-962B-CDA7522C45F0}" dt="2021-11-22T13:01:39.783" v="12924"/>
          <ac:spMkLst>
            <pc:docMk/>
            <pc:sldMk cId="631731813" sldId="278"/>
            <ac:spMk id="4" creationId="{EAFC14D9-BC6C-4B91-B9E9-6A7AF2E21D7E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23" creationId="{3559A5F2-8BE0-4998-A1E4-1B145465A981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25" creationId="{3A6596D4-D53C-424F-9F16-CC8686C079E0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31" creationId="{9772CABD-4211-42AA-B349-D4002E52F1EF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33" creationId="{BBD91630-4DBA-4294-8016-FEB5C3B0CED1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35" creationId="{E67D1587-504D-41BC-9D48-B61257BFBCF0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37" creationId="{8765DD1A-F044-4DE7-8A9B-7C30DC85A4AF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39" creationId="{2FE2170D-72D6-48A8-8E9A-BFF3BF03D032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41" creationId="{01D19436-094D-463D-AFEA-870FDBD03797}"/>
          </ac:spMkLst>
        </pc:spChg>
        <pc:spChg chg="add del">
          <ac:chgData name="Alberto Moni" userId="546c147c-c4a9-42a8-b697-901c7fae71d7" providerId="ADAL" clId="{43B5FE0D-C3D5-4C87-962B-CDA7522C45F0}" dt="2021-11-22T13:03:11.590" v="12968" actId="26606"/>
          <ac:spMkLst>
            <pc:docMk/>
            <pc:sldMk cId="631731813" sldId="278"/>
            <ac:spMk id="43" creationId="{9A2DE6E0-967C-4C58-8558-EC08F1138BD1}"/>
          </ac:spMkLst>
        </pc:spChg>
        <pc:grpChg chg="add del">
          <ac:chgData name="Alberto Moni" userId="546c147c-c4a9-42a8-b697-901c7fae71d7" providerId="ADAL" clId="{43B5FE0D-C3D5-4C87-962B-CDA7522C45F0}" dt="2021-11-22T13:03:11.590" v="12968" actId="26606"/>
          <ac:grpSpMkLst>
            <pc:docMk/>
            <pc:sldMk cId="631731813" sldId="278"/>
            <ac:grpSpMk id="11" creationId="{88C9B83F-64CD-41C1-925F-A08801FFD0BD}"/>
          </ac:grpSpMkLst>
        </pc:grpChg>
        <pc:picChg chg="add mod">
          <ac:chgData name="Alberto Moni" userId="546c147c-c4a9-42a8-b697-901c7fae71d7" providerId="ADAL" clId="{43B5FE0D-C3D5-4C87-962B-CDA7522C45F0}" dt="2021-11-22T13:03:11.590" v="12968" actId="26606"/>
          <ac:picMkLst>
            <pc:docMk/>
            <pc:sldMk cId="631731813" sldId="278"/>
            <ac:picMk id="6" creationId="{23FD5F88-5B7B-46B0-9CD0-E9A1116E37A1}"/>
          </ac:picMkLst>
        </pc:picChg>
        <pc:cxnChg chg="add del">
          <ac:chgData name="Alberto Moni" userId="546c147c-c4a9-42a8-b697-901c7fae71d7" providerId="ADAL" clId="{43B5FE0D-C3D5-4C87-962B-CDA7522C45F0}" dt="2021-11-22T13:03:11.590" v="12968" actId="26606"/>
          <ac:cxnSpMkLst>
            <pc:docMk/>
            <pc:sldMk cId="631731813" sldId="278"/>
            <ac:cxnSpMk id="27" creationId="{81BB890B-70D4-42FE-A599-6AEF1A42D972}"/>
          </ac:cxnSpMkLst>
        </pc:cxnChg>
        <pc:cxnChg chg="add del">
          <ac:chgData name="Alberto Moni" userId="546c147c-c4a9-42a8-b697-901c7fae71d7" providerId="ADAL" clId="{43B5FE0D-C3D5-4C87-962B-CDA7522C45F0}" dt="2021-11-22T13:03:11.590" v="12968" actId="26606"/>
          <ac:cxnSpMkLst>
            <pc:docMk/>
            <pc:sldMk cId="631731813" sldId="278"/>
            <ac:cxnSpMk id="29" creationId="{3842D646-B58C-43C8-8152-01BC782B725D}"/>
          </ac:cxnSpMkLst>
        </pc:cxnChg>
      </pc:sldChg>
      <pc:sldChg chg="addSp modSp add del mod modAnim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736009407" sldId="279"/>
        </pc:sldMkLst>
        <pc:spChg chg="mod">
          <ac:chgData name="Alberto Moni" userId="546c147c-c4a9-42a8-b697-901c7fae71d7" providerId="ADAL" clId="{43B5FE0D-C3D5-4C87-962B-CDA7522C45F0}" dt="2021-11-22T14:46:18.297" v="15545" actId="1076"/>
          <ac:spMkLst>
            <pc:docMk/>
            <pc:sldMk cId="736009407" sldId="279"/>
            <ac:spMk id="2" creationId="{CAC4E797-07DC-4D73-BDA0-76006234D3CB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3" creationId="{4BA32DE4-A6CB-4873-8A8D-28836C1A6117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4" creationId="{E3E0C67D-C02E-4B2D-9784-F7D4170CBA64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5" creationId="{C7FD2B9A-905D-49FF-AADF-E527B880CA25}"/>
          </ac:spMkLst>
        </pc:spChg>
        <pc:spChg chg="add mod">
          <ac:chgData name="Alberto Moni" userId="546c147c-c4a9-42a8-b697-901c7fae71d7" providerId="ADAL" clId="{43B5FE0D-C3D5-4C87-962B-CDA7522C45F0}" dt="2021-11-22T13:37:16.144" v="13776" actId="17032"/>
          <ac:spMkLst>
            <pc:docMk/>
            <pc:sldMk cId="736009407" sldId="279"/>
            <ac:spMk id="6" creationId="{F2E9FB06-D597-4851-8CBA-0C07B6ABB1FF}"/>
          </ac:spMkLst>
        </pc:spChg>
        <pc:spChg chg="add mod">
          <ac:chgData name="Alberto Moni" userId="546c147c-c4a9-42a8-b697-901c7fae71d7" providerId="ADAL" clId="{43B5FE0D-C3D5-4C87-962B-CDA7522C45F0}" dt="2021-11-22T13:37:25.248" v="13777" actId="17032"/>
          <ac:spMkLst>
            <pc:docMk/>
            <pc:sldMk cId="736009407" sldId="279"/>
            <ac:spMk id="7" creationId="{309763D6-985B-407C-BEE8-43E45B5D330F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8" creationId="{374AE706-CA02-48F1-A2AD-0854502B2A47}"/>
          </ac:spMkLst>
        </pc:spChg>
        <pc:spChg chg="add mod">
          <ac:chgData name="Alberto Moni" userId="546c147c-c4a9-42a8-b697-901c7fae71d7" providerId="ADAL" clId="{43B5FE0D-C3D5-4C87-962B-CDA7522C45F0}" dt="2021-11-22T13:38:31.684" v="13781" actId="207"/>
          <ac:spMkLst>
            <pc:docMk/>
            <pc:sldMk cId="736009407" sldId="279"/>
            <ac:spMk id="9" creationId="{3240F9E1-8818-48C8-A710-C85175A6BC6C}"/>
          </ac:spMkLst>
        </pc:spChg>
        <pc:spChg chg="add mod">
          <ac:chgData name="Alberto Moni" userId="546c147c-c4a9-42a8-b697-901c7fae71d7" providerId="ADAL" clId="{43B5FE0D-C3D5-4C87-962B-CDA7522C45F0}" dt="2021-11-22T13:38:51.409" v="13782" actId="13822"/>
          <ac:spMkLst>
            <pc:docMk/>
            <pc:sldMk cId="736009407" sldId="279"/>
            <ac:spMk id="10" creationId="{93A239BE-D97E-4B3C-90DA-43A16E4F149A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1" creationId="{61119179-CDA0-41A3-BC22-6944629AB534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2" creationId="{C8C937D3-64CC-4707-8652-684D46D33FDE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3" creationId="{8FA2B798-D1C7-4002-9DE7-26D62E2ACB1D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4" creationId="{59BD57FE-1279-421E-8637-67DC7206B3E1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5" creationId="{2441C6E2-5146-41CB-89E5-9BDBD5A07C7C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6" creationId="{FA6FF8B0-6116-4F66-9B0B-F4463F84160F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7" creationId="{AC9F6408-C913-406B-8C39-8E2EB152FE5E}"/>
          </ac:spMkLst>
        </pc:spChg>
        <pc:spChg chg="add mod">
          <ac:chgData name="Alberto Moni" userId="546c147c-c4a9-42a8-b697-901c7fae71d7" providerId="ADAL" clId="{43B5FE0D-C3D5-4C87-962B-CDA7522C45F0}" dt="2021-11-22T13:36:49.321" v="13775" actId="1037"/>
          <ac:spMkLst>
            <pc:docMk/>
            <pc:sldMk cId="736009407" sldId="279"/>
            <ac:spMk id="18" creationId="{370377CC-2F1C-4B1C-8AB5-FE5CD7421745}"/>
          </ac:spMkLst>
        </pc:spChg>
      </pc:sldChg>
      <pc:sldChg chg="addSp delSp modSp add del mod">
        <pc:chgData name="Alberto Moni" userId="546c147c-c4a9-42a8-b697-901c7fae71d7" providerId="ADAL" clId="{43B5FE0D-C3D5-4C87-962B-CDA7522C45F0}" dt="2021-11-22T13:41:37.254" v="13844" actId="2696"/>
        <pc:sldMkLst>
          <pc:docMk/>
          <pc:sldMk cId="188917027" sldId="280"/>
        </pc:sldMkLst>
        <pc:spChg chg="mod">
          <ac:chgData name="Alberto Moni" userId="546c147c-c4a9-42a8-b697-901c7fae71d7" providerId="ADAL" clId="{43B5FE0D-C3D5-4C87-962B-CDA7522C45F0}" dt="2021-11-22T13:39:30.458" v="13791" actId="20577"/>
          <ac:spMkLst>
            <pc:docMk/>
            <pc:sldMk cId="188917027" sldId="280"/>
            <ac:spMk id="2" creationId="{CAC4E797-07DC-4D73-BDA0-76006234D3CB}"/>
          </ac:spMkLst>
        </pc:spChg>
        <pc:spChg chg="del mod">
          <ac:chgData name="Alberto Moni" userId="546c147c-c4a9-42a8-b697-901c7fae71d7" providerId="ADAL" clId="{43B5FE0D-C3D5-4C87-962B-CDA7522C45F0}" dt="2021-11-22T13:39:36.309" v="13793" actId="478"/>
          <ac:spMkLst>
            <pc:docMk/>
            <pc:sldMk cId="188917027" sldId="280"/>
            <ac:spMk id="3" creationId="{5A29AAA9-8826-4F01-AD8A-EA02A4F8E379}"/>
          </ac:spMkLst>
        </pc:spChg>
        <pc:spChg chg="add del mod">
          <ac:chgData name="Alberto Moni" userId="546c147c-c4a9-42a8-b697-901c7fae71d7" providerId="ADAL" clId="{43B5FE0D-C3D5-4C87-962B-CDA7522C45F0}" dt="2021-11-22T13:39:51.916" v="13797" actId="478"/>
          <ac:spMkLst>
            <pc:docMk/>
            <pc:sldMk cId="188917027" sldId="280"/>
            <ac:spMk id="5" creationId="{DC772538-F86D-4BB8-931E-E2D206864214}"/>
          </ac:spMkLst>
        </pc:spChg>
        <pc:spChg chg="add mod">
          <ac:chgData name="Alberto Moni" userId="546c147c-c4a9-42a8-b697-901c7fae71d7" providerId="ADAL" clId="{43B5FE0D-C3D5-4C87-962B-CDA7522C45F0}" dt="2021-11-22T13:40:34.796" v="13835" actId="1076"/>
          <ac:spMkLst>
            <pc:docMk/>
            <pc:sldMk cId="188917027" sldId="280"/>
            <ac:spMk id="6" creationId="{8F987F73-9D98-45A1-A4EF-5AE32BCFD927}"/>
          </ac:spMkLst>
        </pc:spChg>
        <pc:spChg chg="add mod">
          <ac:chgData name="Alberto Moni" userId="546c147c-c4a9-42a8-b697-901c7fae71d7" providerId="ADAL" clId="{43B5FE0D-C3D5-4C87-962B-CDA7522C45F0}" dt="2021-11-22T13:40:38.091" v="13836" actId="1076"/>
          <ac:spMkLst>
            <pc:docMk/>
            <pc:sldMk cId="188917027" sldId="280"/>
            <ac:spMk id="7" creationId="{7229835F-D23C-466B-82BC-A6C4985AB1FC}"/>
          </ac:spMkLst>
        </pc:spChg>
        <pc:spChg chg="add mod">
          <ac:chgData name="Alberto Moni" userId="546c147c-c4a9-42a8-b697-901c7fae71d7" providerId="ADAL" clId="{43B5FE0D-C3D5-4C87-962B-CDA7522C45F0}" dt="2021-11-22T13:40:31.038" v="13834" actId="1076"/>
          <ac:spMkLst>
            <pc:docMk/>
            <pc:sldMk cId="188917027" sldId="280"/>
            <ac:spMk id="8" creationId="{68A06652-A8E1-454E-B522-CEB5B20F7922}"/>
          </ac:spMkLst>
        </pc:spChg>
      </pc:sldChg>
      <pc:sldChg chg="addSp delSp modSp add mod ord modAnim modNotesTx">
        <pc:chgData name="Alberto Moni" userId="546c147c-c4a9-42a8-b697-901c7fae71d7" providerId="ADAL" clId="{43B5FE0D-C3D5-4C87-962B-CDA7522C45F0}" dt="2021-11-29T14:38:13.008" v="28059"/>
        <pc:sldMkLst>
          <pc:docMk/>
          <pc:sldMk cId="282585071" sldId="280"/>
        </pc:sldMkLst>
        <pc:spChg chg="mod">
          <ac:chgData name="Alberto Moni" userId="546c147c-c4a9-42a8-b697-901c7fae71d7" providerId="ADAL" clId="{43B5FE0D-C3D5-4C87-962B-CDA7522C45F0}" dt="2021-11-29T13:45:22.410" v="27216" actId="20577"/>
          <ac:spMkLst>
            <pc:docMk/>
            <pc:sldMk cId="282585071" sldId="280"/>
            <ac:spMk id="2" creationId="{CAC4E797-07DC-4D73-BDA0-76006234D3CB}"/>
          </ac:spMkLst>
        </pc:spChg>
        <pc:spChg chg="del">
          <ac:chgData name="Alberto Moni" userId="546c147c-c4a9-42a8-b697-901c7fae71d7" providerId="ADAL" clId="{43B5FE0D-C3D5-4C87-962B-CDA7522C45F0}" dt="2021-11-29T13:45:28.436" v="27217" actId="478"/>
          <ac:spMkLst>
            <pc:docMk/>
            <pc:sldMk cId="282585071" sldId="280"/>
            <ac:spMk id="3" creationId="{5A29AAA9-8826-4F01-AD8A-EA02A4F8E379}"/>
          </ac:spMkLst>
        </pc:spChg>
        <pc:spChg chg="add del mod">
          <ac:chgData name="Alberto Moni" userId="546c147c-c4a9-42a8-b697-901c7fae71d7" providerId="ADAL" clId="{43B5FE0D-C3D5-4C87-962B-CDA7522C45F0}" dt="2021-11-29T13:44:01.884" v="27170" actId="478"/>
          <ac:spMkLst>
            <pc:docMk/>
            <pc:sldMk cId="282585071" sldId="280"/>
            <ac:spMk id="4" creationId="{809CC06B-0A99-4598-BFA5-E41988D89189}"/>
          </ac:spMkLst>
        </pc:spChg>
        <pc:spChg chg="add del mod">
          <ac:chgData name="Alberto Moni" userId="546c147c-c4a9-42a8-b697-901c7fae71d7" providerId="ADAL" clId="{43B5FE0D-C3D5-4C87-962B-CDA7522C45F0}" dt="2021-11-29T13:45:31.373" v="27218" actId="478"/>
          <ac:spMkLst>
            <pc:docMk/>
            <pc:sldMk cId="282585071" sldId="280"/>
            <ac:spMk id="6" creationId="{54556ABB-9054-4164-B518-672B0ADE641F}"/>
          </ac:spMkLst>
        </pc:spChg>
        <pc:spChg chg="add mod">
          <ac:chgData name="Alberto Moni" userId="546c147c-c4a9-42a8-b697-901c7fae71d7" providerId="ADAL" clId="{43B5FE0D-C3D5-4C87-962B-CDA7522C45F0}" dt="2021-11-29T13:47:00.873" v="27227" actId="13822"/>
          <ac:spMkLst>
            <pc:docMk/>
            <pc:sldMk cId="282585071" sldId="280"/>
            <ac:spMk id="7" creationId="{C37AD40C-9166-411E-8BDE-E587BE029741}"/>
          </ac:spMkLst>
        </pc:spChg>
        <pc:spChg chg="add del mod">
          <ac:chgData name="Alberto Moni" userId="546c147c-c4a9-42a8-b697-901c7fae71d7" providerId="ADAL" clId="{43B5FE0D-C3D5-4C87-962B-CDA7522C45F0}" dt="2021-11-29T13:49:04.862" v="27262" actId="478"/>
          <ac:spMkLst>
            <pc:docMk/>
            <pc:sldMk cId="282585071" sldId="280"/>
            <ac:spMk id="8" creationId="{10682EF8-545D-4E14-AEF9-2E7AAA746EAB}"/>
          </ac:spMkLst>
        </pc:spChg>
        <pc:spChg chg="add mod">
          <ac:chgData name="Alberto Moni" userId="546c147c-c4a9-42a8-b697-901c7fae71d7" providerId="ADAL" clId="{43B5FE0D-C3D5-4C87-962B-CDA7522C45F0}" dt="2021-11-29T13:52:42.915" v="27313" actId="1076"/>
          <ac:spMkLst>
            <pc:docMk/>
            <pc:sldMk cId="282585071" sldId="280"/>
            <ac:spMk id="9" creationId="{7E8A75B1-64A2-4AB0-8F69-2BCE0A61BC59}"/>
          </ac:spMkLst>
        </pc:spChg>
        <pc:spChg chg="add mod">
          <ac:chgData name="Alberto Moni" userId="546c147c-c4a9-42a8-b697-901c7fae71d7" providerId="ADAL" clId="{43B5FE0D-C3D5-4C87-962B-CDA7522C45F0}" dt="2021-11-29T14:14:04.930" v="27593" actId="1076"/>
          <ac:spMkLst>
            <pc:docMk/>
            <pc:sldMk cId="282585071" sldId="280"/>
            <ac:spMk id="10" creationId="{AB4D41DE-D9C2-4EE9-996D-05C9039B51FA}"/>
          </ac:spMkLst>
        </pc:spChg>
        <pc:spChg chg="add mod">
          <ac:chgData name="Alberto Moni" userId="546c147c-c4a9-42a8-b697-901c7fae71d7" providerId="ADAL" clId="{43B5FE0D-C3D5-4C87-962B-CDA7522C45F0}" dt="2021-11-29T14:14:11.296" v="27594" actId="1076"/>
          <ac:spMkLst>
            <pc:docMk/>
            <pc:sldMk cId="282585071" sldId="280"/>
            <ac:spMk id="34" creationId="{0D90DD4E-1239-4119-A16F-69510A5DC692}"/>
          </ac:spMkLst>
        </pc:spChg>
        <pc:spChg chg="add del">
          <ac:chgData name="Alberto Moni" userId="546c147c-c4a9-42a8-b697-901c7fae71d7" providerId="ADAL" clId="{43B5FE0D-C3D5-4C87-962B-CDA7522C45F0}" dt="2021-11-29T13:59:35.379" v="27317" actId="478"/>
          <ac:spMkLst>
            <pc:docMk/>
            <pc:sldMk cId="282585071" sldId="280"/>
            <ac:spMk id="36" creationId="{83CD582D-5977-44DC-96F7-C1DE5AEA6B97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37" creationId="{12A135E7-190E-4EBF-B190-35BEABBC70A1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38" creationId="{323C4611-83EB-47BE-A8A1-BCBEA85E3F2F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39" creationId="{B1F3A554-0FB8-4CBB-B170-CBDC66EA02BC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40" creationId="{075C9D88-4FC8-447C-854B-3442B8A808F5}"/>
          </ac:spMkLst>
        </pc:spChg>
        <pc:spChg chg="add del mod">
          <ac:chgData name="Alberto Moni" userId="546c147c-c4a9-42a8-b697-901c7fae71d7" providerId="ADAL" clId="{43B5FE0D-C3D5-4C87-962B-CDA7522C45F0}" dt="2021-11-29T14:03:18.554" v="27428" actId="478"/>
          <ac:spMkLst>
            <pc:docMk/>
            <pc:sldMk cId="282585071" sldId="280"/>
            <ac:spMk id="41" creationId="{36838392-0F81-4EDE-ADB3-798D34A5C2C0}"/>
          </ac:spMkLst>
        </pc:spChg>
        <pc:spChg chg="add del mod">
          <ac:chgData name="Alberto Moni" userId="546c147c-c4a9-42a8-b697-901c7fae71d7" providerId="ADAL" clId="{43B5FE0D-C3D5-4C87-962B-CDA7522C45F0}" dt="2021-11-29T14:06:41.571" v="27444" actId="478"/>
          <ac:spMkLst>
            <pc:docMk/>
            <pc:sldMk cId="282585071" sldId="280"/>
            <ac:spMk id="42" creationId="{C814CEEC-D608-4732-92D1-B5E091262FFE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43" creationId="{4E3E0C97-AF18-4BDB-B887-C95D52A2F033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44" creationId="{947A4B96-58DB-4B87-9DFE-C875BFB3D7DB}"/>
          </ac:spMkLst>
        </pc:spChg>
        <pc:spChg chg="add del">
          <ac:chgData name="Alberto Moni" userId="546c147c-c4a9-42a8-b697-901c7fae71d7" providerId="ADAL" clId="{43B5FE0D-C3D5-4C87-962B-CDA7522C45F0}" dt="2021-11-29T14:09:54.509" v="27465" actId="478"/>
          <ac:spMkLst>
            <pc:docMk/>
            <pc:sldMk cId="282585071" sldId="280"/>
            <ac:spMk id="63" creationId="{D1E6679C-AC97-4DC8-BC8F-D9B10A6B5D3D}"/>
          </ac:spMkLst>
        </pc:spChg>
        <pc:spChg chg="add mod">
          <ac:chgData name="Alberto Moni" userId="546c147c-c4a9-42a8-b697-901c7fae71d7" providerId="ADAL" clId="{43B5FE0D-C3D5-4C87-962B-CDA7522C45F0}" dt="2021-11-29T14:26:34.120" v="28014" actId="1076"/>
          <ac:spMkLst>
            <pc:docMk/>
            <pc:sldMk cId="282585071" sldId="280"/>
            <ac:spMk id="82" creationId="{4D7B8165-6150-48B1-9841-BE214D913AB2}"/>
          </ac:spMkLst>
        </pc:spChg>
        <pc:spChg chg="add del mod">
          <ac:chgData name="Alberto Moni" userId="546c147c-c4a9-42a8-b697-901c7fae71d7" providerId="ADAL" clId="{43B5FE0D-C3D5-4C87-962B-CDA7522C45F0}" dt="2021-11-29T14:17:51.193" v="27690" actId="478"/>
          <ac:spMkLst>
            <pc:docMk/>
            <pc:sldMk cId="282585071" sldId="280"/>
            <ac:spMk id="84" creationId="{5FC75656-A621-4BDC-9380-988F51032CBC}"/>
          </ac:spMkLst>
        </pc:spChg>
        <pc:spChg chg="add mo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85" creationId="{E32DE0A3-4F3F-473B-A027-8002DAB948BA}"/>
          </ac:spMkLst>
        </pc:spChg>
        <pc:spChg chg="add mod ord">
          <ac:chgData name="Alberto Moni" userId="546c147c-c4a9-42a8-b697-901c7fae71d7" providerId="ADAL" clId="{43B5FE0D-C3D5-4C87-962B-CDA7522C45F0}" dt="2021-11-29T14:26:30.739" v="28013" actId="1038"/>
          <ac:spMkLst>
            <pc:docMk/>
            <pc:sldMk cId="282585071" sldId="280"/>
            <ac:spMk id="91" creationId="{21A85FBA-D330-49B6-A025-4518A349C073}"/>
          </ac:spMkLst>
        </pc:spChg>
        <pc:cxnChg chg="add mod">
          <ac:chgData name="Alberto Moni" userId="546c147c-c4a9-42a8-b697-901c7fae71d7" providerId="ADAL" clId="{43B5FE0D-C3D5-4C87-962B-CDA7522C45F0}" dt="2021-11-29T14:14:04.930" v="27593" actId="1076"/>
          <ac:cxnSpMkLst>
            <pc:docMk/>
            <pc:sldMk cId="282585071" sldId="280"/>
            <ac:cxnSpMk id="12" creationId="{E7A69B68-12B4-400D-B96E-73F28B315D26}"/>
          </ac:cxnSpMkLst>
        </pc:cxnChg>
        <pc:cxnChg chg="add mod">
          <ac:chgData name="Alberto Moni" userId="546c147c-c4a9-42a8-b697-901c7fae71d7" providerId="ADAL" clId="{43B5FE0D-C3D5-4C87-962B-CDA7522C45F0}" dt="2021-11-29T14:14:04.930" v="27593" actId="1076"/>
          <ac:cxnSpMkLst>
            <pc:docMk/>
            <pc:sldMk cId="282585071" sldId="280"/>
            <ac:cxnSpMk id="16" creationId="{4D678FFA-5CDD-4803-A856-1501A0E96836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46" creationId="{2027C6B7-34AC-4899-81FE-BA9C812E2545}"/>
          </ac:cxnSpMkLst>
        </pc:cxnChg>
        <pc:cxnChg chg="add del mod">
          <ac:chgData name="Alberto Moni" userId="546c147c-c4a9-42a8-b697-901c7fae71d7" providerId="ADAL" clId="{43B5FE0D-C3D5-4C87-962B-CDA7522C45F0}" dt="2021-11-29T14:03:40.131" v="27432" actId="478"/>
          <ac:cxnSpMkLst>
            <pc:docMk/>
            <pc:sldMk cId="282585071" sldId="280"/>
            <ac:cxnSpMk id="48" creationId="{E82E34A5-6DA5-4311-B8E5-A1015E6F7F7E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50" creationId="{4B15B84D-BFB5-42A1-B3D3-66EB57E3CD53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53" creationId="{3FADBACE-474B-42A6-B713-D9DA28FEB6E4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57" creationId="{C4EAD73B-5BD2-4455-A4FC-25B81719E9AA}"/>
          </ac:cxnSpMkLst>
        </pc:cxnChg>
        <pc:cxnChg chg="add del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62" creationId="{BEEF5DF4-A040-420E-AF48-E50F62AC666E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65" creationId="{980CAB9C-026C-4310-972D-6E3FA000CDA7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66" creationId="{1E687BF8-75DA-4CB0-9C5E-FE8C5DF47DC6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70" creationId="{81F1C138-8E41-4AF8-A6B2-B930E384B5D3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74" creationId="{37877B80-3731-42EB-B266-34ABE26B24CA}"/>
          </ac:cxnSpMkLst>
        </pc:cxnChg>
        <pc:cxnChg chg="add mod">
          <ac:chgData name="Alberto Moni" userId="546c147c-c4a9-42a8-b697-901c7fae71d7" providerId="ADAL" clId="{43B5FE0D-C3D5-4C87-962B-CDA7522C45F0}" dt="2021-11-29T14:26:30.739" v="28013" actId="1038"/>
          <ac:cxnSpMkLst>
            <pc:docMk/>
            <pc:sldMk cId="282585071" sldId="280"/>
            <ac:cxnSpMk id="87" creationId="{041E9CB6-DA0C-4E08-B3EE-D789946FA464}"/>
          </ac:cxnSpMkLst>
        </pc:cxnChg>
      </pc:sldChg>
      <pc:sldChg chg="addSp delSp modSp add mod ord modAnim modNotesTx">
        <pc:chgData name="Alberto Moni" userId="546c147c-c4a9-42a8-b697-901c7fae71d7" providerId="ADAL" clId="{43B5FE0D-C3D5-4C87-962B-CDA7522C45F0}" dt="2021-11-30T10:56:16.161" v="28826"/>
        <pc:sldMkLst>
          <pc:docMk/>
          <pc:sldMk cId="1939735069" sldId="281"/>
        </pc:sldMkLst>
        <pc:spChg chg="mod">
          <ac:chgData name="Alberto Moni" userId="546c147c-c4a9-42a8-b697-901c7fae71d7" providerId="ADAL" clId="{43B5FE0D-C3D5-4C87-962B-CDA7522C45F0}" dt="2021-11-25T12:47:04.414" v="25594" actId="20577"/>
          <ac:spMkLst>
            <pc:docMk/>
            <pc:sldMk cId="1939735069" sldId="281"/>
            <ac:spMk id="2" creationId="{CAC4E797-07DC-4D73-BDA0-76006234D3CB}"/>
          </ac:spMkLst>
        </pc:spChg>
        <pc:spChg chg="add del mod">
          <ac:chgData name="Alberto Moni" userId="546c147c-c4a9-42a8-b697-901c7fae71d7" providerId="ADAL" clId="{43B5FE0D-C3D5-4C87-962B-CDA7522C45F0}" dt="2021-11-22T16:19:18.959" v="16806" actId="478"/>
          <ac:spMkLst>
            <pc:docMk/>
            <pc:sldMk cId="1939735069" sldId="281"/>
            <ac:spMk id="4" creationId="{6FE06FC3-6FC4-44C1-BE64-F0E29C9C863B}"/>
          </ac:spMkLst>
        </pc:spChg>
        <pc:spChg chg="add mod">
          <ac:chgData name="Alberto Moni" userId="546c147c-c4a9-42a8-b697-901c7fae71d7" providerId="ADAL" clId="{43B5FE0D-C3D5-4C87-962B-CDA7522C45F0}" dt="2021-11-22T18:07:24.215" v="20923" actId="14100"/>
          <ac:spMkLst>
            <pc:docMk/>
            <pc:sldMk cId="1939735069" sldId="281"/>
            <ac:spMk id="5" creationId="{4EB81BA1-5A27-4582-8E87-D52099C56E9E}"/>
          </ac:spMkLst>
        </pc:spChg>
        <pc:spChg chg="add del mod">
          <ac:chgData name="Alberto Moni" userId="546c147c-c4a9-42a8-b697-901c7fae71d7" providerId="ADAL" clId="{43B5FE0D-C3D5-4C87-962B-CDA7522C45F0}" dt="2021-11-22T16:24:54.731" v="16860" actId="478"/>
          <ac:spMkLst>
            <pc:docMk/>
            <pc:sldMk cId="1939735069" sldId="281"/>
            <ac:spMk id="7" creationId="{263096D2-937A-489D-B66F-F45B66C09588}"/>
          </ac:spMkLst>
        </pc:spChg>
        <pc:spChg chg="add del mod">
          <ac:chgData name="Alberto Moni" userId="546c147c-c4a9-42a8-b697-901c7fae71d7" providerId="ADAL" clId="{43B5FE0D-C3D5-4C87-962B-CDA7522C45F0}" dt="2021-11-22T16:24:54.731" v="16860" actId="478"/>
          <ac:spMkLst>
            <pc:docMk/>
            <pc:sldMk cId="1939735069" sldId="281"/>
            <ac:spMk id="8" creationId="{A0A31618-99E2-4909-B2B9-2BD964663231}"/>
          </ac:spMkLst>
        </pc:spChg>
        <pc:graphicFrameChg chg="add del mod">
          <ac:chgData name="Alberto Moni" userId="546c147c-c4a9-42a8-b697-901c7fae71d7" providerId="ADAL" clId="{43B5FE0D-C3D5-4C87-962B-CDA7522C45F0}" dt="2021-11-22T16:24:54.731" v="16860" actId="478"/>
          <ac:graphicFrameMkLst>
            <pc:docMk/>
            <pc:sldMk cId="1939735069" sldId="281"/>
            <ac:graphicFrameMk id="6" creationId="{5A98C333-3420-4D5E-81AC-3A3B7CC871C0}"/>
          </ac:graphicFrameMkLst>
        </pc:graphicFrameChg>
        <pc:graphicFrameChg chg="add mod modGraphic">
          <ac:chgData name="Alberto Moni" userId="546c147c-c4a9-42a8-b697-901c7fae71d7" providerId="ADAL" clId="{43B5FE0D-C3D5-4C87-962B-CDA7522C45F0}" dt="2021-11-29T14:39:23.984" v="28061" actId="12385"/>
          <ac:graphicFrameMkLst>
            <pc:docMk/>
            <pc:sldMk cId="1939735069" sldId="281"/>
            <ac:graphicFrameMk id="9" creationId="{16C6656E-54D0-4A4D-9364-F605146CAA47}"/>
          </ac:graphicFrameMkLst>
        </pc:graphicFrameChg>
      </pc:sldChg>
      <pc:sldChg chg="addSp delSp modSp add mod ord modAnim">
        <pc:chgData name="Alberto Moni" userId="546c147c-c4a9-42a8-b697-901c7fae71d7" providerId="ADAL" clId="{43B5FE0D-C3D5-4C87-962B-CDA7522C45F0}" dt="2021-11-30T19:32:17.628" v="29280"/>
        <pc:sldMkLst>
          <pc:docMk/>
          <pc:sldMk cId="2201897305" sldId="282"/>
        </pc:sldMkLst>
        <pc:spChg chg="mod">
          <ac:chgData name="Alberto Moni" userId="546c147c-c4a9-42a8-b697-901c7fae71d7" providerId="ADAL" clId="{43B5FE0D-C3D5-4C87-962B-CDA7522C45F0}" dt="2021-11-22T17:18:55.071" v="18664" actId="20577"/>
          <ac:spMkLst>
            <pc:docMk/>
            <pc:sldMk cId="2201897305" sldId="282"/>
            <ac:spMk id="2" creationId="{CAC4E797-07DC-4D73-BDA0-76006234D3CB}"/>
          </ac:spMkLst>
        </pc:spChg>
        <pc:spChg chg="del">
          <ac:chgData name="Alberto Moni" userId="546c147c-c4a9-42a8-b697-901c7fae71d7" providerId="ADAL" clId="{43B5FE0D-C3D5-4C87-962B-CDA7522C45F0}" dt="2021-11-22T16:47:13.903" v="17715" actId="478"/>
          <ac:spMkLst>
            <pc:docMk/>
            <pc:sldMk cId="2201897305" sldId="282"/>
            <ac:spMk id="3" creationId="{5A29AAA9-8826-4F01-AD8A-EA02A4F8E379}"/>
          </ac:spMkLst>
        </pc:spChg>
        <pc:spChg chg="del">
          <ac:chgData name="Alberto Moni" userId="546c147c-c4a9-42a8-b697-901c7fae71d7" providerId="ADAL" clId="{43B5FE0D-C3D5-4C87-962B-CDA7522C45F0}" dt="2021-11-22T16:46:47.716" v="17714" actId="478"/>
          <ac:spMkLst>
            <pc:docMk/>
            <pc:sldMk cId="2201897305" sldId="282"/>
            <ac:spMk id="4" creationId="{809CC06B-0A99-4598-BFA5-E41988D89189}"/>
          </ac:spMkLst>
        </pc:spChg>
        <pc:spChg chg="add del mod">
          <ac:chgData name="Alberto Moni" userId="546c147c-c4a9-42a8-b697-901c7fae71d7" providerId="ADAL" clId="{43B5FE0D-C3D5-4C87-962B-CDA7522C45F0}" dt="2021-11-22T16:47:17.131" v="17716"/>
          <ac:spMkLst>
            <pc:docMk/>
            <pc:sldMk cId="2201897305" sldId="282"/>
            <ac:spMk id="6" creationId="{0E296DFF-0C02-492F-9CB4-D1941A074623}"/>
          </ac:spMkLst>
        </pc:spChg>
        <pc:spChg chg="add mod">
          <ac:chgData name="Alberto Moni" userId="546c147c-c4a9-42a8-b697-901c7fae71d7" providerId="ADAL" clId="{43B5FE0D-C3D5-4C87-962B-CDA7522C45F0}" dt="2021-11-29T15:00:06.905" v="28157" actId="20577"/>
          <ac:spMkLst>
            <pc:docMk/>
            <pc:sldMk cId="2201897305" sldId="282"/>
            <ac:spMk id="7" creationId="{1A045FAD-C95E-4D34-918E-5D317BA98271}"/>
          </ac:spMkLst>
        </pc:spChg>
        <pc:spChg chg="add mod">
          <ac:chgData name="Alberto Moni" userId="546c147c-c4a9-42a8-b697-901c7fae71d7" providerId="ADAL" clId="{43B5FE0D-C3D5-4C87-962B-CDA7522C45F0}" dt="2021-11-22T17:23:16.431" v="18682" actId="1076"/>
          <ac:spMkLst>
            <pc:docMk/>
            <pc:sldMk cId="2201897305" sldId="282"/>
            <ac:spMk id="8" creationId="{45B3262A-C5CE-4812-855F-2B142FC0E1EE}"/>
          </ac:spMkLst>
        </pc:spChg>
        <pc:spChg chg="add del mod">
          <ac:chgData name="Alberto Moni" userId="546c147c-c4a9-42a8-b697-901c7fae71d7" providerId="ADAL" clId="{43B5FE0D-C3D5-4C87-962B-CDA7522C45F0}" dt="2021-11-22T18:09:21.962" v="20931"/>
          <ac:spMkLst>
            <pc:docMk/>
            <pc:sldMk cId="2201897305" sldId="282"/>
            <ac:spMk id="9" creationId="{3BEC2505-DE2C-45CA-BFEC-8112C07A37AE}"/>
          </ac:spMkLst>
        </pc:spChg>
        <pc:picChg chg="add del mod">
          <ac:chgData name="Alberto Moni" userId="546c147c-c4a9-42a8-b697-901c7fae71d7" providerId="ADAL" clId="{43B5FE0D-C3D5-4C87-962B-CDA7522C45F0}" dt="2021-11-22T18:09:21.962" v="20931"/>
          <ac:picMkLst>
            <pc:docMk/>
            <pc:sldMk cId="2201897305" sldId="282"/>
            <ac:picMk id="10" creationId="{E8A26C60-5D3D-4133-8D74-106174FDFC03}"/>
          </ac:picMkLst>
        </pc:picChg>
        <pc:picChg chg="add mod">
          <ac:chgData name="Alberto Moni" userId="546c147c-c4a9-42a8-b697-901c7fae71d7" providerId="ADAL" clId="{43B5FE0D-C3D5-4C87-962B-CDA7522C45F0}" dt="2021-11-29T14:57:36.197" v="28124" actId="1035"/>
          <ac:picMkLst>
            <pc:docMk/>
            <pc:sldMk cId="2201897305" sldId="282"/>
            <ac:picMk id="11" creationId="{F7833228-6D52-412A-8406-507F8F609B09}"/>
          </ac:picMkLst>
        </pc:picChg>
      </pc:sldChg>
      <pc:sldChg chg="addSp modSp add mod modAnim">
        <pc:chgData name="Alberto Moni" userId="546c147c-c4a9-42a8-b697-901c7fae71d7" providerId="ADAL" clId="{43B5FE0D-C3D5-4C87-962B-CDA7522C45F0}" dt="2021-11-30T19:33:23.255" v="29281"/>
        <pc:sldMkLst>
          <pc:docMk/>
          <pc:sldMk cId="1293653634" sldId="283"/>
        </pc:sldMkLst>
        <pc:spChg chg="mod">
          <ac:chgData name="Alberto Moni" userId="546c147c-c4a9-42a8-b697-901c7fae71d7" providerId="ADAL" clId="{43B5FE0D-C3D5-4C87-962B-CDA7522C45F0}" dt="2021-11-22T17:30:38.884" v="19085" actId="20577"/>
          <ac:spMkLst>
            <pc:docMk/>
            <pc:sldMk cId="1293653634" sldId="283"/>
            <ac:spMk id="2" creationId="{CAC4E797-07DC-4D73-BDA0-76006234D3CB}"/>
          </ac:spMkLst>
        </pc:spChg>
        <pc:spChg chg="mod">
          <ac:chgData name="Alberto Moni" userId="546c147c-c4a9-42a8-b697-901c7fae71d7" providerId="ADAL" clId="{43B5FE0D-C3D5-4C87-962B-CDA7522C45F0}" dt="2021-11-29T15:00:21.527" v="28161" actId="20577"/>
          <ac:spMkLst>
            <pc:docMk/>
            <pc:sldMk cId="1293653634" sldId="283"/>
            <ac:spMk id="7" creationId="{1A045FAD-C95E-4D34-918E-5D317BA98271}"/>
          </ac:spMkLst>
        </pc:spChg>
        <pc:picChg chg="add mod">
          <ac:chgData name="Alberto Moni" userId="546c147c-c4a9-42a8-b697-901c7fae71d7" providerId="ADAL" clId="{43B5FE0D-C3D5-4C87-962B-CDA7522C45F0}" dt="2021-11-22T18:26:38.523" v="22105" actId="1076"/>
          <ac:picMkLst>
            <pc:docMk/>
            <pc:sldMk cId="1293653634" sldId="283"/>
            <ac:picMk id="4" creationId="{78B927D2-B321-4BF0-9453-CA8660E832B9}"/>
          </ac:picMkLst>
        </pc:picChg>
      </pc:sldChg>
      <pc:sldChg chg="addSp delSp modSp add del mod ord">
        <pc:chgData name="Alberto Moni" userId="546c147c-c4a9-42a8-b697-901c7fae71d7" providerId="ADAL" clId="{43B5FE0D-C3D5-4C87-962B-CDA7522C45F0}" dt="2021-11-22T17:14:34.978" v="18430" actId="47"/>
        <pc:sldMkLst>
          <pc:docMk/>
          <pc:sldMk cId="2724864038" sldId="283"/>
        </pc:sldMkLst>
        <pc:spChg chg="mod">
          <ac:chgData name="Alberto Moni" userId="546c147c-c4a9-42a8-b697-901c7fae71d7" providerId="ADAL" clId="{43B5FE0D-C3D5-4C87-962B-CDA7522C45F0}" dt="2021-11-22T17:11:12.120" v="18173" actId="20577"/>
          <ac:spMkLst>
            <pc:docMk/>
            <pc:sldMk cId="2724864038" sldId="283"/>
            <ac:spMk id="2" creationId="{CAC4E797-07DC-4D73-BDA0-76006234D3CB}"/>
          </ac:spMkLst>
        </pc:spChg>
        <pc:spChg chg="del mod">
          <ac:chgData name="Alberto Moni" userId="546c147c-c4a9-42a8-b697-901c7fae71d7" providerId="ADAL" clId="{43B5FE0D-C3D5-4C87-962B-CDA7522C45F0}" dt="2021-11-22T17:11:33.500" v="18176" actId="478"/>
          <ac:spMkLst>
            <pc:docMk/>
            <pc:sldMk cId="2724864038" sldId="283"/>
            <ac:spMk id="4" creationId="{809CC06B-0A99-4598-BFA5-E41988D89189}"/>
          </ac:spMkLst>
        </pc:spChg>
        <pc:spChg chg="add mod">
          <ac:chgData name="Alberto Moni" userId="546c147c-c4a9-42a8-b697-901c7fae71d7" providerId="ADAL" clId="{43B5FE0D-C3D5-4C87-962B-CDA7522C45F0}" dt="2021-11-22T17:13:41.010" v="18427" actId="6549"/>
          <ac:spMkLst>
            <pc:docMk/>
            <pc:sldMk cId="2724864038" sldId="283"/>
            <ac:spMk id="5" creationId="{E30C8001-5B95-40BC-A69A-1293CE1D5AA6}"/>
          </ac:spMkLst>
        </pc:spChg>
      </pc:sldChg>
      <pc:sldChg chg="addSp delSp modSp add del mod ord delAnim modAnim modNotesTx">
        <pc:chgData name="Alberto Moni" userId="546c147c-c4a9-42a8-b697-901c7fae71d7" providerId="ADAL" clId="{43B5FE0D-C3D5-4C87-962B-CDA7522C45F0}" dt="2021-11-29T12:33:25.697" v="26730" actId="47"/>
        <pc:sldMkLst>
          <pc:docMk/>
          <pc:sldMk cId="1587960252" sldId="284"/>
        </pc:sldMkLst>
        <pc:spChg chg="mod">
          <ac:chgData name="Alberto Moni" userId="546c147c-c4a9-42a8-b697-901c7fae71d7" providerId="ADAL" clId="{43B5FE0D-C3D5-4C87-962B-CDA7522C45F0}" dt="2021-11-22T17:49:19.073" v="20122" actId="20577"/>
          <ac:spMkLst>
            <pc:docMk/>
            <pc:sldMk cId="1587960252" sldId="284"/>
            <ac:spMk id="2" creationId="{CAC4E797-07DC-4D73-BDA0-76006234D3CB}"/>
          </ac:spMkLst>
        </pc:spChg>
        <pc:spChg chg="del">
          <ac:chgData name="Alberto Moni" userId="546c147c-c4a9-42a8-b697-901c7fae71d7" providerId="ADAL" clId="{43B5FE0D-C3D5-4C87-962B-CDA7522C45F0}" dt="2021-11-22T17:39:39.244" v="19561" actId="478"/>
          <ac:spMkLst>
            <pc:docMk/>
            <pc:sldMk cId="1587960252" sldId="284"/>
            <ac:spMk id="4" creationId="{809CC06B-0A99-4598-BFA5-E41988D89189}"/>
          </ac:spMkLst>
        </pc:spChg>
        <pc:spChg chg="add mod">
          <ac:chgData name="Alberto Moni" userId="546c147c-c4a9-42a8-b697-901c7fae71d7" providerId="ADAL" clId="{43B5FE0D-C3D5-4C87-962B-CDA7522C45F0}" dt="2021-11-29T12:33:13.915" v="26729" actId="20577"/>
          <ac:spMkLst>
            <pc:docMk/>
            <pc:sldMk cId="1587960252" sldId="284"/>
            <ac:spMk id="5" creationId="{FAD3032C-63AB-42E4-A45C-9B8421E6320F}"/>
          </ac:spMkLst>
        </pc:spChg>
        <pc:picChg chg="add del mod">
          <ac:chgData name="Alberto Moni" userId="546c147c-c4a9-42a8-b697-901c7fae71d7" providerId="ADAL" clId="{43B5FE0D-C3D5-4C87-962B-CDA7522C45F0}" dt="2021-11-29T12:32:54.950" v="26727" actId="478"/>
          <ac:picMkLst>
            <pc:docMk/>
            <pc:sldMk cId="1587960252" sldId="284"/>
            <ac:picMk id="6" creationId="{B91B912C-8303-48B2-ADC1-C360E0286955}"/>
          </ac:picMkLst>
        </pc:picChg>
      </pc:sldChg>
      <pc:sldChg chg="addSp delSp modSp add del mod">
        <pc:chgData name="Alberto Moni" userId="546c147c-c4a9-42a8-b697-901c7fae71d7" providerId="ADAL" clId="{43B5FE0D-C3D5-4C87-962B-CDA7522C45F0}" dt="2021-11-23T15:34:25.235" v="23241" actId="47"/>
        <pc:sldMkLst>
          <pc:docMk/>
          <pc:sldMk cId="310874254" sldId="285"/>
        </pc:sldMkLst>
        <pc:spChg chg="add del">
          <ac:chgData name="Alberto Moni" userId="546c147c-c4a9-42a8-b697-901c7fae71d7" providerId="ADAL" clId="{43B5FE0D-C3D5-4C87-962B-CDA7522C45F0}" dt="2021-11-23T11:40:20.650" v="23080" actId="22"/>
          <ac:spMkLst>
            <pc:docMk/>
            <pc:sldMk cId="310874254" sldId="285"/>
            <ac:spMk id="6" creationId="{BA273330-1AAE-4EF1-A760-E4371A4B26EE}"/>
          </ac:spMkLst>
        </pc:spChg>
        <pc:picChg chg="add del mod">
          <ac:chgData name="Alberto Moni" userId="546c147c-c4a9-42a8-b697-901c7fae71d7" providerId="ADAL" clId="{43B5FE0D-C3D5-4C87-962B-CDA7522C45F0}" dt="2021-11-23T15:34:19.335" v="23240" actId="478"/>
          <ac:picMkLst>
            <pc:docMk/>
            <pc:sldMk cId="310874254" sldId="285"/>
            <ac:picMk id="7" creationId="{3B7C7EB3-1FDC-4EE9-B9B7-D57842BAAC56}"/>
          </ac:picMkLst>
        </pc:picChg>
      </pc:sldChg>
      <pc:sldChg chg="add del ord">
        <pc:chgData name="Alberto Moni" userId="546c147c-c4a9-42a8-b697-901c7fae71d7" providerId="ADAL" clId="{43B5FE0D-C3D5-4C87-962B-CDA7522C45F0}" dt="2021-11-23T11:43:26.284" v="23084" actId="47"/>
        <pc:sldMkLst>
          <pc:docMk/>
          <pc:sldMk cId="1137498876" sldId="286"/>
        </pc:sldMkLst>
      </pc:sldChg>
      <pc:sldChg chg="addSp delSp modSp new del mod setBg">
        <pc:chgData name="Alberto Moni" userId="546c147c-c4a9-42a8-b697-901c7fae71d7" providerId="ADAL" clId="{43B5FE0D-C3D5-4C87-962B-CDA7522C45F0}" dt="2021-11-29T12:18:31.309" v="26704" actId="18676"/>
        <pc:sldMkLst>
          <pc:docMk/>
          <pc:sldMk cId="1211393949" sldId="286"/>
        </pc:sldMkLst>
        <pc:spChg chg="del">
          <ac:chgData name="Alberto Moni" userId="546c147c-c4a9-42a8-b697-901c7fae71d7" providerId="ADAL" clId="{43B5FE0D-C3D5-4C87-962B-CDA7522C45F0}" dt="2021-11-23T15:30:20.953" v="23171" actId="478"/>
          <ac:spMkLst>
            <pc:docMk/>
            <pc:sldMk cId="1211393949" sldId="286"/>
            <ac:spMk id="2" creationId="{3A074A82-69FB-40CE-B368-8D3608B99513}"/>
          </ac:spMkLst>
        </pc:spChg>
        <pc:spChg chg="del">
          <ac:chgData name="Alberto Moni" userId="546c147c-c4a9-42a8-b697-901c7fae71d7" providerId="ADAL" clId="{43B5FE0D-C3D5-4C87-962B-CDA7522C45F0}" dt="2021-11-23T15:30:24.580" v="23172" actId="478"/>
          <ac:spMkLst>
            <pc:docMk/>
            <pc:sldMk cId="1211393949" sldId="286"/>
            <ac:spMk id="3" creationId="{B44BC07B-706A-40C4-8A6C-6D2CC588315D}"/>
          </ac:spMkLst>
        </pc:spChg>
        <pc:spChg chg="add del">
          <ac:chgData name="Alberto Moni" userId="546c147c-c4a9-42a8-b697-901c7fae71d7" providerId="ADAL" clId="{43B5FE0D-C3D5-4C87-962B-CDA7522C45F0}" dt="2021-11-23T15:30:53.559" v="23181" actId="26606"/>
          <ac:spMkLst>
            <pc:docMk/>
            <pc:sldMk cId="1211393949" sldId="286"/>
            <ac:spMk id="22" creationId="{85C2136B-77EC-41E9-BDB6-58A4AE1429B7}"/>
          </ac:spMkLst>
        </pc:spChg>
        <pc:spChg chg="add del">
          <ac:chgData name="Alberto Moni" userId="546c147c-c4a9-42a8-b697-901c7fae71d7" providerId="ADAL" clId="{43B5FE0D-C3D5-4C87-962B-CDA7522C45F0}" dt="2021-11-23T15:30:53.559" v="23181" actId="26606"/>
          <ac:spMkLst>
            <pc:docMk/>
            <pc:sldMk cId="1211393949" sldId="286"/>
            <ac:spMk id="28" creationId="{7FBCF2A6-1F18-4B68-B5D2-5B763ED4159A}"/>
          </ac:spMkLst>
        </pc:spChg>
        <pc:spChg chg="add del">
          <ac:chgData name="Alberto Moni" userId="546c147c-c4a9-42a8-b697-901c7fae71d7" providerId="ADAL" clId="{43B5FE0D-C3D5-4C87-962B-CDA7522C45F0}" dt="2021-11-23T15:30:53.559" v="23181" actId="26606"/>
          <ac:spMkLst>
            <pc:docMk/>
            <pc:sldMk cId="1211393949" sldId="286"/>
            <ac:spMk id="30" creationId="{FF3A27FB-A693-4A75-951E-0C77CD98F032}"/>
          </ac:spMkLst>
        </pc:spChg>
        <pc:grpChg chg="add del">
          <ac:chgData name="Alberto Moni" userId="546c147c-c4a9-42a8-b697-901c7fae71d7" providerId="ADAL" clId="{43B5FE0D-C3D5-4C87-962B-CDA7522C45F0}" dt="2021-11-23T15:30:53.559" v="23181" actId="26606"/>
          <ac:grpSpMkLst>
            <pc:docMk/>
            <pc:sldMk cId="1211393949" sldId="286"/>
            <ac:grpSpMk id="10" creationId="{DDE8DE2B-61C1-46D5-BEB8-521321C182C4}"/>
          </ac:grpSpMkLst>
        </pc:grpChg>
        <pc:picChg chg="add mod">
          <ac:chgData name="Alberto Moni" userId="546c147c-c4a9-42a8-b697-901c7fae71d7" providerId="ADAL" clId="{43B5FE0D-C3D5-4C87-962B-CDA7522C45F0}" dt="2021-11-23T15:30:58.343" v="23182" actId="1035"/>
          <ac:picMkLst>
            <pc:docMk/>
            <pc:sldMk cId="1211393949" sldId="286"/>
            <ac:picMk id="5" creationId="{CF5DB892-1D05-44F3-BC75-496AE62C7C82}"/>
          </ac:picMkLst>
        </pc:picChg>
        <pc:cxnChg chg="add del">
          <ac:chgData name="Alberto Moni" userId="546c147c-c4a9-42a8-b697-901c7fae71d7" providerId="ADAL" clId="{43B5FE0D-C3D5-4C87-962B-CDA7522C45F0}" dt="2021-11-23T15:30:53.559" v="23181" actId="26606"/>
          <ac:cxnSpMkLst>
            <pc:docMk/>
            <pc:sldMk cId="1211393949" sldId="286"/>
            <ac:cxnSpMk id="24" creationId="{E55891F3-A5E2-4418-8950-25FA2B731209}"/>
          </ac:cxnSpMkLst>
        </pc:cxnChg>
        <pc:cxnChg chg="add del">
          <ac:chgData name="Alberto Moni" userId="546c147c-c4a9-42a8-b697-901c7fae71d7" providerId="ADAL" clId="{43B5FE0D-C3D5-4C87-962B-CDA7522C45F0}" dt="2021-11-23T15:30:53.559" v="23181" actId="26606"/>
          <ac:cxnSpMkLst>
            <pc:docMk/>
            <pc:sldMk cId="1211393949" sldId="286"/>
            <ac:cxnSpMk id="26" creationId="{FB1FCEB1-A7E1-417C-A7EF-AA30D5A0859F}"/>
          </ac:cxnSpMkLst>
        </pc:cxnChg>
      </pc:sldChg>
      <pc:sldChg chg="addSp delSp modSp new del mod ord setBg modNotesTx">
        <pc:chgData name="Alberto Moni" userId="546c147c-c4a9-42a8-b697-901c7fae71d7" providerId="ADAL" clId="{43B5FE0D-C3D5-4C87-962B-CDA7522C45F0}" dt="2021-11-29T12:18:31.309" v="26704" actId="18676"/>
        <pc:sldMkLst>
          <pc:docMk/>
          <pc:sldMk cId="1791655629" sldId="287"/>
        </pc:sldMkLst>
        <pc:spChg chg="del">
          <ac:chgData name="Alberto Moni" userId="546c147c-c4a9-42a8-b697-901c7fae71d7" providerId="ADAL" clId="{43B5FE0D-C3D5-4C87-962B-CDA7522C45F0}" dt="2021-11-24T10:56:14.459" v="23625" actId="478"/>
          <ac:spMkLst>
            <pc:docMk/>
            <pc:sldMk cId="1791655629" sldId="287"/>
            <ac:spMk id="2" creationId="{1F3AA317-A930-45BF-A4D8-F7F0BB222EC5}"/>
          </ac:spMkLst>
        </pc:spChg>
        <pc:spChg chg="del">
          <ac:chgData name="Alberto Moni" userId="546c147c-c4a9-42a8-b697-901c7fae71d7" providerId="ADAL" clId="{43B5FE0D-C3D5-4C87-962B-CDA7522C45F0}" dt="2021-11-24T10:56:16.179" v="23626" actId="478"/>
          <ac:spMkLst>
            <pc:docMk/>
            <pc:sldMk cId="1791655629" sldId="287"/>
            <ac:spMk id="3" creationId="{762E35AD-4DFA-43CC-9128-30A89E3E2D95}"/>
          </ac:spMkLst>
        </pc:spChg>
        <pc:spChg chg="add del">
          <ac:chgData name="Alberto Moni" userId="546c147c-c4a9-42a8-b697-901c7fae71d7" providerId="ADAL" clId="{43B5FE0D-C3D5-4C87-962B-CDA7522C45F0}" dt="2021-11-25T12:51:01.796" v="25602" actId="26606"/>
          <ac:spMkLst>
            <pc:docMk/>
            <pc:sldMk cId="1791655629" sldId="287"/>
            <ac:spMk id="22" creationId="{03E8462A-FEBA-4848-81CC-3F8DA3E477BE}"/>
          </ac:spMkLst>
        </pc:spChg>
        <pc:spChg chg="add del">
          <ac:chgData name="Alberto Moni" userId="546c147c-c4a9-42a8-b697-901c7fae71d7" providerId="ADAL" clId="{43B5FE0D-C3D5-4C87-962B-CDA7522C45F0}" dt="2021-11-25T12:51:01.796" v="25602" actId="26606"/>
          <ac:spMkLst>
            <pc:docMk/>
            <pc:sldMk cId="1791655629" sldId="287"/>
            <ac:spMk id="35" creationId="{7941F9B1-B01B-4A84-89D9-B169AEB4E456}"/>
          </ac:spMkLst>
        </pc:spChg>
        <pc:grpChg chg="add del">
          <ac:chgData name="Alberto Moni" userId="546c147c-c4a9-42a8-b697-901c7fae71d7" providerId="ADAL" clId="{43B5FE0D-C3D5-4C87-962B-CDA7522C45F0}" dt="2021-11-25T12:51:01.796" v="25602" actId="26606"/>
          <ac:grpSpMkLst>
            <pc:docMk/>
            <pc:sldMk cId="1791655629" sldId="287"/>
            <ac:grpSpMk id="10" creationId="{A4D026A2-7476-44B0-9648-BB98882F7BA3}"/>
          </ac:grpSpMkLst>
        </pc:grpChg>
        <pc:grpChg chg="add del">
          <ac:chgData name="Alberto Moni" userId="546c147c-c4a9-42a8-b697-901c7fae71d7" providerId="ADAL" clId="{43B5FE0D-C3D5-4C87-962B-CDA7522C45F0}" dt="2021-11-25T12:51:01.796" v="25602" actId="26606"/>
          <ac:grpSpMkLst>
            <pc:docMk/>
            <pc:sldMk cId="1791655629" sldId="287"/>
            <ac:grpSpMk id="24" creationId="{2109F83F-40FE-4DB3-84CC-09FB3340D06D}"/>
          </ac:grpSpMkLst>
        </pc:grpChg>
        <pc:grpChg chg="add del">
          <ac:chgData name="Alberto Moni" userId="546c147c-c4a9-42a8-b697-901c7fae71d7" providerId="ADAL" clId="{43B5FE0D-C3D5-4C87-962B-CDA7522C45F0}" dt="2021-11-25T12:51:03.969" v="25604" actId="26606"/>
          <ac:grpSpMkLst>
            <pc:docMk/>
            <pc:sldMk cId="1791655629" sldId="287"/>
            <ac:grpSpMk id="37" creationId="{DDE8DE2B-61C1-46D5-BEB8-521321C182C4}"/>
          </ac:grpSpMkLst>
        </pc:grpChg>
        <pc:picChg chg="add mod">
          <ac:chgData name="Alberto Moni" userId="546c147c-c4a9-42a8-b697-901c7fae71d7" providerId="ADAL" clId="{43B5FE0D-C3D5-4C87-962B-CDA7522C45F0}" dt="2021-11-25T12:51:03.969" v="25604" actId="26606"/>
          <ac:picMkLst>
            <pc:docMk/>
            <pc:sldMk cId="1791655629" sldId="287"/>
            <ac:picMk id="5" creationId="{6A0BFCBB-EF11-4EDF-B2F1-BB7429B6054E}"/>
          </ac:picMkLst>
        </pc:picChg>
      </pc:sldChg>
      <pc:sldChg chg="add del">
        <pc:chgData name="Alberto Moni" userId="546c147c-c4a9-42a8-b697-901c7fae71d7" providerId="ADAL" clId="{43B5FE0D-C3D5-4C87-962B-CDA7522C45F0}" dt="2021-11-24T10:56:00.081" v="23623" actId="2890"/>
        <pc:sldMkLst>
          <pc:docMk/>
          <pc:sldMk cId="2226201475" sldId="287"/>
        </pc:sldMkLst>
      </pc:sldChg>
      <pc:sldChg chg="new del">
        <pc:chgData name="Alberto Moni" userId="546c147c-c4a9-42a8-b697-901c7fae71d7" providerId="ADAL" clId="{43B5FE0D-C3D5-4C87-962B-CDA7522C45F0}" dt="2021-11-24T12:38:10.843" v="24873" actId="680"/>
        <pc:sldMkLst>
          <pc:docMk/>
          <pc:sldMk cId="1741161507" sldId="288"/>
        </pc:sldMkLst>
      </pc:sldChg>
      <pc:sldChg chg="addSp delSp modSp add del mod setBg modAnim">
        <pc:chgData name="Alberto Moni" userId="546c147c-c4a9-42a8-b697-901c7fae71d7" providerId="ADAL" clId="{43B5FE0D-C3D5-4C87-962B-CDA7522C45F0}" dt="2021-11-24T11:39:56.592" v="23819" actId="2696"/>
        <pc:sldMkLst>
          <pc:docMk/>
          <pc:sldMk cId="3021854476" sldId="288"/>
        </pc:sldMkLst>
        <pc:spChg chg="add mod">
          <ac:chgData name="Alberto Moni" userId="546c147c-c4a9-42a8-b697-901c7fae71d7" providerId="ADAL" clId="{43B5FE0D-C3D5-4C87-962B-CDA7522C45F0}" dt="2021-11-24T11:30:20.873" v="23687" actId="20577"/>
          <ac:spMkLst>
            <pc:docMk/>
            <pc:sldMk cId="3021854476" sldId="288"/>
            <ac:spMk id="7" creationId="{28A1365A-7ABD-4F77-9956-05C947002DEB}"/>
          </ac:spMkLst>
        </pc:spChg>
        <pc:spChg chg="add del">
          <ac:chgData name="Alberto Moni" userId="546c147c-c4a9-42a8-b697-901c7fae71d7" providerId="ADAL" clId="{43B5FE0D-C3D5-4C87-962B-CDA7522C45F0}" dt="2021-11-24T10:59:20.075" v="23637" actId="26606"/>
          <ac:spMkLst>
            <pc:docMk/>
            <pc:sldMk cId="3021854476" sldId="288"/>
            <ac:spMk id="20" creationId="{03E8462A-FEBA-4848-81CC-3F8DA3E477BE}"/>
          </ac:spMkLst>
        </pc:spChg>
        <pc:spChg chg="add del">
          <ac:chgData name="Alberto Moni" userId="546c147c-c4a9-42a8-b697-901c7fae71d7" providerId="ADAL" clId="{43B5FE0D-C3D5-4C87-962B-CDA7522C45F0}" dt="2021-11-24T10:59:20.075" v="23637" actId="26606"/>
          <ac:spMkLst>
            <pc:docMk/>
            <pc:sldMk cId="3021854476" sldId="288"/>
            <ac:spMk id="33" creationId="{7941F9B1-B01B-4A84-89D9-B169AEB4E456}"/>
          </ac:spMkLst>
        </pc:spChg>
        <pc:grpChg chg="add del">
          <ac:chgData name="Alberto Moni" userId="546c147c-c4a9-42a8-b697-901c7fae71d7" providerId="ADAL" clId="{43B5FE0D-C3D5-4C87-962B-CDA7522C45F0}" dt="2021-11-24T10:59:20.075" v="23637" actId="26606"/>
          <ac:grpSpMkLst>
            <pc:docMk/>
            <pc:sldMk cId="3021854476" sldId="288"/>
            <ac:grpSpMk id="8" creationId="{A4D026A2-7476-44B0-9648-BB98882F7BA3}"/>
          </ac:grpSpMkLst>
        </pc:grpChg>
        <pc:grpChg chg="add del">
          <ac:chgData name="Alberto Moni" userId="546c147c-c4a9-42a8-b697-901c7fae71d7" providerId="ADAL" clId="{43B5FE0D-C3D5-4C87-962B-CDA7522C45F0}" dt="2021-11-24T10:59:20.075" v="23637" actId="26606"/>
          <ac:grpSpMkLst>
            <pc:docMk/>
            <pc:sldMk cId="3021854476" sldId="288"/>
            <ac:grpSpMk id="22" creationId="{2109F83F-40FE-4DB3-84CC-09FB3340D06D}"/>
          </ac:grpSpMkLst>
        </pc:grpChg>
        <pc:picChg chg="add mod">
          <ac:chgData name="Alberto Moni" userId="546c147c-c4a9-42a8-b697-901c7fae71d7" providerId="ADAL" clId="{43B5FE0D-C3D5-4C87-962B-CDA7522C45F0}" dt="2021-11-24T11:00:00.962" v="23643" actId="1076"/>
          <ac:picMkLst>
            <pc:docMk/>
            <pc:sldMk cId="3021854476" sldId="288"/>
            <ac:picMk id="3" creationId="{289BD763-2F23-41A0-8E2D-902AABC0B0EC}"/>
          </ac:picMkLst>
        </pc:picChg>
        <pc:picChg chg="del">
          <ac:chgData name="Alberto Moni" userId="546c147c-c4a9-42a8-b697-901c7fae71d7" providerId="ADAL" clId="{43B5FE0D-C3D5-4C87-962B-CDA7522C45F0}" dt="2021-11-24T10:57:16.851" v="23632" actId="478"/>
          <ac:picMkLst>
            <pc:docMk/>
            <pc:sldMk cId="3021854476" sldId="288"/>
            <ac:picMk id="5" creationId="{6A0BFCBB-EF11-4EDF-B2F1-BB7429B6054E}"/>
          </ac:picMkLst>
        </pc:picChg>
        <pc:picChg chg="add del mod">
          <ac:chgData name="Alberto Moni" userId="546c147c-c4a9-42a8-b697-901c7fae71d7" providerId="ADAL" clId="{43B5FE0D-C3D5-4C87-962B-CDA7522C45F0}" dt="2021-11-24T10:59:03.849" v="23635" actId="478"/>
          <ac:picMkLst>
            <pc:docMk/>
            <pc:sldMk cId="3021854476" sldId="288"/>
            <ac:picMk id="6" creationId="{A5EE2FA7-3F4E-4D1A-8995-B0671A17D03F}"/>
          </ac:picMkLst>
        </pc:picChg>
      </pc:sldChg>
      <pc:sldChg chg="addSp delSp modSp add del mod">
        <pc:chgData name="Alberto Moni" userId="546c147c-c4a9-42a8-b697-901c7fae71d7" providerId="ADAL" clId="{43B5FE0D-C3D5-4C87-962B-CDA7522C45F0}" dt="2021-11-25T12:52:33.655" v="25610" actId="47"/>
        <pc:sldMkLst>
          <pc:docMk/>
          <pc:sldMk cId="3030198006" sldId="288"/>
        </pc:sldMkLst>
        <pc:spChg chg="del">
          <ac:chgData name="Alberto Moni" userId="546c147c-c4a9-42a8-b697-901c7fae71d7" providerId="ADAL" clId="{43B5FE0D-C3D5-4C87-962B-CDA7522C45F0}" dt="2021-11-25T12:52:28.927" v="25609" actId="478"/>
          <ac:spMkLst>
            <pc:docMk/>
            <pc:sldMk cId="3030198006" sldId="288"/>
            <ac:spMk id="2" creationId="{CAC4E797-07DC-4D73-BDA0-76006234D3CB}"/>
          </ac:spMkLst>
        </pc:spChg>
        <pc:spChg chg="add mod">
          <ac:chgData name="Alberto Moni" userId="546c147c-c4a9-42a8-b697-901c7fae71d7" providerId="ADAL" clId="{43B5FE0D-C3D5-4C87-962B-CDA7522C45F0}" dt="2021-11-25T12:52:28.927" v="25609" actId="478"/>
          <ac:spMkLst>
            <pc:docMk/>
            <pc:sldMk cId="3030198006" sldId="288"/>
            <ac:spMk id="4" creationId="{DE7F00EF-7C80-4C42-AFF2-24F32587EE75}"/>
          </ac:spMkLst>
        </pc:spChg>
      </pc:sldChg>
      <pc:sldChg chg="add del">
        <pc:chgData name="Alberto Moni" userId="546c147c-c4a9-42a8-b697-901c7fae71d7" providerId="ADAL" clId="{43B5FE0D-C3D5-4C87-962B-CDA7522C45F0}" dt="2021-11-24T10:55:59.315" v="23622" actId="2890"/>
        <pc:sldMkLst>
          <pc:docMk/>
          <pc:sldMk cId="3227647525" sldId="288"/>
        </pc:sldMkLst>
      </pc:sldChg>
      <pc:sldChg chg="addSp delSp modSp new del mod setBg">
        <pc:chgData name="Alberto Moni" userId="546c147c-c4a9-42a8-b697-901c7fae71d7" providerId="ADAL" clId="{43B5FE0D-C3D5-4C87-962B-CDA7522C45F0}" dt="2021-11-25T12:57:24.173" v="25739" actId="47"/>
        <pc:sldMkLst>
          <pc:docMk/>
          <pc:sldMk cId="3448852851" sldId="288"/>
        </pc:sldMkLst>
        <pc:spChg chg="del">
          <ac:chgData name="Alberto Moni" userId="546c147c-c4a9-42a8-b697-901c7fae71d7" providerId="ADAL" clId="{43B5FE0D-C3D5-4C87-962B-CDA7522C45F0}" dt="2021-11-25T12:52:46.655" v="25612" actId="478"/>
          <ac:spMkLst>
            <pc:docMk/>
            <pc:sldMk cId="3448852851" sldId="288"/>
            <ac:spMk id="2" creationId="{9731DB22-1C57-4895-9AA0-CFD6F195081A}"/>
          </ac:spMkLst>
        </pc:spChg>
        <pc:spChg chg="del">
          <ac:chgData name="Alberto Moni" userId="546c147c-c4a9-42a8-b697-901c7fae71d7" providerId="ADAL" clId="{43B5FE0D-C3D5-4C87-962B-CDA7522C45F0}" dt="2021-11-25T12:52:48.619" v="25613" actId="478"/>
          <ac:spMkLst>
            <pc:docMk/>
            <pc:sldMk cId="3448852851" sldId="288"/>
            <ac:spMk id="3" creationId="{156856DE-78BD-4BE7-B401-523ABA619B1F}"/>
          </ac:spMkLst>
        </pc:spChg>
        <pc:spChg chg="add mod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6" creationId="{7D2FE4D1-CD9A-4C9F-B0A8-C36D924CE3CC}"/>
          </ac:spMkLst>
        </pc:spChg>
        <pc:spChg chg="add del">
          <ac:chgData name="Alberto Moni" userId="546c147c-c4a9-42a8-b697-901c7fae71d7" providerId="ADAL" clId="{43B5FE0D-C3D5-4C87-962B-CDA7522C45F0}" dt="2021-11-25T12:53:13.788" v="25619" actId="26606"/>
          <ac:spMkLst>
            <pc:docMk/>
            <pc:sldMk cId="3448852851" sldId="288"/>
            <ac:spMk id="22" creationId="{85C2136B-77EC-41E9-BDB6-58A4AE1429B7}"/>
          </ac:spMkLst>
        </pc:spChg>
        <pc:spChg chg="add del">
          <ac:chgData name="Alberto Moni" userId="546c147c-c4a9-42a8-b697-901c7fae71d7" providerId="ADAL" clId="{43B5FE0D-C3D5-4C87-962B-CDA7522C45F0}" dt="2021-11-25T12:53:13.788" v="25619" actId="26606"/>
          <ac:spMkLst>
            <pc:docMk/>
            <pc:sldMk cId="3448852851" sldId="288"/>
            <ac:spMk id="28" creationId="{7FBCF2A6-1F18-4B68-B5D2-5B763ED4159A}"/>
          </ac:spMkLst>
        </pc:spChg>
        <pc:spChg chg="add del">
          <ac:chgData name="Alberto Moni" userId="546c147c-c4a9-42a8-b697-901c7fae71d7" providerId="ADAL" clId="{43B5FE0D-C3D5-4C87-962B-CDA7522C45F0}" dt="2021-11-25T12:53:13.788" v="25619" actId="26606"/>
          <ac:spMkLst>
            <pc:docMk/>
            <pc:sldMk cId="3448852851" sldId="288"/>
            <ac:spMk id="30" creationId="{FF3A27FB-A693-4A75-951E-0C77CD98F032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35" creationId="{7941F9B1-B01B-4A84-89D9-B169AEB4E456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36" creationId="{03E8462A-FEBA-4848-81CC-3F8DA3E477BE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42" creationId="{A65AC7D1-EAA9-48F5-B509-60A7F50BF703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43" creationId="{D6320AF9-619A-4175-865B-5663E1AEF4C5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45" creationId="{A65AC7D1-EAA9-48F5-B509-60A7F50BF703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47" creationId="{D6320AF9-619A-4175-865B-5663E1AEF4C5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48" creationId="{7E018740-5C2B-4A41-AC1A-7E68D1EC1954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50" creationId="{166F75A4-C475-4941-8EE2-B80A06A2C1BB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52" creationId="{A032553A-72E8-4B0D-8405-FF9771C9AF05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53" creationId="{7E018740-5C2B-4A41-AC1A-7E68D1EC1954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54" creationId="{765800AC-C3B9-498E-87BC-29FAE4C76B21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55" creationId="{166F75A4-C475-4941-8EE2-B80A06A2C1BB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56" creationId="{1F9D6ACB-2FF4-49F9-978A-E0D5327FC635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57" creationId="{A032553A-72E8-4B0D-8405-FF9771C9AF05}"/>
          </ac:spMkLst>
        </pc:spChg>
        <pc:spChg chg="add del">
          <ac:chgData name="Alberto Moni" userId="546c147c-c4a9-42a8-b697-901c7fae71d7" providerId="ADAL" clId="{43B5FE0D-C3D5-4C87-962B-CDA7522C45F0}" dt="2021-11-25T12:55:18.034" v="25697" actId="26606"/>
          <ac:spMkLst>
            <pc:docMk/>
            <pc:sldMk cId="3448852851" sldId="288"/>
            <ac:spMk id="58" creationId="{A5EC319D-0FEA-4B95-A3EA-01E35672C95B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59" creationId="{765800AC-C3B9-498E-87BC-29FAE4C76B21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61" creationId="{1F9D6ACB-2FF4-49F9-978A-E0D5327FC635}"/>
          </ac:spMkLst>
        </pc:spChg>
        <pc:spChg chg="add del">
          <ac:chgData name="Alberto Moni" userId="546c147c-c4a9-42a8-b697-901c7fae71d7" providerId="ADAL" clId="{43B5FE0D-C3D5-4C87-962B-CDA7522C45F0}" dt="2021-11-25T12:55:15.491" v="25695" actId="26606"/>
          <ac:spMkLst>
            <pc:docMk/>
            <pc:sldMk cId="3448852851" sldId="288"/>
            <ac:spMk id="63" creationId="{A5EC319D-0FEA-4B95-A3EA-01E35672C95B}"/>
          </ac:spMkLst>
        </pc:spChg>
        <pc:grpChg chg="add del">
          <ac:chgData name="Alberto Moni" userId="546c147c-c4a9-42a8-b697-901c7fae71d7" providerId="ADAL" clId="{43B5FE0D-C3D5-4C87-962B-CDA7522C45F0}" dt="2021-11-25T12:53:13.788" v="25619" actId="26606"/>
          <ac:grpSpMkLst>
            <pc:docMk/>
            <pc:sldMk cId="3448852851" sldId="288"/>
            <ac:grpSpMk id="10" creationId="{DDE8DE2B-61C1-46D5-BEB8-521321C182C4}"/>
          </ac:grpSpMkLst>
        </pc:grpChg>
        <pc:grpChg chg="add del">
          <ac:chgData name="Alberto Moni" userId="546c147c-c4a9-42a8-b697-901c7fae71d7" providerId="ADAL" clId="{43B5FE0D-C3D5-4C87-962B-CDA7522C45F0}" dt="2021-11-25T12:55:18.034" v="25697" actId="26606"/>
          <ac:grpSpMkLst>
            <pc:docMk/>
            <pc:sldMk cId="3448852851" sldId="288"/>
            <ac:grpSpMk id="34" creationId="{5F054EF5-EFE6-45A2-834C-0F0931F39F1E}"/>
          </ac:grpSpMkLst>
        </pc:grpChg>
        <pc:grpChg chg="add del">
          <ac:chgData name="Alberto Moni" userId="546c147c-c4a9-42a8-b697-901c7fae71d7" providerId="ADAL" clId="{43B5FE0D-C3D5-4C87-962B-CDA7522C45F0}" dt="2021-11-25T12:55:18.034" v="25697" actId="26606"/>
          <ac:grpSpMkLst>
            <pc:docMk/>
            <pc:sldMk cId="3448852851" sldId="288"/>
            <ac:grpSpMk id="37" creationId="{2109F83F-40FE-4DB3-84CC-09FB3340D06D}"/>
          </ac:grpSpMkLst>
        </pc:grpChg>
        <pc:picChg chg="add mod">
          <ac:chgData name="Alberto Moni" userId="546c147c-c4a9-42a8-b697-901c7fae71d7" providerId="ADAL" clId="{43B5FE0D-C3D5-4C87-962B-CDA7522C45F0}" dt="2021-11-25T12:55:18.034" v="25697" actId="26606"/>
          <ac:picMkLst>
            <pc:docMk/>
            <pc:sldMk cId="3448852851" sldId="288"/>
            <ac:picMk id="5" creationId="{8AD5094F-B6B4-46E6-84A1-B1B9B40761D0}"/>
          </ac:picMkLst>
        </pc:picChg>
        <pc:cxnChg chg="add del">
          <ac:chgData name="Alberto Moni" userId="546c147c-c4a9-42a8-b697-901c7fae71d7" providerId="ADAL" clId="{43B5FE0D-C3D5-4C87-962B-CDA7522C45F0}" dt="2021-11-25T12:53:13.788" v="25619" actId="26606"/>
          <ac:cxnSpMkLst>
            <pc:docMk/>
            <pc:sldMk cId="3448852851" sldId="288"/>
            <ac:cxnSpMk id="24" creationId="{E55891F3-A5E2-4418-8950-25FA2B731209}"/>
          </ac:cxnSpMkLst>
        </pc:cxnChg>
        <pc:cxnChg chg="add del">
          <ac:chgData name="Alberto Moni" userId="546c147c-c4a9-42a8-b697-901c7fae71d7" providerId="ADAL" clId="{43B5FE0D-C3D5-4C87-962B-CDA7522C45F0}" dt="2021-11-25T12:53:13.788" v="25619" actId="26606"/>
          <ac:cxnSpMkLst>
            <pc:docMk/>
            <pc:sldMk cId="3448852851" sldId="288"/>
            <ac:cxnSpMk id="26" creationId="{FB1FCEB1-A7E1-417C-A7EF-AA30D5A0859F}"/>
          </ac:cxnSpMkLst>
        </pc:cxnChg>
        <pc:cxnChg chg="add del">
          <ac:chgData name="Alberto Moni" userId="546c147c-c4a9-42a8-b697-901c7fae71d7" providerId="ADAL" clId="{43B5FE0D-C3D5-4C87-962B-CDA7522C45F0}" dt="2021-11-25T12:55:18.034" v="25697" actId="26606"/>
          <ac:cxnSpMkLst>
            <pc:docMk/>
            <pc:sldMk cId="3448852851" sldId="288"/>
            <ac:cxnSpMk id="44" creationId="{063B6EC6-D752-4EE7-908B-F8F19E8C7FEA}"/>
          </ac:cxnSpMkLst>
        </pc:cxnChg>
        <pc:cxnChg chg="add del">
          <ac:chgData name="Alberto Moni" userId="546c147c-c4a9-42a8-b697-901c7fae71d7" providerId="ADAL" clId="{43B5FE0D-C3D5-4C87-962B-CDA7522C45F0}" dt="2021-11-25T12:55:18.034" v="25697" actId="26606"/>
          <ac:cxnSpMkLst>
            <pc:docMk/>
            <pc:sldMk cId="3448852851" sldId="288"/>
            <ac:cxnSpMk id="46" creationId="{EFECD4E8-AD3E-4228-82A2-9461958EA94D}"/>
          </ac:cxnSpMkLst>
        </pc:cxnChg>
        <pc:cxnChg chg="add del">
          <ac:chgData name="Alberto Moni" userId="546c147c-c4a9-42a8-b697-901c7fae71d7" providerId="ADAL" clId="{43B5FE0D-C3D5-4C87-962B-CDA7522C45F0}" dt="2021-11-25T12:55:15.491" v="25695" actId="26606"/>
          <ac:cxnSpMkLst>
            <pc:docMk/>
            <pc:sldMk cId="3448852851" sldId="288"/>
            <ac:cxnSpMk id="49" creationId="{063B6EC6-D752-4EE7-908B-F8F19E8C7FEA}"/>
          </ac:cxnSpMkLst>
        </pc:cxnChg>
        <pc:cxnChg chg="add del">
          <ac:chgData name="Alberto Moni" userId="546c147c-c4a9-42a8-b697-901c7fae71d7" providerId="ADAL" clId="{43B5FE0D-C3D5-4C87-962B-CDA7522C45F0}" dt="2021-11-25T12:55:15.491" v="25695" actId="26606"/>
          <ac:cxnSpMkLst>
            <pc:docMk/>
            <pc:sldMk cId="3448852851" sldId="288"/>
            <ac:cxnSpMk id="51" creationId="{EFECD4E8-AD3E-4228-82A2-9461958EA94D}"/>
          </ac:cxnSpMkLst>
        </pc:cxnChg>
      </pc:sldChg>
      <pc:sldChg chg="add del">
        <pc:chgData name="Alberto Moni" userId="546c147c-c4a9-42a8-b697-901c7fae71d7" providerId="ADAL" clId="{43B5FE0D-C3D5-4C87-962B-CDA7522C45F0}" dt="2021-11-24T11:37:03.581" v="23810" actId="2890"/>
        <pc:sldMkLst>
          <pc:docMk/>
          <pc:sldMk cId="1428677051" sldId="289"/>
        </pc:sldMkLst>
      </pc:sldChg>
      <pc:sldChg chg="addSp modSp new del modAnim">
        <pc:chgData name="Alberto Moni" userId="546c147c-c4a9-42a8-b697-901c7fae71d7" providerId="ADAL" clId="{43B5FE0D-C3D5-4C87-962B-CDA7522C45F0}" dt="2021-11-24T11:39:48.197" v="23818" actId="2696"/>
        <pc:sldMkLst>
          <pc:docMk/>
          <pc:sldMk cId="1801665261" sldId="289"/>
        </pc:sldMkLst>
        <pc:spChg chg="add mod">
          <ac:chgData name="Alberto Moni" userId="546c147c-c4a9-42a8-b697-901c7fae71d7" providerId="ADAL" clId="{43B5FE0D-C3D5-4C87-962B-CDA7522C45F0}" dt="2021-11-24T11:37:07.569" v="23812"/>
          <ac:spMkLst>
            <pc:docMk/>
            <pc:sldMk cId="1801665261" sldId="289"/>
            <ac:spMk id="4" creationId="{7A9B506A-948C-4238-9B29-95459B1AE661}"/>
          </ac:spMkLst>
        </pc:spChg>
        <pc:spChg chg="add mod">
          <ac:chgData name="Alberto Moni" userId="546c147c-c4a9-42a8-b697-901c7fae71d7" providerId="ADAL" clId="{43B5FE0D-C3D5-4C87-962B-CDA7522C45F0}" dt="2021-11-24T11:37:07.569" v="23812"/>
          <ac:spMkLst>
            <pc:docMk/>
            <pc:sldMk cId="1801665261" sldId="289"/>
            <ac:spMk id="5" creationId="{150953A9-A936-404F-8AF3-824394237361}"/>
          </ac:spMkLst>
        </pc:spChg>
      </pc:sldChg>
      <pc:sldChg chg="add del">
        <pc:chgData name="Alberto Moni" userId="546c147c-c4a9-42a8-b697-901c7fae71d7" providerId="ADAL" clId="{43B5FE0D-C3D5-4C87-962B-CDA7522C45F0}" dt="2021-11-25T12:55:33.070" v="25699" actId="2890"/>
        <pc:sldMkLst>
          <pc:docMk/>
          <pc:sldMk cId="1916424865" sldId="289"/>
        </pc:sldMkLst>
      </pc:sldChg>
      <pc:sldChg chg="modSp new del mod">
        <pc:chgData name="Alberto Moni" userId="546c147c-c4a9-42a8-b697-901c7fae71d7" providerId="ADAL" clId="{43B5FE0D-C3D5-4C87-962B-CDA7522C45F0}" dt="2021-11-24T11:36:57.827" v="23807" actId="680"/>
        <pc:sldMkLst>
          <pc:docMk/>
          <pc:sldMk cId="3429162418" sldId="289"/>
        </pc:sldMkLst>
        <pc:spChg chg="mod">
          <ac:chgData name="Alberto Moni" userId="546c147c-c4a9-42a8-b697-901c7fae71d7" providerId="ADAL" clId="{43B5FE0D-C3D5-4C87-962B-CDA7522C45F0}" dt="2021-11-24T11:36:56.193" v="23806"/>
          <ac:spMkLst>
            <pc:docMk/>
            <pc:sldMk cId="3429162418" sldId="289"/>
            <ac:spMk id="3" creationId="{A49CF615-DD02-4287-91CB-EE4C2C77679F}"/>
          </ac:spMkLst>
        </pc:spChg>
      </pc:sldChg>
      <pc:sldChg chg="addSp delSp modSp new mod ord">
        <pc:chgData name="Alberto Moni" userId="546c147c-c4a9-42a8-b697-901c7fae71d7" providerId="ADAL" clId="{43B5FE0D-C3D5-4C87-962B-CDA7522C45F0}" dt="2021-12-02T00:12:24.008" v="29326" actId="1076"/>
        <pc:sldMkLst>
          <pc:docMk/>
          <pc:sldMk cId="3600648407" sldId="289"/>
        </pc:sldMkLst>
        <pc:spChg chg="mod">
          <ac:chgData name="Alberto Moni" userId="546c147c-c4a9-42a8-b697-901c7fae71d7" providerId="ADAL" clId="{43B5FE0D-C3D5-4C87-962B-CDA7522C45F0}" dt="2021-11-29T15:52:26.040" v="28705" actId="6549"/>
          <ac:spMkLst>
            <pc:docMk/>
            <pc:sldMk cId="3600648407" sldId="289"/>
            <ac:spMk id="2" creationId="{7299E237-9388-427E-9940-ACDDB1E4A6CB}"/>
          </ac:spMkLst>
        </pc:spChg>
        <pc:spChg chg="del">
          <ac:chgData name="Alberto Moni" userId="546c147c-c4a9-42a8-b697-901c7fae71d7" providerId="ADAL" clId="{43B5FE0D-C3D5-4C87-962B-CDA7522C45F0}" dt="2021-11-25T12:55:52.722" v="25728" actId="931"/>
          <ac:spMkLst>
            <pc:docMk/>
            <pc:sldMk cId="3600648407" sldId="289"/>
            <ac:spMk id="3" creationId="{0C6CE405-7202-4586-9854-D2FB1F56B509}"/>
          </ac:spMkLst>
        </pc:spChg>
        <pc:spChg chg="add del mod">
          <ac:chgData name="Alberto Moni" userId="546c147c-c4a9-42a8-b697-901c7fae71d7" providerId="ADAL" clId="{43B5FE0D-C3D5-4C87-962B-CDA7522C45F0}" dt="2021-11-29T17:37:17.194" v="28710" actId="22"/>
          <ac:spMkLst>
            <pc:docMk/>
            <pc:sldMk cId="3600648407" sldId="289"/>
            <ac:spMk id="4" creationId="{4B658FA7-8920-4F74-A8A3-44A14CAC974E}"/>
          </ac:spMkLst>
        </pc:spChg>
        <pc:spChg chg="add del mod">
          <ac:chgData name="Alberto Moni" userId="546c147c-c4a9-42a8-b697-901c7fae71d7" providerId="ADAL" clId="{43B5FE0D-C3D5-4C87-962B-CDA7522C45F0}" dt="2021-12-02T00:11:58.931" v="29319" actId="931"/>
          <ac:spMkLst>
            <pc:docMk/>
            <pc:sldMk cId="3600648407" sldId="289"/>
            <ac:spMk id="4" creationId="{F55EF1D9-E24C-4ECD-9782-D19544E96DED}"/>
          </ac:spMkLst>
        </pc:spChg>
        <pc:picChg chg="add del mod">
          <ac:chgData name="Alberto Moni" userId="546c147c-c4a9-42a8-b697-901c7fae71d7" providerId="ADAL" clId="{43B5FE0D-C3D5-4C87-962B-CDA7522C45F0}" dt="2021-11-29T17:36:53.023" v="28709" actId="478"/>
          <ac:picMkLst>
            <pc:docMk/>
            <pc:sldMk cId="3600648407" sldId="289"/>
            <ac:picMk id="5" creationId="{CD56E70E-62D2-43BC-B8DD-5C9E11315F70}"/>
          </ac:picMkLst>
        </pc:picChg>
        <pc:picChg chg="add mod">
          <ac:chgData name="Alberto Moni" userId="546c147c-c4a9-42a8-b697-901c7fae71d7" providerId="ADAL" clId="{43B5FE0D-C3D5-4C87-962B-CDA7522C45F0}" dt="2021-12-02T00:12:24.008" v="29326" actId="1076"/>
          <ac:picMkLst>
            <pc:docMk/>
            <pc:sldMk cId="3600648407" sldId="289"/>
            <ac:picMk id="6" creationId="{A4C73E2A-207C-49B4-BD36-2F78076D6F0C}"/>
          </ac:picMkLst>
        </pc:picChg>
        <pc:picChg chg="add del mod ord">
          <ac:chgData name="Alberto Moni" userId="546c147c-c4a9-42a8-b697-901c7fae71d7" providerId="ADAL" clId="{43B5FE0D-C3D5-4C87-962B-CDA7522C45F0}" dt="2021-12-02T00:11:38.675" v="29318" actId="478"/>
          <ac:picMkLst>
            <pc:docMk/>
            <pc:sldMk cId="3600648407" sldId="289"/>
            <ac:picMk id="7" creationId="{3E396E1B-B9BA-4114-ACE2-FCB5F6407891}"/>
          </ac:picMkLst>
        </pc:picChg>
      </pc:sldChg>
      <pc:sldChg chg="addSp delSp modSp new del mod setBg modAnim delDesignElem">
        <pc:chgData name="Alberto Moni" userId="546c147c-c4a9-42a8-b697-901c7fae71d7" providerId="ADAL" clId="{43B5FE0D-C3D5-4C87-962B-CDA7522C45F0}" dt="2021-11-29T12:18:31.309" v="26704" actId="18676"/>
        <pc:sldMkLst>
          <pc:docMk/>
          <pc:sldMk cId="935872194" sldId="290"/>
        </pc:sldMkLst>
        <pc:spChg chg="del">
          <ac:chgData name="Alberto Moni" userId="546c147c-c4a9-42a8-b697-901c7fae71d7" providerId="ADAL" clId="{43B5FE0D-C3D5-4C87-962B-CDA7522C45F0}" dt="2021-11-25T12:57:53.060" v="25743" actId="478"/>
          <ac:spMkLst>
            <pc:docMk/>
            <pc:sldMk cId="935872194" sldId="290"/>
            <ac:spMk id="2" creationId="{8B38E2E8-798C-488E-BE72-F9CEAE7C49A2}"/>
          </ac:spMkLst>
        </pc:spChg>
        <pc:spChg chg="del">
          <ac:chgData name="Alberto Moni" userId="546c147c-c4a9-42a8-b697-901c7fae71d7" providerId="ADAL" clId="{43B5FE0D-C3D5-4C87-962B-CDA7522C45F0}" dt="2021-11-25T12:57:55.814" v="25744" actId="478"/>
          <ac:spMkLst>
            <pc:docMk/>
            <pc:sldMk cId="935872194" sldId="290"/>
            <ac:spMk id="3" creationId="{1028CAD8-DAEF-4566-B0E0-EDE5F5E3D917}"/>
          </ac:spMkLst>
        </pc:spChg>
        <pc:spChg chg="add del">
          <ac:chgData name="Alberto Moni" userId="546c147c-c4a9-42a8-b697-901c7fae71d7" providerId="ADAL" clId="{43B5FE0D-C3D5-4C87-962B-CDA7522C45F0}" dt="2021-11-25T13:10:23.674" v="25905"/>
          <ac:spMkLst>
            <pc:docMk/>
            <pc:sldMk cId="935872194" sldId="290"/>
            <ac:spMk id="23" creationId="{7459C506-5F4B-4B75-9218-C7C3F87FA8D3}"/>
          </ac:spMkLst>
        </pc:spChg>
        <pc:spChg chg="add del">
          <ac:chgData name="Alberto Moni" userId="546c147c-c4a9-42a8-b697-901c7fae71d7" providerId="ADAL" clId="{43B5FE0D-C3D5-4C87-962B-CDA7522C45F0}" dt="2021-11-25T13:10:23.674" v="25905"/>
          <ac:spMkLst>
            <pc:docMk/>
            <pc:sldMk cId="935872194" sldId="290"/>
            <ac:spMk id="36" creationId="{4E74DA95-CD7A-4D5E-9D27-67A759CE708D}"/>
          </ac:spMkLst>
        </pc:spChg>
        <pc:grpChg chg="add del">
          <ac:chgData name="Alberto Moni" userId="546c147c-c4a9-42a8-b697-901c7fae71d7" providerId="ADAL" clId="{43B5FE0D-C3D5-4C87-962B-CDA7522C45F0}" dt="2021-11-25T13:10:23.674" v="25905"/>
          <ac:grpSpMkLst>
            <pc:docMk/>
            <pc:sldMk cId="935872194" sldId="290"/>
            <ac:grpSpMk id="11" creationId="{7664F850-BA8B-47AE-B11A-225CAB8969F1}"/>
          </ac:grpSpMkLst>
        </pc:grpChg>
        <pc:grpChg chg="add del">
          <ac:chgData name="Alberto Moni" userId="546c147c-c4a9-42a8-b697-901c7fae71d7" providerId="ADAL" clId="{43B5FE0D-C3D5-4C87-962B-CDA7522C45F0}" dt="2021-11-25T13:10:23.674" v="25905"/>
          <ac:grpSpMkLst>
            <pc:docMk/>
            <pc:sldMk cId="935872194" sldId="290"/>
            <ac:grpSpMk id="25" creationId="{BC659EEB-C3AE-4544-8263-417009DCDF41}"/>
          </ac:grpSpMkLst>
        </pc:grpChg>
        <pc:picChg chg="add mod modCrop">
          <ac:chgData name="Alberto Moni" userId="546c147c-c4a9-42a8-b697-901c7fae71d7" providerId="ADAL" clId="{43B5FE0D-C3D5-4C87-962B-CDA7522C45F0}" dt="2021-11-25T13:00:10.060" v="25762" actId="14100"/>
          <ac:picMkLst>
            <pc:docMk/>
            <pc:sldMk cId="935872194" sldId="290"/>
            <ac:picMk id="5" creationId="{C8642AEE-2F30-484B-A809-10C4F88621BA}"/>
          </ac:picMkLst>
        </pc:picChg>
        <pc:picChg chg="add mod modCrop">
          <ac:chgData name="Alberto Moni" userId="546c147c-c4a9-42a8-b697-901c7fae71d7" providerId="ADAL" clId="{43B5FE0D-C3D5-4C87-962B-CDA7522C45F0}" dt="2021-11-25T12:59:35.853" v="25759" actId="14100"/>
          <ac:picMkLst>
            <pc:docMk/>
            <pc:sldMk cId="935872194" sldId="290"/>
            <ac:picMk id="6" creationId="{B44AEA20-27FC-4E74-B067-18CB9B5C416A}"/>
          </ac:picMkLst>
        </pc:picChg>
        <pc:cxnChg chg="add del">
          <ac:chgData name="Alberto Moni" userId="546c147c-c4a9-42a8-b697-901c7fae71d7" providerId="ADAL" clId="{43B5FE0D-C3D5-4C87-962B-CDA7522C45F0}" dt="2021-11-25T13:10:23.674" v="25905"/>
          <ac:cxnSpMkLst>
            <pc:docMk/>
            <pc:sldMk cId="935872194" sldId="290"/>
            <ac:cxnSpMk id="38" creationId="{14AA3B5C-0C55-4FFF-9C45-8F9F7C074A4E}"/>
          </ac:cxnSpMkLst>
        </pc:cxnChg>
      </pc:sldChg>
      <pc:sldChg chg="addSp delSp modSp new add del mod ord setBg modClrScheme delDesignElem chgLayout">
        <pc:chgData name="Alberto Moni" userId="546c147c-c4a9-42a8-b697-901c7fae71d7" providerId="ADAL" clId="{43B5FE0D-C3D5-4C87-962B-CDA7522C45F0}" dt="2021-11-25T18:15:44.227" v="25985" actId="207"/>
        <pc:sldMkLst>
          <pc:docMk/>
          <pc:sldMk cId="76089477" sldId="291"/>
        </pc:sldMkLst>
        <pc:spChg chg="mod ord">
          <ac:chgData name="Alberto Moni" userId="546c147c-c4a9-42a8-b697-901c7fae71d7" providerId="ADAL" clId="{43B5FE0D-C3D5-4C87-962B-CDA7522C45F0}" dt="2021-11-25T13:20:03.007" v="25968" actId="1076"/>
          <ac:spMkLst>
            <pc:docMk/>
            <pc:sldMk cId="76089477" sldId="291"/>
            <ac:spMk id="2" creationId="{08E45AF0-1719-430F-8BFB-2CA287587B74}"/>
          </ac:spMkLst>
        </pc:spChg>
        <pc:spChg chg="mod ord">
          <ac:chgData name="Alberto Moni" userId="546c147c-c4a9-42a8-b697-901c7fae71d7" providerId="ADAL" clId="{43B5FE0D-C3D5-4C87-962B-CDA7522C45F0}" dt="2021-11-25T18:15:44.227" v="25985" actId="207"/>
          <ac:spMkLst>
            <pc:docMk/>
            <pc:sldMk cId="76089477" sldId="291"/>
            <ac:spMk id="3" creationId="{842310D6-AABF-4688-A19B-CA0A3A379D67}"/>
          </ac:spMkLst>
        </pc:spChg>
        <pc:spChg chg="add del mod ord">
          <ac:chgData name="Alberto Moni" userId="546c147c-c4a9-42a8-b697-901c7fae71d7" providerId="ADAL" clId="{43B5FE0D-C3D5-4C87-962B-CDA7522C45F0}" dt="2021-11-25T13:19:03.844" v="25966" actId="700"/>
          <ac:spMkLst>
            <pc:docMk/>
            <pc:sldMk cId="76089477" sldId="291"/>
            <ac:spMk id="4" creationId="{731B14A8-1F9F-4915-9A34-B18DD713D27F}"/>
          </ac:spMkLst>
        </pc:spChg>
        <pc:spChg chg="add del">
          <ac:chgData name="Alberto Moni" userId="546c147c-c4a9-42a8-b697-901c7fae71d7" providerId="ADAL" clId="{43B5FE0D-C3D5-4C87-962B-CDA7522C45F0}" dt="2021-11-25T13:13:13.001" v="25929"/>
          <ac:spMkLst>
            <pc:docMk/>
            <pc:sldMk cId="76089477" sldId="291"/>
            <ac:spMk id="20" creationId="{DD6BC9EB-F181-48AB-BCA2-3D1DB20D2D87}"/>
          </ac:spMkLst>
        </pc:spChg>
        <pc:spChg chg="add del">
          <ac:chgData name="Alberto Moni" userId="546c147c-c4a9-42a8-b697-901c7fae71d7" providerId="ADAL" clId="{43B5FE0D-C3D5-4C87-962B-CDA7522C45F0}" dt="2021-11-25T13:13:13.001" v="25929"/>
          <ac:spMkLst>
            <pc:docMk/>
            <pc:sldMk cId="76089477" sldId="291"/>
            <ac:spMk id="22" creationId="{D33AAA80-39DC-4020-9BFF-0718F35C7661}"/>
          </ac:spMkLst>
        </pc:spChg>
        <pc:spChg chg="add del">
          <ac:chgData name="Alberto Moni" userId="546c147c-c4a9-42a8-b697-901c7fae71d7" providerId="ADAL" clId="{43B5FE0D-C3D5-4C87-962B-CDA7522C45F0}" dt="2021-11-25T13:13:13.001" v="25929"/>
          <ac:spMkLst>
            <pc:docMk/>
            <pc:sldMk cId="76089477" sldId="291"/>
            <ac:spMk id="26" creationId="{1177F295-741F-4EFF-B0CA-BE69295ADA07}"/>
          </ac:spMkLst>
        </pc:spChg>
        <pc:grpChg chg="add del">
          <ac:chgData name="Alberto Moni" userId="546c147c-c4a9-42a8-b697-901c7fae71d7" providerId="ADAL" clId="{43B5FE0D-C3D5-4C87-962B-CDA7522C45F0}" dt="2021-11-25T13:13:13.001" v="25929"/>
          <ac:grpSpMkLst>
            <pc:docMk/>
            <pc:sldMk cId="76089477" sldId="291"/>
            <ac:grpSpMk id="8" creationId="{28460BD8-AE3F-4AC9-9D0B-717052AA5D3A}"/>
          </ac:grpSpMkLst>
        </pc:grpChg>
        <pc:cxnChg chg="add del">
          <ac:chgData name="Alberto Moni" userId="546c147c-c4a9-42a8-b697-901c7fae71d7" providerId="ADAL" clId="{43B5FE0D-C3D5-4C87-962B-CDA7522C45F0}" dt="2021-11-25T13:19:03.844" v="25966" actId="700"/>
          <ac:cxnSpMkLst>
            <pc:docMk/>
            <pc:sldMk cId="76089477" sldId="291"/>
            <ac:cxnSpMk id="5" creationId="{0B5F7E3B-C5F1-40E0-A491-558BAFBC1127}"/>
          </ac:cxnSpMkLst>
        </pc:cxnChg>
        <pc:cxnChg chg="add del">
          <ac:chgData name="Alberto Moni" userId="546c147c-c4a9-42a8-b697-901c7fae71d7" providerId="ADAL" clId="{43B5FE0D-C3D5-4C87-962B-CDA7522C45F0}" dt="2021-11-25T13:17:59.641" v="25963" actId="26606"/>
          <ac:cxnSpMkLst>
            <pc:docMk/>
            <pc:sldMk cId="76089477" sldId="291"/>
            <ac:cxnSpMk id="10" creationId="{0B5F7E3B-C5F1-40E0-A491-558BAFBC1127}"/>
          </ac:cxnSpMkLst>
        </pc:cxnChg>
        <pc:cxnChg chg="add del">
          <ac:chgData name="Alberto Moni" userId="546c147c-c4a9-42a8-b697-901c7fae71d7" providerId="ADAL" clId="{43B5FE0D-C3D5-4C87-962B-CDA7522C45F0}" dt="2021-11-25T13:13:13.001" v="25929"/>
          <ac:cxnSpMkLst>
            <pc:docMk/>
            <pc:sldMk cId="76089477" sldId="291"/>
            <ac:cxnSpMk id="24" creationId="{C9C5D90B-7EE3-4D26-AB7D-A5A3A6E11203}"/>
          </ac:cxnSpMkLst>
        </pc:cxnChg>
      </pc:sldChg>
      <pc:sldChg chg="modSp add del mod modAnim modNotesTx">
        <pc:chgData name="Alberto Moni" userId="546c147c-c4a9-42a8-b697-901c7fae71d7" providerId="ADAL" clId="{43B5FE0D-C3D5-4C87-962B-CDA7522C45F0}" dt="2021-11-29T13:42:38.085" v="27168" actId="47"/>
        <pc:sldMkLst>
          <pc:docMk/>
          <pc:sldMk cId="1322167252" sldId="292"/>
        </pc:sldMkLst>
        <pc:spChg chg="mod">
          <ac:chgData name="Alberto Moni" userId="546c147c-c4a9-42a8-b697-901c7fae71d7" providerId="ADAL" clId="{43B5FE0D-C3D5-4C87-962B-CDA7522C45F0}" dt="2021-11-29T12:35:21.750" v="26741" actId="20577"/>
          <ac:spMkLst>
            <pc:docMk/>
            <pc:sldMk cId="1322167252" sldId="292"/>
            <ac:spMk id="5" creationId="{FAD3032C-63AB-42E4-A45C-9B8421E6320F}"/>
          </ac:spMkLst>
        </pc:spChg>
        <pc:picChg chg="mod">
          <ac:chgData name="Alberto Moni" userId="546c147c-c4a9-42a8-b697-901c7fae71d7" providerId="ADAL" clId="{43B5FE0D-C3D5-4C87-962B-CDA7522C45F0}" dt="2021-11-29T12:34:37.110" v="26737" actId="1076"/>
          <ac:picMkLst>
            <pc:docMk/>
            <pc:sldMk cId="1322167252" sldId="292"/>
            <ac:picMk id="6" creationId="{B91B912C-8303-48B2-ADC1-C360E0286955}"/>
          </ac:picMkLst>
        </pc:picChg>
      </pc:sldChg>
      <pc:sldChg chg="addSp delSp modSp add del mod ord delDesignElem">
        <pc:chgData name="Alberto Moni" userId="546c147c-c4a9-42a8-b697-901c7fae71d7" providerId="ADAL" clId="{43B5FE0D-C3D5-4C87-962B-CDA7522C45F0}" dt="2021-11-29T12:18:31.309" v="26704" actId="18676"/>
        <pc:sldMkLst>
          <pc:docMk/>
          <pc:sldMk cId="3981344827" sldId="292"/>
        </pc:sldMkLst>
        <pc:spChg chg="mod">
          <ac:chgData name="Alberto Moni" userId="546c147c-c4a9-42a8-b697-901c7fae71d7" providerId="ADAL" clId="{43B5FE0D-C3D5-4C87-962B-CDA7522C45F0}" dt="2021-11-25T13:23:49.197" v="25977" actId="207"/>
          <ac:spMkLst>
            <pc:docMk/>
            <pc:sldMk cId="3981344827" sldId="292"/>
            <ac:spMk id="2" creationId="{08E45AF0-1719-430F-8BFB-2CA287587B74}"/>
          </ac:spMkLst>
        </pc:spChg>
        <pc:spChg chg="mod">
          <ac:chgData name="Alberto Moni" userId="546c147c-c4a9-42a8-b697-901c7fae71d7" providerId="ADAL" clId="{43B5FE0D-C3D5-4C87-962B-CDA7522C45F0}" dt="2021-11-25T13:12:11.406" v="25923" actId="20577"/>
          <ac:spMkLst>
            <pc:docMk/>
            <pc:sldMk cId="3981344827" sldId="292"/>
            <ac:spMk id="3" creationId="{842310D6-AABF-4688-A19B-CA0A3A379D67}"/>
          </ac:spMkLst>
        </pc:spChg>
        <pc:spChg chg="add del">
          <ac:chgData name="Alberto Moni" userId="546c147c-c4a9-42a8-b697-901c7fae71d7" providerId="ADAL" clId="{43B5FE0D-C3D5-4C87-962B-CDA7522C45F0}" dt="2021-11-25T13:11:37.916" v="25917"/>
          <ac:spMkLst>
            <pc:docMk/>
            <pc:sldMk cId="3981344827" sldId="292"/>
            <ac:spMk id="20" creationId="{DD6BC9EB-F181-48AB-BCA2-3D1DB20D2D87}"/>
          </ac:spMkLst>
        </pc:spChg>
        <pc:spChg chg="add del">
          <ac:chgData name="Alberto Moni" userId="546c147c-c4a9-42a8-b697-901c7fae71d7" providerId="ADAL" clId="{43B5FE0D-C3D5-4C87-962B-CDA7522C45F0}" dt="2021-11-25T13:11:37.916" v="25917"/>
          <ac:spMkLst>
            <pc:docMk/>
            <pc:sldMk cId="3981344827" sldId="292"/>
            <ac:spMk id="22" creationId="{D33AAA80-39DC-4020-9BFF-0718F35C7661}"/>
          </ac:spMkLst>
        </pc:spChg>
        <pc:spChg chg="add del">
          <ac:chgData name="Alberto Moni" userId="546c147c-c4a9-42a8-b697-901c7fae71d7" providerId="ADAL" clId="{43B5FE0D-C3D5-4C87-962B-CDA7522C45F0}" dt="2021-11-25T13:11:37.916" v="25917"/>
          <ac:spMkLst>
            <pc:docMk/>
            <pc:sldMk cId="3981344827" sldId="292"/>
            <ac:spMk id="26" creationId="{1177F295-741F-4EFF-B0CA-BE69295ADA07}"/>
          </ac:spMkLst>
        </pc:spChg>
        <pc:grpChg chg="add del">
          <ac:chgData name="Alberto Moni" userId="546c147c-c4a9-42a8-b697-901c7fae71d7" providerId="ADAL" clId="{43B5FE0D-C3D5-4C87-962B-CDA7522C45F0}" dt="2021-11-25T13:11:37.916" v="25917"/>
          <ac:grpSpMkLst>
            <pc:docMk/>
            <pc:sldMk cId="3981344827" sldId="292"/>
            <ac:grpSpMk id="8" creationId="{28460BD8-AE3F-4AC9-9D0B-717052AA5D3A}"/>
          </ac:grpSpMkLst>
        </pc:grpChg>
        <pc:cxnChg chg="add del">
          <ac:chgData name="Alberto Moni" userId="546c147c-c4a9-42a8-b697-901c7fae71d7" providerId="ADAL" clId="{43B5FE0D-C3D5-4C87-962B-CDA7522C45F0}" dt="2021-11-25T13:11:37.916" v="25917"/>
          <ac:cxnSpMkLst>
            <pc:docMk/>
            <pc:sldMk cId="3981344827" sldId="292"/>
            <ac:cxnSpMk id="24" creationId="{C9C5D90B-7EE3-4D26-AB7D-A5A3A6E11203}"/>
          </ac:cxnSpMkLst>
        </pc:cxnChg>
      </pc:sldChg>
      <pc:sldChg chg="modSp add del mod ord">
        <pc:chgData name="Alberto Moni" userId="546c147c-c4a9-42a8-b697-901c7fae71d7" providerId="ADAL" clId="{43B5FE0D-C3D5-4C87-962B-CDA7522C45F0}" dt="2021-11-25T18:15:37.139" v="25983" actId="2890"/>
        <pc:sldMkLst>
          <pc:docMk/>
          <pc:sldMk cId="26834376" sldId="293"/>
        </pc:sldMkLst>
        <pc:spChg chg="mod">
          <ac:chgData name="Alberto Moni" userId="546c147c-c4a9-42a8-b697-901c7fae71d7" providerId="ADAL" clId="{43B5FE0D-C3D5-4C87-962B-CDA7522C45F0}" dt="2021-11-25T18:15:02.791" v="25980"/>
          <ac:spMkLst>
            <pc:docMk/>
            <pc:sldMk cId="26834376" sldId="293"/>
            <ac:spMk id="2" creationId="{08E45AF0-1719-430F-8BFB-2CA287587B74}"/>
          </ac:spMkLst>
        </pc:spChg>
        <pc:spChg chg="mod">
          <ac:chgData name="Alberto Moni" userId="546c147c-c4a9-42a8-b697-901c7fae71d7" providerId="ADAL" clId="{43B5FE0D-C3D5-4C87-962B-CDA7522C45F0}" dt="2021-11-25T18:15:02.625" v="25979"/>
          <ac:spMkLst>
            <pc:docMk/>
            <pc:sldMk cId="26834376" sldId="293"/>
            <ac:spMk id="3" creationId="{842310D6-AABF-4688-A19B-CA0A3A379D67}"/>
          </ac:spMkLst>
        </pc:spChg>
      </pc:sldChg>
      <pc:sldChg chg="addSp delSp modSp add del mod ord delDesignElem">
        <pc:chgData name="Alberto Moni" userId="546c147c-c4a9-42a8-b697-901c7fae71d7" providerId="ADAL" clId="{43B5FE0D-C3D5-4C87-962B-CDA7522C45F0}" dt="2021-11-25T13:15:26.702" v="25953" actId="47"/>
        <pc:sldMkLst>
          <pc:docMk/>
          <pc:sldMk cId="310346848" sldId="293"/>
        </pc:sldMkLst>
        <pc:spChg chg="mod">
          <ac:chgData name="Alberto Moni" userId="546c147c-c4a9-42a8-b697-901c7fae71d7" providerId="ADAL" clId="{43B5FE0D-C3D5-4C87-962B-CDA7522C45F0}" dt="2021-11-25T13:14:42.343" v="25944" actId="26606"/>
          <ac:spMkLst>
            <pc:docMk/>
            <pc:sldMk cId="310346848" sldId="293"/>
            <ac:spMk id="2" creationId="{08E45AF0-1719-430F-8BFB-2CA287587B74}"/>
          </ac:spMkLst>
        </pc:spChg>
        <pc:spChg chg="mod">
          <ac:chgData name="Alberto Moni" userId="546c147c-c4a9-42a8-b697-901c7fae71d7" providerId="ADAL" clId="{43B5FE0D-C3D5-4C87-962B-CDA7522C45F0}" dt="2021-11-25T13:14:42.343" v="25944" actId="26606"/>
          <ac:spMkLst>
            <pc:docMk/>
            <pc:sldMk cId="310346848" sldId="293"/>
            <ac:spMk id="3" creationId="{842310D6-AABF-4688-A19B-CA0A3A379D67}"/>
          </ac:spMkLst>
        </pc:spChg>
        <pc:spChg chg="add del">
          <ac:chgData name="Alberto Moni" userId="546c147c-c4a9-42a8-b697-901c7fae71d7" providerId="ADAL" clId="{43B5FE0D-C3D5-4C87-962B-CDA7522C45F0}" dt="2021-11-25T13:14:23.573" v="25939" actId="26606"/>
          <ac:spMkLst>
            <pc:docMk/>
            <pc:sldMk cId="310346848" sldId="293"/>
            <ac:spMk id="5" creationId="{603AE127-802C-459A-A612-DB85B67F0DC0}"/>
          </ac:spMkLst>
        </pc:spChg>
        <pc:spChg chg="add del">
          <ac:chgData name="Alberto Moni" userId="546c147c-c4a9-42a8-b697-901c7fae71d7" providerId="ADAL" clId="{43B5FE0D-C3D5-4C87-962B-CDA7522C45F0}" dt="2021-11-25T13:14:23.573" v="25939" actId="26606"/>
          <ac:spMkLst>
            <pc:docMk/>
            <pc:sldMk cId="310346848" sldId="293"/>
            <ac:spMk id="7" creationId="{F10FD715-4DCE-4779-B634-EC78315EA213}"/>
          </ac:spMkLst>
        </pc:spChg>
        <pc:spChg chg="add del">
          <ac:chgData name="Alberto Moni" userId="546c147c-c4a9-42a8-b697-901c7fae71d7" providerId="ADAL" clId="{43B5FE0D-C3D5-4C87-962B-CDA7522C45F0}" dt="2021-11-25T13:14:23.573" v="25939" actId="26606"/>
          <ac:spMkLst>
            <pc:docMk/>
            <pc:sldMk cId="310346848" sldId="293"/>
            <ac:spMk id="10" creationId="{9323D83D-50D6-4040-A58B-FCEA340F886A}"/>
          </ac:spMkLst>
        </pc:spChg>
        <pc:spChg chg="add del">
          <ac:chgData name="Alberto Moni" userId="546c147c-c4a9-42a8-b697-901c7fae71d7" providerId="ADAL" clId="{43B5FE0D-C3D5-4C87-962B-CDA7522C45F0}" dt="2021-11-25T13:14:27.421" v="25941" actId="26606"/>
          <ac:spMkLst>
            <pc:docMk/>
            <pc:sldMk cId="310346848" sldId="293"/>
            <ac:spMk id="19" creationId="{E80B86A7-A1EC-475B-9166-88902B033A38}"/>
          </ac:spMkLst>
        </pc:spChg>
        <pc:spChg chg="del">
          <ac:chgData name="Alberto Moni" userId="546c147c-c4a9-42a8-b697-901c7fae71d7" providerId="ADAL" clId="{43B5FE0D-C3D5-4C87-962B-CDA7522C45F0}" dt="2021-11-25T13:13:40.842" v="25932"/>
          <ac:spMkLst>
            <pc:docMk/>
            <pc:sldMk cId="310346848" sldId="293"/>
            <ac:spMk id="20" creationId="{DD6BC9EB-F181-48AB-BCA2-3D1DB20D2D87}"/>
          </ac:spMkLst>
        </pc:spChg>
        <pc:spChg chg="add del">
          <ac:chgData name="Alberto Moni" userId="546c147c-c4a9-42a8-b697-901c7fae71d7" providerId="ADAL" clId="{43B5FE0D-C3D5-4C87-962B-CDA7522C45F0}" dt="2021-11-25T13:14:27.421" v="25941" actId="26606"/>
          <ac:spMkLst>
            <pc:docMk/>
            <pc:sldMk cId="310346848" sldId="293"/>
            <ac:spMk id="21" creationId="{C2C29CB1-9F74-4879-A6AF-AEA67B6F1F4D}"/>
          </ac:spMkLst>
        </pc:spChg>
        <pc:spChg chg="del">
          <ac:chgData name="Alberto Moni" userId="546c147c-c4a9-42a8-b697-901c7fae71d7" providerId="ADAL" clId="{43B5FE0D-C3D5-4C87-962B-CDA7522C45F0}" dt="2021-11-25T13:13:40.842" v="25932"/>
          <ac:spMkLst>
            <pc:docMk/>
            <pc:sldMk cId="310346848" sldId="293"/>
            <ac:spMk id="22" creationId="{D33AAA80-39DC-4020-9BFF-0718F35C7661}"/>
          </ac:spMkLst>
        </pc:spChg>
        <pc:spChg chg="add del">
          <ac:chgData name="Alberto Moni" userId="546c147c-c4a9-42a8-b697-901c7fae71d7" providerId="ADAL" clId="{43B5FE0D-C3D5-4C87-962B-CDA7522C45F0}" dt="2021-11-25T13:14:27.421" v="25941" actId="26606"/>
          <ac:spMkLst>
            <pc:docMk/>
            <pc:sldMk cId="310346848" sldId="293"/>
            <ac:spMk id="23" creationId="{7E2C7115-5336-410C-AD71-0F0952A2E5A7}"/>
          </ac:spMkLst>
        </pc:spChg>
        <pc:spChg chg="add del">
          <ac:chgData name="Alberto Moni" userId="546c147c-c4a9-42a8-b697-901c7fae71d7" providerId="ADAL" clId="{43B5FE0D-C3D5-4C87-962B-CDA7522C45F0}" dt="2021-11-25T13:14:42.337" v="25943" actId="26606"/>
          <ac:spMkLst>
            <pc:docMk/>
            <pc:sldMk cId="310346848" sldId="293"/>
            <ac:spMk id="25" creationId="{603AE127-802C-459A-A612-DB85B67F0DC0}"/>
          </ac:spMkLst>
        </pc:spChg>
        <pc:spChg chg="del">
          <ac:chgData name="Alberto Moni" userId="546c147c-c4a9-42a8-b697-901c7fae71d7" providerId="ADAL" clId="{43B5FE0D-C3D5-4C87-962B-CDA7522C45F0}" dt="2021-11-25T13:13:40.842" v="25932"/>
          <ac:spMkLst>
            <pc:docMk/>
            <pc:sldMk cId="310346848" sldId="293"/>
            <ac:spMk id="26" creationId="{1177F295-741F-4EFF-B0CA-BE69295ADA07}"/>
          </ac:spMkLst>
        </pc:spChg>
        <pc:spChg chg="add del">
          <ac:chgData name="Alberto Moni" userId="546c147c-c4a9-42a8-b697-901c7fae71d7" providerId="ADAL" clId="{43B5FE0D-C3D5-4C87-962B-CDA7522C45F0}" dt="2021-11-25T13:14:42.337" v="25943" actId="26606"/>
          <ac:spMkLst>
            <pc:docMk/>
            <pc:sldMk cId="310346848" sldId="293"/>
            <ac:spMk id="27" creationId="{9323D83D-50D6-4040-A58B-FCEA340F886A}"/>
          </ac:spMkLst>
        </pc:spChg>
        <pc:spChg chg="add del">
          <ac:chgData name="Alberto Moni" userId="546c147c-c4a9-42a8-b697-901c7fae71d7" providerId="ADAL" clId="{43B5FE0D-C3D5-4C87-962B-CDA7522C45F0}" dt="2021-11-25T13:14:42.337" v="25943" actId="26606"/>
          <ac:spMkLst>
            <pc:docMk/>
            <pc:sldMk cId="310346848" sldId="293"/>
            <ac:spMk id="29" creationId="{F10FD715-4DCE-4779-B634-EC78315EA213}"/>
          </ac:spMkLst>
        </pc:spChg>
        <pc:spChg chg="add">
          <ac:chgData name="Alberto Moni" userId="546c147c-c4a9-42a8-b697-901c7fae71d7" providerId="ADAL" clId="{43B5FE0D-C3D5-4C87-962B-CDA7522C45F0}" dt="2021-11-25T13:14:42.343" v="25944" actId="26606"/>
          <ac:spMkLst>
            <pc:docMk/>
            <pc:sldMk cId="310346848" sldId="293"/>
            <ac:spMk id="31" creationId="{E80B86A7-A1EC-475B-9166-88902B033A38}"/>
          </ac:spMkLst>
        </pc:spChg>
        <pc:spChg chg="add">
          <ac:chgData name="Alberto Moni" userId="546c147c-c4a9-42a8-b697-901c7fae71d7" providerId="ADAL" clId="{43B5FE0D-C3D5-4C87-962B-CDA7522C45F0}" dt="2021-11-25T13:14:42.343" v="25944" actId="26606"/>
          <ac:spMkLst>
            <pc:docMk/>
            <pc:sldMk cId="310346848" sldId="293"/>
            <ac:spMk id="32" creationId="{C2C29CB1-9F74-4879-A6AF-AEA67B6F1F4D}"/>
          </ac:spMkLst>
        </pc:spChg>
        <pc:spChg chg="add">
          <ac:chgData name="Alberto Moni" userId="546c147c-c4a9-42a8-b697-901c7fae71d7" providerId="ADAL" clId="{43B5FE0D-C3D5-4C87-962B-CDA7522C45F0}" dt="2021-11-25T13:14:42.343" v="25944" actId="26606"/>
          <ac:spMkLst>
            <pc:docMk/>
            <pc:sldMk cId="310346848" sldId="293"/>
            <ac:spMk id="33" creationId="{7E2C7115-5336-410C-AD71-0F0952A2E5A7}"/>
          </ac:spMkLst>
        </pc:spChg>
        <pc:grpChg chg="del">
          <ac:chgData name="Alberto Moni" userId="546c147c-c4a9-42a8-b697-901c7fae71d7" providerId="ADAL" clId="{43B5FE0D-C3D5-4C87-962B-CDA7522C45F0}" dt="2021-11-25T13:13:40.842" v="25932"/>
          <ac:grpSpMkLst>
            <pc:docMk/>
            <pc:sldMk cId="310346848" sldId="293"/>
            <ac:grpSpMk id="8" creationId="{28460BD8-AE3F-4AC9-9D0B-717052AA5D3A}"/>
          </ac:grpSpMkLst>
        </pc:grpChg>
        <pc:cxnChg chg="add del">
          <ac:chgData name="Alberto Moni" userId="546c147c-c4a9-42a8-b697-901c7fae71d7" providerId="ADAL" clId="{43B5FE0D-C3D5-4C87-962B-CDA7522C45F0}" dt="2021-11-25T13:14:23.573" v="25939" actId="26606"/>
          <ac:cxnSpMkLst>
            <pc:docMk/>
            <pc:sldMk cId="310346848" sldId="293"/>
            <ac:cxnSpMk id="6" creationId="{1A1FE6BB-DFB2-4080-9B5E-076EF5DDE67B}"/>
          </ac:cxnSpMkLst>
        </pc:cxnChg>
        <pc:cxnChg chg="del">
          <ac:chgData name="Alberto Moni" userId="546c147c-c4a9-42a8-b697-901c7fae71d7" providerId="ADAL" clId="{43B5FE0D-C3D5-4C87-962B-CDA7522C45F0}" dt="2021-11-25T13:13:40.842" v="25932"/>
          <ac:cxnSpMkLst>
            <pc:docMk/>
            <pc:sldMk cId="310346848" sldId="293"/>
            <ac:cxnSpMk id="24" creationId="{C9C5D90B-7EE3-4D26-AB7D-A5A3A6E11203}"/>
          </ac:cxnSpMkLst>
        </pc:cxnChg>
        <pc:cxnChg chg="add del">
          <ac:chgData name="Alberto Moni" userId="546c147c-c4a9-42a8-b697-901c7fae71d7" providerId="ADAL" clId="{43B5FE0D-C3D5-4C87-962B-CDA7522C45F0}" dt="2021-11-25T13:14:42.337" v="25943" actId="26606"/>
          <ac:cxnSpMkLst>
            <pc:docMk/>
            <pc:sldMk cId="310346848" sldId="293"/>
            <ac:cxnSpMk id="28" creationId="{1A1FE6BB-DFB2-4080-9B5E-076EF5DDE67B}"/>
          </ac:cxnSpMkLst>
        </pc:cxnChg>
      </pc:sldChg>
      <pc:sldChg chg="add del">
        <pc:chgData name="Alberto Moni" userId="546c147c-c4a9-42a8-b697-901c7fae71d7" providerId="ADAL" clId="{43B5FE0D-C3D5-4C87-962B-CDA7522C45F0}" dt="2021-11-29T12:18:31.309" v="26704" actId="18676"/>
        <pc:sldMkLst>
          <pc:docMk/>
          <pc:sldMk cId="2318304071" sldId="293"/>
        </pc:sldMkLst>
      </pc:sldChg>
      <pc:sldChg chg="addSp delSp modSp add mod modAnim modNotesTx">
        <pc:chgData name="Alberto Moni" userId="546c147c-c4a9-42a8-b697-901c7fae71d7" providerId="ADAL" clId="{43B5FE0D-C3D5-4C87-962B-CDA7522C45F0}" dt="2021-11-30T10:49:32.933" v="28822" actId="21"/>
        <pc:sldMkLst>
          <pc:docMk/>
          <pc:sldMk cId="3376717749" sldId="293"/>
        </pc:sldMkLst>
        <pc:spChg chg="mod">
          <ac:chgData name="Alberto Moni" userId="546c147c-c4a9-42a8-b697-901c7fae71d7" providerId="ADAL" clId="{43B5FE0D-C3D5-4C87-962B-CDA7522C45F0}" dt="2021-11-29T13:40:04.577" v="27150" actId="27636"/>
          <ac:spMkLst>
            <pc:docMk/>
            <pc:sldMk cId="3376717749" sldId="293"/>
            <ac:spMk id="2" creationId="{CAC4E797-07DC-4D73-BDA0-76006234D3CB}"/>
          </ac:spMkLst>
        </pc:spChg>
        <pc:spChg chg="add mod">
          <ac:chgData name="Alberto Moni" userId="546c147c-c4a9-42a8-b697-901c7fae71d7" providerId="ADAL" clId="{43B5FE0D-C3D5-4C87-962B-CDA7522C45F0}" dt="2021-11-29T13:29:07.103" v="26855" actId="1037"/>
          <ac:spMkLst>
            <pc:docMk/>
            <pc:sldMk cId="3376717749" sldId="293"/>
            <ac:spMk id="4" creationId="{9627164F-C10C-4F46-B64C-C312BF9FF0B6}"/>
          </ac:spMkLst>
        </pc:spChg>
        <pc:spChg chg="mod">
          <ac:chgData name="Alberto Moni" userId="546c147c-c4a9-42a8-b697-901c7fae71d7" providerId="ADAL" clId="{43B5FE0D-C3D5-4C87-962B-CDA7522C45F0}" dt="2021-11-29T14:15:18.943" v="27624" actId="6549"/>
          <ac:spMkLst>
            <pc:docMk/>
            <pc:sldMk cId="3376717749" sldId="293"/>
            <ac:spMk id="5" creationId="{FAD3032C-63AB-42E4-A45C-9B8421E6320F}"/>
          </ac:spMkLst>
        </pc:spChg>
        <pc:spChg chg="add mod">
          <ac:chgData name="Alberto Moni" userId="546c147c-c4a9-42a8-b697-901c7fae71d7" providerId="ADAL" clId="{43B5FE0D-C3D5-4C87-962B-CDA7522C45F0}" dt="2021-11-29T13:29:07.103" v="26855" actId="1037"/>
          <ac:spMkLst>
            <pc:docMk/>
            <pc:sldMk cId="3376717749" sldId="293"/>
            <ac:spMk id="7" creationId="{1F3AAD74-73B4-4429-A08F-B72C0BE4B445}"/>
          </ac:spMkLst>
        </pc:spChg>
        <pc:spChg chg="add mod">
          <ac:chgData name="Alberto Moni" userId="546c147c-c4a9-42a8-b697-901c7fae71d7" providerId="ADAL" clId="{43B5FE0D-C3D5-4C87-962B-CDA7522C45F0}" dt="2021-11-29T13:40:17.876" v="27152" actId="1076"/>
          <ac:spMkLst>
            <pc:docMk/>
            <pc:sldMk cId="3376717749" sldId="293"/>
            <ac:spMk id="8" creationId="{0BFF6797-E9AA-4768-9067-3B786A708ACD}"/>
          </ac:spMkLst>
        </pc:spChg>
        <pc:spChg chg="add mod">
          <ac:chgData name="Alberto Moni" userId="546c147c-c4a9-42a8-b697-901c7fae71d7" providerId="ADAL" clId="{43B5FE0D-C3D5-4C87-962B-CDA7522C45F0}" dt="2021-11-29T13:29:07.103" v="26855" actId="1037"/>
          <ac:spMkLst>
            <pc:docMk/>
            <pc:sldMk cId="3376717749" sldId="293"/>
            <ac:spMk id="9" creationId="{055902B7-4A51-4204-9E24-4F9E0497924A}"/>
          </ac:spMkLst>
        </pc:spChg>
        <pc:spChg chg="add mod">
          <ac:chgData name="Alberto Moni" userId="546c147c-c4a9-42a8-b697-901c7fae71d7" providerId="ADAL" clId="{43B5FE0D-C3D5-4C87-962B-CDA7522C45F0}" dt="2021-11-29T13:31:31.851" v="26893" actId="13822"/>
          <ac:spMkLst>
            <pc:docMk/>
            <pc:sldMk cId="3376717749" sldId="293"/>
            <ac:spMk id="10" creationId="{6CE608FD-8385-4CD7-B9E1-58F7EE063F8B}"/>
          </ac:spMkLst>
        </pc:spChg>
        <pc:spChg chg="add mod ord">
          <ac:chgData name="Alberto Moni" userId="546c147c-c4a9-42a8-b697-901c7fae71d7" providerId="ADAL" clId="{43B5FE0D-C3D5-4C87-962B-CDA7522C45F0}" dt="2021-11-29T13:35:26.120" v="27000" actId="20577"/>
          <ac:spMkLst>
            <pc:docMk/>
            <pc:sldMk cId="3376717749" sldId="293"/>
            <ac:spMk id="11" creationId="{E94C2B5A-D1C6-4487-939A-98CC4F46FAFE}"/>
          </ac:spMkLst>
        </pc:spChg>
        <pc:picChg chg="mod">
          <ac:chgData name="Alberto Moni" userId="546c147c-c4a9-42a8-b697-901c7fae71d7" providerId="ADAL" clId="{43B5FE0D-C3D5-4C87-962B-CDA7522C45F0}" dt="2021-11-29T13:38:33.309" v="27048" actId="1076"/>
          <ac:picMkLst>
            <pc:docMk/>
            <pc:sldMk cId="3376717749" sldId="293"/>
            <ac:picMk id="6" creationId="{B91B912C-8303-48B2-ADC1-C360E0286955}"/>
          </ac:picMkLst>
        </pc:picChg>
        <pc:cxnChg chg="add del mod">
          <ac:chgData name="Alberto Moni" userId="546c147c-c4a9-42a8-b697-901c7fae71d7" providerId="ADAL" clId="{43B5FE0D-C3D5-4C87-962B-CDA7522C45F0}" dt="2021-11-30T10:49:32.933" v="28822" actId="21"/>
          <ac:cxnSpMkLst>
            <pc:docMk/>
            <pc:sldMk cId="3376717749" sldId="293"/>
            <ac:cxnSpMk id="12" creationId="{291806F4-1416-469B-B4D6-7C649A29004F}"/>
          </ac:cxnSpMkLst>
        </pc:cxnChg>
      </pc:sldChg>
      <pc:sldChg chg="delSp modSp add del mod delAnim modAnim">
        <pc:chgData name="Alberto Moni" userId="546c147c-c4a9-42a8-b697-901c7fae71d7" providerId="ADAL" clId="{43B5FE0D-C3D5-4C87-962B-CDA7522C45F0}" dt="2021-11-29T14:56:22.594" v="28105" actId="47"/>
        <pc:sldMkLst>
          <pc:docMk/>
          <pc:sldMk cId="438721055" sldId="294"/>
        </pc:sldMkLst>
        <pc:spChg chg="mod">
          <ac:chgData name="Alberto Moni" userId="546c147c-c4a9-42a8-b697-901c7fae71d7" providerId="ADAL" clId="{43B5FE0D-C3D5-4C87-962B-CDA7522C45F0}" dt="2021-11-29T14:55:48.920" v="28102" actId="20577"/>
          <ac:spMkLst>
            <pc:docMk/>
            <pc:sldMk cId="438721055" sldId="294"/>
            <ac:spMk id="7" creationId="{1A045FAD-C95E-4D34-918E-5D317BA98271}"/>
          </ac:spMkLst>
        </pc:spChg>
        <pc:picChg chg="del">
          <ac:chgData name="Alberto Moni" userId="546c147c-c4a9-42a8-b697-901c7fae71d7" providerId="ADAL" clId="{43B5FE0D-C3D5-4C87-962B-CDA7522C45F0}" dt="2021-11-29T14:55:44.426" v="28099" actId="478"/>
          <ac:picMkLst>
            <pc:docMk/>
            <pc:sldMk cId="438721055" sldId="294"/>
            <ac:picMk id="11" creationId="{F7833228-6D52-412A-8406-507F8F609B09}"/>
          </ac:picMkLst>
        </pc:picChg>
      </pc:sldChg>
      <pc:sldChg chg="addSp delSp modSp add mod">
        <pc:chgData name="Alberto Moni" userId="546c147c-c4a9-42a8-b697-901c7fae71d7" providerId="ADAL" clId="{43B5FE0D-C3D5-4C87-962B-CDA7522C45F0}" dt="2021-11-29T15:51:32.888" v="28683" actId="1076"/>
        <pc:sldMkLst>
          <pc:docMk/>
          <pc:sldMk cId="1135003442" sldId="294"/>
        </pc:sldMkLst>
        <pc:spChg chg="add del mod">
          <ac:chgData name="Alberto Moni" userId="546c147c-c4a9-42a8-b697-901c7fae71d7" providerId="ADAL" clId="{43B5FE0D-C3D5-4C87-962B-CDA7522C45F0}" dt="2021-11-29T15:50:46.748" v="28676" actId="478"/>
          <ac:spMkLst>
            <pc:docMk/>
            <pc:sldMk cId="1135003442" sldId="294"/>
            <ac:spMk id="3" creationId="{C94ED8A7-0E49-4FB4-9972-3C9EFF004019}"/>
          </ac:spMkLst>
        </pc:spChg>
        <pc:spChg chg="add del mod">
          <ac:chgData name="Alberto Moni" userId="546c147c-c4a9-42a8-b697-901c7fae71d7" providerId="ADAL" clId="{43B5FE0D-C3D5-4C87-962B-CDA7522C45F0}" dt="2021-11-29T15:51:07.658" v="28679"/>
          <ac:spMkLst>
            <pc:docMk/>
            <pc:sldMk cId="1135003442" sldId="294"/>
            <ac:spMk id="6" creationId="{271C920A-C428-4FB7-AD67-C4475DC296D7}"/>
          </ac:spMkLst>
        </pc:spChg>
        <pc:picChg chg="add del">
          <ac:chgData name="Alberto Moni" userId="546c147c-c4a9-42a8-b697-901c7fae71d7" providerId="ADAL" clId="{43B5FE0D-C3D5-4C87-962B-CDA7522C45F0}" dt="2021-11-29T15:50:50.810" v="28677" actId="478"/>
          <ac:picMkLst>
            <pc:docMk/>
            <pc:sldMk cId="1135003442" sldId="294"/>
            <ac:picMk id="5" creationId="{CD56E70E-62D2-43BC-B8DD-5C9E11315F70}"/>
          </ac:picMkLst>
        </pc:picChg>
        <pc:picChg chg="add del">
          <ac:chgData name="Alberto Moni" userId="546c147c-c4a9-42a8-b697-901c7fae71d7" providerId="ADAL" clId="{43B5FE0D-C3D5-4C87-962B-CDA7522C45F0}" dt="2021-11-29T15:50:57.593" v="28678" actId="478"/>
          <ac:picMkLst>
            <pc:docMk/>
            <pc:sldMk cId="1135003442" sldId="294"/>
            <ac:picMk id="1026" creationId="{7804E17B-3CDF-4F63-B0F3-1101F38F2642}"/>
          </ac:picMkLst>
        </pc:picChg>
        <pc:picChg chg="add mod">
          <ac:chgData name="Alberto Moni" userId="546c147c-c4a9-42a8-b697-901c7fae71d7" providerId="ADAL" clId="{43B5FE0D-C3D5-4C87-962B-CDA7522C45F0}" dt="2021-11-29T15:51:32.888" v="28683" actId="1076"/>
          <ac:picMkLst>
            <pc:docMk/>
            <pc:sldMk cId="1135003442" sldId="294"/>
            <ac:picMk id="1028" creationId="{81F475D4-7DE0-4A25-8FF0-4BC078B4B9B0}"/>
          </ac:picMkLst>
        </pc:picChg>
      </pc:sldChg>
      <pc:sldChg chg="add del">
        <pc:chgData name="Alberto Moni" userId="546c147c-c4a9-42a8-b697-901c7fae71d7" providerId="ADAL" clId="{43B5FE0D-C3D5-4C87-962B-CDA7522C45F0}" dt="2021-11-29T14:26:56.641" v="28015" actId="47"/>
        <pc:sldMkLst>
          <pc:docMk/>
          <pc:sldMk cId="2073065186" sldId="294"/>
        </pc:sldMkLst>
      </pc:sldChg>
      <pc:sldChg chg="add del modNotesTx">
        <pc:chgData name="Alberto Moni" userId="546c147c-c4a9-42a8-b697-901c7fae71d7" providerId="ADAL" clId="{43B5FE0D-C3D5-4C87-962B-CDA7522C45F0}" dt="2021-11-29T12:11:18.144" v="26675" actId="47"/>
        <pc:sldMkLst>
          <pc:docMk/>
          <pc:sldMk cId="2466935526" sldId="294"/>
        </pc:sldMkLst>
      </pc:sldChg>
      <pc:sldChg chg="addSp delSp modSp add mod modAnim">
        <pc:chgData name="Alberto Moni" userId="546c147c-c4a9-42a8-b697-901c7fae71d7" providerId="ADAL" clId="{43B5FE0D-C3D5-4C87-962B-CDA7522C45F0}" dt="2021-11-30T10:25:28.975" v="28807"/>
        <pc:sldMkLst>
          <pc:docMk/>
          <pc:sldMk cId="910995589" sldId="295"/>
        </pc:sldMkLst>
        <pc:spChg chg="add del mod">
          <ac:chgData name="Alberto Moni" userId="546c147c-c4a9-42a8-b697-901c7fae71d7" providerId="ADAL" clId="{43B5FE0D-C3D5-4C87-962B-CDA7522C45F0}" dt="2021-11-29T17:41:59.220" v="28718" actId="22"/>
          <ac:spMkLst>
            <pc:docMk/>
            <pc:sldMk cId="910995589" sldId="295"/>
            <ac:spMk id="4" creationId="{D94CC365-16B5-4F22-BD49-B1FFC7D4A1E7}"/>
          </ac:spMkLst>
        </pc:spChg>
        <pc:picChg chg="del">
          <ac:chgData name="Alberto Moni" userId="546c147c-c4a9-42a8-b697-901c7fae71d7" providerId="ADAL" clId="{43B5FE0D-C3D5-4C87-962B-CDA7522C45F0}" dt="2021-11-29T17:36:51.087" v="28708" actId="478"/>
          <ac:picMkLst>
            <pc:docMk/>
            <pc:sldMk cId="910995589" sldId="295"/>
            <ac:picMk id="5" creationId="{CD56E70E-62D2-43BC-B8DD-5C9E11315F70}"/>
          </ac:picMkLst>
        </pc:picChg>
        <pc:picChg chg="add mod ord">
          <ac:chgData name="Alberto Moni" userId="546c147c-c4a9-42a8-b697-901c7fae71d7" providerId="ADAL" clId="{43B5FE0D-C3D5-4C87-962B-CDA7522C45F0}" dt="2021-11-29T17:53:30.273" v="28785" actId="1076"/>
          <ac:picMkLst>
            <pc:docMk/>
            <pc:sldMk cId="910995589" sldId="295"/>
            <ac:picMk id="7" creationId="{18E56B6B-0E15-41BD-84CB-A8F14D4E4ACB}"/>
          </ac:picMkLst>
        </pc:picChg>
        <pc:picChg chg="add mod">
          <ac:chgData name="Alberto Moni" userId="546c147c-c4a9-42a8-b697-901c7fae71d7" providerId="ADAL" clId="{43B5FE0D-C3D5-4C87-962B-CDA7522C45F0}" dt="2021-11-29T17:53:35.880" v="28786" actId="1076"/>
          <ac:picMkLst>
            <pc:docMk/>
            <pc:sldMk cId="910995589" sldId="295"/>
            <ac:picMk id="9" creationId="{9A5CAE62-4E00-448B-81D9-A236D5B1820A}"/>
          </ac:picMkLst>
        </pc:picChg>
        <pc:picChg chg="add mod">
          <ac:chgData name="Alberto Moni" userId="546c147c-c4a9-42a8-b697-901c7fae71d7" providerId="ADAL" clId="{43B5FE0D-C3D5-4C87-962B-CDA7522C45F0}" dt="2021-11-29T17:56:44.032" v="28793" actId="1076"/>
          <ac:picMkLst>
            <pc:docMk/>
            <pc:sldMk cId="910995589" sldId="295"/>
            <ac:picMk id="11" creationId="{4D1BCEC4-8947-4231-AB80-8EFB645B22F5}"/>
          </ac:picMkLst>
        </pc:picChg>
      </pc:sldChg>
      <pc:sldChg chg="addSp delSp modSp add mod setBg modNotesTx">
        <pc:chgData name="Alberto Moni" userId="546c147c-c4a9-42a8-b697-901c7fae71d7" providerId="ADAL" clId="{43B5FE0D-C3D5-4C87-962B-CDA7522C45F0}" dt="2021-11-30T15:10:50.925" v="29278" actId="20577"/>
        <pc:sldMkLst>
          <pc:docMk/>
          <pc:sldMk cId="3866714506" sldId="296"/>
        </pc:sldMkLst>
        <pc:spChg chg="del">
          <ac:chgData name="Alberto Moni" userId="546c147c-c4a9-42a8-b697-901c7fae71d7" providerId="ADAL" clId="{43B5FE0D-C3D5-4C87-962B-CDA7522C45F0}" dt="2021-11-29T17:58:37.552" v="28797" actId="478"/>
          <ac:spMkLst>
            <pc:docMk/>
            <pc:sldMk cId="3866714506" sldId="296"/>
            <ac:spMk id="2" creationId="{7299E237-9388-427E-9940-ACDDB1E4A6CB}"/>
          </ac:spMkLst>
        </pc:spChg>
        <pc:spChg chg="add del mod">
          <ac:chgData name="Alberto Moni" userId="546c147c-c4a9-42a8-b697-901c7fae71d7" providerId="ADAL" clId="{43B5FE0D-C3D5-4C87-962B-CDA7522C45F0}" dt="2021-11-29T17:58:40.057" v="28798" actId="478"/>
          <ac:spMkLst>
            <pc:docMk/>
            <pc:sldMk cId="3866714506" sldId="296"/>
            <ac:spMk id="4" creationId="{425B6D91-8DAD-4C22-A8E2-526AED30E2E9}"/>
          </ac:spMkLst>
        </pc:spChg>
        <pc:spChg chg="add del">
          <ac:chgData name="Alberto Moni" userId="546c147c-c4a9-42a8-b697-901c7fae71d7" providerId="ADAL" clId="{43B5FE0D-C3D5-4C87-962B-CDA7522C45F0}" dt="2021-11-29T17:59:33.782" v="28805" actId="26606"/>
          <ac:spMkLst>
            <pc:docMk/>
            <pc:sldMk cId="3866714506" sldId="296"/>
            <ac:spMk id="22" creationId="{03E8462A-FEBA-4848-81CC-3F8DA3E477BE}"/>
          </ac:spMkLst>
        </pc:spChg>
        <pc:spChg chg="add del">
          <ac:chgData name="Alberto Moni" userId="546c147c-c4a9-42a8-b697-901c7fae71d7" providerId="ADAL" clId="{43B5FE0D-C3D5-4C87-962B-CDA7522C45F0}" dt="2021-11-29T17:59:33.782" v="28805" actId="26606"/>
          <ac:spMkLst>
            <pc:docMk/>
            <pc:sldMk cId="3866714506" sldId="296"/>
            <ac:spMk id="35" creationId="{7941F9B1-B01B-4A84-89D9-B169AEB4E456}"/>
          </ac:spMkLst>
        </pc:spChg>
        <pc:spChg chg="add del">
          <ac:chgData name="Alberto Moni" userId="546c147c-c4a9-42a8-b697-901c7fae71d7" providerId="ADAL" clId="{43B5FE0D-C3D5-4C87-962B-CDA7522C45F0}" dt="2021-11-29T17:59:33.782" v="28805" actId="26606"/>
          <ac:spMkLst>
            <pc:docMk/>
            <pc:sldMk cId="3866714506" sldId="296"/>
            <ac:spMk id="52" creationId="{03E8462A-FEBA-4848-81CC-3F8DA3E477BE}"/>
          </ac:spMkLst>
        </pc:spChg>
        <pc:spChg chg="add del">
          <ac:chgData name="Alberto Moni" userId="546c147c-c4a9-42a8-b697-901c7fae71d7" providerId="ADAL" clId="{43B5FE0D-C3D5-4C87-962B-CDA7522C45F0}" dt="2021-11-29T17:59:33.782" v="28805" actId="26606"/>
          <ac:spMkLst>
            <pc:docMk/>
            <pc:sldMk cId="3866714506" sldId="296"/>
            <ac:spMk id="65" creationId="{7941F9B1-B01B-4A84-89D9-B169AEB4E456}"/>
          </ac:spMkLst>
        </pc:spChg>
        <pc:grpChg chg="add del">
          <ac:chgData name="Alberto Moni" userId="546c147c-c4a9-42a8-b697-901c7fae71d7" providerId="ADAL" clId="{43B5FE0D-C3D5-4C87-962B-CDA7522C45F0}" dt="2021-11-29T17:59:00.075" v="28801" actId="26606"/>
          <ac:grpSpMkLst>
            <pc:docMk/>
            <pc:sldMk cId="3866714506" sldId="296"/>
            <ac:grpSpMk id="10" creationId="{6CE6E43D-FC44-4F15-89C6-7C08E9BDC3FF}"/>
          </ac:grpSpMkLst>
        </pc:grpChg>
        <pc:grpChg chg="add del">
          <ac:chgData name="Alberto Moni" userId="546c147c-c4a9-42a8-b697-901c7fae71d7" providerId="ADAL" clId="{43B5FE0D-C3D5-4C87-962B-CDA7522C45F0}" dt="2021-11-29T17:59:33.782" v="28805" actId="26606"/>
          <ac:grpSpMkLst>
            <pc:docMk/>
            <pc:sldMk cId="3866714506" sldId="296"/>
            <ac:grpSpMk id="23" creationId="{A4D026A2-7476-44B0-9648-BB98882F7BA3}"/>
          </ac:grpSpMkLst>
        </pc:grpChg>
        <pc:grpChg chg="add del">
          <ac:chgData name="Alberto Moni" userId="546c147c-c4a9-42a8-b697-901c7fae71d7" providerId="ADAL" clId="{43B5FE0D-C3D5-4C87-962B-CDA7522C45F0}" dt="2021-11-29T17:59:33.782" v="28805" actId="26606"/>
          <ac:grpSpMkLst>
            <pc:docMk/>
            <pc:sldMk cId="3866714506" sldId="296"/>
            <ac:grpSpMk id="24" creationId="{2109F83F-40FE-4DB3-84CC-09FB3340D06D}"/>
          </ac:grpSpMkLst>
        </pc:grpChg>
        <pc:grpChg chg="add del">
          <ac:chgData name="Alberto Moni" userId="546c147c-c4a9-42a8-b697-901c7fae71d7" providerId="ADAL" clId="{43B5FE0D-C3D5-4C87-962B-CDA7522C45F0}" dt="2021-11-29T17:59:33.782" v="28805" actId="26606"/>
          <ac:grpSpMkLst>
            <pc:docMk/>
            <pc:sldMk cId="3866714506" sldId="296"/>
            <ac:grpSpMk id="40" creationId="{A4D026A2-7476-44B0-9648-BB98882F7BA3}"/>
          </ac:grpSpMkLst>
        </pc:grpChg>
        <pc:grpChg chg="add del">
          <ac:chgData name="Alberto Moni" userId="546c147c-c4a9-42a8-b697-901c7fae71d7" providerId="ADAL" clId="{43B5FE0D-C3D5-4C87-962B-CDA7522C45F0}" dt="2021-11-29T17:59:33.782" v="28805" actId="26606"/>
          <ac:grpSpMkLst>
            <pc:docMk/>
            <pc:sldMk cId="3866714506" sldId="296"/>
            <ac:grpSpMk id="54" creationId="{2109F83F-40FE-4DB3-84CC-09FB3340D06D}"/>
          </ac:grpSpMkLst>
        </pc:grpChg>
        <pc:picChg chg="mod">
          <ac:chgData name="Alberto Moni" userId="546c147c-c4a9-42a8-b697-901c7fae71d7" providerId="ADAL" clId="{43B5FE0D-C3D5-4C87-962B-CDA7522C45F0}" dt="2021-11-29T17:59:58.293" v="28806" actId="1440"/>
          <ac:picMkLst>
            <pc:docMk/>
            <pc:sldMk cId="3866714506" sldId="296"/>
            <ac:picMk id="5" creationId="{CD56E70E-62D2-43BC-B8DD-5C9E11315F70}"/>
          </ac:picMkLst>
        </pc:picChg>
      </pc:sldChg>
      <pc:sldChg chg="add">
        <pc:chgData name="Alberto Moni" userId="546c147c-c4a9-42a8-b697-901c7fae71d7" providerId="ADAL" clId="{43B5FE0D-C3D5-4C87-962B-CDA7522C45F0}" dt="2021-12-02T00:11:34.946" v="29317" actId="2890"/>
        <pc:sldMkLst>
          <pc:docMk/>
          <pc:sldMk cId="2653787717" sldId="297"/>
        </pc:sldMkLst>
      </pc:sldChg>
      <pc:sldMasterChg chg="add del addSldLayout delSldLayout">
        <pc:chgData name="Alberto Moni" userId="546c147c-c4a9-42a8-b697-901c7fae71d7" providerId="ADAL" clId="{43B5FE0D-C3D5-4C87-962B-CDA7522C45F0}" dt="2021-11-16T09:27:06.836" v="47" actId="26606"/>
        <pc:sldMasterMkLst>
          <pc:docMk/>
          <pc:sldMasterMk cId="1787645803" sldId="2147483648"/>
        </pc:sldMasterMkLst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955144311" sldId="2147483649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4087229203" sldId="2147483650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2564060621" sldId="2147483651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590090489" sldId="2147483652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971452332" sldId="2147483653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3748514639" sldId="2147483654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2688182916" sldId="2147483655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3905547895" sldId="2147483656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3550291488" sldId="2147483657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2955366109" sldId="2147483658"/>
          </pc:sldLayoutMkLst>
        </pc:sldLayoutChg>
        <pc:sldLayoutChg chg="add del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1787645803" sldId="2147483648"/>
            <pc:sldLayoutMk cId="3346307796" sldId="2147483659"/>
          </pc:sldLayoutMkLst>
        </pc:sldLayoutChg>
      </pc:sldMasterChg>
      <pc:sldMasterChg chg="add del replId addSldLayout delSldLayout">
        <pc:chgData name="Alberto Moni" userId="546c147c-c4a9-42a8-b697-901c7fae71d7" providerId="ADAL" clId="{43B5FE0D-C3D5-4C87-962B-CDA7522C45F0}" dt="2021-11-16T09:27:06.779" v="46" actId="26606"/>
        <pc:sldMasterMkLst>
          <pc:docMk/>
          <pc:sldMasterMk cId="621610219" sldId="2147483660"/>
        </pc:sldMasterMkLst>
        <pc:sldLayoutChg chg="add del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3331082370" sldId="2147483661"/>
          </pc:sldLayoutMkLst>
        </pc:sldLayoutChg>
        <pc:sldLayoutChg chg="add del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3285922931" sldId="2147483662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3681547998" sldId="2147483663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1790279139" sldId="2147483664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2926361755" sldId="2147483665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3788923057" sldId="2147483666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1904823949" sldId="2147483667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253207006" sldId="2147483668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3304505549" sldId="2147483669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191918509" sldId="2147483670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1021915783" sldId="2147483671"/>
          </pc:sldLayoutMkLst>
        </pc:sldLayoutChg>
        <pc:sldLayoutChg chg="add del replId">
          <pc:chgData name="Alberto Moni" userId="546c147c-c4a9-42a8-b697-901c7fae71d7" providerId="ADAL" clId="{43B5FE0D-C3D5-4C87-962B-CDA7522C45F0}" dt="2021-11-16T09:27:06.779" v="46" actId="26606"/>
          <pc:sldLayoutMkLst>
            <pc:docMk/>
            <pc:sldMasterMk cId="621610219" sldId="2147483660"/>
            <pc:sldLayoutMk cId="149929919" sldId="2147483672"/>
          </pc:sldLayoutMkLst>
        </pc:sldLayoutChg>
      </pc:sldMasterChg>
      <pc:sldMasterChg chg="add addSldLayout">
        <pc:chgData name="Alberto Moni" userId="546c147c-c4a9-42a8-b697-901c7fae71d7" providerId="ADAL" clId="{43B5FE0D-C3D5-4C87-962B-CDA7522C45F0}" dt="2021-11-16T09:27:06.836" v="47" actId="26606"/>
        <pc:sldMasterMkLst>
          <pc:docMk/>
          <pc:sldMasterMk cId="3192562184" sldId="2147483752"/>
        </pc:sldMasterMkLst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4114916238" sldId="2147483741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1699451274" sldId="2147483742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1463384496" sldId="2147483743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342427713" sldId="2147483744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1144305012" sldId="2147483745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252215244" sldId="2147483746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1789948953" sldId="2147483747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4211903781" sldId="2147483748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4210513593" sldId="2147483749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3367252434" sldId="2147483750"/>
          </pc:sldLayoutMkLst>
        </pc:sldLayoutChg>
        <pc:sldLayoutChg chg="add">
          <pc:chgData name="Alberto Moni" userId="546c147c-c4a9-42a8-b697-901c7fae71d7" providerId="ADAL" clId="{43B5FE0D-C3D5-4C87-962B-CDA7522C45F0}" dt="2021-11-16T09:27:06.836" v="47" actId="26606"/>
          <pc:sldLayoutMkLst>
            <pc:docMk/>
            <pc:sldMasterMk cId="3192562184" sldId="2147483752"/>
            <pc:sldLayoutMk cId="1519863618" sldId="2147483751"/>
          </pc:sldLayoutMkLst>
        </pc:sldLayoutChg>
      </pc:sldMasterChg>
      <pc:sldMasterChg chg="del delSldLayout">
        <pc:chgData name="Alberto Moni" userId="546c147c-c4a9-42a8-b697-901c7fae71d7" providerId="ADAL" clId="{43B5FE0D-C3D5-4C87-962B-CDA7522C45F0}" dt="2021-11-16T09:28:08.464" v="51" actId="26606"/>
        <pc:sldMasterMkLst>
          <pc:docMk/>
          <pc:sldMasterMk cId="4113262783" sldId="2147483753"/>
        </pc:sldMasterMkLst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1494954933" sldId="2147483754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488998906" sldId="2147483755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2907909960" sldId="2147483756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2987116543" sldId="2147483757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3932188524" sldId="2147483758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2291598799" sldId="2147483759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1555714567" sldId="2147483760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1513496708" sldId="2147483761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2581142311" sldId="2147483762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3548714055" sldId="2147483763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1485025115" sldId="2147483764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962320681" sldId="2147483765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323517123" sldId="2147483766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1705196014" sldId="2147483767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3812019217" sldId="2147483768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819399033" sldId="2147483769"/>
          </pc:sldLayoutMkLst>
        </pc:sldLayoutChg>
        <pc:sldLayoutChg chg="del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4113262783" sldId="2147483753"/>
            <pc:sldLayoutMk cId="440948544" sldId="2147483770"/>
          </pc:sldLayoutMkLst>
        </pc:sldLayoutChg>
      </pc:sldMasterChg>
      <pc:sldMasterChg chg="add addSldLayout">
        <pc:chgData name="Alberto Moni" userId="546c147c-c4a9-42a8-b697-901c7fae71d7" providerId="ADAL" clId="{43B5FE0D-C3D5-4C87-962B-CDA7522C45F0}" dt="2021-11-16T09:28:08.464" v="51" actId="26606"/>
        <pc:sldMasterMkLst>
          <pc:docMk/>
          <pc:sldMasterMk cId="2520167065" sldId="2147483830"/>
        </pc:sldMasterMkLst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1086675518" sldId="2147483819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885518699" sldId="2147483820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3090481036" sldId="2147483821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2722410324" sldId="2147483822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261004875" sldId="2147483823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2642859763" sldId="2147483824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760673942" sldId="2147483825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1995343063" sldId="2147483826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1890237420" sldId="2147483827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2968073898" sldId="2147483828"/>
          </pc:sldLayoutMkLst>
        </pc:sldLayoutChg>
        <pc:sldLayoutChg chg="add">
          <pc:chgData name="Alberto Moni" userId="546c147c-c4a9-42a8-b697-901c7fae71d7" providerId="ADAL" clId="{43B5FE0D-C3D5-4C87-962B-CDA7522C45F0}" dt="2021-11-16T09:28:08.464" v="51" actId="26606"/>
          <pc:sldLayoutMkLst>
            <pc:docMk/>
            <pc:sldMasterMk cId="2520167065" sldId="2147483830"/>
            <pc:sldLayoutMk cId="483757852" sldId="2147483829"/>
          </pc:sldLayoutMkLst>
        </pc:sldLayoutChg>
      </pc:sldMasterChg>
      <pc:sldMasterChg chg="del delSldLayout">
        <pc:chgData name="Alberto Moni" userId="546c147c-c4a9-42a8-b697-901c7fae71d7" providerId="ADAL" clId="{43B5FE0D-C3D5-4C87-962B-CDA7522C45F0}" dt="2021-11-29T12:18:31.309" v="26704" actId="18676"/>
        <pc:sldMasterMkLst>
          <pc:docMk/>
          <pc:sldMasterMk cId="1767442996" sldId="2147483899"/>
        </pc:sldMasterMkLst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3846973870" sldId="2147483900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685534023" sldId="2147483901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518272045" sldId="2147483902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342515351" sldId="2147483903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083606483" sldId="2147483904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4084478951" sldId="2147483905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1601787483" sldId="2147483906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445229272" sldId="2147483907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665109813" sldId="2147483908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156996377" sldId="2147483909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515718926" sldId="2147483910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511974791" sldId="2147483911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4090008998" sldId="2147483912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1878224990" sldId="2147483913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17734322" sldId="2147483914"/>
          </pc:sldLayoutMkLst>
        </pc:sldLayoutChg>
        <pc:sldLayoutChg chg="del">
          <pc:chgData name="Alberto Moni" userId="546c147c-c4a9-42a8-b697-901c7fae71d7" providerId="ADAL" clId="{43B5FE0D-C3D5-4C87-962B-CDA7522C45F0}" dt="2021-11-29T12:18:31.309" v="26704" actId="18676"/>
          <pc:sldLayoutMkLst>
            <pc:docMk/>
            <pc:sldMasterMk cId="1767442996" sldId="2147483899"/>
            <pc:sldLayoutMk cId="2198263059" sldId="2147483915"/>
          </pc:sldLayoutMkLst>
        </pc:sldLayoutChg>
      </pc:sldMasterChg>
      <pc:sldMasterChg chg="del delSldLayout">
        <pc:chgData name="Alberto Moni" userId="546c147c-c4a9-42a8-b697-901c7fae71d7" providerId="ADAL" clId="{43B5FE0D-C3D5-4C87-962B-CDA7522C45F0}" dt="2021-11-30T10:27:54.320" v="28809" actId="2696"/>
        <pc:sldMasterMkLst>
          <pc:docMk/>
          <pc:sldMasterMk cId="2597713529" sldId="2147483933"/>
        </pc:sldMasterMkLst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2203499961" sldId="2147483934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527786348" sldId="2147483935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3038814191" sldId="2147483936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449709100" sldId="2147483937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3247204750" sldId="2147483938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308203212" sldId="2147483939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2831927600" sldId="2147483940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49142671" sldId="2147483941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75850714" sldId="2147483942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195384198" sldId="2147483943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692249750" sldId="2147483944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576831205" sldId="2147483945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1186606084" sldId="2147483946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422000374" sldId="2147483947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2965102754" sldId="2147483948"/>
          </pc:sldLayoutMkLst>
        </pc:sldLayoutChg>
        <pc:sldLayoutChg chg="del">
          <pc:chgData name="Alberto Moni" userId="546c147c-c4a9-42a8-b697-901c7fae71d7" providerId="ADAL" clId="{43B5FE0D-C3D5-4C87-962B-CDA7522C45F0}" dt="2021-11-30T10:27:54.320" v="28809" actId="2696"/>
          <pc:sldLayoutMkLst>
            <pc:docMk/>
            <pc:sldMasterMk cId="2597713529" sldId="2147483933"/>
            <pc:sldLayoutMk cId="694284447" sldId="2147483949"/>
          </pc:sldLayoutMkLst>
        </pc:sldLayoutChg>
      </pc:sldMasterChg>
    </pc:docChg>
  </pc:docChgLst>
  <pc:docChgLst>
    <pc:chgData name="Barbara Demin" userId="S::bdemin@infn.it::c457065a-2420-4756-9846-5915a1265946" providerId="AD" clId="Web-{5D12AF81-27CC-4D9E-A847-BBAAC666457B}"/>
    <pc:docChg chg="delSld modSld modSection">
      <pc:chgData name="Barbara Demin" userId="S::bdemin@infn.it::c457065a-2420-4756-9846-5915a1265946" providerId="AD" clId="Web-{5D12AF81-27CC-4D9E-A847-BBAAC666457B}" dt="2022-06-01T14:43:09.918" v="1"/>
      <pc:docMkLst>
        <pc:docMk/>
      </pc:docMkLst>
      <pc:sldChg chg="del">
        <pc:chgData name="Barbara Demin" userId="S::bdemin@infn.it::c457065a-2420-4756-9846-5915a1265946" providerId="AD" clId="Web-{5D12AF81-27CC-4D9E-A847-BBAAC666457B}" dt="2022-06-01T14:41:41.072" v="0"/>
        <pc:sldMkLst>
          <pc:docMk/>
          <pc:sldMk cId="1802697253" sldId="301"/>
        </pc:sldMkLst>
      </pc:sldChg>
      <pc:sldChg chg="addSp delSp modSp">
        <pc:chgData name="Barbara Demin" userId="S::bdemin@infn.it::c457065a-2420-4756-9846-5915a1265946" providerId="AD" clId="Web-{5D12AF81-27CC-4D9E-A847-BBAAC666457B}" dt="2022-06-01T14:43:09.918" v="1"/>
        <pc:sldMkLst>
          <pc:docMk/>
          <pc:sldMk cId="3787404324" sldId="317"/>
        </pc:sldMkLst>
        <pc:spChg chg="add mod">
          <ac:chgData name="Barbara Demin" userId="S::bdemin@infn.it::c457065a-2420-4756-9846-5915a1265946" providerId="AD" clId="Web-{5D12AF81-27CC-4D9E-A847-BBAAC666457B}" dt="2022-06-01T14:43:09.918" v="1"/>
          <ac:spMkLst>
            <pc:docMk/>
            <pc:sldMk cId="3787404324" sldId="317"/>
            <ac:spMk id="4" creationId="{CBBDFCEB-E1D5-5D08-7BE9-EB3644824BFB}"/>
          </ac:spMkLst>
        </pc:spChg>
        <pc:picChg chg="del">
          <ac:chgData name="Barbara Demin" userId="S::bdemin@infn.it::c457065a-2420-4756-9846-5915a1265946" providerId="AD" clId="Web-{5D12AF81-27CC-4D9E-A847-BBAAC666457B}" dt="2022-06-01T14:43:09.918" v="1"/>
          <ac:picMkLst>
            <pc:docMk/>
            <pc:sldMk cId="3787404324" sldId="317"/>
            <ac:picMk id="7" creationId="{F75618D2-0345-56AA-1FF0-9C401B32A531}"/>
          </ac:picMkLst>
        </pc:picChg>
      </pc:sldChg>
    </pc:docChg>
  </pc:docChgLst>
  <pc:docChgLst>
    <pc:chgData name="Barbara Demin" userId="S::bdemin@infn.it::c457065a-2420-4756-9846-5915a1265946" providerId="AD" clId="Web-{AA8F1649-C253-482A-848F-099E54233364}"/>
    <pc:docChg chg="delSld modSld modSection">
      <pc:chgData name="Barbara Demin" userId="S::bdemin@infn.it::c457065a-2420-4756-9846-5915a1265946" providerId="AD" clId="Web-{AA8F1649-C253-482A-848F-099E54233364}" dt="2022-06-01T13:19:57.305" v="228"/>
      <pc:docMkLst>
        <pc:docMk/>
      </pc:docMkLst>
      <pc:sldChg chg="del">
        <pc:chgData name="Barbara Demin" userId="S::bdemin@infn.it::c457065a-2420-4756-9846-5915a1265946" providerId="AD" clId="Web-{AA8F1649-C253-482A-848F-099E54233364}" dt="2022-06-01T13:19:57.305" v="228"/>
        <pc:sldMkLst>
          <pc:docMk/>
          <pc:sldMk cId="1633050856" sldId="262"/>
        </pc:sldMkLst>
      </pc:sldChg>
      <pc:sldChg chg="del">
        <pc:chgData name="Barbara Demin" userId="S::bdemin@infn.it::c457065a-2420-4756-9846-5915a1265946" providerId="AD" clId="Web-{AA8F1649-C253-482A-848F-099E54233364}" dt="2022-06-01T13:19:47.023" v="227"/>
        <pc:sldMkLst>
          <pc:docMk/>
          <pc:sldMk cId="925626844" sldId="269"/>
        </pc:sldMkLst>
      </pc:sldChg>
      <pc:sldChg chg="modSp">
        <pc:chgData name="Barbara Demin" userId="S::bdemin@infn.it::c457065a-2420-4756-9846-5915a1265946" providerId="AD" clId="Web-{AA8F1649-C253-482A-848F-099E54233364}" dt="2022-06-01T12:19:31.573" v="0" actId="20577"/>
        <pc:sldMkLst>
          <pc:docMk/>
          <pc:sldMk cId="473699265" sldId="320"/>
        </pc:sldMkLst>
        <pc:spChg chg="mod">
          <ac:chgData name="Barbara Demin" userId="S::bdemin@infn.it::c457065a-2420-4756-9846-5915a1265946" providerId="AD" clId="Web-{AA8F1649-C253-482A-848F-099E54233364}" dt="2022-06-01T12:19:31.573" v="0" actId="20577"/>
          <ac:spMkLst>
            <pc:docMk/>
            <pc:sldMk cId="473699265" sldId="320"/>
            <ac:spMk id="3" creationId="{350CBE33-0053-A10E-CD2C-C9B897E8871E}"/>
          </ac:spMkLst>
        </pc:spChg>
      </pc:sldChg>
      <pc:sldChg chg="del">
        <pc:chgData name="Barbara Demin" userId="S::bdemin@infn.it::c457065a-2420-4756-9846-5915a1265946" providerId="AD" clId="Web-{AA8F1649-C253-482A-848F-099E54233364}" dt="2022-06-01T13:19:41.351" v="226"/>
        <pc:sldMkLst>
          <pc:docMk/>
          <pc:sldMk cId="1928878691" sldId="321"/>
        </pc:sldMkLst>
      </pc:sldChg>
      <pc:sldChg chg="modSp">
        <pc:chgData name="Barbara Demin" userId="S::bdemin@infn.it::c457065a-2420-4756-9846-5915a1265946" providerId="AD" clId="Web-{AA8F1649-C253-482A-848F-099E54233364}" dt="2022-06-01T13:14:59.396" v="225" actId="20577"/>
        <pc:sldMkLst>
          <pc:docMk/>
          <pc:sldMk cId="1204933176" sldId="322"/>
        </pc:sldMkLst>
        <pc:spChg chg="mod">
          <ac:chgData name="Barbara Demin" userId="S::bdemin@infn.it::c457065a-2420-4756-9846-5915a1265946" providerId="AD" clId="Web-{AA8F1649-C253-482A-848F-099E54233364}" dt="2022-06-01T13:14:59.396" v="225" actId="20577"/>
          <ac:spMkLst>
            <pc:docMk/>
            <pc:sldMk cId="1204933176" sldId="322"/>
            <ac:spMk id="3" creationId="{CC6A7BCA-CF75-0E57-3086-8804F722FDA1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88DA76D-DAC5-4F4C-B6F7-93A0BBF653D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D9C0BD91-0271-428C-A771-B76E6399DD14}">
      <dgm:prSet phldrT="[Testo]" custT="1"/>
      <dgm:spPr/>
      <dgm:t>
        <a:bodyPr/>
        <a:lstStyle/>
        <a:p>
          <a:r>
            <a:rPr lang="it-IT" sz="2000"/>
            <a:t>Necessità e opportunità</a:t>
          </a:r>
        </a:p>
      </dgm:t>
    </dgm:pt>
    <dgm:pt modelId="{AF061AAD-3D15-4989-852D-8ECBCF462ED5}" type="parTrans" cxnId="{48BEC7FD-C31A-48CC-81CA-7E9408E37AD4}">
      <dgm:prSet/>
      <dgm:spPr/>
      <dgm:t>
        <a:bodyPr/>
        <a:lstStyle/>
        <a:p>
          <a:endParaRPr lang="it-IT" sz="1400"/>
        </a:p>
      </dgm:t>
    </dgm:pt>
    <dgm:pt modelId="{2C4FED80-7E98-4236-A337-A5FE045FA11B}" type="sibTrans" cxnId="{48BEC7FD-C31A-48CC-81CA-7E9408E37AD4}">
      <dgm:prSet/>
      <dgm:spPr/>
      <dgm:t>
        <a:bodyPr/>
        <a:lstStyle/>
        <a:p>
          <a:endParaRPr lang="it-IT" sz="1400"/>
        </a:p>
      </dgm:t>
    </dgm:pt>
    <dgm:pt modelId="{0CD4A982-140D-47C8-AF72-60FFE93DC6CB}">
      <dgm:prSet phldrT="[Testo]" custT="1"/>
      <dgm:spPr/>
      <dgm:t>
        <a:bodyPr/>
        <a:lstStyle/>
        <a:p>
          <a:r>
            <a:rPr lang="it-IT" sz="1800"/>
            <a:t>Per motivi di licenze, entro il 19.01.2023 dobbiamo migrare supporto.infn.it altrove</a:t>
          </a:r>
        </a:p>
      </dgm:t>
    </dgm:pt>
    <dgm:pt modelId="{58F8FA7A-4C72-4130-BDB0-9E1A2B1C4302}" type="parTrans" cxnId="{52143F28-E736-49C8-81B4-39E174709BDC}">
      <dgm:prSet/>
      <dgm:spPr/>
      <dgm:t>
        <a:bodyPr/>
        <a:lstStyle/>
        <a:p>
          <a:endParaRPr lang="it-IT" sz="1400"/>
        </a:p>
      </dgm:t>
    </dgm:pt>
    <dgm:pt modelId="{EB9E5A95-4403-45A6-8C43-52D5EDB5AAC3}" type="sibTrans" cxnId="{52143F28-E736-49C8-81B4-39E174709BDC}">
      <dgm:prSet/>
      <dgm:spPr/>
      <dgm:t>
        <a:bodyPr/>
        <a:lstStyle/>
        <a:p>
          <a:endParaRPr lang="it-IT" sz="1400"/>
        </a:p>
      </dgm:t>
    </dgm:pt>
    <dgm:pt modelId="{1502756C-2534-42DD-8E0A-EEDF19ECA8AD}">
      <dgm:prSet phldrT="[Testo]" custT="1"/>
      <dgm:spPr/>
      <dgm:t>
        <a:bodyPr/>
        <a:lstStyle/>
        <a:p>
          <a:r>
            <a:rPr lang="it-IT" sz="2000"/>
            <a:t>JSM e prodotti </a:t>
          </a:r>
          <a:r>
            <a:rPr lang="it-IT" sz="2000" err="1"/>
            <a:t>Atlassian</a:t>
          </a:r>
          <a:r>
            <a:rPr lang="it-IT" sz="2000"/>
            <a:t> - proposta</a:t>
          </a:r>
        </a:p>
      </dgm:t>
    </dgm:pt>
    <dgm:pt modelId="{EDD68A67-D533-4837-B707-4B1B16125314}" type="parTrans" cxnId="{5B8072AD-B36E-4F24-9932-593D1BA220D7}">
      <dgm:prSet/>
      <dgm:spPr/>
      <dgm:t>
        <a:bodyPr/>
        <a:lstStyle/>
        <a:p>
          <a:endParaRPr lang="it-IT" sz="1400"/>
        </a:p>
      </dgm:t>
    </dgm:pt>
    <dgm:pt modelId="{FBEF1CAD-49A9-48F0-923F-FAFFDA7610BE}" type="sibTrans" cxnId="{5B8072AD-B36E-4F24-9932-593D1BA220D7}">
      <dgm:prSet/>
      <dgm:spPr/>
      <dgm:t>
        <a:bodyPr/>
        <a:lstStyle/>
        <a:p>
          <a:endParaRPr lang="it-IT" sz="1400"/>
        </a:p>
      </dgm:t>
    </dgm:pt>
    <dgm:pt modelId="{D5CE0369-A227-4E79-ADE3-838A9234BDFD}">
      <dgm:prSet phldrT="[Testo]" phldr="1" custT="1"/>
      <dgm:spPr/>
      <dgm:t>
        <a:bodyPr/>
        <a:lstStyle/>
        <a:p>
          <a:endParaRPr lang="it-IT" sz="1800">
            <a:solidFill>
              <a:schemeClr val="bg1"/>
            </a:solidFill>
          </a:endParaRPr>
        </a:p>
      </dgm:t>
    </dgm:pt>
    <dgm:pt modelId="{81708484-F016-4C1C-8C51-43E1954E3E80}" type="parTrans" cxnId="{A1C1C6DB-785F-412C-9815-D49400A5BF1B}">
      <dgm:prSet/>
      <dgm:spPr/>
      <dgm:t>
        <a:bodyPr/>
        <a:lstStyle/>
        <a:p>
          <a:endParaRPr lang="it-IT" sz="1400"/>
        </a:p>
      </dgm:t>
    </dgm:pt>
    <dgm:pt modelId="{7E67E0DA-9DC3-4CD6-8A16-B46862B5F9A7}" type="sibTrans" cxnId="{A1C1C6DB-785F-412C-9815-D49400A5BF1B}">
      <dgm:prSet/>
      <dgm:spPr/>
      <dgm:t>
        <a:bodyPr/>
        <a:lstStyle/>
        <a:p>
          <a:endParaRPr lang="it-IT" sz="1400"/>
        </a:p>
      </dgm:t>
    </dgm:pt>
    <dgm:pt modelId="{4AD73D8A-3573-42A7-A89F-C00F9887AED7}">
      <dgm:prSet custT="1"/>
      <dgm:spPr/>
      <dgm:t>
        <a:bodyPr/>
        <a:lstStyle/>
        <a:p>
          <a:r>
            <a:rPr lang="it-IT" sz="1800"/>
            <a:t>Dismissione quanto prima del portale Java iam.assistenza.it</a:t>
          </a:r>
        </a:p>
      </dgm:t>
    </dgm:pt>
    <dgm:pt modelId="{9A9A42F9-DF8F-4898-BAE2-421BE24FBBE4}" type="parTrans" cxnId="{3C6AB17D-0EF0-4E82-A568-49FEE6D7573C}">
      <dgm:prSet/>
      <dgm:spPr/>
      <dgm:t>
        <a:bodyPr/>
        <a:lstStyle/>
        <a:p>
          <a:endParaRPr lang="it-IT" sz="1400"/>
        </a:p>
      </dgm:t>
    </dgm:pt>
    <dgm:pt modelId="{9AEAC8E4-727C-4270-BC88-839FBDF0D638}" type="sibTrans" cxnId="{3C6AB17D-0EF0-4E82-A568-49FEE6D7573C}">
      <dgm:prSet/>
      <dgm:spPr/>
      <dgm:t>
        <a:bodyPr/>
        <a:lstStyle/>
        <a:p>
          <a:endParaRPr lang="it-IT" sz="1400"/>
        </a:p>
      </dgm:t>
    </dgm:pt>
    <dgm:pt modelId="{84D859D1-AD66-4734-A668-010FA29AC2F8}">
      <dgm:prSet custT="1"/>
      <dgm:spPr/>
      <dgm:t>
        <a:bodyPr/>
        <a:lstStyle/>
        <a:p>
          <a:r>
            <a:rPr lang="it-IT" sz="1800"/>
            <a:t>JSM è sempre più usato nel mondo INFN (calcolo locale, servizi tecnici)</a:t>
          </a:r>
        </a:p>
      </dgm:t>
    </dgm:pt>
    <dgm:pt modelId="{D0B6F1FD-6A28-44BB-80BC-5324E87B673D}" type="parTrans" cxnId="{94E9C188-CB49-4902-A1DB-D084FEDF29E3}">
      <dgm:prSet/>
      <dgm:spPr/>
      <dgm:t>
        <a:bodyPr/>
        <a:lstStyle/>
        <a:p>
          <a:endParaRPr lang="it-IT" sz="1400"/>
        </a:p>
      </dgm:t>
    </dgm:pt>
    <dgm:pt modelId="{CEE70F41-EC49-41A7-8ED2-397111A131A1}" type="sibTrans" cxnId="{94E9C188-CB49-4902-A1DB-D084FEDF29E3}">
      <dgm:prSet/>
      <dgm:spPr/>
      <dgm:t>
        <a:bodyPr/>
        <a:lstStyle/>
        <a:p>
          <a:endParaRPr lang="it-IT" sz="1400"/>
        </a:p>
      </dgm:t>
    </dgm:pt>
    <dgm:pt modelId="{9CD20178-DC02-4ECE-A68B-879D177BD673}">
      <dgm:prSet custT="1"/>
      <dgm:spPr/>
      <dgm:t>
        <a:bodyPr/>
        <a:lstStyle/>
        <a:p>
          <a:r>
            <a:rPr lang="it-IT" sz="1800"/>
            <a:t>Per compatibilità e conoscenza con i sistemi esistenti e ottimizzazione licenze e plugin</a:t>
          </a:r>
        </a:p>
      </dgm:t>
    </dgm:pt>
    <dgm:pt modelId="{D3A404F0-3390-4D0A-A9F9-4F06067A1D87}" type="parTrans" cxnId="{A23B7B3F-C00A-456A-983E-03BEDD73D591}">
      <dgm:prSet/>
      <dgm:spPr/>
      <dgm:t>
        <a:bodyPr/>
        <a:lstStyle/>
        <a:p>
          <a:endParaRPr lang="it-IT" sz="1400"/>
        </a:p>
      </dgm:t>
    </dgm:pt>
    <dgm:pt modelId="{8B3E7D59-EF98-4D73-8A23-34CFF567C5D6}" type="sibTrans" cxnId="{A23B7B3F-C00A-456A-983E-03BEDD73D591}">
      <dgm:prSet/>
      <dgm:spPr/>
      <dgm:t>
        <a:bodyPr/>
        <a:lstStyle/>
        <a:p>
          <a:endParaRPr lang="it-IT" sz="1400"/>
        </a:p>
      </dgm:t>
    </dgm:pt>
    <dgm:pt modelId="{AEC95BE7-A4A5-4397-9DE7-EFD554ECECE9}" type="pres">
      <dgm:prSet presAssocID="{188DA76D-DAC5-4F4C-B6F7-93A0BBF653D6}" presName="linear" presStyleCnt="0">
        <dgm:presLayoutVars>
          <dgm:animLvl val="lvl"/>
          <dgm:resizeHandles val="exact"/>
        </dgm:presLayoutVars>
      </dgm:prSet>
      <dgm:spPr/>
    </dgm:pt>
    <dgm:pt modelId="{C48B2E7E-41D1-4B07-972A-D2A367A7178E}" type="pres">
      <dgm:prSet presAssocID="{D9C0BD91-0271-428C-A771-B76E6399DD14}" presName="parentText" presStyleLbl="node1" presStyleIdx="0" presStyleCnt="2" custScaleY="51912">
        <dgm:presLayoutVars>
          <dgm:chMax val="0"/>
          <dgm:bulletEnabled val="1"/>
        </dgm:presLayoutVars>
      </dgm:prSet>
      <dgm:spPr/>
    </dgm:pt>
    <dgm:pt modelId="{8EAAC39A-2A71-4E9D-95C3-B02254848335}" type="pres">
      <dgm:prSet presAssocID="{D9C0BD91-0271-428C-A771-B76E6399DD14}" presName="childText" presStyleLbl="revTx" presStyleIdx="0" presStyleCnt="2">
        <dgm:presLayoutVars>
          <dgm:bulletEnabled val="1"/>
        </dgm:presLayoutVars>
      </dgm:prSet>
      <dgm:spPr/>
    </dgm:pt>
    <dgm:pt modelId="{999182B3-79AF-4546-BA68-081314A8E204}" type="pres">
      <dgm:prSet presAssocID="{1502756C-2534-42DD-8E0A-EEDF19ECA8AD}" presName="parentText" presStyleLbl="node1" presStyleIdx="1" presStyleCnt="2" custScaleY="45612" custLinFactNeighborX="-8398" custLinFactNeighborY="2239">
        <dgm:presLayoutVars>
          <dgm:chMax val="0"/>
          <dgm:bulletEnabled val="1"/>
        </dgm:presLayoutVars>
      </dgm:prSet>
      <dgm:spPr/>
    </dgm:pt>
    <dgm:pt modelId="{667159D5-0CF6-4273-841B-D0AA427255BD}" type="pres">
      <dgm:prSet presAssocID="{1502756C-2534-42DD-8E0A-EEDF19ECA8A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5172870F-2B9E-4411-B032-23459514C08E}" type="presOf" srcId="{9CD20178-DC02-4ECE-A68B-879D177BD673}" destId="{8EAAC39A-2A71-4E9D-95C3-B02254848335}" srcOrd="0" destOrd="3" presId="urn:microsoft.com/office/officeart/2005/8/layout/vList2"/>
    <dgm:cxn modelId="{59FD5A1C-D5B3-4544-B8A4-A3E3A36706E5}" type="presOf" srcId="{4AD73D8A-3573-42A7-A89F-C00F9887AED7}" destId="{8EAAC39A-2A71-4E9D-95C3-B02254848335}" srcOrd="0" destOrd="1" presId="urn:microsoft.com/office/officeart/2005/8/layout/vList2"/>
    <dgm:cxn modelId="{52143F28-E736-49C8-81B4-39E174709BDC}" srcId="{D9C0BD91-0271-428C-A771-B76E6399DD14}" destId="{0CD4A982-140D-47C8-AF72-60FFE93DC6CB}" srcOrd="0" destOrd="0" parTransId="{58F8FA7A-4C72-4130-BDB0-9E1A2B1C4302}" sibTransId="{EB9E5A95-4403-45A6-8C43-52D5EDB5AAC3}"/>
    <dgm:cxn modelId="{A23B7B3F-C00A-456A-983E-03BEDD73D591}" srcId="{D9C0BD91-0271-428C-A771-B76E6399DD14}" destId="{9CD20178-DC02-4ECE-A68B-879D177BD673}" srcOrd="3" destOrd="0" parTransId="{D3A404F0-3390-4D0A-A9F9-4F06067A1D87}" sibTransId="{8B3E7D59-EF98-4D73-8A23-34CFF567C5D6}"/>
    <dgm:cxn modelId="{ABEB2972-F970-455D-906A-70ECF5423A0C}" type="presOf" srcId="{188DA76D-DAC5-4F4C-B6F7-93A0BBF653D6}" destId="{AEC95BE7-A4A5-4397-9DE7-EFD554ECECE9}" srcOrd="0" destOrd="0" presId="urn:microsoft.com/office/officeart/2005/8/layout/vList2"/>
    <dgm:cxn modelId="{B853B759-DA86-469D-80B8-25B5B60F4D8A}" type="presOf" srcId="{D5CE0369-A227-4E79-ADE3-838A9234BDFD}" destId="{667159D5-0CF6-4273-841B-D0AA427255BD}" srcOrd="0" destOrd="0" presId="urn:microsoft.com/office/officeart/2005/8/layout/vList2"/>
    <dgm:cxn modelId="{3C6AB17D-0EF0-4E82-A568-49FEE6D7573C}" srcId="{D9C0BD91-0271-428C-A771-B76E6399DD14}" destId="{4AD73D8A-3573-42A7-A89F-C00F9887AED7}" srcOrd="1" destOrd="0" parTransId="{9A9A42F9-DF8F-4898-BAE2-421BE24FBBE4}" sibTransId="{9AEAC8E4-727C-4270-BC88-839FBDF0D638}"/>
    <dgm:cxn modelId="{94E9C188-CB49-4902-A1DB-D084FEDF29E3}" srcId="{D9C0BD91-0271-428C-A771-B76E6399DD14}" destId="{84D859D1-AD66-4734-A668-010FA29AC2F8}" srcOrd="2" destOrd="0" parTransId="{D0B6F1FD-6A28-44BB-80BC-5324E87B673D}" sibTransId="{CEE70F41-EC49-41A7-8ED2-397111A131A1}"/>
    <dgm:cxn modelId="{36F416A7-FC85-4B3F-B1CD-89BBB0423159}" type="presOf" srcId="{0CD4A982-140D-47C8-AF72-60FFE93DC6CB}" destId="{8EAAC39A-2A71-4E9D-95C3-B02254848335}" srcOrd="0" destOrd="0" presId="urn:microsoft.com/office/officeart/2005/8/layout/vList2"/>
    <dgm:cxn modelId="{7B3838A7-C1BE-4496-9B22-2E1BA9C403C2}" type="presOf" srcId="{84D859D1-AD66-4734-A668-010FA29AC2F8}" destId="{8EAAC39A-2A71-4E9D-95C3-B02254848335}" srcOrd="0" destOrd="2" presId="urn:microsoft.com/office/officeart/2005/8/layout/vList2"/>
    <dgm:cxn modelId="{591797AA-433B-44CB-991F-69DC3E7ED4D2}" type="presOf" srcId="{1502756C-2534-42DD-8E0A-EEDF19ECA8AD}" destId="{999182B3-79AF-4546-BA68-081314A8E204}" srcOrd="0" destOrd="0" presId="urn:microsoft.com/office/officeart/2005/8/layout/vList2"/>
    <dgm:cxn modelId="{5B8072AD-B36E-4F24-9932-593D1BA220D7}" srcId="{188DA76D-DAC5-4F4C-B6F7-93A0BBF653D6}" destId="{1502756C-2534-42DD-8E0A-EEDF19ECA8AD}" srcOrd="1" destOrd="0" parTransId="{EDD68A67-D533-4837-B707-4B1B16125314}" sibTransId="{FBEF1CAD-49A9-48F0-923F-FAFFDA7610BE}"/>
    <dgm:cxn modelId="{B7A317B7-4223-4C7F-AA48-399B96697FB8}" type="presOf" srcId="{D9C0BD91-0271-428C-A771-B76E6399DD14}" destId="{C48B2E7E-41D1-4B07-972A-D2A367A7178E}" srcOrd="0" destOrd="0" presId="urn:microsoft.com/office/officeart/2005/8/layout/vList2"/>
    <dgm:cxn modelId="{A1C1C6DB-785F-412C-9815-D49400A5BF1B}" srcId="{1502756C-2534-42DD-8E0A-EEDF19ECA8AD}" destId="{D5CE0369-A227-4E79-ADE3-838A9234BDFD}" srcOrd="0" destOrd="0" parTransId="{81708484-F016-4C1C-8C51-43E1954E3E80}" sibTransId="{7E67E0DA-9DC3-4CD6-8A16-B46862B5F9A7}"/>
    <dgm:cxn modelId="{48BEC7FD-C31A-48CC-81CA-7E9408E37AD4}" srcId="{188DA76D-DAC5-4F4C-B6F7-93A0BBF653D6}" destId="{D9C0BD91-0271-428C-A771-B76E6399DD14}" srcOrd="0" destOrd="0" parTransId="{AF061AAD-3D15-4989-852D-8ECBCF462ED5}" sibTransId="{2C4FED80-7E98-4236-A337-A5FE045FA11B}"/>
    <dgm:cxn modelId="{3C9C852F-55E2-4558-8E3B-AE9261FDBA7B}" type="presParOf" srcId="{AEC95BE7-A4A5-4397-9DE7-EFD554ECECE9}" destId="{C48B2E7E-41D1-4B07-972A-D2A367A7178E}" srcOrd="0" destOrd="0" presId="urn:microsoft.com/office/officeart/2005/8/layout/vList2"/>
    <dgm:cxn modelId="{83D573EB-81A8-42EE-B7AA-1CE6015EDD57}" type="presParOf" srcId="{AEC95BE7-A4A5-4397-9DE7-EFD554ECECE9}" destId="{8EAAC39A-2A71-4E9D-95C3-B02254848335}" srcOrd="1" destOrd="0" presId="urn:microsoft.com/office/officeart/2005/8/layout/vList2"/>
    <dgm:cxn modelId="{A21CCFC5-E550-445C-B8E8-B6DAADCCE4E1}" type="presParOf" srcId="{AEC95BE7-A4A5-4397-9DE7-EFD554ECECE9}" destId="{999182B3-79AF-4546-BA68-081314A8E204}" srcOrd="2" destOrd="0" presId="urn:microsoft.com/office/officeart/2005/8/layout/vList2"/>
    <dgm:cxn modelId="{F3F4EBEC-52AA-491A-962F-DFFF9E1203D0}" type="presParOf" srcId="{AEC95BE7-A4A5-4397-9DE7-EFD554ECECE9}" destId="{667159D5-0CF6-4273-841B-D0AA427255B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8B2E7E-41D1-4B07-972A-D2A367A7178E}">
      <dsp:nvSpPr>
        <dsp:cNvPr id="0" name=""/>
        <dsp:cNvSpPr/>
      </dsp:nvSpPr>
      <dsp:spPr>
        <a:xfrm>
          <a:off x="0" y="164992"/>
          <a:ext cx="9947203" cy="6316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Necessità e opportunità</a:t>
          </a:r>
        </a:p>
      </dsp:txBody>
      <dsp:txXfrm>
        <a:off x="30835" y="195827"/>
        <a:ext cx="9885533" cy="569995"/>
      </dsp:txXfrm>
    </dsp:sp>
    <dsp:sp modelId="{8EAAC39A-2A71-4E9D-95C3-B02254848335}">
      <dsp:nvSpPr>
        <dsp:cNvPr id="0" name=""/>
        <dsp:cNvSpPr/>
      </dsp:nvSpPr>
      <dsp:spPr>
        <a:xfrm>
          <a:off x="0" y="796657"/>
          <a:ext cx="9947203" cy="11773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82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Per motivi di licenze, entro il 19.01.2023 dobbiamo migrare supporto.infn.it altrove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Dismissione quanto prima del portale Java iam.assistenza.it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JSM è sempre più usato nel mondo INFN (calcolo locale, servizi tecnici)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it-IT" sz="1800" kern="1200"/>
            <a:t>Per compatibilità e conoscenza con i sistemi esistenti e ottimizzazione licenze e plugin</a:t>
          </a:r>
        </a:p>
      </dsp:txBody>
      <dsp:txXfrm>
        <a:off x="0" y="796657"/>
        <a:ext cx="9947203" cy="1177312"/>
      </dsp:txXfrm>
    </dsp:sp>
    <dsp:sp modelId="{999182B3-79AF-4546-BA68-081314A8E204}">
      <dsp:nvSpPr>
        <dsp:cNvPr id="0" name=""/>
        <dsp:cNvSpPr/>
      </dsp:nvSpPr>
      <dsp:spPr>
        <a:xfrm>
          <a:off x="0" y="1998070"/>
          <a:ext cx="9947203" cy="55500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/>
            <a:t>JSM e prodotti </a:t>
          </a:r>
          <a:r>
            <a:rPr lang="it-IT" sz="2000" kern="1200" err="1"/>
            <a:t>Atlassian</a:t>
          </a:r>
          <a:r>
            <a:rPr lang="it-IT" sz="2000" kern="1200"/>
            <a:t> - proposta</a:t>
          </a:r>
        </a:p>
      </dsp:txBody>
      <dsp:txXfrm>
        <a:off x="27093" y="2025163"/>
        <a:ext cx="9893017" cy="500820"/>
      </dsp:txXfrm>
    </dsp:sp>
    <dsp:sp modelId="{667159D5-0CF6-4273-841B-D0AA427255BD}">
      <dsp:nvSpPr>
        <dsp:cNvPr id="0" name=""/>
        <dsp:cNvSpPr/>
      </dsp:nvSpPr>
      <dsp:spPr>
        <a:xfrm>
          <a:off x="0" y="2528976"/>
          <a:ext cx="9947203" cy="10764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5824" tIns="22860" rIns="128016" bIns="2286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it-IT" sz="1800" kern="1200">
            <a:solidFill>
              <a:schemeClr val="bg1"/>
            </a:solidFill>
          </a:endParaRPr>
        </a:p>
      </dsp:txBody>
      <dsp:txXfrm>
        <a:off x="0" y="2528976"/>
        <a:ext cx="9947203" cy="10764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0E27BF-6AB0-4538-99AA-85C8EE87BED3}" type="datetimeFigureOut">
              <a:rPr lang="it-IT" smtClean="0"/>
              <a:t>08/06/2022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38ACA-06DB-4CEE-B266-53A85E73CB0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21308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Tutto il nostro lavoro è pensato per lavorare meglio, in maniera più organizzata e potenzialmente meno e con più valore. </a:t>
            </a:r>
          </a:p>
          <a:p>
            <a:r>
              <a:rPr lang="it-IT"/>
              <a:t>Sono tutti requisiti che vogliamo, indipendentemente dal prodotto: se domani lo cambiamo, manteniamo come vogliamo lavorare. </a:t>
            </a:r>
          </a:p>
          <a:p>
            <a:endParaRPr lang="it-IT"/>
          </a:p>
          <a:p>
            <a:r>
              <a:rPr lang="it-IT"/>
              <a:t>Situazione di dicembre:</a:t>
            </a:r>
          </a:p>
          <a:p>
            <a:r>
              <a:rPr lang="it-IT"/>
              <a:t>-&gt; Numero di ticket aperti molto consistente -762</a:t>
            </a:r>
          </a:p>
          <a:p>
            <a:r>
              <a:rPr lang="it-IT"/>
              <a:t>   Di cui </a:t>
            </a:r>
            <a:r>
              <a:rPr lang="it-IT" err="1"/>
              <a:t>tkt</a:t>
            </a:r>
            <a:r>
              <a:rPr lang="it-IT"/>
              <a:t> aperti prima del 1.1.2021 alto 579</a:t>
            </a:r>
          </a:p>
          <a:p>
            <a:r>
              <a:rPr lang="it-IT"/>
              <a:t>   su progetti gestiti dalla DSI prima del 1.1.2021 389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81013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Corso erogato in più sessioni dal 25-2 al 8-4.</a:t>
            </a:r>
          </a:p>
          <a:p>
            <a:r>
              <a:rPr lang="it-IT" dirty="0"/>
              <a:t>Periodo di osservazione più breve ma il sentore anche in questo caso è di una </a:t>
            </a:r>
            <a:r>
              <a:rPr lang="it-IT" dirty="0" err="1"/>
              <a:t>diminuizione</a:t>
            </a:r>
            <a:r>
              <a:rPr lang="it-IT" dirty="0"/>
              <a:t> del numero di ticket aperti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4508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JSM = supporto utente</a:t>
            </a:r>
          </a:p>
          <a:p>
            <a:r>
              <a:rPr lang="it-IT" err="1"/>
              <a:t>Jira</a:t>
            </a:r>
            <a:r>
              <a:rPr lang="it-IT"/>
              <a:t> = censimento requisiti e documentazione </a:t>
            </a:r>
            <a:r>
              <a:rPr lang="it-IT" err="1"/>
              <a:t>sw</a:t>
            </a:r>
            <a:endParaRPr lang="it-IT"/>
          </a:p>
          <a:p>
            <a:r>
              <a:rPr lang="it-IT" err="1"/>
              <a:t>Confluence</a:t>
            </a:r>
            <a:r>
              <a:rPr lang="it-IT"/>
              <a:t> = knowledge base e trasparenza</a:t>
            </a:r>
          </a:p>
          <a:p>
            <a:r>
              <a:rPr lang="it-IT" err="1"/>
              <a:t>Baltig</a:t>
            </a:r>
            <a:r>
              <a:rPr lang="it-IT"/>
              <a:t>-SVN = testing, </a:t>
            </a:r>
            <a:r>
              <a:rPr lang="it-IT" err="1"/>
              <a:t>deploy</a:t>
            </a:r>
            <a:r>
              <a:rPr lang="it-IT"/>
              <a:t> e </a:t>
            </a:r>
            <a:r>
              <a:rPr lang="it-IT" err="1"/>
              <a:t>versioning</a:t>
            </a:r>
            <a:endParaRPr lang="it-IT"/>
          </a:p>
          <a:p>
            <a:endParaRPr lang="it-IT"/>
          </a:p>
          <a:p>
            <a:endParaRPr lang="it-IT"/>
          </a:p>
          <a:p>
            <a:r>
              <a:rPr lang="it-IT"/>
              <a:t>Service desk </a:t>
            </a:r>
            <a:r>
              <a:rPr lang="it-IT">
                <a:sym typeface="Wingdings" panose="05000000000000000000" pitchFamily="2" charset="2"/>
              </a:rPr>
              <a:t> assistenza utenti</a:t>
            </a:r>
          </a:p>
          <a:p>
            <a:r>
              <a:rPr lang="it-IT" err="1">
                <a:sym typeface="Wingdings" panose="05000000000000000000" pitchFamily="2" charset="2"/>
              </a:rPr>
              <a:t>Issue</a:t>
            </a:r>
            <a:r>
              <a:rPr lang="it-IT">
                <a:sym typeface="Wingdings" panose="05000000000000000000" pitchFamily="2" charset="2"/>
              </a:rPr>
              <a:t>-&gt; sviluppo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81642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0422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SSU monitora e sollecita per andare verso un servizio e quindi verso degli SLA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8250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95124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Numero di ticket non dei progetti di sviluppo precedenti al 1.1.2021</a:t>
            </a:r>
          </a:p>
          <a:p>
            <a:endParaRPr lang="it-IT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45089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Numero di ticket aperti e gestiti nel 2 livello</a:t>
            </a:r>
          </a:p>
          <a:p>
            <a:endParaRPr lang="it-IT" dirty="0"/>
          </a:p>
          <a:p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Andamento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annuale-&gt; Andamento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annuale-&gt;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PieChart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it-IT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TktAperti</a:t>
            </a:r>
            <a:r>
              <a:rPr lang="it-IT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(2liv)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Portale e Servizi Web è composte dalle componenti</a:t>
            </a:r>
          </a:p>
          <a:p>
            <a:pPr lvl="1"/>
            <a:r>
              <a:rPr lang="it-IT" dirty="0"/>
              <a:t>Altri servizi web </a:t>
            </a:r>
            <a:r>
              <a:rPr lang="it-IT" dirty="0">
                <a:sym typeface="Wingdings" panose="05000000000000000000" pitchFamily="2" charset="2"/>
              </a:rPr>
              <a:t> nessun </a:t>
            </a:r>
            <a:r>
              <a:rPr lang="it-IT" dirty="0" err="1">
                <a:sym typeface="Wingdings" panose="05000000000000000000" pitchFamily="2" charset="2"/>
              </a:rPr>
              <a:t>tkt</a:t>
            </a:r>
            <a:r>
              <a:rPr lang="it-IT" dirty="0">
                <a:sym typeface="Wingdings" panose="05000000000000000000" pitchFamily="2" charset="2"/>
              </a:rPr>
              <a:t> aperto</a:t>
            </a:r>
            <a:endParaRPr lang="it-IT" dirty="0"/>
          </a:p>
          <a:p>
            <a:pPr lvl="1"/>
            <a:r>
              <a:rPr lang="it-IT" dirty="0"/>
              <a:t>Ciclo Acquisti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2590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Corsi EBS e sistema Presenze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 err="1"/>
              <a:t>Resolution</a:t>
            </a:r>
            <a:r>
              <a:rPr lang="it-IT" dirty="0"/>
              <a:t> time: mostra il tempo medio di risoluzione dei ticket.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it-IT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/>
              <a:t>Nuovo Consuntivi messo in produzione ed attivata assistenza ad aprile 2021</a:t>
            </a:r>
          </a:p>
          <a:p>
            <a:endParaRPr lang="it-IT" dirty="0"/>
          </a:p>
          <a:p>
            <a:r>
              <a:rPr lang="it-IT" dirty="0"/>
              <a:t>Velocità di risoluzione dei ticket</a:t>
            </a:r>
          </a:p>
          <a:p>
            <a:r>
              <a:rPr lang="it-IT" dirty="0"/>
              <a:t>Picco sul mese di aprile </a:t>
            </a:r>
            <a:r>
              <a:rPr lang="it-IT" dirty="0">
                <a:sym typeface="Wingdings" panose="05000000000000000000" pitchFamily="2" charset="2"/>
              </a:rPr>
              <a:t> consuntivi???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468182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Il corso è stato erogato su due sessioni</a:t>
            </a:r>
          </a:p>
          <a:p>
            <a:r>
              <a:rPr lang="it-IT" dirty="0"/>
              <a:t>I Sessione: 8-9/11</a:t>
            </a:r>
          </a:p>
          <a:p>
            <a:r>
              <a:rPr lang="it-IT" dirty="0"/>
              <a:t>II Sessione: 29-30/11</a:t>
            </a:r>
          </a:p>
          <a:p>
            <a:r>
              <a:rPr lang="it-IT" dirty="0"/>
              <a:t>Periodo di osservazione 6 mesi….</a:t>
            </a:r>
          </a:p>
          <a:p>
            <a:r>
              <a:rPr lang="it-IT" dirty="0"/>
              <a:t>Dopo le 2 sessioni il </a:t>
            </a:r>
            <a:r>
              <a:rPr lang="it-IT" dirty="0" err="1"/>
              <a:t>num</a:t>
            </a:r>
            <a:r>
              <a:rPr lang="it-IT" dirty="0"/>
              <a:t>. di ticket aperti è diminuito se paragonato allo stesso periodo di osservazione dell’anno precedente.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Filtro: </a:t>
            </a:r>
            <a:r>
              <a:rPr lang="en-US" dirty="0"/>
              <a:t>project = "Area del </a:t>
            </a:r>
            <a:r>
              <a:rPr lang="en-US" dirty="0" err="1"/>
              <a:t>Personale</a:t>
            </a:r>
            <a:r>
              <a:rPr lang="en-US" dirty="0"/>
              <a:t>" AND component in ("</a:t>
            </a:r>
            <a:r>
              <a:rPr lang="en-US" dirty="0" err="1"/>
              <a:t>Cartellino</a:t>
            </a:r>
            <a:r>
              <a:rPr lang="en-US" dirty="0"/>
              <a:t> Web", "Backoffice </a:t>
            </a:r>
            <a:r>
              <a:rPr lang="en-US" dirty="0" err="1"/>
              <a:t>Presenze</a:t>
            </a:r>
            <a:r>
              <a:rPr lang="en-US" dirty="0"/>
              <a:t>") AND </a:t>
            </a:r>
            <a:r>
              <a:rPr lang="en-US" dirty="0" err="1"/>
              <a:t>createdDate</a:t>
            </a:r>
            <a:r>
              <a:rPr lang="en-US" dirty="0"/>
              <a:t> &gt;= -156w ORDER BY created ASC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197474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Il corso è stato erogato su due sessioni</a:t>
            </a:r>
          </a:p>
          <a:p>
            <a:r>
              <a:rPr lang="it-IT"/>
              <a:t>I Sessione: 8-9/11</a:t>
            </a:r>
          </a:p>
          <a:p>
            <a:r>
              <a:rPr lang="it-IT"/>
              <a:t>II Sessione: 29-30/11</a:t>
            </a:r>
          </a:p>
          <a:p>
            <a:r>
              <a:rPr lang="it-IT"/>
              <a:t>Periodo di osservazione 6 mesi….</a:t>
            </a:r>
          </a:p>
          <a:p>
            <a:r>
              <a:rPr lang="it-IT"/>
              <a:t>Dopo le 2 sessioni il </a:t>
            </a:r>
            <a:r>
              <a:rPr lang="it-IT" err="1"/>
              <a:t>num</a:t>
            </a:r>
            <a:r>
              <a:rPr lang="it-IT"/>
              <a:t>. di ticket aperti è diminuito se paragonato allo stesso periodo di osservazione dell’anno precedente.</a:t>
            </a:r>
          </a:p>
          <a:p>
            <a:endParaRPr lang="it-IT"/>
          </a:p>
          <a:p>
            <a:endParaRPr lang="it-IT"/>
          </a:p>
          <a:p>
            <a:r>
              <a:rPr lang="it-IT"/>
              <a:t>Filtro: </a:t>
            </a:r>
            <a:r>
              <a:rPr lang="en-US"/>
              <a:t>project = "Area del </a:t>
            </a:r>
            <a:r>
              <a:rPr lang="en-US" err="1"/>
              <a:t>Personale</a:t>
            </a:r>
            <a:r>
              <a:rPr lang="en-US"/>
              <a:t>" AND component in ("</a:t>
            </a:r>
            <a:r>
              <a:rPr lang="en-US" err="1"/>
              <a:t>Cartellino</a:t>
            </a:r>
            <a:r>
              <a:rPr lang="en-US"/>
              <a:t> Web", "Backoffice </a:t>
            </a:r>
            <a:r>
              <a:rPr lang="en-US" err="1"/>
              <a:t>Presenze</a:t>
            </a:r>
            <a:r>
              <a:rPr lang="en-US"/>
              <a:t>") AND </a:t>
            </a:r>
            <a:r>
              <a:rPr lang="en-US" err="1"/>
              <a:t>createdDate</a:t>
            </a:r>
            <a:r>
              <a:rPr lang="en-US"/>
              <a:t> &gt;= -156w ORDER BY created ASC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F38ACA-06DB-4CEE-B266-53A85E73CB01}" type="slidenum">
              <a:rPr lang="it-IT" smtClean="0"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4242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8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11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zio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72156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393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heda nome 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32886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892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3266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1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36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0589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510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933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934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it-IT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57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53BEF823-48A5-43FC-BE03-E79964288B41}" type="datetimeFigureOut">
              <a:rPr lang="en-US" smtClean="0"/>
              <a:pPr algn="r"/>
              <a:t>6/8/2022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algn="ctr"/>
            <a:fld id="{D79E6812-DF0E-4B88-AFAA-EAC7168F54C0}" type="slidenum">
              <a:rPr lang="en-US" smtClean="0"/>
              <a:pPr algn="ctr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2.jpeg"/><Relationship Id="rId7" Type="http://schemas.openxmlformats.org/officeDocument/2006/relationships/diagramLayout" Target="../diagrams/layout1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.xml"/><Relationship Id="rId11" Type="http://schemas.openxmlformats.org/officeDocument/2006/relationships/image" Target="../media/image15.png"/><Relationship Id="rId5" Type="http://schemas.openxmlformats.org/officeDocument/2006/relationships/image" Target="../media/image14.png"/><Relationship Id="rId10" Type="http://schemas.microsoft.com/office/2007/relationships/diagramDrawing" Target="../diagrams/drawing1.xml"/><Relationship Id="rId4" Type="http://schemas.openxmlformats.org/officeDocument/2006/relationships/image" Target="../media/image13.jpeg"/><Relationship Id="rId9" Type="http://schemas.openxmlformats.org/officeDocument/2006/relationships/diagramColors" Target="../diagrams/colors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>
            <a:extLst>
              <a:ext uri="{FF2B5EF4-FFF2-40B4-BE49-F238E27FC236}">
                <a16:creationId xmlns:a16="http://schemas.microsoft.com/office/drawing/2014/main" id="{0B5F7E3B-C5F1-40E0-A491-558BAFBC11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241804" y="1460500"/>
            <a:ext cx="0" cy="3937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olo 1">
            <a:extLst>
              <a:ext uri="{FF2B5EF4-FFF2-40B4-BE49-F238E27FC236}">
                <a16:creationId xmlns:a16="http://schemas.microsoft.com/office/drawing/2014/main" id="{08E45AF0-1719-430F-8BFB-2CA28758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816638"/>
            <a:ext cx="3598335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r>
              <a:rPr lang="en-US"/>
              <a:t>I </a:t>
            </a:r>
            <a:r>
              <a:rPr lang="en-US" err="1"/>
              <a:t>nostri</a:t>
            </a:r>
            <a:r>
              <a:rPr lang="en-US"/>
              <a:t> </a:t>
            </a:r>
            <a:r>
              <a:rPr lang="en-US" err="1"/>
              <a:t>sistemi</a:t>
            </a:r>
            <a:r>
              <a:rPr lang="en-US"/>
              <a:t> </a:t>
            </a:r>
            <a:br>
              <a:rPr lang="en-US"/>
            </a:br>
            <a:r>
              <a:rPr lang="en-US"/>
              <a:t>di ticketing: </a:t>
            </a:r>
            <a:r>
              <a:rPr lang="en-US" err="1"/>
              <a:t>presente</a:t>
            </a:r>
            <a:r>
              <a:rPr lang="en-US"/>
              <a:t> e </a:t>
            </a:r>
            <a:r>
              <a:rPr lang="en-US" err="1"/>
              <a:t>futuro</a:t>
            </a:r>
            <a:endParaRPr lang="en-US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842310D6-AABF-4688-A19B-CA0A3A379D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4295" y="816638"/>
            <a:ext cx="4619706" cy="52247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b="1" dirty="0" err="1"/>
              <a:t>Servizio</a:t>
            </a:r>
            <a:r>
              <a:rPr lang="en-US" b="1" dirty="0"/>
              <a:t> Data Warehouse e </a:t>
            </a:r>
            <a:r>
              <a:rPr lang="en-US" b="1" dirty="0" err="1"/>
              <a:t>Supporto</a:t>
            </a:r>
            <a:r>
              <a:rPr lang="en-US" b="1" dirty="0"/>
              <a:t> </a:t>
            </a:r>
            <a:r>
              <a:rPr lang="en-US" b="1" dirty="0" err="1"/>
              <a:t>all’Utenza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1600" dirty="0" err="1"/>
              <a:t>A.Moni</a:t>
            </a:r>
            <a:r>
              <a:rPr lang="en-US" sz="1600" dirty="0"/>
              <a:t> – B. Demin – L. Lancia</a:t>
            </a:r>
          </a:p>
        </p:txBody>
      </p:sp>
    </p:spTree>
    <p:extLst>
      <p:ext uri="{BB962C8B-B14F-4D97-AF65-F5344CB8AC3E}">
        <p14:creationId xmlns:p14="http://schemas.microsoft.com/office/powerpoint/2010/main" val="76089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05B2E-A65A-96A5-2D6A-151E3696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Effetto Corsi - Presenze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4F106135-293D-625D-C31B-A792368EE3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35002" y="1423396"/>
            <a:ext cx="7239000" cy="5181600"/>
          </a:xfr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9F87B43-6219-7FC3-7074-4CEDEF1E4E16}"/>
              </a:ext>
            </a:extLst>
          </p:cNvPr>
          <p:cNvSpPr/>
          <p:nvPr/>
        </p:nvSpPr>
        <p:spPr>
          <a:xfrm>
            <a:off x="4671238" y="1779181"/>
            <a:ext cx="1205023" cy="34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E3507B4B-0432-7D9F-314F-33F6861E6F99}"/>
              </a:ext>
            </a:extLst>
          </p:cNvPr>
          <p:cNvSpPr/>
          <p:nvPr/>
        </p:nvSpPr>
        <p:spPr>
          <a:xfrm>
            <a:off x="7421526" y="1779181"/>
            <a:ext cx="1205023" cy="34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80529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1505B2E-A65A-96A5-2D6A-151E36962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Effetto Corsi - Presenze (sul 2°livello)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9113885E-BC90-FF4A-2F7A-685B7C4AC3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24439" y="1398772"/>
            <a:ext cx="7380923" cy="5311140"/>
          </a:xfr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DC725FC5-94A0-92E3-1196-13C6767AE6FB}"/>
              </a:ext>
            </a:extLst>
          </p:cNvPr>
          <p:cNvSpPr/>
          <p:nvPr/>
        </p:nvSpPr>
        <p:spPr>
          <a:xfrm>
            <a:off x="4938683" y="1834840"/>
            <a:ext cx="1205023" cy="36243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A72C985D-3C35-7C24-A3F1-1560064AA2FD}"/>
              </a:ext>
            </a:extLst>
          </p:cNvPr>
          <p:cNvSpPr/>
          <p:nvPr/>
        </p:nvSpPr>
        <p:spPr>
          <a:xfrm>
            <a:off x="7744402" y="1930400"/>
            <a:ext cx="1205023" cy="34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0614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7334D4A-C9E9-4FB9-F328-A7E4CEDF1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Effetto Corsi – Oracle EBS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01DAB69F-B628-C14C-7636-57F31F103D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24417" y="1206205"/>
            <a:ext cx="7349585" cy="5354003"/>
          </a:xfr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2C21ED4D-66D5-7321-3A56-25C5DCA4B14F}"/>
              </a:ext>
            </a:extLst>
          </p:cNvPr>
          <p:cNvSpPr/>
          <p:nvPr/>
        </p:nvSpPr>
        <p:spPr>
          <a:xfrm>
            <a:off x="7747591" y="1930400"/>
            <a:ext cx="1020725" cy="3208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4532A828-E685-5152-C496-0CFC971F6C03}"/>
              </a:ext>
            </a:extLst>
          </p:cNvPr>
          <p:cNvSpPr/>
          <p:nvPr/>
        </p:nvSpPr>
        <p:spPr>
          <a:xfrm>
            <a:off x="6025116" y="1930400"/>
            <a:ext cx="921489" cy="320867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1914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o 9">
            <a:extLst>
              <a:ext uri="{FF2B5EF4-FFF2-40B4-BE49-F238E27FC236}">
                <a16:creationId xmlns:a16="http://schemas.microsoft.com/office/drawing/2014/main" id="{469721E0-6779-4BE1-B496-A3529AEEFABB}"/>
              </a:ext>
            </a:extLst>
          </p:cNvPr>
          <p:cNvGrpSpPr/>
          <p:nvPr/>
        </p:nvGrpSpPr>
        <p:grpSpPr>
          <a:xfrm>
            <a:off x="858833" y="4070556"/>
            <a:ext cx="2402782" cy="905256"/>
            <a:chOff x="677334" y="3525699"/>
            <a:chExt cx="2402782" cy="905256"/>
          </a:xfrm>
        </p:grpSpPr>
        <p:pic>
          <p:nvPicPr>
            <p:cNvPr id="3078" name="Picture 6" descr="Jira Service Management (@JiraServiceMgmt) / Twitter">
              <a:extLst>
                <a:ext uri="{FF2B5EF4-FFF2-40B4-BE49-F238E27FC236}">
                  <a16:creationId xmlns:a16="http://schemas.microsoft.com/office/drawing/2014/main" id="{DA13FF6F-7676-4D2A-ABCD-5F7E480D9D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334" y="3525699"/>
              <a:ext cx="905256" cy="905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9395CFCF-9132-4DFB-828A-244E44F6C355}"/>
                </a:ext>
              </a:extLst>
            </p:cNvPr>
            <p:cNvSpPr txBox="1"/>
            <p:nvPr/>
          </p:nvSpPr>
          <p:spPr>
            <a:xfrm>
              <a:off x="1582590" y="3655161"/>
              <a:ext cx="149752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err="1"/>
                <a:t>Jira</a:t>
              </a:r>
              <a:r>
                <a:rPr lang="it-IT"/>
                <a:t> Service</a:t>
              </a:r>
            </a:p>
            <a:p>
              <a:r>
                <a:rPr lang="it-IT"/>
                <a:t>Management</a:t>
              </a:r>
            </a:p>
          </p:txBody>
        </p:sp>
      </p:grpSp>
      <p:pic>
        <p:nvPicPr>
          <p:cNvPr id="3080" name="Picture 8" descr="Software Jira Logos - warehouse of software">
            <a:extLst>
              <a:ext uri="{FF2B5EF4-FFF2-40B4-BE49-F238E27FC236}">
                <a16:creationId xmlns:a16="http://schemas.microsoft.com/office/drawing/2014/main" id="{3F7E2BEA-5046-4211-A729-65A2F8D34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0854" y="3699006"/>
            <a:ext cx="1497526" cy="1497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>
            <a:extLst>
              <a:ext uri="{FF2B5EF4-FFF2-40B4-BE49-F238E27FC236}">
                <a16:creationId xmlns:a16="http://schemas.microsoft.com/office/drawing/2014/main" id="{A9724624-9F44-4183-905F-52C137F5D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652" y="5337998"/>
            <a:ext cx="2758073" cy="1532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387C327A-667B-4D2C-9A50-5B0A346AB3DC}"/>
              </a:ext>
            </a:extLst>
          </p:cNvPr>
          <p:cNvGraphicFramePr/>
          <p:nvPr/>
        </p:nvGraphicFramePr>
        <p:xfrm>
          <a:off x="386015" y="1111907"/>
          <a:ext cx="9947203" cy="3770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1" name="Freccia bidirezionale orizzontale 10">
            <a:extLst>
              <a:ext uri="{FF2B5EF4-FFF2-40B4-BE49-F238E27FC236}">
                <a16:creationId xmlns:a16="http://schemas.microsoft.com/office/drawing/2014/main" id="{142FE14D-B87B-4F68-A042-80F28739A84E}"/>
              </a:ext>
            </a:extLst>
          </p:cNvPr>
          <p:cNvSpPr/>
          <p:nvPr/>
        </p:nvSpPr>
        <p:spPr>
          <a:xfrm>
            <a:off x="3261615" y="4282506"/>
            <a:ext cx="1400653" cy="437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D882D474-7A2F-4E9B-B206-BF11EE15CBF1}"/>
              </a:ext>
            </a:extLst>
          </p:cNvPr>
          <p:cNvSpPr/>
          <p:nvPr/>
        </p:nvSpPr>
        <p:spPr>
          <a:xfrm rot="2340775">
            <a:off x="1884291" y="5389579"/>
            <a:ext cx="993088" cy="4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Freccia a destra 20">
            <a:extLst>
              <a:ext uri="{FF2B5EF4-FFF2-40B4-BE49-F238E27FC236}">
                <a16:creationId xmlns:a16="http://schemas.microsoft.com/office/drawing/2014/main" id="{BEFAAC95-0058-4663-BB40-4A17BF1CD7E3}"/>
              </a:ext>
            </a:extLst>
          </p:cNvPr>
          <p:cNvSpPr/>
          <p:nvPr/>
        </p:nvSpPr>
        <p:spPr>
          <a:xfrm rot="7750771">
            <a:off x="4608872" y="5389579"/>
            <a:ext cx="951306" cy="4047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ccia bidirezionale orizzontale 21">
            <a:extLst>
              <a:ext uri="{FF2B5EF4-FFF2-40B4-BE49-F238E27FC236}">
                <a16:creationId xmlns:a16="http://schemas.microsoft.com/office/drawing/2014/main" id="{9243398C-476C-4394-93E3-AE32A5476892}"/>
              </a:ext>
            </a:extLst>
          </p:cNvPr>
          <p:cNvSpPr/>
          <p:nvPr/>
        </p:nvSpPr>
        <p:spPr>
          <a:xfrm rot="1325487">
            <a:off x="5817548" y="4679750"/>
            <a:ext cx="2386197" cy="43796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CBA865D0-1A7E-47EE-BFE0-C5CD42348313}"/>
              </a:ext>
            </a:extLst>
          </p:cNvPr>
          <p:cNvGrpSpPr/>
          <p:nvPr/>
        </p:nvGrpSpPr>
        <p:grpSpPr>
          <a:xfrm>
            <a:off x="8143823" y="3976984"/>
            <a:ext cx="816521" cy="1074824"/>
            <a:chOff x="8037141" y="4576973"/>
            <a:chExt cx="816521" cy="1074824"/>
          </a:xfrm>
        </p:grpSpPr>
        <p:pic>
          <p:nvPicPr>
            <p:cNvPr id="3090" name="Picture 18" descr="Gitlab, original, logo Free Icon of Devicon">
              <a:extLst>
                <a:ext uri="{FF2B5EF4-FFF2-40B4-BE49-F238E27FC236}">
                  <a16:creationId xmlns:a16="http://schemas.microsoft.com/office/drawing/2014/main" id="{C7AD0044-8505-4838-AE14-D2C07B977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8037141" y="4576973"/>
              <a:ext cx="811322" cy="8113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6F91979A-7B12-4BFC-A753-44DB8327450B}"/>
                </a:ext>
              </a:extLst>
            </p:cNvPr>
            <p:cNvSpPr txBox="1"/>
            <p:nvPr/>
          </p:nvSpPr>
          <p:spPr>
            <a:xfrm>
              <a:off x="8079091" y="5282465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err="1"/>
                <a:t>baltig</a:t>
              </a:r>
              <a:endParaRPr lang="it-IT"/>
            </a:p>
          </p:txBody>
        </p:sp>
      </p:grpSp>
      <p:pic>
        <p:nvPicPr>
          <p:cNvPr id="1026" name="Picture 2" descr="Apache Subversion - Wikipedia">
            <a:extLst>
              <a:ext uri="{FF2B5EF4-FFF2-40B4-BE49-F238E27FC236}">
                <a16:creationId xmlns:a16="http://schemas.microsoft.com/office/drawing/2014/main" id="{75713B68-1B01-4B19-8984-A00DB7D9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198" y="5550343"/>
            <a:ext cx="774571" cy="668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7C2D2CF8-7ABE-48D3-ACAA-68A058DA42A4}"/>
              </a:ext>
            </a:extLst>
          </p:cNvPr>
          <p:cNvSpPr txBox="1"/>
          <p:nvPr/>
        </p:nvSpPr>
        <p:spPr>
          <a:xfrm>
            <a:off x="8290437" y="6117834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err="1"/>
              <a:t>svn</a:t>
            </a:r>
            <a:endParaRPr lang="it-IT"/>
          </a:p>
        </p:txBody>
      </p:sp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C8F94AE8-7468-4301-8501-6E1739F0869A}"/>
              </a:ext>
            </a:extLst>
          </p:cNvPr>
          <p:cNvSpPr txBox="1"/>
          <p:nvPr/>
        </p:nvSpPr>
        <p:spPr>
          <a:xfrm>
            <a:off x="985823" y="4937477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servicedesk.infn.it</a:t>
            </a: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C63FAF3C-87FC-4EE8-9F69-289745BF8459}"/>
              </a:ext>
            </a:extLst>
          </p:cNvPr>
          <p:cNvSpPr txBox="1"/>
          <p:nvPr/>
        </p:nvSpPr>
        <p:spPr>
          <a:xfrm>
            <a:off x="4649510" y="4873423"/>
            <a:ext cx="15135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issues.infn.it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5D579790-084E-4E5F-9258-1151BC20E197}"/>
              </a:ext>
            </a:extLst>
          </p:cNvPr>
          <p:cNvSpPr txBox="1"/>
          <p:nvPr/>
        </p:nvSpPr>
        <p:spPr>
          <a:xfrm>
            <a:off x="2597345" y="6296717"/>
            <a:ext cx="2052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/>
              <a:t>confluence.infn.it</a:t>
            </a:r>
          </a:p>
        </p:txBody>
      </p:sp>
      <p:sp>
        <p:nvSpPr>
          <p:cNvPr id="23" name="Titolo 1">
            <a:extLst>
              <a:ext uri="{FF2B5EF4-FFF2-40B4-BE49-F238E27FC236}">
                <a16:creationId xmlns:a16="http://schemas.microsoft.com/office/drawing/2014/main" id="{6B607184-F89E-462A-88B9-9008A8A97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514745"/>
            <a:ext cx="8530613" cy="659363"/>
          </a:xfrm>
        </p:spPr>
        <p:txBody>
          <a:bodyPr>
            <a:normAutofit/>
          </a:bodyPr>
          <a:lstStyle/>
          <a:p>
            <a:r>
              <a:rPr lang="it-IT"/>
              <a:t>MIGRAZIONE DEL SISTEMA DI TICKETING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E082805-7E0E-659D-1271-7EABA8B2912D}"/>
              </a:ext>
            </a:extLst>
          </p:cNvPr>
          <p:cNvSpPr/>
          <p:nvPr/>
        </p:nvSpPr>
        <p:spPr>
          <a:xfrm>
            <a:off x="572494" y="3872285"/>
            <a:ext cx="2877845" cy="14975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352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48B2E7E-41D1-4B07-972A-D2A367A71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graphicEl>
                                              <a:dgm id="{C48B2E7E-41D1-4B07-972A-D2A367A71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EAAC39A-2A71-4E9D-95C3-B022548483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graphicEl>
                                              <a:dgm id="{8EAAC39A-2A71-4E9D-95C3-B022548483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99182B3-79AF-4546-BA68-081314A8E2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graphicEl>
                                              <a:dgm id="{999182B3-79AF-4546-BA68-081314A8E2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67159D5-0CF6-4273-841B-D0AA427255B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graphicEl>
                                              <a:dgm id="{667159D5-0CF6-4273-841B-D0AA427255B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Dgm bld="one"/>
        </p:bldSub>
      </p:bldGraphic>
      <p:bldP spid="11" grpId="0" animBg="1"/>
      <p:bldP spid="14" grpId="0" animBg="1"/>
      <p:bldP spid="21" grpId="0" animBg="1"/>
      <p:bldP spid="22" grpId="0" animBg="1"/>
      <p:bldP spid="19" grpId="0"/>
      <p:bldP spid="20" grpId="0"/>
      <p:bldP spid="28" grpId="0"/>
      <p:bldP spid="29" grpId="0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2A07AF-0E16-DC36-3B72-19123DF816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4170"/>
          </a:xfrm>
        </p:spPr>
        <p:txBody>
          <a:bodyPr/>
          <a:lstStyle/>
          <a:p>
            <a:r>
              <a:rPr lang="it-IT" dirty="0" err="1"/>
              <a:t>Jira</a:t>
            </a:r>
            <a:r>
              <a:rPr lang="it-IT" dirty="0"/>
              <a:t> Service Management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F6B800-725A-B645-D907-6EAEF0F2A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343771"/>
            <a:ext cx="8673400" cy="4697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b="1" dirty="0"/>
              <a:t>Passaggio da </a:t>
            </a:r>
            <a:r>
              <a:rPr lang="it-IT" b="1" dirty="0" err="1"/>
              <a:t>Jira</a:t>
            </a:r>
            <a:r>
              <a:rPr lang="it-IT" b="1" dirty="0"/>
              <a:t> Software a </a:t>
            </a:r>
            <a:r>
              <a:rPr lang="it-IT" b="1" dirty="0" err="1"/>
              <a:t>Jira</a:t>
            </a:r>
            <a:r>
              <a:rPr lang="it-IT" b="1" dirty="0"/>
              <a:t> Service Management (licenza CCR-SSNN)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dirty="0"/>
              <a:t>Configurazione in ambiente di test dell’ossatura dei progetti gestiti dalla DSI (workflow, screen, custom field, permessi,..)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approccio critico su quanto in essere in </a:t>
            </a:r>
            <a:r>
              <a:rPr lang="it-IT" i="1" dirty="0"/>
              <a:t>supporto.infn.it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it-IT" i="1" dirty="0"/>
              <a:t>Problemi riscontrati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Ritardo allineamento dei plugin tra i due sistemi (</a:t>
            </a:r>
            <a:r>
              <a:rPr lang="it-IT" b="1" dirty="0">
                <a:solidFill>
                  <a:srgbClr val="FF0000"/>
                </a:solidFill>
              </a:rPr>
              <a:t>maggio 2022</a:t>
            </a:r>
            <a:r>
              <a:rPr lang="it-IT" dirty="0"/>
              <a:t>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it-IT" dirty="0"/>
              <a:t>non conoscenza del prodotto come amministratori di progetto (</a:t>
            </a:r>
            <a:r>
              <a:rPr lang="it-IT" b="1" i="1" dirty="0">
                <a:solidFill>
                  <a:srgbClr val="FF0000"/>
                </a:solidFill>
              </a:rPr>
              <a:t>training on the job</a:t>
            </a:r>
            <a:r>
              <a:rPr lang="it-IT" i="1" dirty="0">
                <a:solidFill>
                  <a:schemeClr val="tx1"/>
                </a:solidFill>
              </a:rPr>
              <a:t>)</a:t>
            </a:r>
          </a:p>
          <a:p>
            <a:pPr marL="0" indent="0">
              <a:buNone/>
            </a:pPr>
            <a:endParaRPr lang="it-IT" b="1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Migrazione dei ticket da supporto a </a:t>
            </a:r>
            <a:r>
              <a:rPr lang="it-IT" b="1" dirty="0" err="1">
                <a:solidFill>
                  <a:schemeClr val="tx1"/>
                </a:solidFill>
              </a:rPr>
              <a:t>servicedesk</a:t>
            </a:r>
            <a:endParaRPr lang="it-IT" b="1" dirty="0">
              <a:solidFill>
                <a:schemeClr val="tx1"/>
              </a:solidFill>
            </a:endParaRPr>
          </a:p>
          <a:p>
            <a:r>
              <a:rPr lang="it-IT" i="1" dirty="0"/>
              <a:t>Problema dei link tra ticket </a:t>
            </a:r>
            <a:r>
              <a:rPr lang="it-IT" i="1" dirty="0">
                <a:ea typeface="+mn-lt"/>
                <a:cs typeface="+mn-lt"/>
              </a:rPr>
              <a:t>(</a:t>
            </a:r>
            <a:r>
              <a:rPr lang="it-IT" i="1" dirty="0"/>
              <a:t>circa 2000 linkati su 43489 totali – 4,5%)</a:t>
            </a:r>
            <a:endParaRPr lang="it-IT" i="1" dirty="0">
              <a:ea typeface="+mn-lt"/>
              <a:cs typeface="+mn-lt"/>
            </a:endParaRPr>
          </a:p>
          <a:p>
            <a:endParaRPr lang="it-IT" dirty="0"/>
          </a:p>
          <a:p>
            <a:pPr marL="0" indent="0">
              <a:buNone/>
            </a:pPr>
            <a:r>
              <a:rPr lang="it-IT" b="1" dirty="0">
                <a:solidFill>
                  <a:schemeClr val="tx1"/>
                </a:solidFill>
              </a:rPr>
              <a:t>Formazione DSI: </a:t>
            </a:r>
            <a:r>
              <a:rPr lang="it-IT" b="1" dirty="0">
                <a:solidFill>
                  <a:schemeClr val="tx1"/>
                </a:solidFill>
                <a:ea typeface="+mn-lt"/>
                <a:cs typeface="+mn-lt"/>
              </a:rPr>
              <a:t>Prodotti </a:t>
            </a:r>
            <a:r>
              <a:rPr lang="it-IT" b="1" dirty="0" err="1">
                <a:solidFill>
                  <a:schemeClr val="tx1"/>
                </a:solidFill>
                <a:ea typeface="+mn-lt"/>
                <a:cs typeface="+mn-lt"/>
              </a:rPr>
              <a:t>Atlassian</a:t>
            </a:r>
            <a:r>
              <a:rPr lang="it-IT" b="1" dirty="0">
                <a:solidFill>
                  <a:schemeClr val="tx1"/>
                </a:solidFill>
              </a:rPr>
              <a:t> (JSM, </a:t>
            </a:r>
            <a:r>
              <a:rPr lang="it-IT" b="1" dirty="0" err="1">
                <a:solidFill>
                  <a:schemeClr val="tx1"/>
                </a:solidFill>
              </a:rPr>
              <a:t>Jira</a:t>
            </a:r>
            <a:r>
              <a:rPr lang="it-IT" b="1" dirty="0">
                <a:solidFill>
                  <a:schemeClr val="tx1"/>
                </a:solidFill>
              </a:rPr>
              <a:t> Software) + ITIL</a:t>
            </a:r>
          </a:p>
          <a:p>
            <a:endParaRPr lang="it-IT" dirty="0"/>
          </a:p>
          <a:p>
            <a:pPr marL="0" indent="0">
              <a:buNone/>
            </a:pPr>
            <a:endParaRPr lang="it-IT" b="1" i="1" dirty="0">
              <a:solidFill>
                <a:srgbClr val="FF000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it-IT" b="1" i="1" dirty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lvl="1">
              <a:buFont typeface="Wingdings" panose="05000000000000000000" pitchFamily="2" charset="2"/>
              <a:buChar char="Ø"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828BDEC-F5BF-FEEC-6968-B48D7B92CE59}"/>
              </a:ext>
            </a:extLst>
          </p:cNvPr>
          <p:cNvSpPr txBox="1"/>
          <p:nvPr/>
        </p:nvSpPr>
        <p:spPr>
          <a:xfrm>
            <a:off x="8786990" y="1137035"/>
            <a:ext cx="11274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IN CORSO</a:t>
            </a:r>
          </a:p>
        </p:txBody>
      </p:sp>
    </p:spTree>
    <p:extLst>
      <p:ext uri="{BB962C8B-B14F-4D97-AF65-F5344CB8AC3E}">
        <p14:creationId xmlns:p14="http://schemas.microsoft.com/office/powerpoint/2010/main" val="2661979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08CFF68-2572-E7C2-749D-05C3A8678A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943744" cy="1139687"/>
          </a:xfrm>
        </p:spPr>
        <p:txBody>
          <a:bodyPr>
            <a:normAutofit/>
          </a:bodyPr>
          <a:lstStyle/>
          <a:p>
            <a:r>
              <a:rPr lang="it-IT" sz="4800" b="1" dirty="0"/>
              <a:t>Commenti? Domande? </a:t>
            </a:r>
            <a:endParaRPr lang="it-IT" sz="4800" b="1" dirty="0">
              <a:solidFill>
                <a:srgbClr val="FF0000"/>
              </a:solidFill>
            </a:endParaRP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60DF41E5-0592-8BA9-4A61-6F1251CBCE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295" y="2160588"/>
            <a:ext cx="5169447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5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 descr="Immagine che contiene esterni, veicolo trainato da cavalli, trasporto, persone&#10;&#10;Descrizione generata automaticamente">
            <a:extLst>
              <a:ext uri="{FF2B5EF4-FFF2-40B4-BE49-F238E27FC236}">
                <a16:creationId xmlns:a16="http://schemas.microsoft.com/office/drawing/2014/main" id="{CD56E70E-62D2-43BC-B8DD-5C9E11315F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500" y="972968"/>
            <a:ext cx="5942247" cy="45903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AA308D6-54C6-855F-FE48-AF0014E0B6CB}"/>
              </a:ext>
            </a:extLst>
          </p:cNvPr>
          <p:cNvSpPr txBox="1"/>
          <p:nvPr/>
        </p:nvSpPr>
        <p:spPr>
          <a:xfrm>
            <a:off x="190831" y="1789043"/>
            <a:ext cx="27184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>
                <a:solidFill>
                  <a:srgbClr val="FF0000"/>
                </a:solidFill>
              </a:rPr>
              <a:t>Plenaria </a:t>
            </a:r>
          </a:p>
          <a:p>
            <a:r>
              <a:rPr lang="it-IT" sz="2400" b="1" dirty="0">
                <a:solidFill>
                  <a:srgbClr val="FF0000"/>
                </a:solidFill>
              </a:rPr>
              <a:t>Dicembre 2021</a:t>
            </a:r>
          </a:p>
        </p:txBody>
      </p:sp>
    </p:spTree>
    <p:extLst>
      <p:ext uri="{BB962C8B-B14F-4D97-AF65-F5344CB8AC3E}">
        <p14:creationId xmlns:p14="http://schemas.microsoft.com/office/powerpoint/2010/main" val="485215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C72790C-4C79-0966-D46D-266CFFCE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695266" cy="743712"/>
          </a:xfrm>
        </p:spPr>
        <p:txBody>
          <a:bodyPr>
            <a:normAutofit/>
          </a:bodyPr>
          <a:lstStyle/>
          <a:p>
            <a:r>
              <a:rPr lang="it-IT"/>
              <a:t>Attività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0CBE33-0053-A10E-CD2C-C9B897E887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99617"/>
            <a:ext cx="8596668" cy="4541746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pPr marL="0" indent="0">
              <a:buNone/>
            </a:pPr>
            <a:r>
              <a:rPr lang="it-IT" sz="2800" dirty="0"/>
              <a:t>Sul sistema supporto.infn.it</a:t>
            </a:r>
          </a:p>
          <a:p>
            <a:pPr lvl="1" algn="just"/>
            <a:r>
              <a:rPr lang="it-IT" sz="2600" dirty="0"/>
              <a:t>Supervisione dell’assistenza utenti;</a:t>
            </a:r>
          </a:p>
          <a:p>
            <a:pPr lvl="1" algn="just"/>
            <a:r>
              <a:rPr lang="it-IT" sz="2600" dirty="0"/>
              <a:t>Implementazione buone prassi condivise nell’ultima plenaria;</a:t>
            </a:r>
          </a:p>
          <a:p>
            <a:pPr lvl="1" algn="just"/>
            <a:r>
              <a:rPr lang="it-IT" sz="2600" dirty="0"/>
              <a:t>Esame e chiusura di ticket aperti ante 2021:</a:t>
            </a:r>
          </a:p>
          <a:p>
            <a:pPr lvl="2" algn="just"/>
            <a:r>
              <a:rPr lang="it-IT" sz="2600" dirty="0"/>
              <a:t>ticket con la data di ultimo aggiornamento ante 2021;</a:t>
            </a:r>
            <a:endParaRPr lang="it-IT" sz="2800" dirty="0"/>
          </a:p>
          <a:p>
            <a:pPr lvl="1" algn="just"/>
            <a:r>
              <a:rPr lang="it-IT" sz="2600" dirty="0"/>
              <a:t>Nuovo Consuntivi da Aprile 2022, Seminari da Maggio 2022.</a:t>
            </a:r>
          </a:p>
          <a:p>
            <a:pPr marL="0" indent="0">
              <a:buNone/>
            </a:pPr>
            <a:endParaRPr lang="it-IT" sz="2800" dirty="0"/>
          </a:p>
          <a:p>
            <a:pPr marL="0" indent="0">
              <a:buNone/>
            </a:pPr>
            <a:r>
              <a:rPr lang="it-IT" sz="2800" dirty="0"/>
              <a:t>Erogazione corsi all’utenza: Presenze, Oracle EBS.</a:t>
            </a:r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73699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AC4E797-07DC-4D73-BDA0-76006234D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579120"/>
          </a:xfrm>
        </p:spPr>
        <p:txBody>
          <a:bodyPr>
            <a:normAutofit fontScale="90000"/>
          </a:bodyPr>
          <a:lstStyle/>
          <a:p>
            <a:r>
              <a:rPr lang="it-IT"/>
              <a:t>SLA?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A29AAA9-8826-4F01-AD8A-EA02A4F8E3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68963"/>
            <a:ext cx="8596668" cy="4772399"/>
          </a:xfrm>
        </p:spPr>
        <p:txBody>
          <a:bodyPr>
            <a:normAutofit/>
          </a:bodyPr>
          <a:lstStyle/>
          <a:p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sz="180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/>
          </a:p>
          <a:p>
            <a:endParaRPr lang="it-IT"/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4EB81BA1-5A27-4582-8E87-D52099C56E9E}"/>
              </a:ext>
            </a:extLst>
          </p:cNvPr>
          <p:cNvSpPr txBox="1">
            <a:spLocks/>
          </p:cNvSpPr>
          <p:nvPr/>
        </p:nvSpPr>
        <p:spPr>
          <a:xfrm>
            <a:off x="677334" y="1268962"/>
            <a:ext cx="8852746" cy="47723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/>
              <a:t>Non definibili perché tutta l’assistenza (primo e secondo livello) e sviluppi sono gestiti a “best </a:t>
            </a:r>
            <a:r>
              <a:rPr lang="it-IT" dirty="0" err="1"/>
              <a:t>effort</a:t>
            </a:r>
            <a:r>
              <a:rPr lang="it-IT" dirty="0"/>
              <a:t>”. Non esiste un vero «service» (manca personale)</a:t>
            </a:r>
            <a:endParaRPr lang="it-IT" b="1" dirty="0">
              <a:solidFill>
                <a:srgbClr val="FF0000"/>
              </a:solidFill>
            </a:endParaRPr>
          </a:p>
          <a:p>
            <a:pPr>
              <a:lnSpc>
                <a:spcPct val="107000"/>
              </a:lnSpc>
            </a:pPr>
            <a:r>
              <a:rPr lang="it-IT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Buone prassi: </a:t>
            </a:r>
          </a:p>
          <a:p>
            <a:pPr lvl="1">
              <a:lnSpc>
                <a:spcPct val="107000"/>
              </a:lnSpc>
            </a:pPr>
            <a:endParaRPr lang="it-IT" dirty="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it-IT" dirty="0"/>
          </a:p>
          <a:p>
            <a:endParaRPr lang="it-IT" dirty="0"/>
          </a:p>
        </p:txBody>
      </p:sp>
      <p:graphicFrame>
        <p:nvGraphicFramePr>
          <p:cNvPr id="9" name="Tabella 9">
            <a:extLst>
              <a:ext uri="{FF2B5EF4-FFF2-40B4-BE49-F238E27FC236}">
                <a16:creationId xmlns:a16="http://schemas.microsoft.com/office/drawing/2014/main" id="{16C6656E-54D0-4A4D-9364-F605146C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604744"/>
              </p:ext>
            </p:extLst>
          </p:nvPr>
        </p:nvGraphicFramePr>
        <p:xfrm>
          <a:off x="677334" y="2338128"/>
          <a:ext cx="10468186" cy="418899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34399">
                  <a:extLst>
                    <a:ext uri="{9D8B030D-6E8A-4147-A177-3AD203B41FA5}">
                      <a16:colId xmlns:a16="http://schemas.microsoft.com/office/drawing/2014/main" val="2512906692"/>
                    </a:ext>
                  </a:extLst>
                </a:gridCol>
                <a:gridCol w="1140112">
                  <a:extLst>
                    <a:ext uri="{9D8B030D-6E8A-4147-A177-3AD203B41FA5}">
                      <a16:colId xmlns:a16="http://schemas.microsoft.com/office/drawing/2014/main" val="1851395989"/>
                    </a:ext>
                  </a:extLst>
                </a:gridCol>
                <a:gridCol w="2993675">
                  <a:extLst>
                    <a:ext uri="{9D8B030D-6E8A-4147-A177-3AD203B41FA5}">
                      <a16:colId xmlns:a16="http://schemas.microsoft.com/office/drawing/2014/main" val="4052786735"/>
                    </a:ext>
                  </a:extLst>
                </a:gridCol>
              </a:tblGrid>
              <a:tr h="384068">
                <a:tc>
                  <a:txBody>
                    <a:bodyPr/>
                    <a:lstStyle/>
                    <a:p>
                      <a:r>
                        <a:rPr lang="it-IT" sz="1600"/>
                        <a:t>Attività</a:t>
                      </a:r>
                      <a:endParaRPr lang="it-IT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Tempo</a:t>
                      </a:r>
                      <a:endParaRPr lang="it-IT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600"/>
                        <a:t>Note</a:t>
                      </a:r>
                      <a:endParaRPr lang="it-IT" sz="16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8025196"/>
                  </a:ext>
                </a:extLst>
              </a:tr>
              <a:tr h="384068"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it-IT" sz="1400" kern="1200">
                          <a:solidFill>
                            <a:schemeClr val="dk1"/>
                          </a:solidFill>
                          <a:effectLst/>
                        </a:rPr>
                        <a:t>Presa in carico (primo o secondo livello)</a:t>
                      </a:r>
                      <a:endParaRPr lang="it-IT" sz="1400" kern="120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1 giorno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207304"/>
                  </a:ext>
                </a:extLst>
              </a:tr>
              <a:tr h="4631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effectLst/>
                        </a:rPr>
                        <a:t>Da presa in carico ad altra operazione (passaggio ad altro assegnatario, richiesta maggiori informazioni, risolvi, </a:t>
                      </a:r>
                      <a:r>
                        <a:rPr lang="it-IT" sz="1400" err="1">
                          <a:effectLst/>
                        </a:rPr>
                        <a:t>development</a:t>
                      </a:r>
                      <a:r>
                        <a:rPr lang="it-IT" sz="1400">
                          <a:effectLst/>
                        </a:rPr>
                        <a:t>, ecc.)</a:t>
                      </a:r>
                      <a:endParaRPr lang="it-IT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+1 giorno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217587"/>
                  </a:ext>
                </a:extLst>
              </a:tr>
              <a:tr h="53757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Sollecito al reporter di chiudere un ticket (</a:t>
                      </a:r>
                      <a:r>
                        <a:rPr lang="it-IT" sz="1400" err="1">
                          <a:solidFill>
                            <a:schemeClr val="tx1"/>
                          </a:solidFill>
                        </a:rPr>
                        <a:t>resolved</a:t>
                      </a: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) o rispondere a un </a:t>
                      </a:r>
                      <a:r>
                        <a:rPr lang="it-IT" sz="1400" err="1">
                          <a:solidFill>
                            <a:schemeClr val="tx1"/>
                          </a:solidFill>
                        </a:rPr>
                        <a:t>waiting</a:t>
                      </a: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 for reporter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Ogni 15 giorni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7200145"/>
                  </a:ext>
                </a:extLst>
              </a:tr>
              <a:tr h="473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Sollecito all’assegnatario (primo o secondo livello) di cambiare lo stato “in progress” in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resolved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waiting</a:t>
                      </a:r>
                      <a:r>
                        <a:rPr lang="it-IT" sz="1400" dirty="0">
                          <a:solidFill>
                            <a:schemeClr val="tx1"/>
                          </a:solidFill>
                        </a:rPr>
                        <a:t> for reporter o </a:t>
                      </a:r>
                      <a:r>
                        <a:rPr lang="it-IT" sz="1400" dirty="0" err="1">
                          <a:solidFill>
                            <a:schemeClr val="tx1"/>
                          </a:solidFill>
                        </a:rPr>
                        <a:t>development</a:t>
                      </a:r>
                      <a:endParaRPr lang="it-IT" sz="1400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Ogni 7 giorni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5744934"/>
                  </a:ext>
                </a:extLst>
              </a:tr>
              <a:tr h="7589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it-IT" sz="1400" err="1">
                          <a:solidFill>
                            <a:schemeClr val="tx1"/>
                          </a:solidFill>
                        </a:rPr>
                        <a:t>Closed</a:t>
                      </a: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 d’ufficio (</a:t>
                      </a:r>
                      <a:r>
                        <a:rPr lang="it-IT" sz="1400" err="1">
                          <a:solidFill>
                            <a:schemeClr val="tx1"/>
                          </a:solidFill>
                        </a:rPr>
                        <a:t>resolved</a:t>
                      </a: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 + </a:t>
                      </a:r>
                      <a:r>
                        <a:rPr lang="it-IT" sz="1400" err="1">
                          <a:solidFill>
                            <a:schemeClr val="tx1"/>
                          </a:solidFill>
                        </a:rPr>
                        <a:t>waiting</a:t>
                      </a:r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 for reporter + in progress)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2 mesi dall’ultimo update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>
                          <a:solidFill>
                            <a:schemeClr val="tx1"/>
                          </a:solidFill>
                        </a:rPr>
                        <a:t>Tenendo conto dei solleciti, dovrebbe essere ragionevole</a:t>
                      </a:r>
                      <a:endParaRPr lang="it-IT" sz="140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6307288"/>
                  </a:ext>
                </a:extLst>
              </a:tr>
              <a:tr h="758928">
                <a:tc>
                  <a:txBody>
                    <a:bodyPr/>
                    <a:lstStyle/>
                    <a:p>
                      <a:r>
                        <a:rPr lang="it-IT" sz="1400"/>
                        <a:t>Ticket non preso in carico (da primo o secondo livello): assegnato dal SSU al più probabile </a:t>
                      </a:r>
                      <a:r>
                        <a:rPr lang="it-IT" sz="1400" err="1"/>
                        <a:t>assegnee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7 giorni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in questa maniera si attiveranno le notifiche settimanali e il ticket non sarà dimenticato.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862235"/>
                  </a:ext>
                </a:extLst>
              </a:tr>
              <a:tr h="384068">
                <a:tc>
                  <a:txBody>
                    <a:bodyPr/>
                    <a:lstStyle/>
                    <a:p>
                      <a:r>
                        <a:rPr lang="it-IT" sz="1400"/>
                        <a:t>Analisi e approfondimento di un </a:t>
                      </a:r>
                      <a:r>
                        <a:rPr lang="it-IT" sz="1400" err="1"/>
                        <a:t>problem</a:t>
                      </a:r>
                      <a:endParaRPr lang="it-IT" sz="1400" i="1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/>
                        <a:t>3 mesi</a:t>
                      </a:r>
                      <a:endParaRPr lang="it-IT" sz="140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t-IT" sz="1400" dirty="0"/>
                        <a:t>Solleciti mensili</a:t>
                      </a:r>
                      <a:endParaRPr lang="it-IT" sz="14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8610041"/>
                  </a:ext>
                </a:extLst>
              </a:tr>
            </a:tbl>
          </a:graphicData>
        </a:graphic>
      </p:graphicFrame>
      <p:sp>
        <p:nvSpPr>
          <p:cNvPr id="6" name="CasellaDiTesto 5">
            <a:extLst>
              <a:ext uri="{FF2B5EF4-FFF2-40B4-BE49-F238E27FC236}">
                <a16:creationId xmlns:a16="http://schemas.microsoft.com/office/drawing/2014/main" id="{E38CEAA0-1D25-B6B6-545A-E96EBD2408BC}"/>
              </a:ext>
            </a:extLst>
          </p:cNvPr>
          <p:cNvSpPr txBox="1"/>
          <p:nvPr/>
        </p:nvSpPr>
        <p:spPr>
          <a:xfrm>
            <a:off x="8830151" y="1586790"/>
            <a:ext cx="242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it-IT" dirty="0">
                <a:sym typeface="Wingdings" panose="05000000000000000000" pitchFamily="2" charset="2"/>
              </a:rPr>
              <a:t> </a:t>
            </a:r>
            <a:r>
              <a:rPr lang="it-IT" b="1" dirty="0">
                <a:solidFill>
                  <a:srgbClr val="FF0000"/>
                </a:solidFill>
              </a:rPr>
              <a:t>alziamo l’asticella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3973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E237-9388-427E-9940-ACDDB1E4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Passato VS Presente (1)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18E56B6B-0E15-41BD-84CB-A8F14D4E4A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65366" y="1270000"/>
            <a:ext cx="8261267" cy="4969183"/>
          </a:xfr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F335D52E-8ED0-C282-8717-8970B728DE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88907" y="1501928"/>
            <a:ext cx="7496175" cy="4505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643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7037E-6 L 0.125 -3.7037E-6 C 0.18099 -3.7037E-6 0.25 -0.06898 0.25 -0.125 L 0.25 -0.25 " pathEditMode="relative" rAng="0" ptsTypes="AA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E237-9388-427E-9940-ACDDB1E4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Passato VS presente (2)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9A5CAE62-4E00-448B-81D9-A236D5B182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3443" y="1501305"/>
            <a:ext cx="7985114" cy="4747095"/>
          </a:xfrm>
          <a:prstGeom prst="rect">
            <a:avLst/>
          </a:prstGeom>
        </p:spPr>
      </p:pic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D76537D5-AC69-66B3-4C40-9D6B18581C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C6A7C651-D677-82B8-7FD8-6ADF84B7C0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47799" y="1857835"/>
            <a:ext cx="7860983" cy="471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9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4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125 0 C 0.181 0 0.25 -0.069 0.25 -0.125 L 0.25 -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299E237-9388-427E-9940-ACDDB1E4A6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>
                <a:solidFill>
                  <a:srgbClr val="FF0000"/>
                </a:solidFill>
              </a:rPr>
              <a:t>Il presente (3)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3CD09F4-3F18-875C-1A4A-881524236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426779"/>
            <a:ext cx="10587128" cy="4737538"/>
          </a:xfrm>
        </p:spPr>
        <p:txBody>
          <a:bodyPr/>
          <a:lstStyle/>
          <a:p>
            <a:endParaRPr lang="it-IT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D5630F87-E755-AA4E-8617-F8C030991A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3093" y="1397629"/>
            <a:ext cx="7966139" cy="4795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10795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BE1029-243B-4D1E-F1CF-980CE95BC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9314391" cy="952500"/>
          </a:xfrm>
        </p:spPr>
        <p:txBody>
          <a:bodyPr/>
          <a:lstStyle/>
          <a:p>
            <a:r>
              <a:rPr lang="it-IT" dirty="0"/>
              <a:t>Andamento ticket aperti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D55F53C-EC2F-C9D6-1CF8-C597D8217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56" y="1646909"/>
            <a:ext cx="6812852" cy="4749927"/>
          </a:xfrm>
        </p:spPr>
      </p:pic>
      <p:sp>
        <p:nvSpPr>
          <p:cNvPr id="8" name="Rettangolo 7">
            <a:extLst>
              <a:ext uri="{FF2B5EF4-FFF2-40B4-BE49-F238E27FC236}">
                <a16:creationId xmlns:a16="http://schemas.microsoft.com/office/drawing/2014/main" id="{1B190490-423B-FBC2-9AFE-9E0E08619AB5}"/>
              </a:ext>
            </a:extLst>
          </p:cNvPr>
          <p:cNvSpPr/>
          <p:nvPr/>
        </p:nvSpPr>
        <p:spPr>
          <a:xfrm>
            <a:off x="4947400" y="2878502"/>
            <a:ext cx="1061797" cy="2516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68A9EB9A-0B2D-C3D9-A31A-EE61759C65BA}"/>
              </a:ext>
            </a:extLst>
          </p:cNvPr>
          <p:cNvSpPr/>
          <p:nvPr/>
        </p:nvSpPr>
        <p:spPr>
          <a:xfrm>
            <a:off x="7389174" y="2859584"/>
            <a:ext cx="1194320" cy="251645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9BF20D8-07DB-4667-E9B2-B164F2CB96B3}"/>
              </a:ext>
            </a:extLst>
          </p:cNvPr>
          <p:cNvSpPr txBox="1"/>
          <p:nvPr/>
        </p:nvSpPr>
        <p:spPr>
          <a:xfrm>
            <a:off x="7471539" y="1114395"/>
            <a:ext cx="219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Plenaria dicembre</a:t>
            </a:r>
          </a:p>
          <a:p>
            <a:endParaRPr lang="it-IT" dirty="0"/>
          </a:p>
        </p:txBody>
      </p:sp>
      <p:cxnSp>
        <p:nvCxnSpPr>
          <p:cNvPr id="11" name="Connettore diritto 10">
            <a:extLst>
              <a:ext uri="{FF2B5EF4-FFF2-40B4-BE49-F238E27FC236}">
                <a16:creationId xmlns:a16="http://schemas.microsoft.com/office/drawing/2014/main" id="{C87F743D-9CD6-F569-1404-542E71AC76BB}"/>
              </a:ext>
            </a:extLst>
          </p:cNvPr>
          <p:cNvCxnSpPr>
            <a:cxnSpLocks/>
          </p:cNvCxnSpPr>
          <p:nvPr/>
        </p:nvCxnSpPr>
        <p:spPr>
          <a:xfrm flipV="1">
            <a:off x="7362440" y="1167407"/>
            <a:ext cx="0" cy="531423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1062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4850E-D04C-403D-7061-348CE2E87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10104966" cy="1320800"/>
          </a:xfrm>
        </p:spPr>
        <p:txBody>
          <a:bodyPr/>
          <a:lstStyle/>
          <a:p>
            <a:r>
              <a:rPr lang="it-IT"/>
              <a:t>Tempo di Risoluzione ticket</a:t>
            </a:r>
          </a:p>
        </p:txBody>
      </p:sp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BEDD17ED-02CE-2D88-DDE9-9BA55908D6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32768" y="1659653"/>
            <a:ext cx="5989320" cy="4152900"/>
          </a:xfr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97D752FF-8244-B4AD-B3C8-94CA80F17B8E}"/>
              </a:ext>
            </a:extLst>
          </p:cNvPr>
          <p:cNvSpPr/>
          <p:nvPr/>
        </p:nvSpPr>
        <p:spPr>
          <a:xfrm>
            <a:off x="6526307" y="2006540"/>
            <a:ext cx="905852" cy="34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Rettangolo 5">
            <a:extLst>
              <a:ext uri="{FF2B5EF4-FFF2-40B4-BE49-F238E27FC236}">
                <a16:creationId xmlns:a16="http://schemas.microsoft.com/office/drawing/2014/main" id="{DD651731-D47F-0639-60DD-2F77E0B6A760}"/>
              </a:ext>
            </a:extLst>
          </p:cNvPr>
          <p:cNvSpPr/>
          <p:nvPr/>
        </p:nvSpPr>
        <p:spPr>
          <a:xfrm>
            <a:off x="4412513" y="2006540"/>
            <a:ext cx="905852" cy="345912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87404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1_Sfaccettatura">
  <a:themeElements>
    <a:clrScheme name="Testo scorrevol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Sfaccettatur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faccettatur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727</TotalTime>
  <Words>938</Words>
  <Application>Microsoft Office PowerPoint</Application>
  <PresentationFormat>Widescreen</PresentationFormat>
  <Paragraphs>151</Paragraphs>
  <Slides>15</Slides>
  <Notes>11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1" baseType="lpstr">
      <vt:lpstr>Arial</vt:lpstr>
      <vt:lpstr>Calibri</vt:lpstr>
      <vt:lpstr>Trebuchet MS</vt:lpstr>
      <vt:lpstr>Wingdings</vt:lpstr>
      <vt:lpstr>Wingdings 3</vt:lpstr>
      <vt:lpstr>1_Sfaccettatura</vt:lpstr>
      <vt:lpstr> I nostri sistemi  di ticketing: presente e futuro</vt:lpstr>
      <vt:lpstr>Presentazione standard di PowerPoint</vt:lpstr>
      <vt:lpstr>Attività</vt:lpstr>
      <vt:lpstr>SLA?</vt:lpstr>
      <vt:lpstr>Passato VS Presente (1)</vt:lpstr>
      <vt:lpstr>Passato VS presente (2)</vt:lpstr>
      <vt:lpstr>Il presente (3)</vt:lpstr>
      <vt:lpstr>Andamento ticket aperti</vt:lpstr>
      <vt:lpstr>Tempo di Risoluzione ticket</vt:lpstr>
      <vt:lpstr>Effetto Corsi - Presenze</vt:lpstr>
      <vt:lpstr>Effetto Corsi - Presenze (sul 2°livello)</vt:lpstr>
      <vt:lpstr>Effetto Corsi – Oracle EBS</vt:lpstr>
      <vt:lpstr>MIGRAZIONE DEL SISTEMA DI TICKETING</vt:lpstr>
      <vt:lpstr>Jira Service Management</vt:lpstr>
      <vt:lpstr>Commenti? Domande?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Alberto Moni</dc:creator>
  <cp:lastModifiedBy>Barbara Demin</cp:lastModifiedBy>
  <cp:revision>45</cp:revision>
  <dcterms:created xsi:type="dcterms:W3CDTF">2021-11-16T09:25:37Z</dcterms:created>
  <dcterms:modified xsi:type="dcterms:W3CDTF">2022-06-08T07:35:31Z</dcterms:modified>
</cp:coreProperties>
</file>