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19"/>
  </p:notesMasterIdLst>
  <p:sldIdLst>
    <p:sldId id="256" r:id="rId2"/>
    <p:sldId id="263" r:id="rId3"/>
    <p:sldId id="294" r:id="rId4"/>
    <p:sldId id="264" r:id="rId5"/>
    <p:sldId id="295" r:id="rId6"/>
    <p:sldId id="259" r:id="rId7"/>
    <p:sldId id="296" r:id="rId8"/>
    <p:sldId id="275" r:id="rId9"/>
    <p:sldId id="279" r:id="rId10"/>
    <p:sldId id="282" r:id="rId11"/>
    <p:sldId id="283" r:id="rId12"/>
    <p:sldId id="278" r:id="rId13"/>
    <p:sldId id="297" r:id="rId14"/>
    <p:sldId id="300" r:id="rId15"/>
    <p:sldId id="298" r:id="rId16"/>
    <p:sldId id="284" r:id="rId17"/>
    <p:sldId id="285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7016063-7DFC-3F27-0A84-53AA4EEA7911}" name="Emanuele Turella" initials="ET" userId="S::turella@infn.it::1c8495fd-6560-4c2a-b675-53e7588d464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4497B7"/>
    <a:srgbClr val="DEECF8"/>
    <a:srgbClr val="F2F7FC"/>
    <a:srgbClr val="FFFFFF"/>
    <a:srgbClr val="182B4D"/>
    <a:srgbClr val="5090FF"/>
    <a:srgbClr val="4472C4"/>
    <a:srgbClr val="3762AF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3241C7-EE5A-D210-A287-EEE5670BF1DE}" v="232" dt="2022-06-06T16:33:42.832"/>
    <p1510:client id="{9AD79DE5-31D9-1D47-B4CE-24AB41953537}" v="576" dt="2022-06-07T10:22:57.7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/>
    <p:restoredTop sz="94683"/>
  </p:normalViewPr>
  <p:slideViewPr>
    <p:cSldViewPr snapToGrid="0" snapToObjects="1">
      <p:cViewPr varScale="1">
        <p:scale>
          <a:sx n="139" d="100"/>
          <a:sy n="139" d="100"/>
        </p:scale>
        <p:origin x="9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Serafini" userId="2491bc55-af7c-4fa9-b3c1-ebaeaf584a96" providerId="ADAL" clId="{9AD79DE5-31D9-1D47-B4CE-24AB41953537}"/>
    <pc:docChg chg="undo redo custSel addSld delSld modSld sldOrd">
      <pc:chgData name="Francesco Serafini" userId="2491bc55-af7c-4fa9-b3c1-ebaeaf584a96" providerId="ADAL" clId="{9AD79DE5-31D9-1D47-B4CE-24AB41953537}" dt="2022-06-07T10:56:02.794" v="1969" actId="5793"/>
      <pc:docMkLst>
        <pc:docMk/>
      </pc:docMkLst>
      <pc:sldChg chg="addSp delSp modSp mod">
        <pc:chgData name="Francesco Serafini" userId="2491bc55-af7c-4fa9-b3c1-ebaeaf584a96" providerId="ADAL" clId="{9AD79DE5-31D9-1D47-B4CE-24AB41953537}" dt="2022-06-07T09:11:32.699" v="1603" actId="207"/>
        <pc:sldMkLst>
          <pc:docMk/>
          <pc:sldMk cId="1942498017" sldId="256"/>
        </pc:sldMkLst>
        <pc:spChg chg="mod">
          <ac:chgData name="Francesco Serafini" userId="2491bc55-af7c-4fa9-b3c1-ebaeaf584a96" providerId="ADAL" clId="{9AD79DE5-31D9-1D47-B4CE-24AB41953537}" dt="2022-06-07T09:11:32.699" v="1603" actId="207"/>
          <ac:spMkLst>
            <pc:docMk/>
            <pc:sldMk cId="1942498017" sldId="256"/>
            <ac:spMk id="2" creationId="{AE66E62C-88FB-557F-C954-E1A2E9472701}"/>
          </ac:spMkLst>
        </pc:spChg>
        <pc:spChg chg="mod">
          <ac:chgData name="Francesco Serafini" userId="2491bc55-af7c-4fa9-b3c1-ebaeaf584a96" providerId="ADAL" clId="{9AD79DE5-31D9-1D47-B4CE-24AB41953537}" dt="2022-06-07T08:53:43.965" v="1308" actId="27636"/>
          <ac:spMkLst>
            <pc:docMk/>
            <pc:sldMk cId="1942498017" sldId="256"/>
            <ac:spMk id="3" creationId="{694EF8B4-4091-9807-770F-2401E6271ACB}"/>
          </ac:spMkLst>
        </pc:spChg>
        <pc:picChg chg="add del mod">
          <ac:chgData name="Francesco Serafini" userId="2491bc55-af7c-4fa9-b3c1-ebaeaf584a96" providerId="ADAL" clId="{9AD79DE5-31D9-1D47-B4CE-24AB41953537}" dt="2022-06-07T08:52:41.665" v="1271" actId="478"/>
          <ac:picMkLst>
            <pc:docMk/>
            <pc:sldMk cId="1942498017" sldId="256"/>
            <ac:picMk id="6" creationId="{705C8AD1-DC0F-3C47-A6B7-532CA770AD6E}"/>
          </ac:picMkLst>
        </pc:picChg>
        <pc:picChg chg="add del mod">
          <ac:chgData name="Francesco Serafini" userId="2491bc55-af7c-4fa9-b3c1-ebaeaf584a96" providerId="ADAL" clId="{9AD79DE5-31D9-1D47-B4CE-24AB41953537}" dt="2022-06-07T08:49:42.599" v="1263" actId="478"/>
          <ac:picMkLst>
            <pc:docMk/>
            <pc:sldMk cId="1942498017" sldId="256"/>
            <ac:picMk id="7" creationId="{85BBB035-15E2-19CE-DA9E-F9D9EAF3A335}"/>
          </ac:picMkLst>
        </pc:picChg>
        <pc:picChg chg="mod">
          <ac:chgData name="Francesco Serafini" userId="2491bc55-af7c-4fa9-b3c1-ebaeaf584a96" providerId="ADAL" clId="{9AD79DE5-31D9-1D47-B4CE-24AB41953537}" dt="2022-06-07T08:50:55.294" v="1270" actId="1076"/>
          <ac:picMkLst>
            <pc:docMk/>
            <pc:sldMk cId="1942498017" sldId="256"/>
            <ac:picMk id="1026" creationId="{380D61F3-C911-811E-F404-5C2A7AE54A5A}"/>
          </ac:picMkLst>
        </pc:picChg>
      </pc:sldChg>
      <pc:sldChg chg="modSp mod">
        <pc:chgData name="Francesco Serafini" userId="2491bc55-af7c-4fa9-b3c1-ebaeaf584a96" providerId="ADAL" clId="{9AD79DE5-31D9-1D47-B4CE-24AB41953537}" dt="2022-06-07T10:29:45.977" v="1894" actId="20577"/>
        <pc:sldMkLst>
          <pc:docMk/>
          <pc:sldMk cId="4030196996" sldId="259"/>
        </pc:sldMkLst>
        <pc:spChg chg="mod">
          <ac:chgData name="Francesco Serafini" userId="2491bc55-af7c-4fa9-b3c1-ebaeaf584a96" providerId="ADAL" clId="{9AD79DE5-31D9-1D47-B4CE-24AB41953537}" dt="2022-06-06T14:23:21.512" v="1062" actId="20577"/>
          <ac:spMkLst>
            <pc:docMk/>
            <pc:sldMk cId="4030196996" sldId="259"/>
            <ac:spMk id="16" creationId="{DA573DB3-AF0C-4FC4-AB20-CDB076616D88}"/>
          </ac:spMkLst>
        </pc:spChg>
        <pc:spChg chg="mod">
          <ac:chgData name="Francesco Serafini" userId="2491bc55-af7c-4fa9-b3c1-ebaeaf584a96" providerId="ADAL" clId="{9AD79DE5-31D9-1D47-B4CE-24AB41953537}" dt="2022-06-07T09:25:30.794" v="1688" actId="12789"/>
          <ac:spMkLst>
            <pc:docMk/>
            <pc:sldMk cId="4030196996" sldId="259"/>
            <ac:spMk id="19" creationId="{5FB29AB8-5291-4308-88C3-FFCFB1F9C4DC}"/>
          </ac:spMkLst>
        </pc:spChg>
        <pc:spChg chg="mod">
          <ac:chgData name="Francesco Serafini" userId="2491bc55-af7c-4fa9-b3c1-ebaeaf584a96" providerId="ADAL" clId="{9AD79DE5-31D9-1D47-B4CE-24AB41953537}" dt="2022-06-07T10:29:45.977" v="1894" actId="20577"/>
          <ac:spMkLst>
            <pc:docMk/>
            <pc:sldMk cId="4030196996" sldId="259"/>
            <ac:spMk id="20" creationId="{BE0A320C-3F6B-418E-A3B3-6464CB89C928}"/>
          </ac:spMkLst>
        </pc:spChg>
        <pc:spChg chg="mod">
          <ac:chgData name="Francesco Serafini" userId="2491bc55-af7c-4fa9-b3c1-ebaeaf584a96" providerId="ADAL" clId="{9AD79DE5-31D9-1D47-B4CE-24AB41953537}" dt="2022-06-07T07:58:50.763" v="1070" actId="14100"/>
          <ac:spMkLst>
            <pc:docMk/>
            <pc:sldMk cId="4030196996" sldId="259"/>
            <ac:spMk id="21" creationId="{D7F49534-BD40-41C9-8E8D-9EE9650A67B4}"/>
          </ac:spMkLst>
        </pc:spChg>
        <pc:spChg chg="mod">
          <ac:chgData name="Francesco Serafini" userId="2491bc55-af7c-4fa9-b3c1-ebaeaf584a96" providerId="ADAL" clId="{9AD79DE5-31D9-1D47-B4CE-24AB41953537}" dt="2022-06-07T09:26:36.653" v="1701" actId="12789"/>
          <ac:spMkLst>
            <pc:docMk/>
            <pc:sldMk cId="4030196996" sldId="259"/>
            <ac:spMk id="22" creationId="{91B3BC67-169B-41B4-8CAC-B15AD8B5E662}"/>
          </ac:spMkLst>
        </pc:spChg>
        <pc:spChg chg="mod">
          <ac:chgData name="Francesco Serafini" userId="2491bc55-af7c-4fa9-b3c1-ebaeaf584a96" providerId="ADAL" clId="{9AD79DE5-31D9-1D47-B4CE-24AB41953537}" dt="2022-06-07T09:26:48.025" v="1705" actId="12789"/>
          <ac:spMkLst>
            <pc:docMk/>
            <pc:sldMk cId="4030196996" sldId="259"/>
            <ac:spMk id="23" creationId="{5FB0DB82-1042-4267-A202-CB3721CD3C87}"/>
          </ac:spMkLst>
        </pc:spChg>
        <pc:spChg chg="mod">
          <ac:chgData name="Francesco Serafini" userId="2491bc55-af7c-4fa9-b3c1-ebaeaf584a96" providerId="ADAL" clId="{9AD79DE5-31D9-1D47-B4CE-24AB41953537}" dt="2022-06-07T09:26:48.025" v="1705" actId="12789"/>
          <ac:spMkLst>
            <pc:docMk/>
            <pc:sldMk cId="4030196996" sldId="259"/>
            <ac:spMk id="24" creationId="{FE2D3E4C-6291-4FB4-93E0-9FC96AB25E97}"/>
          </ac:spMkLst>
        </pc:spChg>
      </pc:sldChg>
      <pc:sldChg chg="modSp mod modNotesTx">
        <pc:chgData name="Francesco Serafini" userId="2491bc55-af7c-4fa9-b3c1-ebaeaf584a96" providerId="ADAL" clId="{9AD79DE5-31D9-1D47-B4CE-24AB41953537}" dt="2022-06-07T10:29:05.297" v="1873" actId="20577"/>
        <pc:sldMkLst>
          <pc:docMk/>
          <pc:sldMk cId="2217721454" sldId="275"/>
        </pc:sldMkLst>
        <pc:spChg chg="mod">
          <ac:chgData name="Francesco Serafini" userId="2491bc55-af7c-4fa9-b3c1-ebaeaf584a96" providerId="ADAL" clId="{9AD79DE5-31D9-1D47-B4CE-24AB41953537}" dt="2022-06-06T14:01:30.862" v="1000" actId="948"/>
          <ac:spMkLst>
            <pc:docMk/>
            <pc:sldMk cId="2217721454" sldId="275"/>
            <ac:spMk id="15" creationId="{C33C1EEF-6300-40D2-9FF1-4E022FA826D2}"/>
          </ac:spMkLst>
        </pc:spChg>
        <pc:spChg chg="mod">
          <ac:chgData name="Francesco Serafini" userId="2491bc55-af7c-4fa9-b3c1-ebaeaf584a96" providerId="ADAL" clId="{9AD79DE5-31D9-1D47-B4CE-24AB41953537}" dt="2022-06-06T14:01:52.937" v="1001" actId="207"/>
          <ac:spMkLst>
            <pc:docMk/>
            <pc:sldMk cId="2217721454" sldId="275"/>
            <ac:spMk id="16" creationId="{54BA2151-757B-4F36-BDE4-B6E3914E1859}"/>
          </ac:spMkLst>
        </pc:spChg>
        <pc:spChg chg="mod">
          <ac:chgData name="Francesco Serafini" userId="2491bc55-af7c-4fa9-b3c1-ebaeaf584a96" providerId="ADAL" clId="{9AD79DE5-31D9-1D47-B4CE-24AB41953537}" dt="2022-06-06T08:19:27.001" v="52" actId="20577"/>
          <ac:spMkLst>
            <pc:docMk/>
            <pc:sldMk cId="2217721454" sldId="275"/>
            <ac:spMk id="18" creationId="{099022D5-A139-4467-B787-9E6C03F327A9}"/>
          </ac:spMkLst>
        </pc:spChg>
      </pc:sldChg>
      <pc:sldChg chg="del">
        <pc:chgData name="Francesco Serafini" userId="2491bc55-af7c-4fa9-b3c1-ebaeaf584a96" providerId="ADAL" clId="{9AD79DE5-31D9-1D47-B4CE-24AB41953537}" dt="2022-06-06T14:21:10.075" v="1053" actId="2696"/>
        <pc:sldMkLst>
          <pc:docMk/>
          <pc:sldMk cId="3153247396" sldId="276"/>
        </pc:sldMkLst>
      </pc:sldChg>
      <pc:sldChg chg="del">
        <pc:chgData name="Francesco Serafini" userId="2491bc55-af7c-4fa9-b3c1-ebaeaf584a96" providerId="ADAL" clId="{9AD79DE5-31D9-1D47-B4CE-24AB41953537}" dt="2022-06-06T14:21:10.075" v="1053" actId="2696"/>
        <pc:sldMkLst>
          <pc:docMk/>
          <pc:sldMk cId="3441192927" sldId="277"/>
        </pc:sldMkLst>
      </pc:sldChg>
      <pc:sldChg chg="addSp delSp modSp mod delAnim modAnim">
        <pc:chgData name="Francesco Serafini" userId="2491bc55-af7c-4fa9-b3c1-ebaeaf584a96" providerId="ADAL" clId="{9AD79DE5-31D9-1D47-B4CE-24AB41953537}" dt="2022-06-07T10:28:28.452" v="1857" actId="20577"/>
        <pc:sldMkLst>
          <pc:docMk/>
          <pc:sldMk cId="2070534114" sldId="278"/>
        </pc:sldMkLst>
        <pc:spChg chg="mod">
          <ac:chgData name="Francesco Serafini" userId="2491bc55-af7c-4fa9-b3c1-ebaeaf584a96" providerId="ADAL" clId="{9AD79DE5-31D9-1D47-B4CE-24AB41953537}" dt="2022-06-07T10:28:28.452" v="1857" actId="20577"/>
          <ac:spMkLst>
            <pc:docMk/>
            <pc:sldMk cId="2070534114" sldId="278"/>
            <ac:spMk id="26" creationId="{0BDE3D28-ADBF-4085-94AA-59A57B8EB707}"/>
          </ac:spMkLst>
        </pc:spChg>
        <pc:spChg chg="mod">
          <ac:chgData name="Francesco Serafini" userId="2491bc55-af7c-4fa9-b3c1-ebaeaf584a96" providerId="ADAL" clId="{9AD79DE5-31D9-1D47-B4CE-24AB41953537}" dt="2022-06-07T10:28:22.014" v="1844" actId="20577"/>
          <ac:spMkLst>
            <pc:docMk/>
            <pc:sldMk cId="2070534114" sldId="278"/>
            <ac:spMk id="31" creationId="{00642A0F-800D-45E4-B81E-CEE97429DF74}"/>
          </ac:spMkLst>
        </pc:spChg>
        <pc:spChg chg="mod">
          <ac:chgData name="Francesco Serafini" userId="2491bc55-af7c-4fa9-b3c1-ebaeaf584a96" providerId="ADAL" clId="{9AD79DE5-31D9-1D47-B4CE-24AB41953537}" dt="2022-06-07T08:36:09.670" v="1260" actId="20577"/>
          <ac:spMkLst>
            <pc:docMk/>
            <pc:sldMk cId="2070534114" sldId="278"/>
            <ac:spMk id="34" creationId="{89B9898A-2317-46DB-BA56-4924E36E61B9}"/>
          </ac:spMkLst>
        </pc:spChg>
        <pc:spChg chg="add del mod">
          <ac:chgData name="Francesco Serafini" userId="2491bc55-af7c-4fa9-b3c1-ebaeaf584a96" providerId="ADAL" clId="{9AD79DE5-31D9-1D47-B4CE-24AB41953537}" dt="2022-06-07T08:32:12.939" v="1191" actId="478"/>
          <ac:spMkLst>
            <pc:docMk/>
            <pc:sldMk cId="2070534114" sldId="278"/>
            <ac:spMk id="36" creationId="{24B354FF-0FF5-687D-3A4E-1C70F2283998}"/>
          </ac:spMkLst>
        </pc:spChg>
        <pc:spChg chg="mod">
          <ac:chgData name="Francesco Serafini" userId="2491bc55-af7c-4fa9-b3c1-ebaeaf584a96" providerId="ADAL" clId="{9AD79DE5-31D9-1D47-B4CE-24AB41953537}" dt="2022-06-07T08:33:19.076" v="1218" actId="20577"/>
          <ac:spMkLst>
            <pc:docMk/>
            <pc:sldMk cId="2070534114" sldId="278"/>
            <ac:spMk id="53" creationId="{C7370856-A3D3-4CF6-8776-776BAD22EB15}"/>
          </ac:spMkLst>
        </pc:spChg>
        <pc:spChg chg="mod">
          <ac:chgData name="Francesco Serafini" userId="2491bc55-af7c-4fa9-b3c1-ebaeaf584a96" providerId="ADAL" clId="{9AD79DE5-31D9-1D47-B4CE-24AB41953537}" dt="2022-06-07T08:32:58.554" v="1208" actId="1076"/>
          <ac:spMkLst>
            <pc:docMk/>
            <pc:sldMk cId="2070534114" sldId="278"/>
            <ac:spMk id="72" creationId="{E2305EF1-3D81-4755-AFED-A26EA7E28653}"/>
          </ac:spMkLst>
        </pc:spChg>
        <pc:spChg chg="mod">
          <ac:chgData name="Francesco Serafini" userId="2491bc55-af7c-4fa9-b3c1-ebaeaf584a96" providerId="ADAL" clId="{9AD79DE5-31D9-1D47-B4CE-24AB41953537}" dt="2022-06-07T08:31:50.453" v="1185" actId="1076"/>
          <ac:spMkLst>
            <pc:docMk/>
            <pc:sldMk cId="2070534114" sldId="278"/>
            <ac:spMk id="77" creationId="{4C1170AA-3AE6-4C7F-8DFF-15009A754D54}"/>
          </ac:spMkLst>
        </pc:spChg>
        <pc:spChg chg="mod">
          <ac:chgData name="Francesco Serafini" userId="2491bc55-af7c-4fa9-b3c1-ebaeaf584a96" providerId="ADAL" clId="{9AD79DE5-31D9-1D47-B4CE-24AB41953537}" dt="2022-06-07T08:29:54.033" v="1162" actId="20577"/>
          <ac:spMkLst>
            <pc:docMk/>
            <pc:sldMk cId="2070534114" sldId="278"/>
            <ac:spMk id="79" creationId="{F824BB6A-24FA-4FB9-87CB-E870F5B7C06B}"/>
          </ac:spMkLst>
        </pc:spChg>
        <pc:spChg chg="mod">
          <ac:chgData name="Francesco Serafini" userId="2491bc55-af7c-4fa9-b3c1-ebaeaf584a96" providerId="ADAL" clId="{9AD79DE5-31D9-1D47-B4CE-24AB41953537}" dt="2022-06-07T08:34:02.272" v="1219" actId="1076"/>
          <ac:spMkLst>
            <pc:docMk/>
            <pc:sldMk cId="2070534114" sldId="278"/>
            <ac:spMk id="84" creationId="{3A788EEE-7B09-4223-9700-1F775DFA2718}"/>
          </ac:spMkLst>
        </pc:spChg>
        <pc:spChg chg="mod">
          <ac:chgData name="Francesco Serafini" userId="2491bc55-af7c-4fa9-b3c1-ebaeaf584a96" providerId="ADAL" clId="{9AD79DE5-31D9-1D47-B4CE-24AB41953537}" dt="2022-06-07T08:34:31.422" v="1238" actId="1076"/>
          <ac:spMkLst>
            <pc:docMk/>
            <pc:sldMk cId="2070534114" sldId="278"/>
            <ac:spMk id="85" creationId="{542ABDF4-09C0-4315-8F68-57B91F3802BC}"/>
          </ac:spMkLst>
        </pc:spChg>
        <pc:spChg chg="mod">
          <ac:chgData name="Francesco Serafini" userId="2491bc55-af7c-4fa9-b3c1-ebaeaf584a96" providerId="ADAL" clId="{9AD79DE5-31D9-1D47-B4CE-24AB41953537}" dt="2022-06-07T08:34:05.189" v="1220" actId="1076"/>
          <ac:spMkLst>
            <pc:docMk/>
            <pc:sldMk cId="2070534114" sldId="278"/>
            <ac:spMk id="86" creationId="{D83B0246-7889-440C-9C72-70A4C5F4CDA4}"/>
          </ac:spMkLst>
        </pc:spChg>
      </pc:sldChg>
      <pc:sldChg chg="addSp delSp modSp mod">
        <pc:chgData name="Francesco Serafini" userId="2491bc55-af7c-4fa9-b3c1-ebaeaf584a96" providerId="ADAL" clId="{9AD79DE5-31D9-1D47-B4CE-24AB41953537}" dt="2022-06-07T09:15:59.648" v="1636" actId="465"/>
        <pc:sldMkLst>
          <pc:docMk/>
          <pc:sldMk cId="333405500" sldId="279"/>
        </pc:sldMkLst>
        <pc:spChg chg="add del mod">
          <ac:chgData name="Francesco Serafini" userId="2491bc55-af7c-4fa9-b3c1-ebaeaf584a96" providerId="ADAL" clId="{9AD79DE5-31D9-1D47-B4CE-24AB41953537}" dt="2022-06-07T09:02:06.784" v="1335"/>
          <ac:spMkLst>
            <pc:docMk/>
            <pc:sldMk cId="333405500" sldId="279"/>
            <ac:spMk id="2" creationId="{EE00A2D4-A739-4EE9-D51E-F89EA6B33A98}"/>
          </ac:spMkLst>
        </pc:spChg>
        <pc:spChg chg="add mod">
          <ac:chgData name="Francesco Serafini" userId="2491bc55-af7c-4fa9-b3c1-ebaeaf584a96" providerId="ADAL" clId="{9AD79DE5-31D9-1D47-B4CE-24AB41953537}" dt="2022-06-07T09:12:12.338" v="1608" actId="207"/>
          <ac:spMkLst>
            <pc:docMk/>
            <pc:sldMk cId="333405500" sldId="279"/>
            <ac:spMk id="3" creationId="{1D527794-BA53-5A4A-BB10-8586806EE66A}"/>
          </ac:spMkLst>
        </pc:spChg>
        <pc:spChg chg="add mod">
          <ac:chgData name="Francesco Serafini" userId="2491bc55-af7c-4fa9-b3c1-ebaeaf584a96" providerId="ADAL" clId="{9AD79DE5-31D9-1D47-B4CE-24AB41953537}" dt="2022-06-07T09:06:37.104" v="1568" actId="12788"/>
          <ac:spMkLst>
            <pc:docMk/>
            <pc:sldMk cId="333405500" sldId="279"/>
            <ac:spMk id="4" creationId="{60F09383-02FA-CC30-660A-B0A450BD90E4}"/>
          </ac:spMkLst>
        </pc:spChg>
        <pc:spChg chg="mod">
          <ac:chgData name="Francesco Serafini" userId="2491bc55-af7c-4fa9-b3c1-ebaeaf584a96" providerId="ADAL" clId="{9AD79DE5-31D9-1D47-B4CE-24AB41953537}" dt="2022-06-07T09:03:48.772" v="1492" actId="1035"/>
          <ac:spMkLst>
            <pc:docMk/>
            <pc:sldMk cId="333405500" sldId="279"/>
            <ac:spMk id="11" creationId="{221CBB28-C38F-89C0-8D7E-614FE947E245}"/>
          </ac:spMkLst>
        </pc:spChg>
        <pc:spChg chg="mod">
          <ac:chgData name="Francesco Serafini" userId="2491bc55-af7c-4fa9-b3c1-ebaeaf584a96" providerId="ADAL" clId="{9AD79DE5-31D9-1D47-B4CE-24AB41953537}" dt="2022-06-07T09:03:48.772" v="1492" actId="1035"/>
          <ac:spMkLst>
            <pc:docMk/>
            <pc:sldMk cId="333405500" sldId="279"/>
            <ac:spMk id="15" creationId="{63881A9A-9BB3-9253-5774-CE22FDCB9E56}"/>
          </ac:spMkLst>
        </pc:spChg>
        <pc:spChg chg="mod">
          <ac:chgData name="Francesco Serafini" userId="2491bc55-af7c-4fa9-b3c1-ebaeaf584a96" providerId="ADAL" clId="{9AD79DE5-31D9-1D47-B4CE-24AB41953537}" dt="2022-06-07T09:03:48.772" v="1492" actId="1035"/>
          <ac:spMkLst>
            <pc:docMk/>
            <pc:sldMk cId="333405500" sldId="279"/>
            <ac:spMk id="24" creationId="{7C196848-3C11-41D0-BB7E-8CDFC5E08BEE}"/>
          </ac:spMkLst>
        </pc:spChg>
        <pc:spChg chg="mod">
          <ac:chgData name="Francesco Serafini" userId="2491bc55-af7c-4fa9-b3c1-ebaeaf584a96" providerId="ADAL" clId="{9AD79DE5-31D9-1D47-B4CE-24AB41953537}" dt="2022-06-07T09:14:36" v="1635" actId="12788"/>
          <ac:spMkLst>
            <pc:docMk/>
            <pc:sldMk cId="333405500" sldId="279"/>
            <ac:spMk id="25" creationId="{CFE9C42E-1EC7-3D28-DDED-09B93EA6418A}"/>
          </ac:spMkLst>
        </pc:spChg>
        <pc:spChg chg="mod">
          <ac:chgData name="Francesco Serafini" userId="2491bc55-af7c-4fa9-b3c1-ebaeaf584a96" providerId="ADAL" clId="{9AD79DE5-31D9-1D47-B4CE-24AB41953537}" dt="2022-06-07T09:03:48.772" v="1492" actId="1035"/>
          <ac:spMkLst>
            <pc:docMk/>
            <pc:sldMk cId="333405500" sldId="279"/>
            <ac:spMk id="28" creationId="{F3DC5DEF-8EEF-59FC-BCD9-97852EC78A64}"/>
          </ac:spMkLst>
        </pc:spChg>
        <pc:spChg chg="add mod">
          <ac:chgData name="Francesco Serafini" userId="2491bc55-af7c-4fa9-b3c1-ebaeaf584a96" providerId="ADAL" clId="{9AD79DE5-31D9-1D47-B4CE-24AB41953537}" dt="2022-06-07T09:08:40.279" v="1582" actId="14100"/>
          <ac:spMkLst>
            <pc:docMk/>
            <pc:sldMk cId="333405500" sldId="279"/>
            <ac:spMk id="29" creationId="{51EBF13E-71D5-BF93-0804-B7BC0F547212}"/>
          </ac:spMkLst>
        </pc:spChg>
        <pc:spChg chg="mod">
          <ac:chgData name="Francesco Serafini" userId="2491bc55-af7c-4fa9-b3c1-ebaeaf584a96" providerId="ADAL" clId="{9AD79DE5-31D9-1D47-B4CE-24AB41953537}" dt="2022-06-07T09:03:48.772" v="1492" actId="1035"/>
          <ac:spMkLst>
            <pc:docMk/>
            <pc:sldMk cId="333405500" sldId="279"/>
            <ac:spMk id="38" creationId="{05989EBB-2FDA-0425-B47D-E31FA49F6C16}"/>
          </ac:spMkLst>
        </pc:spChg>
        <pc:spChg chg="mod">
          <ac:chgData name="Francesco Serafini" userId="2491bc55-af7c-4fa9-b3c1-ebaeaf584a96" providerId="ADAL" clId="{9AD79DE5-31D9-1D47-B4CE-24AB41953537}" dt="2022-06-07T09:03:48.772" v="1492" actId="1035"/>
          <ac:spMkLst>
            <pc:docMk/>
            <pc:sldMk cId="333405500" sldId="279"/>
            <ac:spMk id="40" creationId="{5698BDEE-3F0C-86DB-5F69-20D0A26DE404}"/>
          </ac:spMkLst>
        </pc:spChg>
        <pc:spChg chg="mod">
          <ac:chgData name="Francesco Serafini" userId="2491bc55-af7c-4fa9-b3c1-ebaeaf584a96" providerId="ADAL" clId="{9AD79DE5-31D9-1D47-B4CE-24AB41953537}" dt="2022-06-07T09:03:48.772" v="1492" actId="1035"/>
          <ac:spMkLst>
            <pc:docMk/>
            <pc:sldMk cId="333405500" sldId="279"/>
            <ac:spMk id="41" creationId="{E52B5385-2145-57DE-AF03-9EF2941719F0}"/>
          </ac:spMkLst>
        </pc:spChg>
        <pc:spChg chg="mod">
          <ac:chgData name="Francesco Serafini" userId="2491bc55-af7c-4fa9-b3c1-ebaeaf584a96" providerId="ADAL" clId="{9AD79DE5-31D9-1D47-B4CE-24AB41953537}" dt="2022-06-07T09:03:48.772" v="1492" actId="1035"/>
          <ac:spMkLst>
            <pc:docMk/>
            <pc:sldMk cId="333405500" sldId="279"/>
            <ac:spMk id="42" creationId="{1EF3862B-E3DA-E11C-CAD6-DA6E86AFAC68}"/>
          </ac:spMkLst>
        </pc:spChg>
        <pc:spChg chg="mod">
          <ac:chgData name="Francesco Serafini" userId="2491bc55-af7c-4fa9-b3c1-ebaeaf584a96" providerId="ADAL" clId="{9AD79DE5-31D9-1D47-B4CE-24AB41953537}" dt="2022-06-07T09:13:32.089" v="1624" actId="14100"/>
          <ac:spMkLst>
            <pc:docMk/>
            <pc:sldMk cId="333405500" sldId="279"/>
            <ac:spMk id="43" creationId="{38B921B9-AF49-0D37-B8C2-A48B388B1CC1}"/>
          </ac:spMkLst>
        </pc:spChg>
        <pc:grpChg chg="add mod">
          <ac:chgData name="Francesco Serafini" userId="2491bc55-af7c-4fa9-b3c1-ebaeaf584a96" providerId="ADAL" clId="{9AD79DE5-31D9-1D47-B4CE-24AB41953537}" dt="2022-06-07T09:08:30.712" v="1581" actId="552"/>
          <ac:grpSpMkLst>
            <pc:docMk/>
            <pc:sldMk cId="333405500" sldId="279"/>
            <ac:grpSpMk id="5" creationId="{271CD973-960F-237A-B641-7FCC09E5D476}"/>
          </ac:grpSpMkLst>
        </pc:grpChg>
        <pc:grpChg chg="mod">
          <ac:chgData name="Francesco Serafini" userId="2491bc55-af7c-4fa9-b3c1-ebaeaf584a96" providerId="ADAL" clId="{9AD79DE5-31D9-1D47-B4CE-24AB41953537}" dt="2022-06-07T09:03:48.772" v="1492" actId="1035"/>
          <ac:grpSpMkLst>
            <pc:docMk/>
            <pc:sldMk cId="333405500" sldId="279"/>
            <ac:grpSpMk id="12" creationId="{BB80AEA5-896C-5259-4E03-05FDB440957B}"/>
          </ac:grpSpMkLst>
        </pc:grpChg>
        <pc:grpChg chg="mod">
          <ac:chgData name="Francesco Serafini" userId="2491bc55-af7c-4fa9-b3c1-ebaeaf584a96" providerId="ADAL" clId="{9AD79DE5-31D9-1D47-B4CE-24AB41953537}" dt="2022-06-07T09:03:48.772" v="1492" actId="1035"/>
          <ac:grpSpMkLst>
            <pc:docMk/>
            <pc:sldMk cId="333405500" sldId="279"/>
            <ac:grpSpMk id="22" creationId="{5BB78F1D-BC7B-3477-2064-9251022DFAB7}"/>
          </ac:grpSpMkLst>
        </pc:grpChg>
        <pc:grpChg chg="mod">
          <ac:chgData name="Francesco Serafini" userId="2491bc55-af7c-4fa9-b3c1-ebaeaf584a96" providerId="ADAL" clId="{9AD79DE5-31D9-1D47-B4CE-24AB41953537}" dt="2022-06-07T09:03:48.772" v="1492" actId="1035"/>
          <ac:grpSpMkLst>
            <pc:docMk/>
            <pc:sldMk cId="333405500" sldId="279"/>
            <ac:grpSpMk id="23" creationId="{57014509-2668-C413-8E22-161484F66B42}"/>
          </ac:grpSpMkLst>
        </pc:grpChg>
        <pc:grpChg chg="mod">
          <ac:chgData name="Francesco Serafini" userId="2491bc55-af7c-4fa9-b3c1-ebaeaf584a96" providerId="ADAL" clId="{9AD79DE5-31D9-1D47-B4CE-24AB41953537}" dt="2022-06-07T09:03:48.772" v="1492" actId="1035"/>
          <ac:grpSpMkLst>
            <pc:docMk/>
            <pc:sldMk cId="333405500" sldId="279"/>
            <ac:grpSpMk id="36" creationId="{39403143-A714-5DCE-761A-5EC41DD1E199}"/>
          </ac:grpSpMkLst>
        </pc:grpChg>
        <pc:grpChg chg="mod">
          <ac:chgData name="Francesco Serafini" userId="2491bc55-af7c-4fa9-b3c1-ebaeaf584a96" providerId="ADAL" clId="{9AD79DE5-31D9-1D47-B4CE-24AB41953537}" dt="2022-06-07T09:03:48.772" v="1492" actId="1035"/>
          <ac:grpSpMkLst>
            <pc:docMk/>
            <pc:sldMk cId="333405500" sldId="279"/>
            <ac:grpSpMk id="39" creationId="{6597E6C8-C85A-9EF4-C47E-9B2E5B773728}"/>
          </ac:grpSpMkLst>
        </pc:grpChg>
        <pc:picChg chg="mod">
          <ac:chgData name="Francesco Serafini" userId="2491bc55-af7c-4fa9-b3c1-ebaeaf584a96" providerId="ADAL" clId="{9AD79DE5-31D9-1D47-B4CE-24AB41953537}" dt="2022-06-07T09:15:59.648" v="1636" actId="465"/>
          <ac:picMkLst>
            <pc:docMk/>
            <pc:sldMk cId="333405500" sldId="279"/>
            <ac:picMk id="8" creationId="{097CEA56-5E92-1882-661A-860A0F2B3585}"/>
          </ac:picMkLst>
        </pc:picChg>
        <pc:picChg chg="mod">
          <ac:chgData name="Francesco Serafini" userId="2491bc55-af7c-4fa9-b3c1-ebaeaf584a96" providerId="ADAL" clId="{9AD79DE5-31D9-1D47-B4CE-24AB41953537}" dt="2022-06-07T09:03:48.772" v="1492" actId="1035"/>
          <ac:picMkLst>
            <pc:docMk/>
            <pc:sldMk cId="333405500" sldId="279"/>
            <ac:picMk id="9" creationId="{A92A71DD-479B-5916-0119-CBDA61F1529F}"/>
          </ac:picMkLst>
        </pc:picChg>
        <pc:picChg chg="mod">
          <ac:chgData name="Francesco Serafini" userId="2491bc55-af7c-4fa9-b3c1-ebaeaf584a96" providerId="ADAL" clId="{9AD79DE5-31D9-1D47-B4CE-24AB41953537}" dt="2022-06-07T09:03:48.772" v="1492" actId="1035"/>
          <ac:picMkLst>
            <pc:docMk/>
            <pc:sldMk cId="333405500" sldId="279"/>
            <ac:picMk id="14" creationId="{4C0AB1DD-987A-76D1-C3E7-4A2BDE8FC8C2}"/>
          </ac:picMkLst>
        </pc:picChg>
        <pc:picChg chg="mod">
          <ac:chgData name="Francesco Serafini" userId="2491bc55-af7c-4fa9-b3c1-ebaeaf584a96" providerId="ADAL" clId="{9AD79DE5-31D9-1D47-B4CE-24AB41953537}" dt="2022-06-07T09:03:48.772" v="1492" actId="1035"/>
          <ac:picMkLst>
            <pc:docMk/>
            <pc:sldMk cId="333405500" sldId="279"/>
            <ac:picMk id="21" creationId="{79E858A4-600A-ED04-EE7B-D545C452B1AA}"/>
          </ac:picMkLst>
        </pc:picChg>
        <pc:picChg chg="mod">
          <ac:chgData name="Francesco Serafini" userId="2491bc55-af7c-4fa9-b3c1-ebaeaf584a96" providerId="ADAL" clId="{9AD79DE5-31D9-1D47-B4CE-24AB41953537}" dt="2022-06-07T09:03:48.772" v="1492" actId="1035"/>
          <ac:picMkLst>
            <pc:docMk/>
            <pc:sldMk cId="333405500" sldId="279"/>
            <ac:picMk id="35" creationId="{8DB19EF7-AAA0-7E3E-2DD1-0DCD06263AC5}"/>
          </ac:picMkLst>
        </pc:picChg>
        <pc:picChg chg="add mod">
          <ac:chgData name="Francesco Serafini" userId="2491bc55-af7c-4fa9-b3c1-ebaeaf584a96" providerId="ADAL" clId="{9AD79DE5-31D9-1D47-B4CE-24AB41953537}" dt="2022-06-07T09:15:59.648" v="1636" actId="465"/>
          <ac:picMkLst>
            <pc:docMk/>
            <pc:sldMk cId="333405500" sldId="279"/>
            <ac:picMk id="1026" creationId="{1FF3BD4C-3AF5-BAF7-2CBA-E409576BBF13}"/>
          </ac:picMkLst>
        </pc:picChg>
        <pc:picChg chg="mod">
          <ac:chgData name="Francesco Serafini" userId="2491bc55-af7c-4fa9-b3c1-ebaeaf584a96" providerId="ADAL" clId="{9AD79DE5-31D9-1D47-B4CE-24AB41953537}" dt="2022-06-07T09:15:59.648" v="1636" actId="465"/>
          <ac:picMkLst>
            <pc:docMk/>
            <pc:sldMk cId="333405500" sldId="279"/>
            <ac:picMk id="2052" creationId="{7599B8D7-F3DE-0AAA-6FB3-EE86C9FF9F64}"/>
          </ac:picMkLst>
        </pc:picChg>
      </pc:sldChg>
      <pc:sldChg chg="addSp modSp mod modAnim">
        <pc:chgData name="Francesco Serafini" userId="2491bc55-af7c-4fa9-b3c1-ebaeaf584a96" providerId="ADAL" clId="{9AD79DE5-31D9-1D47-B4CE-24AB41953537}" dt="2022-06-06T13:40:08.708" v="726" actId="1076"/>
        <pc:sldMkLst>
          <pc:docMk/>
          <pc:sldMk cId="3183428643" sldId="282"/>
        </pc:sldMkLst>
        <pc:spChg chg="add mod">
          <ac:chgData name="Francesco Serafini" userId="2491bc55-af7c-4fa9-b3c1-ebaeaf584a96" providerId="ADAL" clId="{9AD79DE5-31D9-1D47-B4CE-24AB41953537}" dt="2022-06-06T08:31:05.340" v="107" actId="113"/>
          <ac:spMkLst>
            <pc:docMk/>
            <pc:sldMk cId="3183428643" sldId="282"/>
            <ac:spMk id="5" creationId="{10E8818C-FC5B-6A7A-AAA2-230059867899}"/>
          </ac:spMkLst>
        </pc:spChg>
        <pc:spChg chg="mod">
          <ac:chgData name="Francesco Serafini" userId="2491bc55-af7c-4fa9-b3c1-ebaeaf584a96" providerId="ADAL" clId="{9AD79DE5-31D9-1D47-B4CE-24AB41953537}" dt="2022-06-06T08:22:03.976" v="56" actId="20577"/>
          <ac:spMkLst>
            <pc:docMk/>
            <pc:sldMk cId="3183428643" sldId="282"/>
            <ac:spMk id="51" creationId="{193BFB2C-4BB6-4F8D-9964-0F7BC4E9D81D}"/>
          </ac:spMkLst>
        </pc:spChg>
        <pc:spChg chg="mod">
          <ac:chgData name="Francesco Serafini" userId="2491bc55-af7c-4fa9-b3c1-ebaeaf584a96" providerId="ADAL" clId="{9AD79DE5-31D9-1D47-B4CE-24AB41953537}" dt="2022-06-06T09:08:51.210" v="219" actId="14100"/>
          <ac:spMkLst>
            <pc:docMk/>
            <pc:sldMk cId="3183428643" sldId="282"/>
            <ac:spMk id="53" creationId="{1026F918-5A96-4475-8614-F325CB79BA51}"/>
          </ac:spMkLst>
        </pc:spChg>
        <pc:spChg chg="mod">
          <ac:chgData name="Francesco Serafini" userId="2491bc55-af7c-4fa9-b3c1-ebaeaf584a96" providerId="ADAL" clId="{9AD79DE5-31D9-1D47-B4CE-24AB41953537}" dt="2022-06-06T09:06:35.313" v="208" actId="1076"/>
          <ac:spMkLst>
            <pc:docMk/>
            <pc:sldMk cId="3183428643" sldId="282"/>
            <ac:spMk id="55" creationId="{87BDD32A-B167-4A46-B825-5BC5BE0BDB3E}"/>
          </ac:spMkLst>
        </pc:spChg>
        <pc:spChg chg="mod">
          <ac:chgData name="Francesco Serafini" userId="2491bc55-af7c-4fa9-b3c1-ebaeaf584a96" providerId="ADAL" clId="{9AD79DE5-31D9-1D47-B4CE-24AB41953537}" dt="2022-06-06T09:06:37.432" v="209" actId="1076"/>
          <ac:spMkLst>
            <pc:docMk/>
            <pc:sldMk cId="3183428643" sldId="282"/>
            <ac:spMk id="56" creationId="{2CD53E70-43D9-4CDD-8519-15A83A8ABB12}"/>
          </ac:spMkLst>
        </pc:spChg>
        <pc:spChg chg="mod">
          <ac:chgData name="Francesco Serafini" userId="2491bc55-af7c-4fa9-b3c1-ebaeaf584a96" providerId="ADAL" clId="{9AD79DE5-31D9-1D47-B4CE-24AB41953537}" dt="2022-06-06T13:40:08.708" v="726" actId="1076"/>
          <ac:spMkLst>
            <pc:docMk/>
            <pc:sldMk cId="3183428643" sldId="282"/>
            <ac:spMk id="58" creationId="{BF2D2D08-B9C0-40F7-B1FB-F7DC3C1B2875}"/>
          </ac:spMkLst>
        </pc:spChg>
        <pc:spChg chg="mod">
          <ac:chgData name="Francesco Serafini" userId="2491bc55-af7c-4fa9-b3c1-ebaeaf584a96" providerId="ADAL" clId="{9AD79DE5-31D9-1D47-B4CE-24AB41953537}" dt="2022-06-06T08:27:02.109" v="71" actId="20577"/>
          <ac:spMkLst>
            <pc:docMk/>
            <pc:sldMk cId="3183428643" sldId="282"/>
            <ac:spMk id="85" creationId="{55A6AB03-6C4C-4A26-A04C-64AECDE7701F}"/>
          </ac:spMkLst>
        </pc:spChg>
        <pc:picChg chg="add mod">
          <ac:chgData name="Francesco Serafini" userId="2491bc55-af7c-4fa9-b3c1-ebaeaf584a96" providerId="ADAL" clId="{9AD79DE5-31D9-1D47-B4CE-24AB41953537}" dt="2022-06-06T08:27:05.106" v="72" actId="1076"/>
          <ac:picMkLst>
            <pc:docMk/>
            <pc:sldMk cId="3183428643" sldId="282"/>
            <ac:picMk id="4" creationId="{A695A9E2-1374-0AF1-6814-2DCE49650D12}"/>
          </ac:picMkLst>
        </pc:picChg>
        <pc:cxnChg chg="mod">
          <ac:chgData name="Francesco Serafini" userId="2491bc55-af7c-4fa9-b3c1-ebaeaf584a96" providerId="ADAL" clId="{9AD79DE5-31D9-1D47-B4CE-24AB41953537}" dt="2022-06-06T13:40:08.708" v="726" actId="1076"/>
          <ac:cxnSpMkLst>
            <pc:docMk/>
            <pc:sldMk cId="3183428643" sldId="282"/>
            <ac:cxnSpMk id="3" creationId="{654D221C-C4E6-4EBA-9C89-C86F59FF119E}"/>
          </ac:cxnSpMkLst>
        </pc:cxnChg>
      </pc:sldChg>
      <pc:sldChg chg="modSp mod modAnim">
        <pc:chgData name="Francesco Serafini" userId="2491bc55-af7c-4fa9-b3c1-ebaeaf584a96" providerId="ADAL" clId="{9AD79DE5-31D9-1D47-B4CE-24AB41953537}" dt="2022-06-07T10:22:10.890" v="1832" actId="1076"/>
        <pc:sldMkLst>
          <pc:docMk/>
          <pc:sldMk cId="3726685219" sldId="283"/>
        </pc:sldMkLst>
        <pc:spChg chg="mod">
          <ac:chgData name="Francesco Serafini" userId="2491bc55-af7c-4fa9-b3c1-ebaeaf584a96" providerId="ADAL" clId="{9AD79DE5-31D9-1D47-B4CE-24AB41953537}" dt="2022-06-07T10:13:23.982" v="1776" actId="20577"/>
          <ac:spMkLst>
            <pc:docMk/>
            <pc:sldMk cId="3726685219" sldId="283"/>
            <ac:spMk id="8" creationId="{4BE85368-1632-4CF1-B0D5-33860306960F}"/>
          </ac:spMkLst>
        </pc:spChg>
        <pc:spChg chg="mod">
          <ac:chgData name="Francesco Serafini" userId="2491bc55-af7c-4fa9-b3c1-ebaeaf584a96" providerId="ADAL" clId="{9AD79DE5-31D9-1D47-B4CE-24AB41953537}" dt="2022-06-06T09:05:04.704" v="142" actId="14100"/>
          <ac:spMkLst>
            <pc:docMk/>
            <pc:sldMk cId="3726685219" sldId="283"/>
            <ac:spMk id="32" creationId="{4FD22A63-BCAF-43DB-91F0-EEBFB3D9CA83}"/>
          </ac:spMkLst>
        </pc:spChg>
        <pc:spChg chg="mod">
          <ac:chgData name="Francesco Serafini" userId="2491bc55-af7c-4fa9-b3c1-ebaeaf584a96" providerId="ADAL" clId="{9AD79DE5-31D9-1D47-B4CE-24AB41953537}" dt="2022-06-06T13:38:11.682" v="725" actId="14100"/>
          <ac:spMkLst>
            <pc:docMk/>
            <pc:sldMk cId="3726685219" sldId="283"/>
            <ac:spMk id="39" creationId="{B8DB7681-B120-4E74-98EA-86A09AB6D096}"/>
          </ac:spMkLst>
        </pc:spChg>
        <pc:spChg chg="mod">
          <ac:chgData name="Francesco Serafini" userId="2491bc55-af7c-4fa9-b3c1-ebaeaf584a96" providerId="ADAL" clId="{9AD79DE5-31D9-1D47-B4CE-24AB41953537}" dt="2022-06-06T13:38:11.166" v="724" actId="14100"/>
          <ac:spMkLst>
            <pc:docMk/>
            <pc:sldMk cId="3726685219" sldId="283"/>
            <ac:spMk id="47" creationId="{929F62D0-8DCC-4FD2-93C8-C842F4E09E08}"/>
          </ac:spMkLst>
        </pc:spChg>
        <pc:spChg chg="mod">
          <ac:chgData name="Francesco Serafini" userId="2491bc55-af7c-4fa9-b3c1-ebaeaf584a96" providerId="ADAL" clId="{9AD79DE5-31D9-1D47-B4CE-24AB41953537}" dt="2022-06-06T09:07:56.580" v="218" actId="207"/>
          <ac:spMkLst>
            <pc:docMk/>
            <pc:sldMk cId="3726685219" sldId="283"/>
            <ac:spMk id="51" creationId="{193BFB2C-4BB6-4F8D-9964-0F7BC4E9D81D}"/>
          </ac:spMkLst>
        </pc:spChg>
        <pc:spChg chg="mod">
          <ac:chgData name="Francesco Serafini" userId="2491bc55-af7c-4fa9-b3c1-ebaeaf584a96" providerId="ADAL" clId="{9AD79DE5-31D9-1D47-B4CE-24AB41953537}" dt="2022-06-06T09:12:20.368" v="269" actId="1076"/>
          <ac:spMkLst>
            <pc:docMk/>
            <pc:sldMk cId="3726685219" sldId="283"/>
            <ac:spMk id="52" creationId="{CAF3A956-F47C-4406-86B8-48E5AACBFA61}"/>
          </ac:spMkLst>
        </pc:spChg>
        <pc:spChg chg="mod">
          <ac:chgData name="Francesco Serafini" userId="2491bc55-af7c-4fa9-b3c1-ebaeaf584a96" providerId="ADAL" clId="{9AD79DE5-31D9-1D47-B4CE-24AB41953537}" dt="2022-06-06T09:08:56.414" v="220" actId="14100"/>
          <ac:spMkLst>
            <pc:docMk/>
            <pc:sldMk cId="3726685219" sldId="283"/>
            <ac:spMk id="53" creationId="{1026F918-5A96-4475-8614-F325CB79BA51}"/>
          </ac:spMkLst>
        </pc:spChg>
        <pc:spChg chg="mod">
          <ac:chgData name="Francesco Serafini" userId="2491bc55-af7c-4fa9-b3c1-ebaeaf584a96" providerId="ADAL" clId="{9AD79DE5-31D9-1D47-B4CE-24AB41953537}" dt="2022-06-06T09:07:25.732" v="213" actId="207"/>
          <ac:spMkLst>
            <pc:docMk/>
            <pc:sldMk cId="3726685219" sldId="283"/>
            <ac:spMk id="54" creationId="{D045B20F-52C8-450B-A235-49B06A4EB851}"/>
          </ac:spMkLst>
        </pc:spChg>
        <pc:spChg chg="mod">
          <ac:chgData name="Francesco Serafini" userId="2491bc55-af7c-4fa9-b3c1-ebaeaf584a96" providerId="ADAL" clId="{9AD79DE5-31D9-1D47-B4CE-24AB41953537}" dt="2022-06-06T09:05:13.659" v="164" actId="20577"/>
          <ac:spMkLst>
            <pc:docMk/>
            <pc:sldMk cId="3726685219" sldId="283"/>
            <ac:spMk id="62" creationId="{5B37EEA9-D7F0-44DA-BB7A-20356B8C639A}"/>
          </ac:spMkLst>
        </pc:spChg>
        <pc:spChg chg="mod">
          <ac:chgData name="Francesco Serafini" userId="2491bc55-af7c-4fa9-b3c1-ebaeaf584a96" providerId="ADAL" clId="{9AD79DE5-31D9-1D47-B4CE-24AB41953537}" dt="2022-06-06T09:05:21.081" v="196" actId="20577"/>
          <ac:spMkLst>
            <pc:docMk/>
            <pc:sldMk cId="3726685219" sldId="283"/>
            <ac:spMk id="63" creationId="{0048F967-D438-4232-8A82-865CF8B137CC}"/>
          </ac:spMkLst>
        </pc:spChg>
        <pc:spChg chg="mod">
          <ac:chgData name="Francesco Serafini" userId="2491bc55-af7c-4fa9-b3c1-ebaeaf584a96" providerId="ADAL" clId="{9AD79DE5-31D9-1D47-B4CE-24AB41953537}" dt="2022-06-06T09:05:51.225" v="206" actId="20577"/>
          <ac:spMkLst>
            <pc:docMk/>
            <pc:sldMk cId="3726685219" sldId="283"/>
            <ac:spMk id="70" creationId="{9A80EBF8-CE5A-4E88-B9BB-05A7C5CC1601}"/>
          </ac:spMkLst>
        </pc:spChg>
        <pc:spChg chg="mod">
          <ac:chgData name="Francesco Serafini" userId="2491bc55-af7c-4fa9-b3c1-ebaeaf584a96" providerId="ADAL" clId="{9AD79DE5-31D9-1D47-B4CE-24AB41953537}" dt="2022-06-07T10:21:56.039" v="1831" actId="14100"/>
          <ac:spMkLst>
            <pc:docMk/>
            <pc:sldMk cId="3726685219" sldId="283"/>
            <ac:spMk id="72" creationId="{DC37FADB-4122-4650-881C-A1D9D00890E7}"/>
          </ac:spMkLst>
        </pc:spChg>
        <pc:picChg chg="mod">
          <ac:chgData name="Francesco Serafini" userId="2491bc55-af7c-4fa9-b3c1-ebaeaf584a96" providerId="ADAL" clId="{9AD79DE5-31D9-1D47-B4CE-24AB41953537}" dt="2022-06-07T10:22:10.890" v="1832" actId="1076"/>
          <ac:picMkLst>
            <pc:docMk/>
            <pc:sldMk cId="3726685219" sldId="283"/>
            <ac:picMk id="33" creationId="{FE94A85F-A0EC-4A8D-8303-E986CAC959DA}"/>
          </ac:picMkLst>
        </pc:picChg>
        <pc:picChg chg="mod">
          <ac:chgData name="Francesco Serafini" userId="2491bc55-af7c-4fa9-b3c1-ebaeaf584a96" providerId="ADAL" clId="{9AD79DE5-31D9-1D47-B4CE-24AB41953537}" dt="2022-06-07T10:09:53.590" v="1726" actId="1037"/>
          <ac:picMkLst>
            <pc:docMk/>
            <pc:sldMk cId="3726685219" sldId="283"/>
            <ac:picMk id="69" creationId="{C6C2FE01-E813-4553-8B3A-8BDE50D4E7E1}"/>
          </ac:picMkLst>
        </pc:picChg>
        <pc:cxnChg chg="mod">
          <ac:chgData name="Francesco Serafini" userId="2491bc55-af7c-4fa9-b3c1-ebaeaf584a96" providerId="ADAL" clId="{9AD79DE5-31D9-1D47-B4CE-24AB41953537}" dt="2022-06-06T13:38:11.682" v="725" actId="14100"/>
          <ac:cxnSpMkLst>
            <pc:docMk/>
            <pc:sldMk cId="3726685219" sldId="283"/>
            <ac:cxnSpMk id="4" creationId="{74B27403-D7F2-4BED-A73D-1D5EE79F1282}"/>
          </ac:cxnSpMkLst>
        </pc:cxnChg>
      </pc:sldChg>
      <pc:sldChg chg="modSp mod">
        <pc:chgData name="Francesco Serafini" userId="2491bc55-af7c-4fa9-b3c1-ebaeaf584a96" providerId="ADAL" clId="{9AD79DE5-31D9-1D47-B4CE-24AB41953537}" dt="2022-06-07T10:46:01.535" v="1898" actId="790"/>
        <pc:sldMkLst>
          <pc:docMk/>
          <pc:sldMk cId="2424272496" sldId="284"/>
        </pc:sldMkLst>
        <pc:spChg chg="mod">
          <ac:chgData name="Francesco Serafini" userId="2491bc55-af7c-4fa9-b3c1-ebaeaf584a96" providerId="ADAL" clId="{9AD79DE5-31D9-1D47-B4CE-24AB41953537}" dt="2022-06-06T16:19:20.356" v="1068" actId="6549"/>
          <ac:spMkLst>
            <pc:docMk/>
            <pc:sldMk cId="2424272496" sldId="284"/>
            <ac:spMk id="3" creationId="{07688B51-AFCB-4BE0-B6F9-F149B9646913}"/>
          </ac:spMkLst>
        </pc:spChg>
        <pc:spChg chg="mod">
          <ac:chgData name="Francesco Serafini" userId="2491bc55-af7c-4fa9-b3c1-ebaeaf584a96" providerId="ADAL" clId="{9AD79DE5-31D9-1D47-B4CE-24AB41953537}" dt="2022-06-07T10:46:01.535" v="1898" actId="790"/>
          <ac:spMkLst>
            <pc:docMk/>
            <pc:sldMk cId="2424272496" sldId="284"/>
            <ac:spMk id="17" creationId="{D3827DE9-DDBB-41FC-AA32-68A3ED3969AC}"/>
          </ac:spMkLst>
        </pc:spChg>
      </pc:sldChg>
      <pc:sldChg chg="modSp mod modShow">
        <pc:chgData name="Francesco Serafini" userId="2491bc55-af7c-4fa9-b3c1-ebaeaf584a96" providerId="ADAL" clId="{9AD79DE5-31D9-1D47-B4CE-24AB41953537}" dt="2022-06-07T10:46:44.145" v="1900" actId="207"/>
        <pc:sldMkLst>
          <pc:docMk/>
          <pc:sldMk cId="410843908" sldId="285"/>
        </pc:sldMkLst>
        <pc:picChg chg="mod">
          <ac:chgData name="Francesco Serafini" userId="2491bc55-af7c-4fa9-b3c1-ebaeaf584a96" providerId="ADAL" clId="{9AD79DE5-31D9-1D47-B4CE-24AB41953537}" dt="2022-06-07T10:46:44.145" v="1900" actId="207"/>
          <ac:picMkLst>
            <pc:docMk/>
            <pc:sldMk cId="410843908" sldId="285"/>
            <ac:picMk id="5" creationId="{375858F6-FE55-C2DE-5AF5-B359D34CBE3E}"/>
          </ac:picMkLst>
        </pc:picChg>
        <pc:picChg chg="mod">
          <ac:chgData name="Francesco Serafini" userId="2491bc55-af7c-4fa9-b3c1-ebaeaf584a96" providerId="ADAL" clId="{9AD79DE5-31D9-1D47-B4CE-24AB41953537}" dt="2022-06-07T10:46:44.145" v="1900" actId="207"/>
          <ac:picMkLst>
            <pc:docMk/>
            <pc:sldMk cId="410843908" sldId="285"/>
            <ac:picMk id="9" creationId="{55293CCB-D8DA-5F76-6B9F-3536AB7FC052}"/>
          </ac:picMkLst>
        </pc:picChg>
      </pc:sldChg>
      <pc:sldChg chg="del">
        <pc:chgData name="Francesco Serafini" userId="2491bc55-af7c-4fa9-b3c1-ebaeaf584a96" providerId="ADAL" clId="{9AD79DE5-31D9-1D47-B4CE-24AB41953537}" dt="2022-06-06T13:57:54.726" v="957" actId="2696"/>
        <pc:sldMkLst>
          <pc:docMk/>
          <pc:sldMk cId="1371467336" sldId="286"/>
        </pc:sldMkLst>
      </pc:sldChg>
      <pc:sldChg chg="del">
        <pc:chgData name="Francesco Serafini" userId="2491bc55-af7c-4fa9-b3c1-ebaeaf584a96" providerId="ADAL" clId="{9AD79DE5-31D9-1D47-B4CE-24AB41953537}" dt="2022-06-06T13:57:45.871" v="955" actId="2696"/>
        <pc:sldMkLst>
          <pc:docMk/>
          <pc:sldMk cId="4044021342" sldId="288"/>
        </pc:sldMkLst>
      </pc:sldChg>
      <pc:sldChg chg="del">
        <pc:chgData name="Francesco Serafini" userId="2491bc55-af7c-4fa9-b3c1-ebaeaf584a96" providerId="ADAL" clId="{9AD79DE5-31D9-1D47-B4CE-24AB41953537}" dt="2022-06-06T13:57:48.023" v="956" actId="2696"/>
        <pc:sldMkLst>
          <pc:docMk/>
          <pc:sldMk cId="2358330685" sldId="290"/>
        </pc:sldMkLst>
      </pc:sldChg>
      <pc:sldChg chg="del">
        <pc:chgData name="Francesco Serafini" userId="2491bc55-af7c-4fa9-b3c1-ebaeaf584a96" providerId="ADAL" clId="{9AD79DE5-31D9-1D47-B4CE-24AB41953537}" dt="2022-06-06T13:24:05.907" v="273" actId="2696"/>
        <pc:sldMkLst>
          <pc:docMk/>
          <pc:sldMk cId="1448956019" sldId="299"/>
        </pc:sldMkLst>
      </pc:sldChg>
      <pc:sldChg chg="addSp delSp modSp add mod ord modNotesTx">
        <pc:chgData name="Francesco Serafini" userId="2491bc55-af7c-4fa9-b3c1-ebaeaf584a96" providerId="ADAL" clId="{9AD79DE5-31D9-1D47-B4CE-24AB41953537}" dt="2022-06-07T10:56:02.794" v="1969" actId="5793"/>
        <pc:sldMkLst>
          <pc:docMk/>
          <pc:sldMk cId="211072503" sldId="300"/>
        </pc:sldMkLst>
        <pc:spChg chg="add del mod">
          <ac:chgData name="Francesco Serafini" userId="2491bc55-af7c-4fa9-b3c1-ebaeaf584a96" providerId="ADAL" clId="{9AD79DE5-31D9-1D47-B4CE-24AB41953537}" dt="2022-06-06T13:48:11.047" v="848"/>
          <ac:spMkLst>
            <pc:docMk/>
            <pc:sldMk cId="211072503" sldId="300"/>
            <ac:spMk id="11" creationId="{7168C87D-93E6-3C9C-20EC-488BE8CB5643}"/>
          </ac:spMkLst>
        </pc:spChg>
        <pc:spChg chg="add mod">
          <ac:chgData name="Francesco Serafini" userId="2491bc55-af7c-4fa9-b3c1-ebaeaf584a96" providerId="ADAL" clId="{9AD79DE5-31D9-1D47-B4CE-24AB41953537}" dt="2022-06-06T13:50:26.919" v="909" actId="122"/>
          <ac:spMkLst>
            <pc:docMk/>
            <pc:sldMk cId="211072503" sldId="300"/>
            <ac:spMk id="12" creationId="{4247734B-5394-3181-DC88-0BEC05319548}"/>
          </ac:spMkLst>
        </pc:spChg>
        <pc:spChg chg="add mod">
          <ac:chgData name="Francesco Serafini" userId="2491bc55-af7c-4fa9-b3c1-ebaeaf584a96" providerId="ADAL" clId="{9AD79DE5-31D9-1D47-B4CE-24AB41953537}" dt="2022-06-06T13:50:26.919" v="909" actId="122"/>
          <ac:spMkLst>
            <pc:docMk/>
            <pc:sldMk cId="211072503" sldId="300"/>
            <ac:spMk id="13" creationId="{60653E1B-2C52-BDCC-69BF-FB9AD0C7B6A8}"/>
          </ac:spMkLst>
        </pc:spChg>
        <pc:spChg chg="add mod">
          <ac:chgData name="Francesco Serafini" userId="2491bc55-af7c-4fa9-b3c1-ebaeaf584a96" providerId="ADAL" clId="{9AD79DE5-31D9-1D47-B4CE-24AB41953537}" dt="2022-06-06T13:50:26.919" v="909" actId="122"/>
          <ac:spMkLst>
            <pc:docMk/>
            <pc:sldMk cId="211072503" sldId="300"/>
            <ac:spMk id="14" creationId="{F4A0C310-89EC-57E4-2BE6-0B00DCC4FA68}"/>
          </ac:spMkLst>
        </pc:spChg>
        <pc:spChg chg="mod">
          <ac:chgData name="Francesco Serafini" userId="2491bc55-af7c-4fa9-b3c1-ebaeaf584a96" providerId="ADAL" clId="{9AD79DE5-31D9-1D47-B4CE-24AB41953537}" dt="2022-06-06T13:24:03.078" v="272"/>
          <ac:spMkLst>
            <pc:docMk/>
            <pc:sldMk cId="211072503" sldId="300"/>
            <ac:spMk id="15" creationId="{BB731EEB-690D-4A32-8B7E-ED5F1BD60021}"/>
          </ac:spMkLst>
        </pc:spChg>
        <pc:spChg chg="add del mod">
          <ac:chgData name="Francesco Serafini" userId="2491bc55-af7c-4fa9-b3c1-ebaeaf584a96" providerId="ADAL" clId="{9AD79DE5-31D9-1D47-B4CE-24AB41953537}" dt="2022-06-06T13:51:28.052" v="954" actId="20577"/>
          <ac:spMkLst>
            <pc:docMk/>
            <pc:sldMk cId="211072503" sldId="300"/>
            <ac:spMk id="16" creationId="{DA573DB3-AF0C-4FC4-AB20-CDB076616D88}"/>
          </ac:spMkLst>
        </pc:spChg>
        <pc:spChg chg="del">
          <ac:chgData name="Francesco Serafini" userId="2491bc55-af7c-4fa9-b3c1-ebaeaf584a96" providerId="ADAL" clId="{9AD79DE5-31D9-1D47-B4CE-24AB41953537}" dt="2022-06-06T13:24:32.260" v="327" actId="478"/>
          <ac:spMkLst>
            <pc:docMk/>
            <pc:sldMk cId="211072503" sldId="300"/>
            <ac:spMk id="19" creationId="{5FB29AB8-5291-4308-88C3-FFCFB1F9C4DC}"/>
          </ac:spMkLst>
        </pc:spChg>
        <pc:spChg chg="del">
          <ac:chgData name="Francesco Serafini" userId="2491bc55-af7c-4fa9-b3c1-ebaeaf584a96" providerId="ADAL" clId="{9AD79DE5-31D9-1D47-B4CE-24AB41953537}" dt="2022-06-06T13:24:35.668" v="328" actId="478"/>
          <ac:spMkLst>
            <pc:docMk/>
            <pc:sldMk cId="211072503" sldId="300"/>
            <ac:spMk id="20" creationId="{BE0A320C-3F6B-418E-A3B3-6464CB89C928}"/>
          </ac:spMkLst>
        </pc:spChg>
        <pc:spChg chg="del mod">
          <ac:chgData name="Francesco Serafini" userId="2491bc55-af7c-4fa9-b3c1-ebaeaf584a96" providerId="ADAL" clId="{9AD79DE5-31D9-1D47-B4CE-24AB41953537}" dt="2022-06-06T13:42:42.116" v="741" actId="478"/>
          <ac:spMkLst>
            <pc:docMk/>
            <pc:sldMk cId="211072503" sldId="300"/>
            <ac:spMk id="21" creationId="{D7F49534-BD40-41C9-8E8D-9EE9650A67B4}"/>
          </ac:spMkLst>
        </pc:spChg>
        <pc:spChg chg="add del">
          <ac:chgData name="Francesco Serafini" userId="2491bc55-af7c-4fa9-b3c1-ebaeaf584a96" providerId="ADAL" clId="{9AD79DE5-31D9-1D47-B4CE-24AB41953537}" dt="2022-06-06T13:24:56.101" v="333" actId="478"/>
          <ac:spMkLst>
            <pc:docMk/>
            <pc:sldMk cId="211072503" sldId="300"/>
            <ac:spMk id="22" creationId="{91B3BC67-169B-41B4-8CAC-B15AD8B5E662}"/>
          </ac:spMkLst>
        </pc:spChg>
        <pc:spChg chg="add del">
          <ac:chgData name="Francesco Serafini" userId="2491bc55-af7c-4fa9-b3c1-ebaeaf584a96" providerId="ADAL" clId="{9AD79DE5-31D9-1D47-B4CE-24AB41953537}" dt="2022-06-06T13:25:04.730" v="335" actId="478"/>
          <ac:spMkLst>
            <pc:docMk/>
            <pc:sldMk cId="211072503" sldId="300"/>
            <ac:spMk id="23" creationId="{5FB0DB82-1042-4267-A202-CB3721CD3C87}"/>
          </ac:spMkLst>
        </pc:spChg>
        <pc:spChg chg="add del">
          <ac:chgData name="Francesco Serafini" userId="2491bc55-af7c-4fa9-b3c1-ebaeaf584a96" providerId="ADAL" clId="{9AD79DE5-31D9-1D47-B4CE-24AB41953537}" dt="2022-06-06T13:25:04.730" v="335" actId="478"/>
          <ac:spMkLst>
            <pc:docMk/>
            <pc:sldMk cId="211072503" sldId="300"/>
            <ac:spMk id="24" creationId="{FE2D3E4C-6291-4FB4-93E0-9FC96AB25E97}"/>
          </ac:spMkLst>
        </pc:spChg>
      </pc:sldChg>
    </pc:docChg>
  </pc:docChgLst>
  <pc:docChgLst>
    <pc:chgData name="Emanuele Turella" userId="S::turella@infn.it::1c8495fd-6560-4c2a-b675-53e7588d4649" providerId="AD" clId="Web-{1D3241C7-EE5A-D210-A287-EEE5670BF1DE}"/>
    <pc:docChg chg="modSld">
      <pc:chgData name="Emanuele Turella" userId="S::turella@infn.it::1c8495fd-6560-4c2a-b675-53e7588d4649" providerId="AD" clId="Web-{1D3241C7-EE5A-D210-A287-EEE5670BF1DE}" dt="2022-06-06T16:33:42.832" v="230" actId="20577"/>
      <pc:docMkLst>
        <pc:docMk/>
      </pc:docMkLst>
      <pc:sldChg chg="modSp addCm delCm">
        <pc:chgData name="Emanuele Turella" userId="S::turella@infn.it::1c8495fd-6560-4c2a-b675-53e7588d4649" providerId="AD" clId="Web-{1D3241C7-EE5A-D210-A287-EEE5670BF1DE}" dt="2022-06-06T16:25:22.363" v="41" actId="1076"/>
        <pc:sldMkLst>
          <pc:docMk/>
          <pc:sldMk cId="2070534114" sldId="278"/>
        </pc:sldMkLst>
        <pc:spChg chg="mod">
          <ac:chgData name="Emanuele Turella" userId="S::turella@infn.it::1c8495fd-6560-4c2a-b675-53e7588d4649" providerId="AD" clId="Web-{1D3241C7-EE5A-D210-A287-EEE5670BF1DE}" dt="2022-06-06T16:25:22.363" v="41" actId="1076"/>
          <ac:spMkLst>
            <pc:docMk/>
            <pc:sldMk cId="2070534114" sldId="278"/>
            <ac:spMk id="29" creationId="{891F034A-A1D9-CD1E-FF28-050266A604A6}"/>
          </ac:spMkLst>
        </pc:spChg>
        <pc:spChg chg="mod">
          <ac:chgData name="Emanuele Turella" userId="S::turella@infn.it::1c8495fd-6560-4c2a-b675-53e7588d4649" providerId="AD" clId="Web-{1D3241C7-EE5A-D210-A287-EEE5670BF1DE}" dt="2022-06-06T16:25:22.300" v="39" actId="1076"/>
          <ac:spMkLst>
            <pc:docMk/>
            <pc:sldMk cId="2070534114" sldId="278"/>
            <ac:spMk id="70" creationId="{BECECD07-FC6C-4B36-B390-6F75B110C7B4}"/>
          </ac:spMkLst>
        </pc:spChg>
        <pc:spChg chg="mod">
          <ac:chgData name="Emanuele Turella" userId="S::turella@infn.it::1c8495fd-6560-4c2a-b675-53e7588d4649" providerId="AD" clId="Web-{1D3241C7-EE5A-D210-A287-EEE5670BF1DE}" dt="2022-06-06T16:25:22.332" v="40" actId="1076"/>
          <ac:spMkLst>
            <pc:docMk/>
            <pc:sldMk cId="2070534114" sldId="278"/>
            <ac:spMk id="71" creationId="{F8C5F5A2-D99F-4898-BDB7-E320ED1B5BBA}"/>
          </ac:spMkLst>
        </pc:spChg>
        <pc:spChg chg="mod">
          <ac:chgData name="Emanuele Turella" userId="S::turella@infn.it::1c8495fd-6560-4c2a-b675-53e7588d4649" providerId="AD" clId="Web-{1D3241C7-EE5A-D210-A287-EEE5670BF1DE}" dt="2022-06-06T16:25:11.613" v="36" actId="1076"/>
          <ac:spMkLst>
            <pc:docMk/>
            <pc:sldMk cId="2070534114" sldId="278"/>
            <ac:spMk id="84" creationId="{3A788EEE-7B09-4223-9700-1F775DFA2718}"/>
          </ac:spMkLst>
        </pc:spChg>
        <pc:spChg chg="mod">
          <ac:chgData name="Emanuele Turella" userId="S::turella@infn.it::1c8495fd-6560-4c2a-b675-53e7588d4649" providerId="AD" clId="Web-{1D3241C7-EE5A-D210-A287-EEE5670BF1DE}" dt="2022-06-06T16:25:11.644" v="37" actId="1076"/>
          <ac:spMkLst>
            <pc:docMk/>
            <pc:sldMk cId="2070534114" sldId="278"/>
            <ac:spMk id="85" creationId="{542ABDF4-09C0-4315-8F68-57B91F3802BC}"/>
          </ac:spMkLst>
        </pc:spChg>
        <pc:spChg chg="mod">
          <ac:chgData name="Emanuele Turella" userId="S::turella@infn.it::1c8495fd-6560-4c2a-b675-53e7588d4649" providerId="AD" clId="Web-{1D3241C7-EE5A-D210-A287-EEE5670BF1DE}" dt="2022-06-06T16:25:11.675" v="38" actId="1076"/>
          <ac:spMkLst>
            <pc:docMk/>
            <pc:sldMk cId="2070534114" sldId="278"/>
            <ac:spMk id="86" creationId="{D83B0246-7889-440C-9C72-70A4C5F4CDA4}"/>
          </ac:spMkLst>
        </pc:spChg>
      </pc:sldChg>
      <pc:sldChg chg="delSp modSp delAnim">
        <pc:chgData name="Emanuele Turella" userId="S::turella@infn.it::1c8495fd-6560-4c2a-b675-53e7588d4649" providerId="AD" clId="Web-{1D3241C7-EE5A-D210-A287-EEE5670BF1DE}" dt="2022-06-06T16:33:42.832" v="230" actId="20577"/>
        <pc:sldMkLst>
          <pc:docMk/>
          <pc:sldMk cId="3726685219" sldId="283"/>
        </pc:sldMkLst>
        <pc:spChg chg="mod">
          <ac:chgData name="Emanuele Turella" userId="S::turella@infn.it::1c8495fd-6560-4c2a-b675-53e7588d4649" providerId="AD" clId="Web-{1D3241C7-EE5A-D210-A287-EEE5670BF1DE}" dt="2022-06-06T16:24:01.501" v="31" actId="20577"/>
          <ac:spMkLst>
            <pc:docMk/>
            <pc:sldMk cId="3726685219" sldId="283"/>
            <ac:spMk id="65" creationId="{F036E987-909C-4BA0-955D-DA9FE9480BFB}"/>
          </ac:spMkLst>
        </pc:spChg>
        <pc:spChg chg="del mod">
          <ac:chgData name="Emanuele Turella" userId="S::turella@infn.it::1c8495fd-6560-4c2a-b675-53e7588d4649" providerId="AD" clId="Web-{1D3241C7-EE5A-D210-A287-EEE5670BF1DE}" dt="2022-06-06T16:22:52.343" v="14"/>
          <ac:spMkLst>
            <pc:docMk/>
            <pc:sldMk cId="3726685219" sldId="283"/>
            <ac:spMk id="70" creationId="{9A80EBF8-CE5A-4E88-B9BB-05A7C5CC1601}"/>
          </ac:spMkLst>
        </pc:spChg>
        <pc:spChg chg="mod">
          <ac:chgData name="Emanuele Turella" userId="S::turella@infn.it::1c8495fd-6560-4c2a-b675-53e7588d4649" providerId="AD" clId="Web-{1D3241C7-EE5A-D210-A287-EEE5670BF1DE}" dt="2022-06-06T16:33:42.832" v="230" actId="20577"/>
          <ac:spMkLst>
            <pc:docMk/>
            <pc:sldMk cId="3726685219" sldId="283"/>
            <ac:spMk id="72" creationId="{DC37FADB-4122-4650-881C-A1D9D00890E7}"/>
          </ac:spMkLst>
        </pc:spChg>
        <pc:picChg chg="mod">
          <ac:chgData name="Emanuele Turella" userId="S::turella@infn.it::1c8495fd-6560-4c2a-b675-53e7588d4649" providerId="AD" clId="Web-{1D3241C7-EE5A-D210-A287-EEE5670BF1DE}" dt="2022-06-06T16:23:07.374" v="15" actId="1076"/>
          <ac:picMkLst>
            <pc:docMk/>
            <pc:sldMk cId="3726685219" sldId="283"/>
            <ac:picMk id="69" creationId="{C6C2FE01-E813-4553-8B3A-8BDE50D4E7E1}"/>
          </ac:picMkLst>
        </pc:picChg>
      </pc:sldChg>
    </pc:docChg>
  </pc:docChgLst>
  <pc:docChgLst>
    <pc:chgData name="Francesco Serafini" userId="2491bc55-af7c-4fa9-b3c1-ebaeaf584a96" providerId="ADAL" clId="{15E706AB-7B7B-684D-B202-EC0B354F8216}"/>
    <pc:docChg chg="undo redo custSel addSld delSld modSld sldOrd">
      <pc:chgData name="Francesco Serafini" userId="2491bc55-af7c-4fa9-b3c1-ebaeaf584a96" providerId="ADAL" clId="{15E706AB-7B7B-684D-B202-EC0B354F8216}" dt="2022-06-05T17:41:03.492" v="4158" actId="2696"/>
      <pc:docMkLst>
        <pc:docMk/>
      </pc:docMkLst>
      <pc:sldChg chg="addSp delSp modSp mod modTransition setBg addAnim delAnim setClrOvrMap">
        <pc:chgData name="Francesco Serafini" userId="2491bc55-af7c-4fa9-b3c1-ebaeaf584a96" providerId="ADAL" clId="{15E706AB-7B7B-684D-B202-EC0B354F8216}" dt="2022-06-05T09:11:15.612" v="2552" actId="27636"/>
        <pc:sldMkLst>
          <pc:docMk/>
          <pc:sldMk cId="1942498017" sldId="256"/>
        </pc:sldMkLst>
        <pc:spChg chg="mod">
          <ac:chgData name="Francesco Serafini" userId="2491bc55-af7c-4fa9-b3c1-ebaeaf584a96" providerId="ADAL" clId="{15E706AB-7B7B-684D-B202-EC0B354F8216}" dt="2022-06-05T09:10:08.201" v="2458" actId="113"/>
          <ac:spMkLst>
            <pc:docMk/>
            <pc:sldMk cId="1942498017" sldId="256"/>
            <ac:spMk id="2" creationId="{AE66E62C-88FB-557F-C954-E1A2E9472701}"/>
          </ac:spMkLst>
        </pc:spChg>
        <pc:spChg chg="mod">
          <ac:chgData name="Francesco Serafini" userId="2491bc55-af7c-4fa9-b3c1-ebaeaf584a96" providerId="ADAL" clId="{15E706AB-7B7B-684D-B202-EC0B354F8216}" dt="2022-06-05T09:11:15.612" v="2552" actId="27636"/>
          <ac:spMkLst>
            <pc:docMk/>
            <pc:sldMk cId="1942498017" sldId="256"/>
            <ac:spMk id="3" creationId="{694EF8B4-4091-9807-770F-2401E6271ACB}"/>
          </ac:spMkLst>
        </pc:spChg>
        <pc:spChg chg="mod ord">
          <ac:chgData name="Francesco Serafini" userId="2491bc55-af7c-4fa9-b3c1-ebaeaf584a96" providerId="ADAL" clId="{15E706AB-7B7B-684D-B202-EC0B354F8216}" dt="2022-06-05T07:52:46.264" v="1078" actId="26606"/>
          <ac:spMkLst>
            <pc:docMk/>
            <pc:sldMk cId="1942498017" sldId="256"/>
            <ac:spMk id="5" creationId="{BA7BCA3E-9526-A993-366C-FCBD9238F969}"/>
          </ac:spMkLst>
        </pc:spChg>
        <pc:spChg chg="add del mod">
          <ac:chgData name="Francesco Serafini" userId="2491bc55-af7c-4fa9-b3c1-ebaeaf584a96" providerId="ADAL" clId="{15E706AB-7B7B-684D-B202-EC0B354F8216}" dt="2022-06-05T07:53:10.539" v="1084" actId="767"/>
          <ac:spMkLst>
            <pc:docMk/>
            <pc:sldMk cId="1942498017" sldId="256"/>
            <ac:spMk id="6" creationId="{22765FA3-5231-6CC8-083D-7C7F908A4341}"/>
          </ac:spMkLst>
        </pc:spChg>
        <pc:spChg chg="add del">
          <ac:chgData name="Francesco Serafini" userId="2491bc55-af7c-4fa9-b3c1-ebaeaf584a96" providerId="ADAL" clId="{15E706AB-7B7B-684D-B202-EC0B354F8216}" dt="2022-06-05T07:52:32.763" v="1070" actId="26606"/>
          <ac:spMkLst>
            <pc:docMk/>
            <pc:sldMk cId="1942498017" sldId="256"/>
            <ac:spMk id="1029" creationId="{0DE6A193-4755-479A-BC6F-A7EBCA73BE1A}"/>
          </ac:spMkLst>
        </pc:spChg>
        <pc:spChg chg="mod">
          <ac:chgData name="Francesco Serafini" userId="2491bc55-af7c-4fa9-b3c1-ebaeaf584a96" providerId="ADAL" clId="{15E706AB-7B7B-684D-B202-EC0B354F8216}" dt="2022-06-04T17:15:07.330" v="622" actId="2711"/>
          <ac:spMkLst>
            <pc:docMk/>
            <pc:sldMk cId="1942498017" sldId="256"/>
            <ac:spMk id="1030" creationId="{2E702296-C979-4148-99DB-E5913F81FC88}"/>
          </ac:spMkLst>
        </pc:spChg>
        <pc:spChg chg="mod">
          <ac:chgData name="Francesco Serafini" userId="2491bc55-af7c-4fa9-b3c1-ebaeaf584a96" providerId="ADAL" clId="{15E706AB-7B7B-684D-B202-EC0B354F8216}" dt="2022-06-04T17:15:07.330" v="622" actId="2711"/>
          <ac:spMkLst>
            <pc:docMk/>
            <pc:sldMk cId="1942498017" sldId="256"/>
            <ac:spMk id="1031" creationId="{DFB9CCDF-95BC-4776-B56C-53F4A61BEA63}"/>
          </ac:spMkLst>
        </pc:spChg>
        <pc:spChg chg="add del">
          <ac:chgData name="Francesco Serafini" userId="2491bc55-af7c-4fa9-b3c1-ebaeaf584a96" providerId="ADAL" clId="{15E706AB-7B7B-684D-B202-EC0B354F8216}" dt="2022-06-05T07:52:37.825" v="1072" actId="26606"/>
          <ac:spMkLst>
            <pc:docMk/>
            <pc:sldMk cId="1942498017" sldId="256"/>
            <ac:spMk id="1032" creationId="{0E91F5CA-B392-444C-88E3-BF5BAAEBDEB0}"/>
          </ac:spMkLst>
        </pc:spChg>
        <pc:spChg chg="add del">
          <ac:chgData name="Francesco Serafini" userId="2491bc55-af7c-4fa9-b3c1-ebaeaf584a96" providerId="ADAL" clId="{15E706AB-7B7B-684D-B202-EC0B354F8216}" dt="2022-06-05T07:52:32.763" v="1070" actId="26606"/>
          <ac:spMkLst>
            <pc:docMk/>
            <pc:sldMk cId="1942498017" sldId="256"/>
            <ac:spMk id="1033" creationId="{5A55B759-31A7-423C-9BC2-A8BC09FE98B9}"/>
          </ac:spMkLst>
        </pc:spChg>
        <pc:spChg chg="add del">
          <ac:chgData name="Francesco Serafini" userId="2491bc55-af7c-4fa9-b3c1-ebaeaf584a96" providerId="ADAL" clId="{15E706AB-7B7B-684D-B202-EC0B354F8216}" dt="2022-06-05T07:52:37.825" v="1072" actId="26606"/>
          <ac:spMkLst>
            <pc:docMk/>
            <pc:sldMk cId="1942498017" sldId="256"/>
            <ac:spMk id="1034" creationId="{DFCA2118-59A2-4310-A4B2-F2CBA821E842}"/>
          </ac:spMkLst>
        </pc:spChg>
        <pc:spChg chg="add del">
          <ac:chgData name="Francesco Serafini" userId="2491bc55-af7c-4fa9-b3c1-ebaeaf584a96" providerId="ADAL" clId="{15E706AB-7B7B-684D-B202-EC0B354F8216}" dt="2022-06-05T07:52:32.763" v="1070" actId="26606"/>
          <ac:spMkLst>
            <pc:docMk/>
            <pc:sldMk cId="1942498017" sldId="256"/>
            <ac:spMk id="1035" creationId="{F78796AF-79A0-47AC-BEFD-BFFC00F968C4}"/>
          </ac:spMkLst>
        </pc:spChg>
        <pc:spChg chg="add del">
          <ac:chgData name="Francesco Serafini" userId="2491bc55-af7c-4fa9-b3c1-ebaeaf584a96" providerId="ADAL" clId="{15E706AB-7B7B-684D-B202-EC0B354F8216}" dt="2022-06-05T07:52:42.809" v="1074" actId="26606"/>
          <ac:spMkLst>
            <pc:docMk/>
            <pc:sldMk cId="1942498017" sldId="256"/>
            <ac:spMk id="1036" creationId="{0DE6A193-4755-479A-BC6F-A7EBCA73BE1A}"/>
          </ac:spMkLst>
        </pc:spChg>
        <pc:spChg chg="add del">
          <ac:chgData name="Francesco Serafini" userId="2491bc55-af7c-4fa9-b3c1-ebaeaf584a96" providerId="ADAL" clId="{15E706AB-7B7B-684D-B202-EC0B354F8216}" dt="2022-06-05T07:52:42.809" v="1074" actId="26606"/>
          <ac:spMkLst>
            <pc:docMk/>
            <pc:sldMk cId="1942498017" sldId="256"/>
            <ac:spMk id="1037" creationId="{5A55B759-31A7-423C-9BC2-A8BC09FE98B9}"/>
          </ac:spMkLst>
        </pc:spChg>
        <pc:spChg chg="add del">
          <ac:chgData name="Francesco Serafini" userId="2491bc55-af7c-4fa9-b3c1-ebaeaf584a96" providerId="ADAL" clId="{15E706AB-7B7B-684D-B202-EC0B354F8216}" dt="2022-06-05T07:52:42.809" v="1074" actId="26606"/>
          <ac:spMkLst>
            <pc:docMk/>
            <pc:sldMk cId="1942498017" sldId="256"/>
            <ac:spMk id="1038" creationId="{F78796AF-79A0-47AC-BEFD-BFFC00F968C4}"/>
          </ac:spMkLst>
        </pc:spChg>
        <pc:spChg chg="add del">
          <ac:chgData name="Francesco Serafini" userId="2491bc55-af7c-4fa9-b3c1-ebaeaf584a96" providerId="ADAL" clId="{15E706AB-7B7B-684D-B202-EC0B354F8216}" dt="2022-06-05T07:52:46.264" v="1078" actId="26606"/>
          <ac:spMkLst>
            <pc:docMk/>
            <pc:sldMk cId="1942498017" sldId="256"/>
            <ac:spMk id="1039" creationId="{60B21A5C-062F-46C2-8389-53D40F46AA26}"/>
          </ac:spMkLst>
        </pc:spChg>
        <pc:spChg chg="add del">
          <ac:chgData name="Francesco Serafini" userId="2491bc55-af7c-4fa9-b3c1-ebaeaf584a96" providerId="ADAL" clId="{15E706AB-7B7B-684D-B202-EC0B354F8216}" dt="2022-06-05T07:52:46.264" v="1078" actId="26606"/>
          <ac:spMkLst>
            <pc:docMk/>
            <pc:sldMk cId="1942498017" sldId="256"/>
            <ac:spMk id="1040" creationId="{8A177BCC-4208-4795-8572-4D623BA1E2A0}"/>
          </ac:spMkLst>
        </pc:spChg>
        <pc:spChg chg="add del">
          <ac:chgData name="Francesco Serafini" userId="2491bc55-af7c-4fa9-b3c1-ebaeaf584a96" providerId="ADAL" clId="{15E706AB-7B7B-684D-B202-EC0B354F8216}" dt="2022-06-05T07:53:10.924" v="1085" actId="26606"/>
          <ac:spMkLst>
            <pc:docMk/>
            <pc:sldMk cId="1942498017" sldId="256"/>
            <ac:spMk id="1041" creationId="{A8384FB5-9ADC-4DDC-881B-597D56F5B15D}"/>
          </ac:spMkLst>
        </pc:spChg>
        <pc:spChg chg="add del">
          <ac:chgData name="Francesco Serafini" userId="2491bc55-af7c-4fa9-b3c1-ebaeaf584a96" providerId="ADAL" clId="{15E706AB-7B7B-684D-B202-EC0B354F8216}" dt="2022-06-05T07:53:10.924" v="1085" actId="26606"/>
          <ac:spMkLst>
            <pc:docMk/>
            <pc:sldMk cId="1942498017" sldId="256"/>
            <ac:spMk id="1042" creationId="{1199E1B1-A8C0-4FE8-A5A8-1CB41D69F857}"/>
          </ac:spMkLst>
        </pc:spChg>
        <pc:spChg chg="add del">
          <ac:chgData name="Francesco Serafini" userId="2491bc55-af7c-4fa9-b3c1-ebaeaf584a96" providerId="ADAL" clId="{15E706AB-7B7B-684D-B202-EC0B354F8216}" dt="2022-06-05T07:53:10.924" v="1085" actId="26606"/>
          <ac:spMkLst>
            <pc:docMk/>
            <pc:sldMk cId="1942498017" sldId="256"/>
            <ac:spMk id="1043" creationId="{84A8DE83-DE75-4B41-9DB4-A7EC0B0DEC0B}"/>
          </ac:spMkLst>
        </pc:spChg>
        <pc:spChg chg="add del">
          <ac:chgData name="Francesco Serafini" userId="2491bc55-af7c-4fa9-b3c1-ebaeaf584a96" providerId="ADAL" clId="{15E706AB-7B7B-684D-B202-EC0B354F8216}" dt="2022-06-05T07:53:10.924" v="1085" actId="26606"/>
          <ac:spMkLst>
            <pc:docMk/>
            <pc:sldMk cId="1942498017" sldId="256"/>
            <ac:spMk id="1044" creationId="{A7009A0A-BEF5-4EAC-AF15-E4F9F002E239}"/>
          </ac:spMkLst>
        </pc:spChg>
        <pc:picChg chg="add mod ord">
          <ac:chgData name="Francesco Serafini" userId="2491bc55-af7c-4fa9-b3c1-ebaeaf584a96" providerId="ADAL" clId="{15E706AB-7B7B-684D-B202-EC0B354F8216}" dt="2022-06-05T07:53:18.004" v="1088" actId="1076"/>
          <ac:picMkLst>
            <pc:docMk/>
            <pc:sldMk cId="1942498017" sldId="256"/>
            <ac:picMk id="4" creationId="{1CB361FA-A084-140F-DC2F-7174A5B7C8F1}"/>
          </ac:picMkLst>
        </pc:picChg>
        <pc:picChg chg="mod ord">
          <ac:chgData name="Francesco Serafini" userId="2491bc55-af7c-4fa9-b3c1-ebaeaf584a96" providerId="ADAL" clId="{15E706AB-7B7B-684D-B202-EC0B354F8216}" dt="2022-06-05T07:53:10.924" v="1085" actId="26606"/>
          <ac:picMkLst>
            <pc:docMk/>
            <pc:sldMk cId="1942498017" sldId="256"/>
            <ac:picMk id="1026" creationId="{380D61F3-C911-811E-F404-5C2A7AE54A5A}"/>
          </ac:picMkLst>
        </pc:picChg>
        <pc:picChg chg="del mod">
          <ac:chgData name="Francesco Serafini" userId="2491bc55-af7c-4fa9-b3c1-ebaeaf584a96" providerId="ADAL" clId="{15E706AB-7B7B-684D-B202-EC0B354F8216}" dt="2022-06-05T07:51:38.055" v="1056" actId="478"/>
          <ac:picMkLst>
            <pc:docMk/>
            <pc:sldMk cId="1942498017" sldId="256"/>
            <ac:picMk id="1028" creationId="{B7AF943B-1646-28B3-92D3-BB7282D8A9A6}"/>
          </ac:picMkLst>
        </pc:picChg>
      </pc:sldChg>
      <pc:sldChg chg="del modTransition">
        <pc:chgData name="Francesco Serafini" userId="2491bc55-af7c-4fa9-b3c1-ebaeaf584a96" providerId="ADAL" clId="{15E706AB-7B7B-684D-B202-EC0B354F8216}" dt="2022-06-05T09:19:45.012" v="2638" actId="2696"/>
        <pc:sldMkLst>
          <pc:docMk/>
          <pc:sldMk cId="2482378656" sldId="257"/>
        </pc:sldMkLst>
      </pc:sldChg>
      <pc:sldChg chg="del modTransition">
        <pc:chgData name="Francesco Serafini" userId="2491bc55-af7c-4fa9-b3c1-ebaeaf584a96" providerId="ADAL" clId="{15E706AB-7B7B-684D-B202-EC0B354F8216}" dt="2022-06-05T09:19:45.686" v="2639" actId="2696"/>
        <pc:sldMkLst>
          <pc:docMk/>
          <pc:sldMk cId="943948019" sldId="258"/>
        </pc:sldMkLst>
      </pc:sldChg>
      <pc:sldChg chg="addSp delSp modSp mod modTransition">
        <pc:chgData name="Francesco Serafini" userId="2491bc55-af7c-4fa9-b3c1-ebaeaf584a96" providerId="ADAL" clId="{15E706AB-7B7B-684D-B202-EC0B354F8216}" dt="2022-06-05T09:08:55.567" v="2422" actId="6549"/>
        <pc:sldMkLst>
          <pc:docMk/>
          <pc:sldMk cId="4030196996" sldId="259"/>
        </pc:sldMkLst>
        <pc:spChg chg="mod">
          <ac:chgData name="Francesco Serafini" userId="2491bc55-af7c-4fa9-b3c1-ebaeaf584a96" providerId="ADAL" clId="{15E706AB-7B7B-684D-B202-EC0B354F8216}" dt="2022-06-05T08:07:58.596" v="1346" actId="113"/>
          <ac:spMkLst>
            <pc:docMk/>
            <pc:sldMk cId="4030196996" sldId="259"/>
            <ac:spMk id="4" creationId="{FD060C16-0509-4482-9C8D-5738459B4C53}"/>
          </ac:spMkLst>
        </pc:spChg>
        <pc:spChg chg="mod">
          <ac:chgData name="Francesco Serafini" userId="2491bc55-af7c-4fa9-b3c1-ebaeaf584a96" providerId="ADAL" clId="{15E706AB-7B7B-684D-B202-EC0B354F8216}" dt="2022-06-05T08:04:03.687" v="1252" actId="14100"/>
          <ac:spMkLst>
            <pc:docMk/>
            <pc:sldMk cId="4030196996" sldId="259"/>
            <ac:spMk id="9" creationId="{A822112A-D951-4498-B8BA-26B9CC0A8986}"/>
          </ac:spMkLst>
        </pc:spChg>
        <pc:spChg chg="mod">
          <ac:chgData name="Francesco Serafini" userId="2491bc55-af7c-4fa9-b3c1-ebaeaf584a96" providerId="ADAL" clId="{15E706AB-7B7B-684D-B202-EC0B354F8216}" dt="2022-06-05T08:04:19.554" v="1255" actId="1076"/>
          <ac:spMkLst>
            <pc:docMk/>
            <pc:sldMk cId="4030196996" sldId="259"/>
            <ac:spMk id="10" creationId="{BB2408EE-6613-4EDC-A53A-384A5D7B99C5}"/>
          </ac:spMkLst>
        </pc:spChg>
        <pc:spChg chg="mod">
          <ac:chgData name="Francesco Serafini" userId="2491bc55-af7c-4fa9-b3c1-ebaeaf584a96" providerId="ADAL" clId="{15E706AB-7B7B-684D-B202-EC0B354F8216}" dt="2022-06-05T08:06:06.886" v="1305" actId="1076"/>
          <ac:spMkLst>
            <pc:docMk/>
            <pc:sldMk cId="4030196996" sldId="259"/>
            <ac:spMk id="11" creationId="{E8AE54B2-727C-4588-A1CE-0E1DD7B6EE31}"/>
          </ac:spMkLst>
        </pc:spChg>
        <pc:spChg chg="mod">
          <ac:chgData name="Francesco Serafini" userId="2491bc55-af7c-4fa9-b3c1-ebaeaf584a96" providerId="ADAL" clId="{15E706AB-7B7B-684D-B202-EC0B354F8216}" dt="2022-06-04T17:15:43.639" v="626" actId="2711"/>
          <ac:spMkLst>
            <pc:docMk/>
            <pc:sldMk cId="4030196996" sldId="259"/>
            <ac:spMk id="12" creationId="{AA8201F6-06E2-EECB-17E9-F9F90ECB5D0E}"/>
          </ac:spMkLst>
        </pc:spChg>
        <pc:spChg chg="mod">
          <ac:chgData name="Francesco Serafini" userId="2491bc55-af7c-4fa9-b3c1-ebaeaf584a96" providerId="ADAL" clId="{15E706AB-7B7B-684D-B202-EC0B354F8216}" dt="2022-06-05T08:06:06.886" v="1305" actId="1076"/>
          <ac:spMkLst>
            <pc:docMk/>
            <pc:sldMk cId="4030196996" sldId="259"/>
            <ac:spMk id="13" creationId="{4C3859F0-8662-40BB-98E4-441B31E5CE8C}"/>
          </ac:spMkLst>
        </pc:spChg>
        <pc:spChg chg="mod">
          <ac:chgData name="Francesco Serafini" userId="2491bc55-af7c-4fa9-b3c1-ebaeaf584a96" providerId="ADAL" clId="{15E706AB-7B7B-684D-B202-EC0B354F8216}" dt="2022-06-05T08:06:06.886" v="1305" actId="1076"/>
          <ac:spMkLst>
            <pc:docMk/>
            <pc:sldMk cId="4030196996" sldId="259"/>
            <ac:spMk id="14" creationId="{11ECB80D-8F4F-4425-82AB-CCF356A38195}"/>
          </ac:spMkLst>
        </pc:spChg>
        <pc:spChg chg="mod">
          <ac:chgData name="Francesco Serafini" userId="2491bc55-af7c-4fa9-b3c1-ebaeaf584a96" providerId="ADAL" clId="{15E706AB-7B7B-684D-B202-EC0B354F8216}" dt="2022-06-05T09:08:55.567" v="2422" actId="6549"/>
          <ac:spMkLst>
            <pc:docMk/>
            <pc:sldMk cId="4030196996" sldId="259"/>
            <ac:spMk id="15" creationId="{BB731EEB-690D-4A32-8B7E-ED5F1BD60021}"/>
          </ac:spMkLst>
        </pc:spChg>
        <pc:spChg chg="mod">
          <ac:chgData name="Francesco Serafini" userId="2491bc55-af7c-4fa9-b3c1-ebaeaf584a96" providerId="ADAL" clId="{15E706AB-7B7B-684D-B202-EC0B354F8216}" dt="2022-06-05T08:02:23.989" v="1241" actId="14100"/>
          <ac:spMkLst>
            <pc:docMk/>
            <pc:sldMk cId="4030196996" sldId="259"/>
            <ac:spMk id="17" creationId="{65784DA1-0326-445F-80D7-2A4C6D1AB0C8}"/>
          </ac:spMkLst>
        </pc:spChg>
        <pc:graphicFrameChg chg="mod modGraphic">
          <ac:chgData name="Francesco Serafini" userId="2491bc55-af7c-4fa9-b3c1-ebaeaf584a96" providerId="ADAL" clId="{15E706AB-7B7B-684D-B202-EC0B354F8216}" dt="2022-06-04T17:20:13.119" v="1053" actId="20577"/>
          <ac:graphicFrameMkLst>
            <pc:docMk/>
            <pc:sldMk cId="4030196996" sldId="259"/>
            <ac:graphicFrameMk id="5" creationId="{F06A8F26-1E20-4935-8388-9B30D5827E6E}"/>
          </ac:graphicFrameMkLst>
        </pc:graphicFrameChg>
        <pc:picChg chg="add del mod">
          <ac:chgData name="Francesco Serafini" userId="2491bc55-af7c-4fa9-b3c1-ebaeaf584a96" providerId="ADAL" clId="{15E706AB-7B7B-684D-B202-EC0B354F8216}" dt="2022-06-04T17:08:20.310" v="523" actId="478"/>
          <ac:picMkLst>
            <pc:docMk/>
            <pc:sldMk cId="4030196996" sldId="259"/>
            <ac:picMk id="3" creationId="{E04A5064-76D2-16D9-38D2-E67A1DB3CFA5}"/>
          </ac:picMkLst>
        </pc:picChg>
        <pc:picChg chg="add del mod">
          <ac:chgData name="Francesco Serafini" userId="2491bc55-af7c-4fa9-b3c1-ebaeaf584a96" providerId="ADAL" clId="{15E706AB-7B7B-684D-B202-EC0B354F8216}" dt="2022-06-04T17:09:12.057" v="559" actId="931"/>
          <ac:picMkLst>
            <pc:docMk/>
            <pc:sldMk cId="4030196996" sldId="259"/>
            <ac:picMk id="6" creationId="{A34263B3-840D-907A-62C7-005009CAC28D}"/>
          </ac:picMkLst>
        </pc:picChg>
      </pc:sldChg>
      <pc:sldChg chg="del modTransition">
        <pc:chgData name="Francesco Serafini" userId="2491bc55-af7c-4fa9-b3c1-ebaeaf584a96" providerId="ADAL" clId="{15E706AB-7B7B-684D-B202-EC0B354F8216}" dt="2022-06-05T09:19:46.328" v="2640" actId="2696"/>
        <pc:sldMkLst>
          <pc:docMk/>
          <pc:sldMk cId="744810759" sldId="260"/>
        </pc:sldMkLst>
      </pc:sldChg>
      <pc:sldChg chg="del modTransition">
        <pc:chgData name="Francesco Serafini" userId="2491bc55-af7c-4fa9-b3c1-ebaeaf584a96" providerId="ADAL" clId="{15E706AB-7B7B-684D-B202-EC0B354F8216}" dt="2022-06-05T09:19:46.955" v="2641" actId="2696"/>
        <pc:sldMkLst>
          <pc:docMk/>
          <pc:sldMk cId="3930079548" sldId="261"/>
        </pc:sldMkLst>
      </pc:sldChg>
      <pc:sldChg chg="del modTransition">
        <pc:chgData name="Francesco Serafini" userId="2491bc55-af7c-4fa9-b3c1-ebaeaf584a96" providerId="ADAL" clId="{15E706AB-7B7B-684D-B202-EC0B354F8216}" dt="2022-06-05T09:19:47.653" v="2642" actId="2696"/>
        <pc:sldMkLst>
          <pc:docMk/>
          <pc:sldMk cId="2119502447" sldId="262"/>
        </pc:sldMkLst>
      </pc:sldChg>
      <pc:sldChg chg="addSp delSp modSp mod modTransition">
        <pc:chgData name="Francesco Serafini" userId="2491bc55-af7c-4fa9-b3c1-ebaeaf584a96" providerId="ADAL" clId="{15E706AB-7B7B-684D-B202-EC0B354F8216}" dt="2022-06-05T17:40:39.929" v="4157" actId="1038"/>
        <pc:sldMkLst>
          <pc:docMk/>
          <pc:sldMk cId="440950020" sldId="263"/>
        </pc:sldMkLst>
        <pc:spChg chg="del mod">
          <ac:chgData name="Francesco Serafini" userId="2491bc55-af7c-4fa9-b3c1-ebaeaf584a96" providerId="ADAL" clId="{15E706AB-7B7B-684D-B202-EC0B354F8216}" dt="2022-06-05T09:09:24.427" v="2440" actId="478"/>
          <ac:spMkLst>
            <pc:docMk/>
            <pc:sldMk cId="440950020" sldId="263"/>
            <ac:spMk id="2" creationId="{57BBCD0E-30B6-4795-3F41-2D9CCA6460AD}"/>
          </ac:spMkLst>
        </pc:spChg>
        <pc:spChg chg="add mod">
          <ac:chgData name="Francesco Serafini" userId="2491bc55-af7c-4fa9-b3c1-ebaeaf584a96" providerId="ADAL" clId="{15E706AB-7B7B-684D-B202-EC0B354F8216}" dt="2022-06-05T09:32:53.032" v="2834" actId="26606"/>
          <ac:spMkLst>
            <pc:docMk/>
            <pc:sldMk cId="440950020" sldId="263"/>
            <ac:spMk id="4" creationId="{C666D87B-F45E-4D0F-9B30-EB40BF87B508}"/>
          </ac:spMkLst>
        </pc:spChg>
        <pc:spChg chg="add del mod">
          <ac:chgData name="Francesco Serafini" userId="2491bc55-af7c-4fa9-b3c1-ebaeaf584a96" providerId="ADAL" clId="{15E706AB-7B7B-684D-B202-EC0B354F8216}" dt="2022-06-05T09:09:26.664" v="2441" actId="478"/>
          <ac:spMkLst>
            <pc:docMk/>
            <pc:sldMk cId="440950020" sldId="263"/>
            <ac:spMk id="6" creationId="{D1561C54-5550-3870-F46F-79622E929581}"/>
          </ac:spMkLst>
        </pc:spChg>
        <pc:spChg chg="add del">
          <ac:chgData name="Francesco Serafini" userId="2491bc55-af7c-4fa9-b3c1-ebaeaf584a96" providerId="ADAL" clId="{15E706AB-7B7B-684D-B202-EC0B354F8216}" dt="2022-06-05T09:32:42.776" v="2830" actId="26606"/>
          <ac:spMkLst>
            <pc:docMk/>
            <pc:sldMk cId="440950020" sldId="263"/>
            <ac:spMk id="7" creationId="{6C4028FD-8BAA-4A19-BFDE-594D991B7552}"/>
          </ac:spMkLst>
        </pc:spChg>
        <pc:spChg chg="add del">
          <ac:chgData name="Francesco Serafini" userId="2491bc55-af7c-4fa9-b3c1-ebaeaf584a96" providerId="ADAL" clId="{15E706AB-7B7B-684D-B202-EC0B354F8216}" dt="2022-06-05T09:32:53.032" v="2834" actId="26606"/>
          <ac:spMkLst>
            <pc:docMk/>
            <pc:sldMk cId="440950020" sldId="263"/>
            <ac:spMk id="8" creationId="{6C4028FD-8BAA-4A19-BFDE-594D991B7552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9" creationId="{4080BC15-6F3E-4EDC-BB73-20706F743138}"/>
          </ac:spMkLst>
        </pc:spChg>
        <pc:spChg chg="add del">
          <ac:chgData name="Francesco Serafini" userId="2491bc55-af7c-4fa9-b3c1-ebaeaf584a96" providerId="ADAL" clId="{15E706AB-7B7B-684D-B202-EC0B354F8216}" dt="2022-06-05T09:32:40.073" v="2828" actId="26606"/>
          <ac:spMkLst>
            <pc:docMk/>
            <pc:sldMk cId="440950020" sldId="263"/>
            <ac:spMk id="10" creationId="{6C4028FD-8BAA-4A19-BFDE-594D991B7552}"/>
          </ac:spMkLst>
        </pc:spChg>
        <pc:spChg chg="add del mod">
          <ac:chgData name="Francesco Serafini" userId="2491bc55-af7c-4fa9-b3c1-ebaeaf584a96" providerId="ADAL" clId="{15E706AB-7B7B-684D-B202-EC0B354F8216}" dt="2022-06-05T09:33:40.719" v="2840" actId="478"/>
          <ac:spMkLst>
            <pc:docMk/>
            <pc:sldMk cId="440950020" sldId="263"/>
            <ac:spMk id="11" creationId="{82944E18-C8A8-2A68-1D11-A1CE12389BC7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1" creationId="{E4E336B8-243A-49D9-9876-4BF3A08D3A8A}"/>
          </ac:spMkLst>
        </pc:spChg>
        <pc:spChg chg="add del">
          <ac:chgData name="Francesco Serafini" userId="2491bc55-af7c-4fa9-b3c1-ebaeaf584a96" providerId="ADAL" clId="{15E706AB-7B7B-684D-B202-EC0B354F8216}" dt="2022-06-05T09:32:44.505" v="2832" actId="26606"/>
          <ac:spMkLst>
            <pc:docMk/>
            <pc:sldMk cId="440950020" sldId="263"/>
            <ac:spMk id="12" creationId="{F68B3F68-107C-434F-AA38-110D5EA91B85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3" creationId="{05F36030-F60E-436E-81FE-74DD0776DB7F}"/>
          </ac:spMkLst>
        </pc:spChg>
        <pc:spChg chg="add del mod">
          <ac:chgData name="Francesco Serafini" userId="2491bc55-af7c-4fa9-b3c1-ebaeaf584a96" providerId="ADAL" clId="{15E706AB-7B7B-684D-B202-EC0B354F8216}" dt="2022-06-05T09:34:00.834" v="2843" actId="11529"/>
          <ac:spMkLst>
            <pc:docMk/>
            <pc:sldMk cId="440950020" sldId="263"/>
            <ac:spMk id="13" creationId="{39DD33B1-DE70-54D2-2907-EF5071933285}"/>
          </ac:spMkLst>
        </pc:spChg>
        <pc:spChg chg="add del">
          <ac:chgData name="Francesco Serafini" userId="2491bc55-af7c-4fa9-b3c1-ebaeaf584a96" providerId="ADAL" clId="{15E706AB-7B7B-684D-B202-EC0B354F8216}" dt="2022-06-05T09:32:44.505" v="2832" actId="26606"/>
          <ac:spMkLst>
            <pc:docMk/>
            <pc:sldMk cId="440950020" sldId="263"/>
            <ac:spMk id="14" creationId="{AAD0DBB9-1A4B-4391-81D4-CB19F9AB918A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5" creationId="{800D5F55-AC8B-4C26-ABB0-D8D609EC4643}"/>
          </ac:spMkLst>
        </pc:spChg>
        <pc:spChg chg="add del">
          <ac:chgData name="Francesco Serafini" userId="2491bc55-af7c-4fa9-b3c1-ebaeaf584a96" providerId="ADAL" clId="{15E706AB-7B7B-684D-B202-EC0B354F8216}" dt="2022-06-05T09:32:44.505" v="2832" actId="26606"/>
          <ac:spMkLst>
            <pc:docMk/>
            <pc:sldMk cId="440950020" sldId="263"/>
            <ac:spMk id="16" creationId="{063BBA22-50EA-4C4D-BE05-F1CE4E63AA56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7" creationId="{2DF0B83D-C899-44CA-9B54-A9C57E8EB386}"/>
          </ac:spMkLst>
        </pc:spChg>
        <pc:spChg chg="add del">
          <ac:chgData name="Francesco Serafini" userId="2491bc55-af7c-4fa9-b3c1-ebaeaf584a96" providerId="ADAL" clId="{15E706AB-7B7B-684D-B202-EC0B354F8216}" dt="2022-06-05T09:32:44.505" v="2832" actId="26606"/>
          <ac:spMkLst>
            <pc:docMk/>
            <pc:sldMk cId="440950020" sldId="263"/>
            <ac:spMk id="18" creationId="{BACC6370-2D7E-4714-9D71-7542949D7D5D}"/>
          </ac:spMkLst>
        </pc:spChg>
        <pc:spChg chg="mod">
          <ac:chgData name="Francesco Serafini" userId="2491bc55-af7c-4fa9-b3c1-ebaeaf584a96" providerId="ADAL" clId="{15E706AB-7B7B-684D-B202-EC0B354F8216}" dt="2022-06-05T09:34:07.503" v="2845" actId="18245"/>
          <ac:spMkLst>
            <pc:docMk/>
            <pc:sldMk cId="440950020" sldId="263"/>
            <ac:spMk id="19" creationId="{A2BFFA7B-F5E9-DD36-9E0E-D8BCB314D311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9" creationId="{E16B2E5A-8EC8-4C56-AB77-380486FDF026}"/>
          </ac:spMkLst>
        </pc:spChg>
        <pc:spChg chg="mod">
          <ac:chgData name="Francesco Serafini" userId="2491bc55-af7c-4fa9-b3c1-ebaeaf584a96" providerId="ADAL" clId="{15E706AB-7B7B-684D-B202-EC0B354F8216}" dt="2022-06-05T09:34:07.503" v="2845" actId="18245"/>
          <ac:spMkLst>
            <pc:docMk/>
            <pc:sldMk cId="440950020" sldId="263"/>
            <ac:spMk id="20" creationId="{3C5028B3-9A90-6C67-CE88-6AE65E78FDF1}"/>
          </ac:spMkLst>
        </pc:spChg>
        <pc:spChg chg="mod">
          <ac:chgData name="Francesco Serafini" userId="2491bc55-af7c-4fa9-b3c1-ebaeaf584a96" providerId="ADAL" clId="{15E706AB-7B7B-684D-B202-EC0B354F8216}" dt="2022-06-05T09:34:07.503" v="2845" actId="18245"/>
          <ac:spMkLst>
            <pc:docMk/>
            <pc:sldMk cId="440950020" sldId="263"/>
            <ac:spMk id="21" creationId="{9DE70893-7AF3-4CEF-F81D-22FDE2855243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21" creationId="{C87A69CB-2620-4628-9781-88BD40636FCA}"/>
          </ac:spMkLst>
        </pc:spChg>
        <pc:spChg chg="mod">
          <ac:chgData name="Francesco Serafini" userId="2491bc55-af7c-4fa9-b3c1-ebaeaf584a96" providerId="ADAL" clId="{15E706AB-7B7B-684D-B202-EC0B354F8216}" dt="2022-06-05T09:34:07.503" v="2845" actId="18245"/>
          <ac:spMkLst>
            <pc:docMk/>
            <pc:sldMk cId="440950020" sldId="263"/>
            <ac:spMk id="22" creationId="{6575231F-98B3-BC8C-F6F0-7DE505248ED4}"/>
          </ac:spMkLst>
        </pc:spChg>
        <pc:spChg chg="mod">
          <ac:chgData name="Francesco Serafini" userId="2491bc55-af7c-4fa9-b3c1-ebaeaf584a96" providerId="ADAL" clId="{15E706AB-7B7B-684D-B202-EC0B354F8216}" dt="2022-06-05T09:34:07.503" v="2845" actId="18245"/>
          <ac:spMkLst>
            <pc:docMk/>
            <pc:sldMk cId="440950020" sldId="263"/>
            <ac:spMk id="23" creationId="{6A7500BA-EEBF-4229-96A5-54275305092D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23" creationId="{CABAB4BD-890F-4563-A5CA-536788B1E972}"/>
          </ac:spMkLst>
        </pc:spChg>
        <pc:spChg chg="mod">
          <ac:chgData name="Francesco Serafini" userId="2491bc55-af7c-4fa9-b3c1-ebaeaf584a96" providerId="ADAL" clId="{15E706AB-7B7B-684D-B202-EC0B354F8216}" dt="2022-06-05T09:34:07.503" v="2845" actId="18245"/>
          <ac:spMkLst>
            <pc:docMk/>
            <pc:sldMk cId="440950020" sldId="263"/>
            <ac:spMk id="24" creationId="{B512D8B2-2132-A743-AB04-20168D55431F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25" creationId="{24690199-C217-4DCB-9B31-1A45649B0BDA}"/>
          </ac:spMkLst>
        </pc:spChg>
        <pc:spChg chg="mod">
          <ac:chgData name="Francesco Serafini" userId="2491bc55-af7c-4fa9-b3c1-ebaeaf584a96" providerId="ADAL" clId="{15E706AB-7B7B-684D-B202-EC0B354F8216}" dt="2022-06-05T09:34:07.503" v="2845" actId="18245"/>
          <ac:spMkLst>
            <pc:docMk/>
            <pc:sldMk cId="440950020" sldId="263"/>
            <ac:spMk id="25" creationId="{65CDA369-012E-BCF5-EC82-3995A41F786A}"/>
          </ac:spMkLst>
        </pc:spChg>
        <pc:spChg chg="mod">
          <ac:chgData name="Francesco Serafini" userId="2491bc55-af7c-4fa9-b3c1-ebaeaf584a96" providerId="ADAL" clId="{15E706AB-7B7B-684D-B202-EC0B354F8216}" dt="2022-06-05T09:34:07.503" v="2845" actId="18245"/>
          <ac:spMkLst>
            <pc:docMk/>
            <pc:sldMk cId="440950020" sldId="263"/>
            <ac:spMk id="26" creationId="{A2A14119-26C5-D4D1-AED9-E830EE1D4554}"/>
          </ac:spMkLst>
        </pc:spChg>
        <pc:spChg chg="mod">
          <ac:chgData name="Francesco Serafini" userId="2491bc55-af7c-4fa9-b3c1-ebaeaf584a96" providerId="ADAL" clId="{15E706AB-7B7B-684D-B202-EC0B354F8216}" dt="2022-06-05T09:34:07.503" v="2845" actId="18245"/>
          <ac:spMkLst>
            <pc:docMk/>
            <pc:sldMk cId="440950020" sldId="263"/>
            <ac:spMk id="27" creationId="{534D7E3E-1B40-00DF-D438-2470688462E5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27" creationId="{77F70717-3071-4962-8A7C-F9A58151CF98}"/>
          </ac:spMkLst>
        </pc:spChg>
        <pc:spChg chg="mod">
          <ac:chgData name="Francesco Serafini" userId="2491bc55-af7c-4fa9-b3c1-ebaeaf584a96" providerId="ADAL" clId="{15E706AB-7B7B-684D-B202-EC0B354F8216}" dt="2022-06-05T09:34:06.286" v="2844" actId="18245"/>
          <ac:spMkLst>
            <pc:docMk/>
            <pc:sldMk cId="440950020" sldId="263"/>
            <ac:spMk id="28" creationId="{1E65F46E-19EE-03CE-E00B-00325B02BA7A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29" creationId="{9E870E95-FCD6-4158-861A-5CEC896F525D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31" creationId="{6E01758F-8AEC-4155-B791-2A8CB8A48200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33" creationId="{8379C6B3-49BE-4333-B322-AF02BBB41C1E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35" creationId="{6D7188E6-F4DA-4486-938D-F45FE01A2631}"/>
          </ac:spMkLst>
        </pc:spChg>
        <pc:spChg chg="del mod topLvl">
          <ac:chgData name="Francesco Serafini" userId="2491bc55-af7c-4fa9-b3c1-ebaeaf584a96" providerId="ADAL" clId="{15E706AB-7B7B-684D-B202-EC0B354F8216}" dt="2022-06-05T17:32:11.526" v="3808" actId="478"/>
          <ac:spMkLst>
            <pc:docMk/>
            <pc:sldMk cId="440950020" sldId="263"/>
            <ac:spMk id="35" creationId="{7D5D08B0-1E7F-83A5-7DD3-20CA9FD8C8E5}"/>
          </ac:spMkLst>
        </pc:spChg>
        <pc:spChg chg="del mod">
          <ac:chgData name="Francesco Serafini" userId="2491bc55-af7c-4fa9-b3c1-ebaeaf584a96" providerId="ADAL" clId="{15E706AB-7B7B-684D-B202-EC0B354F8216}" dt="2022-06-05T09:38:57.188" v="2886" actId="478"/>
          <ac:spMkLst>
            <pc:docMk/>
            <pc:sldMk cId="440950020" sldId="263"/>
            <ac:spMk id="36" creationId="{8258701D-ED28-0558-4FA5-83670B865F9D}"/>
          </ac:spMkLst>
        </pc:spChg>
        <pc:spChg chg="del mod">
          <ac:chgData name="Francesco Serafini" userId="2491bc55-af7c-4fa9-b3c1-ebaeaf584a96" providerId="ADAL" clId="{15E706AB-7B7B-684D-B202-EC0B354F8216}" dt="2022-06-05T09:39:50.751" v="2892" actId="478"/>
          <ac:spMkLst>
            <pc:docMk/>
            <pc:sldMk cId="440950020" sldId="263"/>
            <ac:spMk id="37" creationId="{0989F00A-99FE-3CD3-8BBA-A9E89314DBF4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37" creationId="{CD22207C-B504-40B2-A1EB-2DC9B81625A7}"/>
          </ac:spMkLst>
        </pc:spChg>
        <pc:spChg chg="del mod">
          <ac:chgData name="Francesco Serafini" userId="2491bc55-af7c-4fa9-b3c1-ebaeaf584a96" providerId="ADAL" clId="{15E706AB-7B7B-684D-B202-EC0B354F8216}" dt="2022-06-05T09:39:52.945" v="2893" actId="478"/>
          <ac:spMkLst>
            <pc:docMk/>
            <pc:sldMk cId="440950020" sldId="263"/>
            <ac:spMk id="38" creationId="{9B2B5D9B-90B7-069D-FF24-337021D28C57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39" creationId="{0FBC38BC-DE18-4960-A9D4-F24C6F60C017}"/>
          </ac:spMkLst>
        </pc:spChg>
        <pc:spChg chg="del mod topLvl">
          <ac:chgData name="Francesco Serafini" userId="2491bc55-af7c-4fa9-b3c1-ebaeaf584a96" providerId="ADAL" clId="{15E706AB-7B7B-684D-B202-EC0B354F8216}" dt="2022-06-05T17:37:35.641" v="3957" actId="478"/>
          <ac:spMkLst>
            <pc:docMk/>
            <pc:sldMk cId="440950020" sldId="263"/>
            <ac:spMk id="39" creationId="{AA84733E-F7D8-66D6-DB2B-6A52BF9E97A1}"/>
          </ac:spMkLst>
        </pc:spChg>
        <pc:spChg chg="del mod topLvl">
          <ac:chgData name="Francesco Serafini" userId="2491bc55-af7c-4fa9-b3c1-ebaeaf584a96" providerId="ADAL" clId="{15E706AB-7B7B-684D-B202-EC0B354F8216}" dt="2022-06-05T17:37:40.276" v="3958" actId="478"/>
          <ac:spMkLst>
            <pc:docMk/>
            <pc:sldMk cId="440950020" sldId="263"/>
            <ac:spMk id="40" creationId="{9A523C4C-8C16-52CB-1084-075B56BB51F5}"/>
          </ac:spMkLst>
        </pc:spChg>
        <pc:spChg chg="del mod topLvl">
          <ac:chgData name="Francesco Serafini" userId="2491bc55-af7c-4fa9-b3c1-ebaeaf584a96" providerId="ADAL" clId="{15E706AB-7B7B-684D-B202-EC0B354F8216}" dt="2022-06-05T17:37:33.234" v="3956" actId="478"/>
          <ac:spMkLst>
            <pc:docMk/>
            <pc:sldMk cId="440950020" sldId="263"/>
            <ac:spMk id="41" creationId="{4931087E-3679-763A-2A17-6FE6A9230EE0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41" creationId="{BC872037-D6F5-4CE7-A090-32A977A79F34}"/>
          </ac:spMkLst>
        </pc:spChg>
        <pc:spChg chg="del mod topLvl">
          <ac:chgData name="Francesco Serafini" userId="2491bc55-af7c-4fa9-b3c1-ebaeaf584a96" providerId="ADAL" clId="{15E706AB-7B7B-684D-B202-EC0B354F8216}" dt="2022-06-05T17:37:40.276" v="3958" actId="478"/>
          <ac:spMkLst>
            <pc:docMk/>
            <pc:sldMk cId="440950020" sldId="263"/>
            <ac:spMk id="42" creationId="{2588863C-FCB6-2865-847C-BA0E8236E618}"/>
          </ac:spMkLst>
        </pc:spChg>
        <pc:spChg chg="del mod topLvl">
          <ac:chgData name="Francesco Serafini" userId="2491bc55-af7c-4fa9-b3c1-ebaeaf584a96" providerId="ADAL" clId="{15E706AB-7B7B-684D-B202-EC0B354F8216}" dt="2022-06-05T17:36:31.344" v="3937" actId="478"/>
          <ac:spMkLst>
            <pc:docMk/>
            <pc:sldMk cId="440950020" sldId="263"/>
            <ac:spMk id="43" creationId="{8B1910A9-6518-E6D7-8FD9-F85F908D33C3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43" creationId="{D3C4B45C-266A-45BF-98FA-CA5409C46209}"/>
          </ac:spMkLst>
        </pc:spChg>
        <pc:spChg chg="del mod topLvl">
          <ac:chgData name="Francesco Serafini" userId="2491bc55-af7c-4fa9-b3c1-ebaeaf584a96" providerId="ADAL" clId="{15E706AB-7B7B-684D-B202-EC0B354F8216}" dt="2022-06-05T17:37:40.276" v="3958" actId="478"/>
          <ac:spMkLst>
            <pc:docMk/>
            <pc:sldMk cId="440950020" sldId="263"/>
            <ac:spMk id="44" creationId="{0F95A8D9-C9D0-884F-27F6-CD0F6DC45C18}"/>
          </ac:spMkLst>
        </pc:spChg>
        <pc:spChg chg="add mod">
          <ac:chgData name="Francesco Serafini" userId="2491bc55-af7c-4fa9-b3c1-ebaeaf584a96" providerId="ADAL" clId="{15E706AB-7B7B-684D-B202-EC0B354F8216}" dt="2022-06-05T17:40:39.929" v="4157" actId="1038"/>
          <ac:spMkLst>
            <pc:docMk/>
            <pc:sldMk cId="440950020" sldId="263"/>
            <ac:spMk id="45" creationId="{123923BE-08CC-3A94-81D5-5F0A5CF00366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45" creationId="{76909582-A285-4EA4-AE72-9DBF0D5659D3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47" creationId="{A620CFBF-D373-4BA6-BE41-62B50B94578C}"/>
          </ac:spMkLst>
        </pc:spChg>
        <pc:spChg chg="add mod">
          <ac:chgData name="Francesco Serafini" userId="2491bc55-af7c-4fa9-b3c1-ebaeaf584a96" providerId="ADAL" clId="{15E706AB-7B7B-684D-B202-EC0B354F8216}" dt="2022-06-05T17:40:39.929" v="4157" actId="1038"/>
          <ac:spMkLst>
            <pc:docMk/>
            <pc:sldMk cId="440950020" sldId="263"/>
            <ac:spMk id="48" creationId="{29DAB44B-6822-A9FE-0F62-E42CCC7A80C9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49" creationId="{700BC7B2-0C3D-459F-92C1-3605AA3F092D}"/>
          </ac:spMkLst>
        </pc:spChg>
        <pc:spChg chg="add mod">
          <ac:chgData name="Francesco Serafini" userId="2491bc55-af7c-4fa9-b3c1-ebaeaf584a96" providerId="ADAL" clId="{15E706AB-7B7B-684D-B202-EC0B354F8216}" dt="2022-06-05T17:40:39.929" v="4157" actId="1038"/>
          <ac:spMkLst>
            <pc:docMk/>
            <pc:sldMk cId="440950020" sldId="263"/>
            <ac:spMk id="51" creationId="{0E7CA8AA-58CE-6F85-7812-1829CF55FA50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51" creationId="{24F4B005-B785-4A57-9E5A-82D85F00DA39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53" creationId="{196ED9B6-969E-4AC4-ACD0-95A421BAB391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55" creationId="{E317ADBB-3E4F-42D2-B7F2-A15924AD500C}"/>
          </ac:spMkLst>
        </pc:spChg>
        <pc:spChg chg="add mod">
          <ac:chgData name="Francesco Serafini" userId="2491bc55-af7c-4fa9-b3c1-ebaeaf584a96" providerId="ADAL" clId="{15E706AB-7B7B-684D-B202-EC0B354F8216}" dt="2022-06-05T17:40:39.929" v="4157" actId="1038"/>
          <ac:spMkLst>
            <pc:docMk/>
            <pc:sldMk cId="440950020" sldId="263"/>
            <ac:spMk id="56" creationId="{02711E9D-153A-A070-3EE1-19BDF75EA92B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57" creationId="{2E9B2055-E384-472D-91D3-74775CDA167C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59" creationId="{1F8EFF99-76BF-4F9B-ADAA-B8D310153B74}"/>
          </ac:spMkLst>
        </pc:spChg>
        <pc:spChg chg="add mod">
          <ac:chgData name="Francesco Serafini" userId="2491bc55-af7c-4fa9-b3c1-ebaeaf584a96" providerId="ADAL" clId="{15E706AB-7B7B-684D-B202-EC0B354F8216}" dt="2022-06-05T17:40:39.929" v="4157" actId="1038"/>
          <ac:spMkLst>
            <pc:docMk/>
            <pc:sldMk cId="440950020" sldId="263"/>
            <ac:spMk id="59" creationId="{37BA05E1-88A7-02C6-6FDB-8662EADA8B9F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61" creationId="{626F1B89-B88E-4CE3-90BF-3704BAF48824}"/>
          </ac:spMkLst>
        </pc:spChg>
        <pc:spChg chg="add mod">
          <ac:chgData name="Francesco Serafini" userId="2491bc55-af7c-4fa9-b3c1-ebaeaf584a96" providerId="ADAL" clId="{15E706AB-7B7B-684D-B202-EC0B354F8216}" dt="2022-06-05T17:40:39.929" v="4157" actId="1038"/>
          <ac:spMkLst>
            <pc:docMk/>
            <pc:sldMk cId="440950020" sldId="263"/>
            <ac:spMk id="62" creationId="{4BE83AC2-9CEB-7917-E02D-16114BD92319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63" creationId="{C72C1CB8-8213-4EE7-AFFF-B0A74E7A74CA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65" creationId="{2FF32C41-49E2-459E-9AC4-64269039B12A}"/>
          </ac:spMkLst>
        </pc:spChg>
        <pc:spChg chg="add mod">
          <ac:chgData name="Francesco Serafini" userId="2491bc55-af7c-4fa9-b3c1-ebaeaf584a96" providerId="ADAL" clId="{15E706AB-7B7B-684D-B202-EC0B354F8216}" dt="2022-06-05T17:40:39.929" v="4157" actId="1038"/>
          <ac:spMkLst>
            <pc:docMk/>
            <pc:sldMk cId="440950020" sldId="263"/>
            <ac:spMk id="65" creationId="{45C42DA6-847D-EB5A-61B5-E02EFB7407B6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67" creationId="{06B5D5F0-EA51-440D-81A0-FE60CCFBA9C1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69" creationId="{B7CA6C2F-61C2-486F-B691-E8EB4BA27618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71" creationId="{A6727626-8944-4EB7-B327-B696FE484D24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73" creationId="{CFBBE0E2-8BDF-4B26-BEBC-DB799B8F6B44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75" creationId="{8EB99B25-2662-42DE-8F5D-E0F6F28C859A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77" creationId="{496BF3B0-761A-4454-BE3C-86B4675DC037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79" creationId="{B519F0F1-B284-44D5-91E9-5018219AFF78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81" creationId="{0ED49C08-BE23-43F9-A421-6CD45C78082D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83" creationId="{92F171FA-0CB2-4F4C-A2F3-1B7B6B0289BD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85" creationId="{A0073675-5E26-428E-A2F7-2A952D31454B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87" creationId="{D8C4C7E6-114C-4D16-9FC6-1260653C2375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89" creationId="{5FB2CD0B-BF87-4FEC-B6B6-0DA50B9314A2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91" creationId="{D12EC8B9-DE60-44BC-9911-A9CD8EF50666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93" creationId="{9B0D6CF6-D17B-4DC7-828A-773636910C92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95" creationId="{8C6933FD-FAB6-403B-9CD4-EF0E06CF799C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97" creationId="{5C2A4452-6B00-411C-80AB-29AE135B4550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99" creationId="{3F4D3F48-1D65-45EB-91E2-BEFFB2440C97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01" creationId="{F5A66334-17A8-4594-AB17-4C33A955B27D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03" creationId="{FB7FEAD3-708C-4B79-B452-4445C27780D9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05" creationId="{41281533-9B25-42A4-9F50-34B4F24C0E5B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07" creationId="{007246F1-084B-45D9-BDD9-99BB53F6C9AD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09" creationId="{77CDD712-F443-4EDC-B663-5EC5ACD7DBE0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11" creationId="{4A695BE5-DE27-460F-845F-45BB814FE35C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13" creationId="{DE28BE4E-1A59-46FF-810A-A8F9A46F7026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15" creationId="{A3CF799A-9839-4CB1-9381-DCC0C1FE1B37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17" creationId="{1EFA42E9-27C0-423D-93C8-794A9683FCF1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19" creationId="{E5B56BED-7578-4E42-889D-34AA58F679ED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21" creationId="{FCC7DD6E-E0E5-46B9-81B7-3B2F7B333264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23" creationId="{9C83D9FD-E06E-407B-BA7C-2C2AD5B16C24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25" creationId="{3C1174EE-071E-4421-BD9C-2C2D84190D2E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27" creationId="{6F280CAD-1F1B-4F43-99A3-B2EC2A7F30F4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29" creationId="{0D5C974E-4B43-4FFA-8230-DB0E1993C331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31" creationId="{A1CACEBA-A7A9-45FB-897A-888150011BC6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33" creationId="{583E2F4A-E235-4600-A80D-18C1C36EE5FA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35" creationId="{F16259CF-A0BC-4673-91C7-A7D3CDF7C7FD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37" creationId="{B09A934A-4464-4C9B-ACAD-9128E0B615E4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39" creationId="{CB010BB8-6FD4-498C-994D-53C8DC7491EE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41" creationId="{2D373437-2902-4D8A-B887-F6941556C277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43" creationId="{217D616F-FDFA-439E-8B09-E55F8234B05F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45" creationId="{0F74D32E-67FC-452C-A52B-988DB4984338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47" creationId="{B8F74E45-2803-4A11-9333-3639A1C2F2D9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49" creationId="{106009C3-0971-47AF-8BD9-2EC8A6A4B2F3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51" creationId="{ED29B115-F34D-4E41-A4A2-C0CE41C697C8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53" creationId="{19D4861C-7907-48BF-84E7-96C0E098D43A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55" creationId="{AEF03EB9-6D77-4E55-BCF2-4402550D39A6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57" creationId="{1C9C3C8B-A28D-44DF-AA29-02B28AED7148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59" creationId="{1EB7CB2D-F6AA-4861-B158-DA3E6B923EC2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61" creationId="{48203367-1F19-4C4F-B38D-929816F787B1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63" creationId="{B89B3B49-0A7E-4573-9B52-D1B0659831AB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65" creationId="{0288BD39-0846-445A-BD81-1E34E0E99ED0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67" creationId="{BA82150B-D747-458F-8C52-72FBA52BCDBA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69" creationId="{FEBB9D94-7802-4607-9BA4-62FB212BFCC8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71" creationId="{24743784-06E3-4913-9DFD-2FCBF9D929C9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73" creationId="{25CD3315-6611-406F-AF95-2EF9F5A5B048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75" creationId="{EB447648-FE0A-4D8E-86B8-D38D5F938BF4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77" creationId="{4B0A51D7-FF65-4E97-9E1A-8C4688E86263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79" creationId="{008FF77B-AC18-4E35-BB9B-0CA39278F7BC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81" creationId="{E71F6428-AC25-4A5A-8439-04768A17B6F8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83" creationId="{F237A1D4-9D62-4DEA-BD39-E5EC93B33BEF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85" creationId="{87E919CC-AC41-4F0D-A842-792D7A418795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87" creationId="{965D7305-50C2-4D93-8832-19DC70C5BD23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89" creationId="{E0E5EA9F-6192-466D-BF45-46D9BCE3BDB7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91" creationId="{CFF6BE31-4842-4659-8D68-63423F82691E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93" creationId="{3EC2112B-E2EC-492A-8AF9-D78F4B4A99B6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95" creationId="{EB635BC8-61BC-44D5-AA11-9A308B3BA493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97" creationId="{7E9ACE65-00C6-4A75-8F61-CCADAF3EC144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199" creationId="{5D7163FE-5ADD-41E7-985B-F95E7E048402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201" creationId="{DCD7108A-C70D-4FD9-B91A-0E9F9501AEFB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203" creationId="{3C0CF799-2713-48A8-94DF-F8CB5F332436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205" creationId="{00B8B62E-6551-4805-BD5A-5188FE5D3A79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207" creationId="{DFCCEBA8-5961-480A-9134-51605F650B85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209" creationId="{724D4F80-B109-4438-BC6D-ABB522B44115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211" creationId="{52A7149F-5A3F-4537-981A-974C7409CAF3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213" creationId="{89A8D3E3-3518-4738-B94E-F7DD9818D8D2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215" creationId="{FA796F21-7CE5-4483-A137-919B3D433BDF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217" creationId="{57FC30BB-0D8F-43B0-910E-7DDE8C9331FA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219" creationId="{D938207F-A865-48E5-A15D-FD578BC59D89}"/>
          </ac:spMkLst>
        </pc:spChg>
        <pc:spChg chg="mod">
          <ac:chgData name="Francesco Serafini" userId="2491bc55-af7c-4fa9-b3c1-ebaeaf584a96" providerId="ADAL" clId="{15E706AB-7B7B-684D-B202-EC0B354F8216}" dt="2022-06-04T17:15:14.465" v="623" actId="2711"/>
          <ac:spMkLst>
            <pc:docMk/>
            <pc:sldMk cId="440950020" sldId="263"/>
            <ac:spMk id="221" creationId="{04637E45-0880-40BC-B488-4EA4CA435620}"/>
          </ac:spMkLst>
        </pc:spChg>
        <pc:grpChg chg="mod">
          <ac:chgData name="Francesco Serafini" userId="2491bc55-af7c-4fa9-b3c1-ebaeaf584a96" providerId="ADAL" clId="{15E706AB-7B7B-684D-B202-EC0B354F8216}" dt="2022-06-05T09:34:07.503" v="2845" actId="18245"/>
          <ac:grpSpMkLst>
            <pc:docMk/>
            <pc:sldMk cId="440950020" sldId="263"/>
            <ac:grpSpMk id="15" creationId="{75DA6AEE-6ADF-E55E-D772-4C188B691BD3}"/>
          </ac:grpSpMkLst>
        </pc:grpChg>
        <pc:grpChg chg="add del mod">
          <ac:chgData name="Francesco Serafini" userId="2491bc55-af7c-4fa9-b3c1-ebaeaf584a96" providerId="ADAL" clId="{15E706AB-7B7B-684D-B202-EC0B354F8216}" dt="2022-06-05T17:27:51.361" v="3777" actId="165"/>
          <ac:grpSpMkLst>
            <pc:docMk/>
            <pc:sldMk cId="440950020" sldId="263"/>
            <ac:grpSpMk id="34" creationId="{5C1D88C6-63B1-0DB7-8AD1-B3336EF52709}"/>
          </ac:grpSpMkLst>
        </pc:grpChg>
        <pc:graphicFrameChg chg="add del mod ord modGraphic">
          <ac:chgData name="Francesco Serafini" userId="2491bc55-af7c-4fa9-b3c1-ebaeaf584a96" providerId="ADAL" clId="{15E706AB-7B7B-684D-B202-EC0B354F8216}" dt="2022-06-05T09:38:26.391" v="2863" actId="18245"/>
          <ac:graphicFrameMkLst>
            <pc:docMk/>
            <pc:sldMk cId="440950020" sldId="263"/>
            <ac:graphicFrameMk id="5" creationId="{E0D24366-489A-F4A5-475A-C7C91D80B53B}"/>
          </ac:graphicFrameMkLst>
        </pc:graphicFrameChg>
        <pc:graphicFrameChg chg="add del mod">
          <ac:chgData name="Francesco Serafini" userId="2491bc55-af7c-4fa9-b3c1-ebaeaf584a96" providerId="ADAL" clId="{15E706AB-7B7B-684D-B202-EC0B354F8216}" dt="2022-06-05T09:33:40.103" v="2839"/>
          <ac:graphicFrameMkLst>
            <pc:docMk/>
            <pc:sldMk cId="440950020" sldId="263"/>
            <ac:graphicFrameMk id="17" creationId="{C73205B5-6FDE-AA13-E3A8-5F50A641B536}"/>
          </ac:graphicFrameMkLst>
        </pc:graphicFrameChg>
        <pc:graphicFrameChg chg="add del mod modGraphic">
          <ac:chgData name="Francesco Serafini" userId="2491bc55-af7c-4fa9-b3c1-ebaeaf584a96" providerId="ADAL" clId="{15E706AB-7B7B-684D-B202-EC0B354F8216}" dt="2022-06-05T09:38:11.565" v="2860" actId="1032"/>
          <ac:graphicFrameMkLst>
            <pc:docMk/>
            <pc:sldMk cId="440950020" sldId="263"/>
            <ac:graphicFrameMk id="29" creationId="{B5117CB8-8BFA-BA36-A9FF-1B9E4265E1CC}"/>
          </ac:graphicFrameMkLst>
        </pc:graphicFrameChg>
        <pc:picChg chg="add del mod">
          <ac:chgData name="Francesco Serafini" userId="2491bc55-af7c-4fa9-b3c1-ebaeaf584a96" providerId="ADAL" clId="{15E706AB-7B7B-684D-B202-EC0B354F8216}" dt="2022-06-05T09:38:11.387" v="2859" actId="931"/>
          <ac:picMkLst>
            <pc:docMk/>
            <pc:sldMk cId="440950020" sldId="263"/>
            <ac:picMk id="31" creationId="{ADBDBF4D-6D79-6F19-F070-681CF434F9F4}"/>
          </ac:picMkLst>
        </pc:picChg>
        <pc:picChg chg="add del mod">
          <ac:chgData name="Francesco Serafini" userId="2491bc55-af7c-4fa9-b3c1-ebaeaf584a96" providerId="ADAL" clId="{15E706AB-7B7B-684D-B202-EC0B354F8216}" dt="2022-06-05T09:38:11.155" v="2858" actId="931"/>
          <ac:picMkLst>
            <pc:docMk/>
            <pc:sldMk cId="440950020" sldId="263"/>
            <ac:picMk id="33" creationId="{6F135C53-EC4E-86D6-F228-B66A8AF10EED}"/>
          </ac:picMkLst>
        </pc:picChg>
        <pc:picChg chg="add mod">
          <ac:chgData name="Francesco Serafini" userId="2491bc55-af7c-4fa9-b3c1-ebaeaf584a96" providerId="ADAL" clId="{15E706AB-7B7B-684D-B202-EC0B354F8216}" dt="2022-06-05T17:40:39.929" v="4157" actId="1038"/>
          <ac:picMkLst>
            <pc:docMk/>
            <pc:sldMk cId="440950020" sldId="263"/>
            <ac:picMk id="47" creationId="{12E28D74-3320-D35A-C413-E89B9BB787BE}"/>
          </ac:picMkLst>
        </pc:picChg>
        <pc:picChg chg="add mod">
          <ac:chgData name="Francesco Serafini" userId="2491bc55-af7c-4fa9-b3c1-ebaeaf584a96" providerId="ADAL" clId="{15E706AB-7B7B-684D-B202-EC0B354F8216}" dt="2022-06-05T17:40:39.929" v="4157" actId="1038"/>
          <ac:picMkLst>
            <pc:docMk/>
            <pc:sldMk cId="440950020" sldId="263"/>
            <ac:picMk id="50" creationId="{BDCE2E0C-0AFD-C34C-BFDD-0CF7B3BAFBCD}"/>
          </ac:picMkLst>
        </pc:picChg>
        <pc:picChg chg="add mod">
          <ac:chgData name="Francesco Serafini" userId="2491bc55-af7c-4fa9-b3c1-ebaeaf584a96" providerId="ADAL" clId="{15E706AB-7B7B-684D-B202-EC0B354F8216}" dt="2022-06-05T17:40:39.929" v="4157" actId="1038"/>
          <ac:picMkLst>
            <pc:docMk/>
            <pc:sldMk cId="440950020" sldId="263"/>
            <ac:picMk id="53" creationId="{AEF9C672-492F-9591-3A52-62674CC88727}"/>
          </ac:picMkLst>
        </pc:picChg>
        <pc:picChg chg="add mod">
          <ac:chgData name="Francesco Serafini" userId="2491bc55-af7c-4fa9-b3c1-ebaeaf584a96" providerId="ADAL" clId="{15E706AB-7B7B-684D-B202-EC0B354F8216}" dt="2022-06-05T17:40:39.929" v="4157" actId="1038"/>
          <ac:picMkLst>
            <pc:docMk/>
            <pc:sldMk cId="440950020" sldId="263"/>
            <ac:picMk id="55" creationId="{8C79A508-ADCE-2ABC-3C1E-22CD5619F355}"/>
          </ac:picMkLst>
        </pc:picChg>
        <pc:picChg chg="add mod">
          <ac:chgData name="Francesco Serafini" userId="2491bc55-af7c-4fa9-b3c1-ebaeaf584a96" providerId="ADAL" clId="{15E706AB-7B7B-684D-B202-EC0B354F8216}" dt="2022-06-05T17:40:39.929" v="4157" actId="1038"/>
          <ac:picMkLst>
            <pc:docMk/>
            <pc:sldMk cId="440950020" sldId="263"/>
            <ac:picMk id="58" creationId="{9806411D-CED9-2922-2BA8-247B031F8F9A}"/>
          </ac:picMkLst>
        </pc:picChg>
        <pc:picChg chg="add mod">
          <ac:chgData name="Francesco Serafini" userId="2491bc55-af7c-4fa9-b3c1-ebaeaf584a96" providerId="ADAL" clId="{15E706AB-7B7B-684D-B202-EC0B354F8216}" dt="2022-06-05T17:40:39.929" v="4157" actId="1038"/>
          <ac:picMkLst>
            <pc:docMk/>
            <pc:sldMk cId="440950020" sldId="263"/>
            <ac:picMk id="61" creationId="{00775F69-7F56-58C9-4674-3D17C5B73202}"/>
          </ac:picMkLst>
        </pc:picChg>
        <pc:picChg chg="add mod">
          <ac:chgData name="Francesco Serafini" userId="2491bc55-af7c-4fa9-b3c1-ebaeaf584a96" providerId="ADAL" clId="{15E706AB-7B7B-684D-B202-EC0B354F8216}" dt="2022-06-05T17:40:39.929" v="4157" actId="1038"/>
          <ac:picMkLst>
            <pc:docMk/>
            <pc:sldMk cId="440950020" sldId="263"/>
            <ac:picMk id="64" creationId="{3001160D-BCCB-E902-6B3D-9F1968D1F4AD}"/>
          </ac:picMkLst>
        </pc:picChg>
        <pc:picChg chg="add mod">
          <ac:chgData name="Francesco Serafini" userId="2491bc55-af7c-4fa9-b3c1-ebaeaf584a96" providerId="ADAL" clId="{15E706AB-7B7B-684D-B202-EC0B354F8216}" dt="2022-06-05T17:40:39.929" v="4157" actId="1038"/>
          <ac:picMkLst>
            <pc:docMk/>
            <pc:sldMk cId="440950020" sldId="263"/>
            <ac:picMk id="67" creationId="{3237A909-37C9-54FE-AF4F-626A0A6762BE}"/>
          </ac:picMkLst>
        </pc:picChg>
        <pc:picChg chg="add del mod">
          <ac:chgData name="Francesco Serafini" userId="2491bc55-af7c-4fa9-b3c1-ebaeaf584a96" providerId="ADAL" clId="{15E706AB-7B7B-684D-B202-EC0B354F8216}" dt="2022-06-05T17:40:19.509" v="4118" actId="478"/>
          <ac:picMkLst>
            <pc:docMk/>
            <pc:sldMk cId="440950020" sldId="263"/>
            <ac:picMk id="69" creationId="{025836C2-1D29-FB79-DFA8-E461D75F4EBB}"/>
          </ac:picMkLst>
        </pc:picChg>
      </pc:sldChg>
      <pc:sldChg chg="addSp delSp modSp mod modTransition">
        <pc:chgData name="Francesco Serafini" userId="2491bc55-af7c-4fa9-b3c1-ebaeaf584a96" providerId="ADAL" clId="{15E706AB-7B7B-684D-B202-EC0B354F8216}" dt="2022-06-05T17:32:49.474" v="3819" actId="6549"/>
        <pc:sldMkLst>
          <pc:docMk/>
          <pc:sldMk cId="2613679945" sldId="264"/>
        </pc:sldMkLst>
        <pc:spChg chg="del mod">
          <ac:chgData name="Francesco Serafini" userId="2491bc55-af7c-4fa9-b3c1-ebaeaf584a96" providerId="ADAL" clId="{15E706AB-7B7B-684D-B202-EC0B354F8216}" dt="2022-06-05T09:09:05.223" v="2424" actId="478"/>
          <ac:spMkLst>
            <pc:docMk/>
            <pc:sldMk cId="2613679945" sldId="264"/>
            <ac:spMk id="2" creationId="{AA2F16B8-98ED-8E67-1D9E-01D0C0DDF2FC}"/>
          </ac:spMkLst>
        </pc:spChg>
        <pc:spChg chg="add mod">
          <ac:chgData name="Francesco Serafini" userId="2491bc55-af7c-4fa9-b3c1-ebaeaf584a96" providerId="ADAL" clId="{15E706AB-7B7B-684D-B202-EC0B354F8216}" dt="2022-06-05T17:32:49.474" v="3819" actId="6549"/>
          <ac:spMkLst>
            <pc:docMk/>
            <pc:sldMk cId="2613679945" sldId="264"/>
            <ac:spMk id="4" creationId="{247107D3-4D45-5B96-D5E6-962575833114}"/>
          </ac:spMkLst>
        </pc:spChg>
        <pc:spChg chg="add del mod">
          <ac:chgData name="Francesco Serafini" userId="2491bc55-af7c-4fa9-b3c1-ebaeaf584a96" providerId="ADAL" clId="{15E706AB-7B7B-684D-B202-EC0B354F8216}" dt="2022-06-05T09:09:09.698" v="2425" actId="478"/>
          <ac:spMkLst>
            <pc:docMk/>
            <pc:sldMk cId="2613679945" sldId="264"/>
            <ac:spMk id="6" creationId="{D2603FE6-EE90-8204-BE19-133DC973D824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9" creationId="{4080BC15-6F3E-4EDC-BB73-20706F743138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1" creationId="{E4E336B8-243A-49D9-9876-4BF3A08D3A8A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3" creationId="{05F36030-F60E-436E-81FE-74DD0776DB7F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5" creationId="{800D5F55-AC8B-4C26-ABB0-D8D609EC4643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7" creationId="{2DF0B83D-C899-44CA-9B54-A9C57E8EB386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9" creationId="{E16B2E5A-8EC8-4C56-AB77-380486FDF026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21" creationId="{C87A69CB-2620-4628-9781-88BD40636FCA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23" creationId="{CABAB4BD-890F-4563-A5CA-536788B1E972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25" creationId="{24690199-C217-4DCB-9B31-1A45649B0BDA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27" creationId="{77F70717-3071-4962-8A7C-F9A58151CF98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29" creationId="{9E870E95-FCD6-4158-861A-5CEC896F525D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31" creationId="{6E01758F-8AEC-4155-B791-2A8CB8A48200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33" creationId="{8379C6B3-49BE-4333-B322-AF02BBB41C1E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35" creationId="{6D7188E6-F4DA-4486-938D-F45FE01A2631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37" creationId="{CD22207C-B504-40B2-A1EB-2DC9B81625A7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39" creationId="{0FBC38BC-DE18-4960-A9D4-F24C6F60C017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41" creationId="{BC872037-D6F5-4CE7-A090-32A977A79F34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43" creationId="{D3C4B45C-266A-45BF-98FA-CA5409C46209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45" creationId="{76909582-A285-4EA4-AE72-9DBF0D5659D3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47" creationId="{A620CFBF-D373-4BA6-BE41-62B50B94578C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49" creationId="{700BC7B2-0C3D-459F-92C1-3605AA3F092D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51" creationId="{24F4B005-B785-4A57-9E5A-82D85F00DA39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53" creationId="{196ED9B6-969E-4AC4-ACD0-95A421BAB391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55" creationId="{E317ADBB-3E4F-42D2-B7F2-A15924AD500C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57" creationId="{2E9B2055-E384-472D-91D3-74775CDA167C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59" creationId="{1F8EFF99-76BF-4F9B-ADAA-B8D310153B74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61" creationId="{626F1B89-B88E-4CE3-90BF-3704BAF48824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63" creationId="{C72C1CB8-8213-4EE7-AFFF-B0A74E7A74CA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65" creationId="{2FF32C41-49E2-459E-9AC4-64269039B12A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67" creationId="{06B5D5F0-EA51-440D-81A0-FE60CCFBA9C1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69" creationId="{B7CA6C2F-61C2-486F-B691-E8EB4BA27618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71" creationId="{A6727626-8944-4EB7-B327-B696FE484D24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73" creationId="{CFBBE0E2-8BDF-4B26-BEBC-DB799B8F6B44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75" creationId="{8EB99B25-2662-42DE-8F5D-E0F6F28C859A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77" creationId="{496BF3B0-761A-4454-BE3C-86B4675DC037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79" creationId="{B519F0F1-B284-44D5-91E9-5018219AFF78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81" creationId="{0ED49C08-BE23-43F9-A421-6CD45C78082D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83" creationId="{92F171FA-0CB2-4F4C-A2F3-1B7B6B0289BD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85" creationId="{A0073675-5E26-428E-A2F7-2A952D31454B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87" creationId="{D8C4C7E6-114C-4D16-9FC6-1260653C2375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89" creationId="{5FB2CD0B-BF87-4FEC-B6B6-0DA50B9314A2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91" creationId="{D12EC8B9-DE60-44BC-9911-A9CD8EF50666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93" creationId="{9B0D6CF6-D17B-4DC7-828A-773636910C92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95" creationId="{8C6933FD-FAB6-403B-9CD4-EF0E06CF799C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97" creationId="{5C2A4452-6B00-411C-80AB-29AE135B4550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99" creationId="{3F4D3F48-1D65-45EB-91E2-BEFFB2440C97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01" creationId="{F5A66334-17A8-4594-AB17-4C33A955B27D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03" creationId="{FB7FEAD3-708C-4B79-B452-4445C27780D9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05" creationId="{41281533-9B25-42A4-9F50-34B4F24C0E5B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07" creationId="{007246F1-084B-45D9-BDD9-99BB53F6C9AD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09" creationId="{77CDD712-F443-4EDC-B663-5EC5ACD7DBE0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11" creationId="{4A695BE5-DE27-460F-845F-45BB814FE35C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13" creationId="{DE28BE4E-1A59-46FF-810A-A8F9A46F7026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15" creationId="{A3CF799A-9839-4CB1-9381-DCC0C1FE1B37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17" creationId="{1EFA42E9-27C0-423D-93C8-794A9683FCF1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19" creationId="{E5B56BED-7578-4E42-889D-34AA58F679ED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21" creationId="{FCC7DD6E-E0E5-46B9-81B7-3B2F7B333264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23" creationId="{9C83D9FD-E06E-407B-BA7C-2C2AD5B16C24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25" creationId="{3C1174EE-071E-4421-BD9C-2C2D84190D2E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27" creationId="{6F280CAD-1F1B-4F43-99A3-B2EC2A7F30F4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29" creationId="{0D5C974E-4B43-4FFA-8230-DB0E1993C331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31" creationId="{A1CACEBA-A7A9-45FB-897A-888150011BC6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33" creationId="{583E2F4A-E235-4600-A80D-18C1C36EE5FA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35" creationId="{F16259CF-A0BC-4673-91C7-A7D3CDF7C7FD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37" creationId="{B09A934A-4464-4C9B-ACAD-9128E0B615E4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39" creationId="{CB010BB8-6FD4-498C-994D-53C8DC7491EE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41" creationId="{2D373437-2902-4D8A-B887-F6941556C277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43" creationId="{217D616F-FDFA-439E-8B09-E55F8234B05F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45" creationId="{0F74D32E-67FC-452C-A52B-988DB4984338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47" creationId="{B8F74E45-2803-4A11-9333-3639A1C2F2D9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49" creationId="{106009C3-0971-47AF-8BD9-2EC8A6A4B2F3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51" creationId="{ED29B115-F34D-4E41-A4A2-C0CE41C697C8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53" creationId="{19D4861C-7907-48BF-84E7-96C0E098D43A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55" creationId="{AEF03EB9-6D77-4E55-BCF2-4402550D39A6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57" creationId="{1C9C3C8B-A28D-44DF-AA29-02B28AED7148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59" creationId="{1EB7CB2D-F6AA-4861-B158-DA3E6B923EC2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61" creationId="{48203367-1F19-4C4F-B38D-929816F787B1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63" creationId="{B89B3B49-0A7E-4573-9B52-D1B0659831AB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65" creationId="{0288BD39-0846-445A-BD81-1E34E0E99ED0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67" creationId="{BA82150B-D747-458F-8C52-72FBA52BCDBA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69" creationId="{FEBB9D94-7802-4607-9BA4-62FB212BFCC8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71" creationId="{24743784-06E3-4913-9DFD-2FCBF9D929C9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73" creationId="{25CD3315-6611-406F-AF95-2EF9F5A5B048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75" creationId="{EB447648-FE0A-4D8E-86B8-D38D5F938BF4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77" creationId="{4B0A51D7-FF65-4E97-9E1A-8C4688E86263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79" creationId="{008FF77B-AC18-4E35-BB9B-0CA39278F7BC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81" creationId="{E71F6428-AC25-4A5A-8439-04768A17B6F8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83" creationId="{F237A1D4-9D62-4DEA-BD39-E5EC93B33BEF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85" creationId="{87E919CC-AC41-4F0D-A842-792D7A418795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87" creationId="{965D7305-50C2-4D93-8832-19DC70C5BD23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89" creationId="{E0E5EA9F-6192-466D-BF45-46D9BCE3BDB7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91" creationId="{CFF6BE31-4842-4659-8D68-63423F82691E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93" creationId="{3EC2112B-E2EC-492A-8AF9-D78F4B4A99B6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95" creationId="{EB635BC8-61BC-44D5-AA11-9A308B3BA493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97" creationId="{7E9ACE65-00C6-4A75-8F61-CCADAF3EC144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199" creationId="{5D7163FE-5ADD-41E7-985B-F95E7E048402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201" creationId="{DCD7108A-C70D-4FD9-B91A-0E9F9501AEFB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203" creationId="{3C0CF799-2713-48A8-94DF-F8CB5F332436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205" creationId="{00B8B62E-6551-4805-BD5A-5188FE5D3A79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207" creationId="{DFCCEBA8-5961-480A-9134-51605F650B85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209" creationId="{724D4F80-B109-4438-BC6D-ABB522B44115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211" creationId="{52A7149F-5A3F-4537-981A-974C7409CAF3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213" creationId="{89A8D3E3-3518-4738-B94E-F7DD9818D8D2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215" creationId="{FA796F21-7CE5-4483-A137-919B3D433BDF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217" creationId="{57FC30BB-0D8F-43B0-910E-7DDE8C9331FA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219" creationId="{D938207F-A865-48E5-A15D-FD578BC59D89}"/>
          </ac:spMkLst>
        </pc:spChg>
        <pc:spChg chg="mod">
          <ac:chgData name="Francesco Serafini" userId="2491bc55-af7c-4fa9-b3c1-ebaeaf584a96" providerId="ADAL" clId="{15E706AB-7B7B-684D-B202-EC0B354F8216}" dt="2022-06-04T17:15:26.808" v="624" actId="2711"/>
          <ac:spMkLst>
            <pc:docMk/>
            <pc:sldMk cId="2613679945" sldId="264"/>
            <ac:spMk id="221" creationId="{04637E45-0880-40BC-B488-4EA4CA435620}"/>
          </ac:spMkLst>
        </pc:spChg>
        <pc:graphicFrameChg chg="mod modGraphic">
          <ac:chgData name="Francesco Serafini" userId="2491bc55-af7c-4fa9-b3c1-ebaeaf584a96" providerId="ADAL" clId="{15E706AB-7B7B-684D-B202-EC0B354F8216}" dt="2022-06-05T09:08:30.436" v="2419" actId="207"/>
          <ac:graphicFrameMkLst>
            <pc:docMk/>
            <pc:sldMk cId="2613679945" sldId="264"/>
            <ac:graphicFrameMk id="5" creationId="{EFE8D59B-478B-FB7F-B89F-4A5EE430451C}"/>
          </ac:graphicFrameMkLst>
        </pc:graphicFrameChg>
      </pc:sldChg>
      <pc:sldChg chg="del">
        <pc:chgData name="Francesco Serafini" userId="2491bc55-af7c-4fa9-b3c1-ebaeaf584a96" providerId="ADAL" clId="{15E706AB-7B7B-684D-B202-EC0B354F8216}" dt="2022-06-04T17:03:22.628" v="307" actId="2696"/>
        <pc:sldMkLst>
          <pc:docMk/>
          <pc:sldMk cId="2046018543" sldId="265"/>
        </pc:sldMkLst>
      </pc:sldChg>
      <pc:sldChg chg="del modTransition">
        <pc:chgData name="Francesco Serafini" userId="2491bc55-af7c-4fa9-b3c1-ebaeaf584a96" providerId="ADAL" clId="{15E706AB-7B7B-684D-B202-EC0B354F8216}" dt="2022-06-05T09:19:43.283" v="2636" actId="2696"/>
        <pc:sldMkLst>
          <pc:docMk/>
          <pc:sldMk cId="1101948556" sldId="266"/>
        </pc:sldMkLst>
      </pc:sldChg>
      <pc:sldChg chg="del modTransition">
        <pc:chgData name="Francesco Serafini" userId="2491bc55-af7c-4fa9-b3c1-ebaeaf584a96" providerId="ADAL" clId="{15E706AB-7B7B-684D-B202-EC0B354F8216}" dt="2022-06-05T09:19:43.903" v="2637" actId="2696"/>
        <pc:sldMkLst>
          <pc:docMk/>
          <pc:sldMk cId="4201923394" sldId="267"/>
        </pc:sldMkLst>
      </pc:sldChg>
      <pc:sldChg chg="del modTransition">
        <pc:chgData name="Francesco Serafini" userId="2491bc55-af7c-4fa9-b3c1-ebaeaf584a96" providerId="ADAL" clId="{15E706AB-7B7B-684D-B202-EC0B354F8216}" dt="2022-06-05T09:26:47.019" v="2780" actId="2696"/>
        <pc:sldMkLst>
          <pc:docMk/>
          <pc:sldMk cId="473159239" sldId="268"/>
        </pc:sldMkLst>
      </pc:sldChg>
      <pc:sldChg chg="del">
        <pc:chgData name="Francesco Serafini" userId="2491bc55-af7c-4fa9-b3c1-ebaeaf584a96" providerId="ADAL" clId="{15E706AB-7B7B-684D-B202-EC0B354F8216}" dt="2022-06-04T17:03:22.628" v="307" actId="2696"/>
        <pc:sldMkLst>
          <pc:docMk/>
          <pc:sldMk cId="1362596655" sldId="269"/>
        </pc:sldMkLst>
      </pc:sldChg>
      <pc:sldChg chg="del modTransition">
        <pc:chgData name="Francesco Serafini" userId="2491bc55-af7c-4fa9-b3c1-ebaeaf584a96" providerId="ADAL" clId="{15E706AB-7B7B-684D-B202-EC0B354F8216}" dt="2022-06-05T09:19:40.133" v="2635" actId="2696"/>
        <pc:sldMkLst>
          <pc:docMk/>
          <pc:sldMk cId="896244812" sldId="270"/>
        </pc:sldMkLst>
      </pc:sldChg>
      <pc:sldChg chg="del modTransition">
        <pc:chgData name="Francesco Serafini" userId="2491bc55-af7c-4fa9-b3c1-ebaeaf584a96" providerId="ADAL" clId="{15E706AB-7B7B-684D-B202-EC0B354F8216}" dt="2022-06-05T17:41:03.492" v="4158" actId="2696"/>
        <pc:sldMkLst>
          <pc:docMk/>
          <pc:sldMk cId="2435250458" sldId="271"/>
        </pc:sldMkLst>
      </pc:sldChg>
      <pc:sldChg chg="del">
        <pc:chgData name="Francesco Serafini" userId="2491bc55-af7c-4fa9-b3c1-ebaeaf584a96" providerId="ADAL" clId="{15E706AB-7B7B-684D-B202-EC0B354F8216}" dt="2022-06-04T17:13:41.041" v="588" actId="2696"/>
        <pc:sldMkLst>
          <pc:docMk/>
          <pc:sldMk cId="623374190" sldId="272"/>
        </pc:sldMkLst>
      </pc:sldChg>
      <pc:sldChg chg="del modTransition">
        <pc:chgData name="Francesco Serafini" userId="2491bc55-af7c-4fa9-b3c1-ebaeaf584a96" providerId="ADAL" clId="{15E706AB-7B7B-684D-B202-EC0B354F8216}" dt="2022-06-05T09:19:50.672" v="2643" actId="2696"/>
        <pc:sldMkLst>
          <pc:docMk/>
          <pc:sldMk cId="3264848270" sldId="273"/>
        </pc:sldMkLst>
      </pc:sldChg>
      <pc:sldChg chg="add del">
        <pc:chgData name="Francesco Serafini" userId="2491bc55-af7c-4fa9-b3c1-ebaeaf584a96" providerId="ADAL" clId="{15E706AB-7B7B-684D-B202-EC0B354F8216}" dt="2022-06-04T17:03:10.472" v="306" actId="2696"/>
        <pc:sldMkLst>
          <pc:docMk/>
          <pc:sldMk cId="3074103617" sldId="274"/>
        </pc:sldMkLst>
      </pc:sldChg>
      <pc:sldChg chg="modSp del mod modTransition">
        <pc:chgData name="Francesco Serafini" userId="2491bc55-af7c-4fa9-b3c1-ebaeaf584a96" providerId="ADAL" clId="{15E706AB-7B7B-684D-B202-EC0B354F8216}" dt="2022-06-05T09:26:40.124" v="2779" actId="2696"/>
        <pc:sldMkLst>
          <pc:docMk/>
          <pc:sldMk cId="4113245541" sldId="274"/>
        </pc:sldMkLst>
        <pc:spChg chg="mod">
          <ac:chgData name="Francesco Serafini" userId="2491bc55-af7c-4fa9-b3c1-ebaeaf584a96" providerId="ADAL" clId="{15E706AB-7B7B-684D-B202-EC0B354F8216}" dt="2022-06-05T09:21:57.293" v="2656" actId="20577"/>
          <ac:spMkLst>
            <pc:docMk/>
            <pc:sldMk cId="4113245541" sldId="274"/>
            <ac:spMk id="12" creationId="{AA8201F6-06E2-EECB-17E9-F9F90ECB5D0E}"/>
          </ac:spMkLst>
        </pc:spChg>
      </pc:sldChg>
      <pc:sldChg chg="delSp modSp mod modTransition">
        <pc:chgData name="Francesco Serafini" userId="2491bc55-af7c-4fa9-b3c1-ebaeaf584a96" providerId="ADAL" clId="{15E706AB-7B7B-684D-B202-EC0B354F8216}" dt="2022-06-05T17:30:40.134" v="3794" actId="14100"/>
        <pc:sldMkLst>
          <pc:docMk/>
          <pc:sldMk cId="2217721454" sldId="275"/>
        </pc:sldMkLst>
        <pc:spChg chg="mod">
          <ac:chgData name="Francesco Serafini" userId="2491bc55-af7c-4fa9-b3c1-ebaeaf584a96" providerId="ADAL" clId="{15E706AB-7B7B-684D-B202-EC0B354F8216}" dt="2022-06-05T09:14:10.182" v="2561" actId="790"/>
          <ac:spMkLst>
            <pc:docMk/>
            <pc:sldMk cId="2217721454" sldId="275"/>
            <ac:spMk id="2" creationId="{E6088038-9D61-437B-BF4F-62F0B9E01C45}"/>
          </ac:spMkLst>
        </pc:spChg>
        <pc:spChg chg="del mod">
          <ac:chgData name="Francesco Serafini" userId="2491bc55-af7c-4fa9-b3c1-ebaeaf584a96" providerId="ADAL" clId="{15E706AB-7B7B-684D-B202-EC0B354F8216}" dt="2022-06-05T08:11:12.909" v="1608" actId="478"/>
          <ac:spMkLst>
            <pc:docMk/>
            <pc:sldMk cId="2217721454" sldId="275"/>
            <ac:spMk id="7" creationId="{4F19E028-A8D2-46D6-B525-EA82CF6EF94D}"/>
          </ac:spMkLst>
        </pc:spChg>
        <pc:spChg chg="mod">
          <ac:chgData name="Francesco Serafini" userId="2491bc55-af7c-4fa9-b3c1-ebaeaf584a96" providerId="ADAL" clId="{15E706AB-7B7B-684D-B202-EC0B354F8216}" dt="2022-06-05T09:14:10.182" v="2561" actId="790"/>
          <ac:spMkLst>
            <pc:docMk/>
            <pc:sldMk cId="2217721454" sldId="275"/>
            <ac:spMk id="15" creationId="{C33C1EEF-6300-40D2-9FF1-4E022FA826D2}"/>
          </ac:spMkLst>
        </pc:spChg>
        <pc:spChg chg="mod">
          <ac:chgData name="Francesco Serafini" userId="2491bc55-af7c-4fa9-b3c1-ebaeaf584a96" providerId="ADAL" clId="{15E706AB-7B7B-684D-B202-EC0B354F8216}" dt="2022-06-05T09:14:10.182" v="2561" actId="790"/>
          <ac:spMkLst>
            <pc:docMk/>
            <pc:sldMk cId="2217721454" sldId="275"/>
            <ac:spMk id="16" creationId="{54BA2151-757B-4F36-BDE4-B6E3914E1859}"/>
          </ac:spMkLst>
        </pc:spChg>
        <pc:spChg chg="mod">
          <ac:chgData name="Francesco Serafini" userId="2491bc55-af7c-4fa9-b3c1-ebaeaf584a96" providerId="ADAL" clId="{15E706AB-7B7B-684D-B202-EC0B354F8216}" dt="2022-06-05T09:14:10.182" v="2561" actId="790"/>
          <ac:spMkLst>
            <pc:docMk/>
            <pc:sldMk cId="2217721454" sldId="275"/>
            <ac:spMk id="17" creationId="{2E2571F5-BEB7-4B50-953C-5D7369DABA70}"/>
          </ac:spMkLst>
        </pc:spChg>
        <pc:spChg chg="mod">
          <ac:chgData name="Francesco Serafini" userId="2491bc55-af7c-4fa9-b3c1-ebaeaf584a96" providerId="ADAL" clId="{15E706AB-7B7B-684D-B202-EC0B354F8216}" dt="2022-06-05T09:14:10.182" v="2561" actId="790"/>
          <ac:spMkLst>
            <pc:docMk/>
            <pc:sldMk cId="2217721454" sldId="275"/>
            <ac:spMk id="18" creationId="{099022D5-A139-4467-B787-9E6C03F327A9}"/>
          </ac:spMkLst>
        </pc:spChg>
        <pc:spChg chg="mod">
          <ac:chgData name="Francesco Serafini" userId="2491bc55-af7c-4fa9-b3c1-ebaeaf584a96" providerId="ADAL" clId="{15E706AB-7B7B-684D-B202-EC0B354F8216}" dt="2022-06-05T09:14:10.182" v="2561" actId="790"/>
          <ac:spMkLst>
            <pc:docMk/>
            <pc:sldMk cId="2217721454" sldId="275"/>
            <ac:spMk id="19" creationId="{66B7B232-B04F-4DE9-8C1D-CBB0D9065B40}"/>
          </ac:spMkLst>
        </pc:spChg>
        <pc:spChg chg="del">
          <ac:chgData name="Francesco Serafini" userId="2491bc55-af7c-4fa9-b3c1-ebaeaf584a96" providerId="ADAL" clId="{15E706AB-7B7B-684D-B202-EC0B354F8216}" dt="2022-06-05T08:11:16.982" v="1609" actId="478"/>
          <ac:spMkLst>
            <pc:docMk/>
            <pc:sldMk cId="2217721454" sldId="275"/>
            <ac:spMk id="21" creationId="{3EF43C3A-90F7-42A3-97E8-45CCF67FEE39}"/>
          </ac:spMkLst>
        </pc:spChg>
        <pc:spChg chg="del">
          <ac:chgData name="Francesco Serafini" userId="2491bc55-af7c-4fa9-b3c1-ebaeaf584a96" providerId="ADAL" clId="{15E706AB-7B7B-684D-B202-EC0B354F8216}" dt="2022-06-05T08:15:45.396" v="1965" actId="478"/>
          <ac:spMkLst>
            <pc:docMk/>
            <pc:sldMk cId="2217721454" sldId="275"/>
            <ac:spMk id="22" creationId="{4B0F5D73-2546-40FA-B3D2-184EC16E79A3}"/>
          </ac:spMkLst>
        </pc:spChg>
        <pc:grpChg chg="mod">
          <ac:chgData name="Francesco Serafini" userId="2491bc55-af7c-4fa9-b3c1-ebaeaf584a96" providerId="ADAL" clId="{15E706AB-7B7B-684D-B202-EC0B354F8216}" dt="2022-06-05T17:30:40.134" v="3794" actId="14100"/>
          <ac:grpSpMkLst>
            <pc:docMk/>
            <pc:sldMk cId="2217721454" sldId="275"/>
            <ac:grpSpMk id="3" creationId="{9A60D178-86DE-42A7-8A00-7D902D7B3D0B}"/>
          </ac:grpSpMkLst>
        </pc:grpChg>
      </pc:sldChg>
      <pc:sldChg chg="mod ord modTransition modShow">
        <pc:chgData name="Francesco Serafini" userId="2491bc55-af7c-4fa9-b3c1-ebaeaf584a96" providerId="ADAL" clId="{15E706AB-7B7B-684D-B202-EC0B354F8216}" dt="2022-06-05T09:02:09.962" v="2372"/>
        <pc:sldMkLst>
          <pc:docMk/>
          <pc:sldMk cId="3153247396" sldId="276"/>
        </pc:sldMkLst>
      </pc:sldChg>
      <pc:sldChg chg="mod modTransition modShow">
        <pc:chgData name="Francesco Serafini" userId="2491bc55-af7c-4fa9-b3c1-ebaeaf584a96" providerId="ADAL" clId="{15E706AB-7B7B-684D-B202-EC0B354F8216}" dt="2022-06-05T09:19:21.466" v="2634" actId="729"/>
        <pc:sldMkLst>
          <pc:docMk/>
          <pc:sldMk cId="3441192927" sldId="277"/>
        </pc:sldMkLst>
      </pc:sldChg>
      <pc:sldChg chg="addSp delSp modSp mod modTransition">
        <pc:chgData name="Francesco Serafini" userId="2491bc55-af7c-4fa9-b3c1-ebaeaf584a96" providerId="ADAL" clId="{15E706AB-7B7B-684D-B202-EC0B354F8216}" dt="2022-06-05T17:26:08.431" v="3772" actId="1076"/>
        <pc:sldMkLst>
          <pc:docMk/>
          <pc:sldMk cId="2070534114" sldId="278"/>
        </pc:sldMkLst>
        <pc:spChg chg="mod">
          <ac:chgData name="Francesco Serafini" userId="2491bc55-af7c-4fa9-b3c1-ebaeaf584a96" providerId="ADAL" clId="{15E706AB-7B7B-684D-B202-EC0B354F8216}" dt="2022-06-05T09:21:50.704" v="2644" actId="790"/>
          <ac:spMkLst>
            <pc:docMk/>
            <pc:sldMk cId="2070534114" sldId="278"/>
            <ac:spMk id="12" creationId="{AA8201F6-06E2-EECB-17E9-F9F90ECB5D0E}"/>
          </ac:spMkLst>
        </pc:spChg>
        <pc:spChg chg="del mod">
          <ac:chgData name="Francesco Serafini" userId="2491bc55-af7c-4fa9-b3c1-ebaeaf584a96" providerId="ADAL" clId="{15E706AB-7B7B-684D-B202-EC0B354F8216}" dt="2022-06-05T17:14:49.517" v="3465" actId="478"/>
          <ac:spMkLst>
            <pc:docMk/>
            <pc:sldMk cId="2070534114" sldId="278"/>
            <ac:spMk id="17" creationId="{D5133AA6-D749-489B-B151-432EA422D14C}"/>
          </ac:spMkLst>
        </pc:spChg>
        <pc:spChg chg="add del mod">
          <ac:chgData name="Francesco Serafini" userId="2491bc55-af7c-4fa9-b3c1-ebaeaf584a96" providerId="ADAL" clId="{15E706AB-7B7B-684D-B202-EC0B354F8216}" dt="2022-06-05T17:15:59.410" v="3475"/>
          <ac:spMkLst>
            <pc:docMk/>
            <pc:sldMk cId="2070534114" sldId="278"/>
            <ac:spMk id="25" creationId="{5CAB84B4-045E-8024-922E-84325C6147A5}"/>
          </ac:spMkLst>
        </pc:spChg>
        <pc:spChg chg="add del mod">
          <ac:chgData name="Francesco Serafini" userId="2491bc55-af7c-4fa9-b3c1-ebaeaf584a96" providerId="ADAL" clId="{15E706AB-7B7B-684D-B202-EC0B354F8216}" dt="2022-06-05T17:15:53.192" v="3472"/>
          <ac:spMkLst>
            <pc:docMk/>
            <pc:sldMk cId="2070534114" sldId="278"/>
            <ac:spMk id="26" creationId="{AB427B67-F7DB-87F8-F461-78D57DC11D08}"/>
          </ac:spMkLst>
        </pc:spChg>
        <pc:spChg chg="add mod">
          <ac:chgData name="Francesco Serafini" userId="2491bc55-af7c-4fa9-b3c1-ebaeaf584a96" providerId="ADAL" clId="{15E706AB-7B7B-684D-B202-EC0B354F8216}" dt="2022-06-05T17:16:07.405" v="3480"/>
          <ac:spMkLst>
            <pc:docMk/>
            <pc:sldMk cId="2070534114" sldId="278"/>
            <ac:spMk id="29" creationId="{891F034A-A1D9-CD1E-FF28-050266A604A6}"/>
          </ac:spMkLst>
        </pc:spChg>
        <pc:spChg chg="mod">
          <ac:chgData name="Francesco Serafini" userId="2491bc55-af7c-4fa9-b3c1-ebaeaf584a96" providerId="ADAL" clId="{15E706AB-7B7B-684D-B202-EC0B354F8216}" dt="2022-06-05T09:21:50.704" v="2644" actId="790"/>
          <ac:spMkLst>
            <pc:docMk/>
            <pc:sldMk cId="2070534114" sldId="278"/>
            <ac:spMk id="53" creationId="{C7370856-A3D3-4CF6-8776-776BAD22EB15}"/>
          </ac:spMkLst>
        </pc:spChg>
        <pc:spChg chg="mod">
          <ac:chgData name="Francesco Serafini" userId="2491bc55-af7c-4fa9-b3c1-ebaeaf584a96" providerId="ADAL" clId="{15E706AB-7B7B-684D-B202-EC0B354F8216}" dt="2022-06-05T09:21:50.704" v="2644" actId="790"/>
          <ac:spMkLst>
            <pc:docMk/>
            <pc:sldMk cId="2070534114" sldId="278"/>
            <ac:spMk id="56" creationId="{C25CF2FA-0F38-473B-9DF9-421EAEB16C92}"/>
          </ac:spMkLst>
        </pc:spChg>
        <pc:spChg chg="mod">
          <ac:chgData name="Francesco Serafini" userId="2491bc55-af7c-4fa9-b3c1-ebaeaf584a96" providerId="ADAL" clId="{15E706AB-7B7B-684D-B202-EC0B354F8216}" dt="2022-06-05T09:21:50.704" v="2644" actId="790"/>
          <ac:spMkLst>
            <pc:docMk/>
            <pc:sldMk cId="2070534114" sldId="278"/>
            <ac:spMk id="57" creationId="{1B61C9C2-D45A-4E71-8577-9301EFA1C3FD}"/>
          </ac:spMkLst>
        </pc:spChg>
        <pc:spChg chg="mod">
          <ac:chgData name="Francesco Serafini" userId="2491bc55-af7c-4fa9-b3c1-ebaeaf584a96" providerId="ADAL" clId="{15E706AB-7B7B-684D-B202-EC0B354F8216}" dt="2022-06-05T09:21:50.704" v="2644" actId="790"/>
          <ac:spMkLst>
            <pc:docMk/>
            <pc:sldMk cId="2070534114" sldId="278"/>
            <ac:spMk id="58" creationId="{A75116AE-2616-4473-8249-AB69770CCD03}"/>
          </ac:spMkLst>
        </pc:spChg>
        <pc:spChg chg="mod">
          <ac:chgData name="Francesco Serafini" userId="2491bc55-af7c-4fa9-b3c1-ebaeaf584a96" providerId="ADAL" clId="{15E706AB-7B7B-684D-B202-EC0B354F8216}" dt="2022-06-05T17:16:12.702" v="3482" actId="1076"/>
          <ac:spMkLst>
            <pc:docMk/>
            <pc:sldMk cId="2070534114" sldId="278"/>
            <ac:spMk id="70" creationId="{BECECD07-FC6C-4B36-B390-6F75B110C7B4}"/>
          </ac:spMkLst>
        </pc:spChg>
        <pc:spChg chg="mod">
          <ac:chgData name="Francesco Serafini" userId="2491bc55-af7c-4fa9-b3c1-ebaeaf584a96" providerId="ADAL" clId="{15E706AB-7B7B-684D-B202-EC0B354F8216}" dt="2022-06-05T17:16:09.817" v="3481" actId="1076"/>
          <ac:spMkLst>
            <pc:docMk/>
            <pc:sldMk cId="2070534114" sldId="278"/>
            <ac:spMk id="71" creationId="{F8C5F5A2-D99F-4898-BDB7-E320ED1B5BBA}"/>
          </ac:spMkLst>
        </pc:spChg>
        <pc:spChg chg="mod">
          <ac:chgData name="Francesco Serafini" userId="2491bc55-af7c-4fa9-b3c1-ebaeaf584a96" providerId="ADAL" clId="{15E706AB-7B7B-684D-B202-EC0B354F8216}" dt="2022-06-05T10:10:32.972" v="3306" actId="20577"/>
          <ac:spMkLst>
            <pc:docMk/>
            <pc:sldMk cId="2070534114" sldId="278"/>
            <ac:spMk id="72" creationId="{E2305EF1-3D81-4755-AFED-A26EA7E28653}"/>
          </ac:spMkLst>
        </pc:spChg>
        <pc:spChg chg="mod">
          <ac:chgData name="Francesco Serafini" userId="2491bc55-af7c-4fa9-b3c1-ebaeaf584a96" providerId="ADAL" clId="{15E706AB-7B7B-684D-B202-EC0B354F8216}" dt="2022-06-05T16:50:01.283" v="3391" actId="1076"/>
          <ac:spMkLst>
            <pc:docMk/>
            <pc:sldMk cId="2070534114" sldId="278"/>
            <ac:spMk id="77" creationId="{4C1170AA-3AE6-4C7F-8DFF-15009A754D54}"/>
          </ac:spMkLst>
        </pc:spChg>
        <pc:spChg chg="mod">
          <ac:chgData name="Francesco Serafini" userId="2491bc55-af7c-4fa9-b3c1-ebaeaf584a96" providerId="ADAL" clId="{15E706AB-7B7B-684D-B202-EC0B354F8216}" dt="2022-06-05T16:50:02.551" v="3392" actId="1076"/>
          <ac:spMkLst>
            <pc:docMk/>
            <pc:sldMk cId="2070534114" sldId="278"/>
            <ac:spMk id="79" creationId="{F824BB6A-24FA-4FB9-87CB-E870F5B7C06B}"/>
          </ac:spMkLst>
        </pc:spChg>
        <pc:spChg chg="mod">
          <ac:chgData name="Francesco Serafini" userId="2491bc55-af7c-4fa9-b3c1-ebaeaf584a96" providerId="ADAL" clId="{15E706AB-7B7B-684D-B202-EC0B354F8216}" dt="2022-06-05T16:51:52.368" v="3417" actId="14100"/>
          <ac:spMkLst>
            <pc:docMk/>
            <pc:sldMk cId="2070534114" sldId="278"/>
            <ac:spMk id="84" creationId="{3A788EEE-7B09-4223-9700-1F775DFA2718}"/>
          </ac:spMkLst>
        </pc:spChg>
        <pc:spChg chg="mod">
          <ac:chgData name="Francesco Serafini" userId="2491bc55-af7c-4fa9-b3c1-ebaeaf584a96" providerId="ADAL" clId="{15E706AB-7B7B-684D-B202-EC0B354F8216}" dt="2022-06-05T17:15:01.333" v="3468" actId="1076"/>
          <ac:spMkLst>
            <pc:docMk/>
            <pc:sldMk cId="2070534114" sldId="278"/>
            <ac:spMk id="85" creationId="{542ABDF4-09C0-4315-8F68-57B91F3802BC}"/>
          </ac:spMkLst>
        </pc:spChg>
        <pc:spChg chg="mod">
          <ac:chgData name="Francesco Serafini" userId="2491bc55-af7c-4fa9-b3c1-ebaeaf584a96" providerId="ADAL" clId="{15E706AB-7B7B-684D-B202-EC0B354F8216}" dt="2022-06-05T17:14:04.490" v="3460" actId="1076"/>
          <ac:spMkLst>
            <pc:docMk/>
            <pc:sldMk cId="2070534114" sldId="278"/>
            <ac:spMk id="86" creationId="{D83B0246-7889-440C-9C72-70A4C5F4CDA4}"/>
          </ac:spMkLst>
        </pc:spChg>
        <pc:spChg chg="mod">
          <ac:chgData name="Francesco Serafini" userId="2491bc55-af7c-4fa9-b3c1-ebaeaf584a96" providerId="ADAL" clId="{15E706AB-7B7B-684D-B202-EC0B354F8216}" dt="2022-06-05T17:25:11.714" v="3682" actId="14100"/>
          <ac:spMkLst>
            <pc:docMk/>
            <pc:sldMk cId="2070534114" sldId="278"/>
            <ac:spMk id="87" creationId="{0BBB67A5-FF04-4CF2-9B5B-5D5DE88A715B}"/>
          </ac:spMkLst>
        </pc:spChg>
        <pc:spChg chg="mod">
          <ac:chgData name="Francesco Serafini" userId="2491bc55-af7c-4fa9-b3c1-ebaeaf584a96" providerId="ADAL" clId="{15E706AB-7B7B-684D-B202-EC0B354F8216}" dt="2022-06-05T17:26:08.431" v="3772" actId="1076"/>
          <ac:spMkLst>
            <pc:docMk/>
            <pc:sldMk cId="2070534114" sldId="278"/>
            <ac:spMk id="88" creationId="{16EBBFA5-8770-4CF2-8147-9C8E6ACBC52D}"/>
          </ac:spMkLst>
        </pc:spChg>
        <pc:spChg chg="mod">
          <ac:chgData name="Francesco Serafini" userId="2491bc55-af7c-4fa9-b3c1-ebaeaf584a96" providerId="ADAL" clId="{15E706AB-7B7B-684D-B202-EC0B354F8216}" dt="2022-06-05T17:24:41.288" v="3665" actId="14100"/>
          <ac:spMkLst>
            <pc:docMk/>
            <pc:sldMk cId="2070534114" sldId="278"/>
            <ac:spMk id="89" creationId="{C3A6409A-2398-4F74-B1E3-8D41DFFCFA48}"/>
          </ac:spMkLst>
        </pc:spChg>
        <pc:picChg chg="add del">
          <ac:chgData name="Francesco Serafini" userId="2491bc55-af7c-4fa9-b3c1-ebaeaf584a96" providerId="ADAL" clId="{15E706AB-7B7B-684D-B202-EC0B354F8216}" dt="2022-06-05T17:15:58.932" v="3474"/>
          <ac:picMkLst>
            <pc:docMk/>
            <pc:sldMk cId="2070534114" sldId="278"/>
            <ac:picMk id="2" creationId="{F7FEF168-B7FC-A24A-BF18-2160C30559A1}"/>
          </ac:picMkLst>
        </pc:picChg>
        <pc:cxnChg chg="mod">
          <ac:chgData name="Francesco Serafini" userId="2491bc55-af7c-4fa9-b3c1-ebaeaf584a96" providerId="ADAL" clId="{15E706AB-7B7B-684D-B202-EC0B354F8216}" dt="2022-06-05T17:22:34.985" v="3663" actId="692"/>
          <ac:cxnSpMkLst>
            <pc:docMk/>
            <pc:sldMk cId="2070534114" sldId="278"/>
            <ac:cxnSpMk id="5" creationId="{E8443A29-47FD-43AF-99C4-8E369A4BEFF8}"/>
          </ac:cxnSpMkLst>
        </pc:cxnChg>
        <pc:cxnChg chg="mod">
          <ac:chgData name="Francesco Serafini" userId="2491bc55-af7c-4fa9-b3c1-ebaeaf584a96" providerId="ADAL" clId="{15E706AB-7B7B-684D-B202-EC0B354F8216}" dt="2022-06-05T17:22:34.985" v="3663" actId="692"/>
          <ac:cxnSpMkLst>
            <pc:docMk/>
            <pc:sldMk cId="2070534114" sldId="278"/>
            <ac:cxnSpMk id="50" creationId="{0D1DE267-0D7A-4A5F-9CE8-5F050B74C352}"/>
          </ac:cxnSpMkLst>
        </pc:cxnChg>
      </pc:sldChg>
      <pc:sldChg chg="addSp delSp modSp mod modTransition">
        <pc:chgData name="Francesco Serafini" userId="2491bc55-af7c-4fa9-b3c1-ebaeaf584a96" providerId="ADAL" clId="{15E706AB-7B7B-684D-B202-EC0B354F8216}" dt="2022-06-05T09:40:06.367" v="2917" actId="20577"/>
        <pc:sldMkLst>
          <pc:docMk/>
          <pc:sldMk cId="333405500" sldId="279"/>
        </pc:sldMkLst>
        <pc:spChg chg="mod">
          <ac:chgData name="Francesco Serafini" userId="2491bc55-af7c-4fa9-b3c1-ebaeaf584a96" providerId="ADAL" clId="{15E706AB-7B7B-684D-B202-EC0B354F8216}" dt="2022-06-05T09:40:06.367" v="2917" actId="20577"/>
          <ac:spMkLst>
            <pc:docMk/>
            <pc:sldMk cId="333405500" sldId="279"/>
            <ac:spMk id="7" creationId="{4F19E028-A8D2-46D6-B525-EA82CF6EF94D}"/>
          </ac:spMkLst>
        </pc:spChg>
        <pc:spChg chg="del">
          <ac:chgData name="Francesco Serafini" userId="2491bc55-af7c-4fa9-b3c1-ebaeaf584a96" providerId="ADAL" clId="{15E706AB-7B7B-684D-B202-EC0B354F8216}" dt="2022-06-05T08:16:51.436" v="1966" actId="478"/>
          <ac:spMkLst>
            <pc:docMk/>
            <pc:sldMk cId="333405500" sldId="279"/>
            <ac:spMk id="10" creationId="{3F6F4079-D1BD-42C0-9C0C-ADEA6E282BDB}"/>
          </ac:spMkLst>
        </pc:spChg>
        <pc:spChg chg="add mod">
          <ac:chgData name="Francesco Serafini" userId="2491bc55-af7c-4fa9-b3c1-ebaeaf584a96" providerId="ADAL" clId="{15E706AB-7B7B-684D-B202-EC0B354F8216}" dt="2022-06-05T09:15:50.560" v="2586" actId="207"/>
          <ac:spMkLst>
            <pc:docMk/>
            <pc:sldMk cId="333405500" sldId="279"/>
            <ac:spMk id="11" creationId="{221CBB28-C38F-89C0-8D7E-614FE947E245}"/>
          </ac:spMkLst>
        </pc:spChg>
        <pc:spChg chg="add mod">
          <ac:chgData name="Francesco Serafini" userId="2491bc55-af7c-4fa9-b3c1-ebaeaf584a96" providerId="ADAL" clId="{15E706AB-7B7B-684D-B202-EC0B354F8216}" dt="2022-06-05T09:15:54.278" v="2587" actId="207"/>
          <ac:spMkLst>
            <pc:docMk/>
            <pc:sldMk cId="333405500" sldId="279"/>
            <ac:spMk id="15" creationId="{63881A9A-9BB3-9253-5774-CE22FDCB9E56}"/>
          </ac:spMkLst>
        </pc:spChg>
        <pc:spChg chg="mod">
          <ac:chgData name="Francesco Serafini" userId="2491bc55-af7c-4fa9-b3c1-ebaeaf584a96" providerId="ADAL" clId="{15E706AB-7B7B-684D-B202-EC0B354F8216}" dt="2022-06-05T08:38:56.728" v="2270" actId="20577"/>
          <ac:spMkLst>
            <pc:docMk/>
            <pc:sldMk cId="333405500" sldId="279"/>
            <ac:spMk id="20" creationId="{DAC3B70A-ACC4-4593-B637-733A9DE4364B}"/>
          </ac:spMkLst>
        </pc:spChg>
        <pc:spChg chg="add mod">
          <ac:chgData name="Francesco Serafini" userId="2491bc55-af7c-4fa9-b3c1-ebaeaf584a96" providerId="ADAL" clId="{15E706AB-7B7B-684D-B202-EC0B354F8216}" dt="2022-06-05T09:15:56.945" v="2588" actId="207"/>
          <ac:spMkLst>
            <pc:docMk/>
            <pc:sldMk cId="333405500" sldId="279"/>
            <ac:spMk id="24" creationId="{7C196848-3C11-41D0-BB7E-8CDFC5E08BEE}"/>
          </ac:spMkLst>
        </pc:spChg>
        <pc:spChg chg="add mod">
          <ac:chgData name="Francesco Serafini" userId="2491bc55-af7c-4fa9-b3c1-ebaeaf584a96" providerId="ADAL" clId="{15E706AB-7B7B-684D-B202-EC0B354F8216}" dt="2022-06-05T09:14:39.470" v="2566" actId="12788"/>
          <ac:spMkLst>
            <pc:docMk/>
            <pc:sldMk cId="333405500" sldId="279"/>
            <ac:spMk id="25" creationId="{CFE9C42E-1EC7-3D28-DDED-09B93EA6418A}"/>
          </ac:spMkLst>
        </pc:spChg>
        <pc:spChg chg="del">
          <ac:chgData name="Francesco Serafini" userId="2491bc55-af7c-4fa9-b3c1-ebaeaf584a96" providerId="ADAL" clId="{15E706AB-7B7B-684D-B202-EC0B354F8216}" dt="2022-06-05T08:16:52.657" v="1967" actId="478"/>
          <ac:spMkLst>
            <pc:docMk/>
            <pc:sldMk cId="333405500" sldId="279"/>
            <ac:spMk id="26" creationId="{3B1943BC-DD7B-4286-AF92-0AD7260F240F}"/>
          </ac:spMkLst>
        </pc:spChg>
        <pc:spChg chg="add mod">
          <ac:chgData name="Francesco Serafini" userId="2491bc55-af7c-4fa9-b3c1-ebaeaf584a96" providerId="ADAL" clId="{15E706AB-7B7B-684D-B202-EC0B354F8216}" dt="2022-06-05T09:15:46.708" v="2585" actId="207"/>
          <ac:spMkLst>
            <pc:docMk/>
            <pc:sldMk cId="333405500" sldId="279"/>
            <ac:spMk id="28" creationId="{F3DC5DEF-8EEF-59FC-BCD9-97852EC78A64}"/>
          </ac:spMkLst>
        </pc:spChg>
        <pc:spChg chg="add mod">
          <ac:chgData name="Francesco Serafini" userId="2491bc55-af7c-4fa9-b3c1-ebaeaf584a96" providerId="ADAL" clId="{15E706AB-7B7B-684D-B202-EC0B354F8216}" dt="2022-06-05T09:05:32.412" v="2397" actId="2085"/>
          <ac:spMkLst>
            <pc:docMk/>
            <pc:sldMk cId="333405500" sldId="279"/>
            <ac:spMk id="38" creationId="{05989EBB-2FDA-0425-B47D-E31FA49F6C16}"/>
          </ac:spMkLst>
        </pc:spChg>
        <pc:spChg chg="add mod">
          <ac:chgData name="Francesco Serafini" userId="2491bc55-af7c-4fa9-b3c1-ebaeaf584a96" providerId="ADAL" clId="{15E706AB-7B7B-684D-B202-EC0B354F8216}" dt="2022-06-05T09:05:32.412" v="2397" actId="2085"/>
          <ac:spMkLst>
            <pc:docMk/>
            <pc:sldMk cId="333405500" sldId="279"/>
            <ac:spMk id="40" creationId="{5698BDEE-3F0C-86DB-5F69-20D0A26DE404}"/>
          </ac:spMkLst>
        </pc:spChg>
        <pc:spChg chg="add mod">
          <ac:chgData name="Francesco Serafini" userId="2491bc55-af7c-4fa9-b3c1-ebaeaf584a96" providerId="ADAL" clId="{15E706AB-7B7B-684D-B202-EC0B354F8216}" dt="2022-06-05T09:05:32.412" v="2397" actId="2085"/>
          <ac:spMkLst>
            <pc:docMk/>
            <pc:sldMk cId="333405500" sldId="279"/>
            <ac:spMk id="41" creationId="{E52B5385-2145-57DE-AF03-9EF2941719F0}"/>
          </ac:spMkLst>
        </pc:spChg>
        <pc:spChg chg="add mod">
          <ac:chgData name="Francesco Serafini" userId="2491bc55-af7c-4fa9-b3c1-ebaeaf584a96" providerId="ADAL" clId="{15E706AB-7B7B-684D-B202-EC0B354F8216}" dt="2022-06-05T09:05:32.412" v="2397" actId="2085"/>
          <ac:spMkLst>
            <pc:docMk/>
            <pc:sldMk cId="333405500" sldId="279"/>
            <ac:spMk id="42" creationId="{1EF3862B-E3DA-E11C-CAD6-DA6E86AFAC68}"/>
          </ac:spMkLst>
        </pc:spChg>
        <pc:spChg chg="add mod">
          <ac:chgData name="Francesco Serafini" userId="2491bc55-af7c-4fa9-b3c1-ebaeaf584a96" providerId="ADAL" clId="{15E706AB-7B7B-684D-B202-EC0B354F8216}" dt="2022-06-05T09:15:12.238" v="2583" actId="1035"/>
          <ac:spMkLst>
            <pc:docMk/>
            <pc:sldMk cId="333405500" sldId="279"/>
            <ac:spMk id="43" creationId="{38B921B9-AF49-0D37-B8C2-A48B388B1CC1}"/>
          </ac:spMkLst>
        </pc:spChg>
        <pc:grpChg chg="add mod topLvl">
          <ac:chgData name="Francesco Serafini" userId="2491bc55-af7c-4fa9-b3c1-ebaeaf584a96" providerId="ADAL" clId="{15E706AB-7B7B-684D-B202-EC0B354F8216}" dt="2022-06-05T08:34:42.892" v="2207" actId="1076"/>
          <ac:grpSpMkLst>
            <pc:docMk/>
            <pc:sldMk cId="333405500" sldId="279"/>
            <ac:grpSpMk id="12" creationId="{BB80AEA5-896C-5259-4E03-05FDB440957B}"/>
          </ac:grpSpMkLst>
        </pc:grpChg>
        <pc:grpChg chg="add mod">
          <ac:chgData name="Francesco Serafini" userId="2491bc55-af7c-4fa9-b3c1-ebaeaf584a96" providerId="ADAL" clId="{15E706AB-7B7B-684D-B202-EC0B354F8216}" dt="2022-06-05T08:36:55.450" v="2241" actId="1076"/>
          <ac:grpSpMkLst>
            <pc:docMk/>
            <pc:sldMk cId="333405500" sldId="279"/>
            <ac:grpSpMk id="22" creationId="{5BB78F1D-BC7B-3477-2064-9251022DFAB7}"/>
          </ac:grpSpMkLst>
        </pc:grpChg>
        <pc:grpChg chg="add mod">
          <ac:chgData name="Francesco Serafini" userId="2491bc55-af7c-4fa9-b3c1-ebaeaf584a96" providerId="ADAL" clId="{15E706AB-7B7B-684D-B202-EC0B354F8216}" dt="2022-06-05T08:36:55.450" v="2241" actId="1076"/>
          <ac:grpSpMkLst>
            <pc:docMk/>
            <pc:sldMk cId="333405500" sldId="279"/>
            <ac:grpSpMk id="23" creationId="{57014509-2668-C413-8E22-161484F66B42}"/>
          </ac:grpSpMkLst>
        </pc:grpChg>
        <pc:grpChg chg="add mod topLvl">
          <ac:chgData name="Francesco Serafini" userId="2491bc55-af7c-4fa9-b3c1-ebaeaf584a96" providerId="ADAL" clId="{15E706AB-7B7B-684D-B202-EC0B354F8216}" dt="2022-06-05T08:34:42.892" v="2207" actId="1076"/>
          <ac:grpSpMkLst>
            <pc:docMk/>
            <pc:sldMk cId="333405500" sldId="279"/>
            <ac:grpSpMk id="36" creationId="{39403143-A714-5DCE-761A-5EC41DD1E199}"/>
          </ac:grpSpMkLst>
        </pc:grpChg>
        <pc:grpChg chg="add del mod">
          <ac:chgData name="Francesco Serafini" userId="2491bc55-af7c-4fa9-b3c1-ebaeaf584a96" providerId="ADAL" clId="{15E706AB-7B7B-684D-B202-EC0B354F8216}" dt="2022-06-05T08:32:49.797" v="2190" actId="165"/>
          <ac:grpSpMkLst>
            <pc:docMk/>
            <pc:sldMk cId="333405500" sldId="279"/>
            <ac:grpSpMk id="37" creationId="{987DC0B9-52BE-1065-F869-0E80D4D1FC0A}"/>
          </ac:grpSpMkLst>
        </pc:grpChg>
        <pc:grpChg chg="add mod">
          <ac:chgData name="Francesco Serafini" userId="2491bc55-af7c-4fa9-b3c1-ebaeaf584a96" providerId="ADAL" clId="{15E706AB-7B7B-684D-B202-EC0B354F8216}" dt="2022-06-05T08:37:03.853" v="2243" actId="1076"/>
          <ac:grpSpMkLst>
            <pc:docMk/>
            <pc:sldMk cId="333405500" sldId="279"/>
            <ac:grpSpMk id="39" creationId="{6597E6C8-C85A-9EF4-C47E-9B2E5B773728}"/>
          </ac:grpSpMkLst>
        </pc:grpChg>
        <pc:picChg chg="add del">
          <ac:chgData name="Francesco Serafini" userId="2491bc55-af7c-4fa9-b3c1-ebaeaf584a96" providerId="ADAL" clId="{15E706AB-7B7B-684D-B202-EC0B354F8216}" dt="2022-06-05T08:19:28.296" v="1975"/>
          <ac:picMkLst>
            <pc:docMk/>
            <pc:sldMk cId="333405500" sldId="279"/>
            <ac:picMk id="2" creationId="{30875B95-9A55-2030-F192-975C264816E2}"/>
          </ac:picMkLst>
        </pc:picChg>
        <pc:picChg chg="add del mod">
          <ac:chgData name="Francesco Serafini" userId="2491bc55-af7c-4fa9-b3c1-ebaeaf584a96" providerId="ADAL" clId="{15E706AB-7B7B-684D-B202-EC0B354F8216}" dt="2022-06-05T08:20:05.192" v="1978" actId="478"/>
          <ac:picMkLst>
            <pc:docMk/>
            <pc:sldMk cId="333405500" sldId="279"/>
            <ac:picMk id="3" creationId="{F7631378-A4CB-4CDE-23C9-F54D995EE395}"/>
          </ac:picMkLst>
        </pc:picChg>
        <pc:picChg chg="add del">
          <ac:chgData name="Francesco Serafini" userId="2491bc55-af7c-4fa9-b3c1-ebaeaf584a96" providerId="ADAL" clId="{15E706AB-7B7B-684D-B202-EC0B354F8216}" dt="2022-06-05T08:20:16.763" v="1980"/>
          <ac:picMkLst>
            <pc:docMk/>
            <pc:sldMk cId="333405500" sldId="279"/>
            <ac:picMk id="4" creationId="{8F3766E7-61BA-68CC-18C4-608CC90CCF93}"/>
          </ac:picMkLst>
        </pc:picChg>
        <pc:picChg chg="add del">
          <ac:chgData name="Francesco Serafini" userId="2491bc55-af7c-4fa9-b3c1-ebaeaf584a96" providerId="ADAL" clId="{15E706AB-7B7B-684D-B202-EC0B354F8216}" dt="2022-06-05T08:20:22.957" v="1982" actId="478"/>
          <ac:picMkLst>
            <pc:docMk/>
            <pc:sldMk cId="333405500" sldId="279"/>
            <ac:picMk id="5" creationId="{19D6FACB-A9EF-C1D9-CFDD-0501BC8924F8}"/>
          </ac:picMkLst>
        </pc:picChg>
        <pc:picChg chg="add del">
          <ac:chgData name="Francesco Serafini" userId="2491bc55-af7c-4fa9-b3c1-ebaeaf584a96" providerId="ADAL" clId="{15E706AB-7B7B-684D-B202-EC0B354F8216}" dt="2022-06-05T08:20:26.411" v="1984" actId="478"/>
          <ac:picMkLst>
            <pc:docMk/>
            <pc:sldMk cId="333405500" sldId="279"/>
            <ac:picMk id="6" creationId="{5CE49626-F7CD-1581-B55C-D8860EE07C01}"/>
          </ac:picMkLst>
        </pc:picChg>
        <pc:picChg chg="add mod">
          <ac:chgData name="Francesco Serafini" userId="2491bc55-af7c-4fa9-b3c1-ebaeaf584a96" providerId="ADAL" clId="{15E706AB-7B7B-684D-B202-EC0B354F8216}" dt="2022-06-05T08:44:43.379" v="2363" actId="1076"/>
          <ac:picMkLst>
            <pc:docMk/>
            <pc:sldMk cId="333405500" sldId="279"/>
            <ac:picMk id="8" creationId="{097CEA56-5E92-1882-661A-860A0F2B3585}"/>
          </ac:picMkLst>
        </pc:picChg>
        <pc:picChg chg="add mod">
          <ac:chgData name="Francesco Serafini" userId="2491bc55-af7c-4fa9-b3c1-ebaeaf584a96" providerId="ADAL" clId="{15E706AB-7B7B-684D-B202-EC0B354F8216}" dt="2022-06-05T08:38:35.658" v="2252" actId="14100"/>
          <ac:picMkLst>
            <pc:docMk/>
            <pc:sldMk cId="333405500" sldId="279"/>
            <ac:picMk id="9" creationId="{A92A71DD-479B-5916-0119-CBDA61F1529F}"/>
          </ac:picMkLst>
        </pc:picChg>
        <pc:picChg chg="add mod">
          <ac:chgData name="Francesco Serafini" userId="2491bc55-af7c-4fa9-b3c1-ebaeaf584a96" providerId="ADAL" clId="{15E706AB-7B7B-684D-B202-EC0B354F8216}" dt="2022-06-05T08:33:33.797" v="2196" actId="207"/>
          <ac:picMkLst>
            <pc:docMk/>
            <pc:sldMk cId="333405500" sldId="279"/>
            <ac:picMk id="14" creationId="{4C0AB1DD-987A-76D1-C3E7-4A2BDE8FC8C2}"/>
          </ac:picMkLst>
        </pc:picChg>
        <pc:picChg chg="add del mod">
          <ac:chgData name="Francesco Serafini" userId="2491bc55-af7c-4fa9-b3c1-ebaeaf584a96" providerId="ADAL" clId="{15E706AB-7B7B-684D-B202-EC0B354F8216}" dt="2022-06-05T08:24:19.646" v="2105" actId="478"/>
          <ac:picMkLst>
            <pc:docMk/>
            <pc:sldMk cId="333405500" sldId="279"/>
            <ac:picMk id="17" creationId="{2E8C88AE-2A12-10B5-FC6D-E936328FB4D2}"/>
          </ac:picMkLst>
        </pc:picChg>
        <pc:picChg chg="add del">
          <ac:chgData name="Francesco Serafini" userId="2491bc55-af7c-4fa9-b3c1-ebaeaf584a96" providerId="ADAL" clId="{15E706AB-7B7B-684D-B202-EC0B354F8216}" dt="2022-06-05T08:23:39.807" v="2067"/>
          <ac:picMkLst>
            <pc:docMk/>
            <pc:sldMk cId="333405500" sldId="279"/>
            <ac:picMk id="18" creationId="{DF8A1B13-CCF2-F37F-1160-1FD9BB8B10EE}"/>
          </ac:picMkLst>
        </pc:picChg>
        <pc:picChg chg="add mod">
          <ac:chgData name="Francesco Serafini" userId="2491bc55-af7c-4fa9-b3c1-ebaeaf584a96" providerId="ADAL" clId="{15E706AB-7B7B-684D-B202-EC0B354F8216}" dt="2022-06-05T09:15:28.500" v="2584" actId="207"/>
          <ac:picMkLst>
            <pc:docMk/>
            <pc:sldMk cId="333405500" sldId="279"/>
            <ac:picMk id="21" creationId="{79E858A4-600A-ED04-EE7B-D545C452B1AA}"/>
          </ac:picMkLst>
        </pc:picChg>
        <pc:picChg chg="add del mod">
          <ac:chgData name="Francesco Serafini" userId="2491bc55-af7c-4fa9-b3c1-ebaeaf584a96" providerId="ADAL" clId="{15E706AB-7B7B-684D-B202-EC0B354F8216}" dt="2022-06-05T08:28:42.340" v="2167" actId="478"/>
          <ac:picMkLst>
            <pc:docMk/>
            <pc:sldMk cId="333405500" sldId="279"/>
            <ac:picMk id="29" creationId="{439E82D8-B797-CE36-C245-93C37FE19097}"/>
          </ac:picMkLst>
        </pc:picChg>
        <pc:picChg chg="add del mod">
          <ac:chgData name="Francesco Serafini" userId="2491bc55-af7c-4fa9-b3c1-ebaeaf584a96" providerId="ADAL" clId="{15E706AB-7B7B-684D-B202-EC0B354F8216}" dt="2022-06-05T08:30:03.243" v="2169" actId="478"/>
          <ac:picMkLst>
            <pc:docMk/>
            <pc:sldMk cId="333405500" sldId="279"/>
            <ac:picMk id="31" creationId="{D462B198-86EB-D4FE-579C-3BA70F0F3471}"/>
          </ac:picMkLst>
        </pc:picChg>
        <pc:picChg chg="add del mod">
          <ac:chgData name="Francesco Serafini" userId="2491bc55-af7c-4fa9-b3c1-ebaeaf584a96" providerId="ADAL" clId="{15E706AB-7B7B-684D-B202-EC0B354F8216}" dt="2022-06-05T08:30:24.069" v="2173" actId="478"/>
          <ac:picMkLst>
            <pc:docMk/>
            <pc:sldMk cId="333405500" sldId="279"/>
            <ac:picMk id="33" creationId="{936EF02C-BF35-F96F-968B-673E65AE7C51}"/>
          </ac:picMkLst>
        </pc:picChg>
        <pc:picChg chg="add mod">
          <ac:chgData name="Francesco Serafini" userId="2491bc55-af7c-4fa9-b3c1-ebaeaf584a96" providerId="ADAL" clId="{15E706AB-7B7B-684D-B202-EC0B354F8216}" dt="2022-06-05T09:06:22.992" v="2404" actId="207"/>
          <ac:picMkLst>
            <pc:docMk/>
            <pc:sldMk cId="333405500" sldId="279"/>
            <ac:picMk id="35" creationId="{8DB19EF7-AAA0-7E3E-2DD1-0DCD06263AC5}"/>
          </ac:picMkLst>
        </pc:picChg>
        <pc:picChg chg="add mod">
          <ac:chgData name="Francesco Serafini" userId="2491bc55-af7c-4fa9-b3c1-ebaeaf584a96" providerId="ADAL" clId="{15E706AB-7B7B-684D-B202-EC0B354F8216}" dt="2022-06-05T08:43:31.244" v="2338" actId="571"/>
          <ac:picMkLst>
            <pc:docMk/>
            <pc:sldMk cId="333405500" sldId="279"/>
            <ac:picMk id="46" creationId="{C075C3F0-F119-223F-AE57-7E6A14D273AA}"/>
          </ac:picMkLst>
        </pc:picChg>
        <pc:picChg chg="add del mod">
          <ac:chgData name="Francesco Serafini" userId="2491bc55-af7c-4fa9-b3c1-ebaeaf584a96" providerId="ADAL" clId="{15E706AB-7B7B-684D-B202-EC0B354F8216}" dt="2022-06-05T08:42:34.775" v="2321" actId="478"/>
          <ac:picMkLst>
            <pc:docMk/>
            <pc:sldMk cId="333405500" sldId="279"/>
            <ac:picMk id="2050" creationId="{94698E5F-1BCD-E400-1862-ECFD411E5100}"/>
          </ac:picMkLst>
        </pc:picChg>
        <pc:picChg chg="add mod">
          <ac:chgData name="Francesco Serafini" userId="2491bc55-af7c-4fa9-b3c1-ebaeaf584a96" providerId="ADAL" clId="{15E706AB-7B7B-684D-B202-EC0B354F8216}" dt="2022-06-05T08:44:29.708" v="2362" actId="1076"/>
          <ac:picMkLst>
            <pc:docMk/>
            <pc:sldMk cId="333405500" sldId="279"/>
            <ac:picMk id="2052" creationId="{7599B8D7-F3DE-0AAA-6FB3-EE86C9FF9F64}"/>
          </ac:picMkLst>
        </pc:picChg>
      </pc:sldChg>
      <pc:sldChg chg="delSp modSp del mod">
        <pc:chgData name="Francesco Serafini" userId="2491bc55-af7c-4fa9-b3c1-ebaeaf584a96" providerId="ADAL" clId="{15E706AB-7B7B-684D-B202-EC0B354F8216}" dt="2022-06-05T08:39:10.543" v="2280" actId="2696"/>
        <pc:sldMkLst>
          <pc:docMk/>
          <pc:sldMk cId="2299004234" sldId="280"/>
        </pc:sldMkLst>
        <pc:spChg chg="del">
          <ac:chgData name="Francesco Serafini" userId="2491bc55-af7c-4fa9-b3c1-ebaeaf584a96" providerId="ADAL" clId="{15E706AB-7B7B-684D-B202-EC0B354F8216}" dt="2022-06-05T08:39:08.547" v="2279" actId="478"/>
          <ac:spMkLst>
            <pc:docMk/>
            <pc:sldMk cId="2299004234" sldId="280"/>
            <ac:spMk id="7" creationId="{4F19E028-A8D2-46D6-B525-EA82CF6EF94D}"/>
          </ac:spMkLst>
        </pc:spChg>
        <pc:spChg chg="mod">
          <ac:chgData name="Francesco Serafini" userId="2491bc55-af7c-4fa9-b3c1-ebaeaf584a96" providerId="ADAL" clId="{15E706AB-7B7B-684D-B202-EC0B354F8216}" dt="2022-06-05T08:39:02.141" v="2278" actId="20577"/>
          <ac:spMkLst>
            <pc:docMk/>
            <pc:sldMk cId="2299004234" sldId="280"/>
            <ac:spMk id="20" creationId="{DAC3B70A-ACC4-4593-B637-733A9DE4364B}"/>
          </ac:spMkLst>
        </pc:spChg>
      </pc:sldChg>
      <pc:sldChg chg="addSp delSp modSp add del mod modTransition delAnim modShow">
        <pc:chgData name="Francesco Serafini" userId="2491bc55-af7c-4fa9-b3c1-ebaeaf584a96" providerId="ADAL" clId="{15E706AB-7B7B-684D-B202-EC0B354F8216}" dt="2022-06-05T09:19:19.198" v="2633" actId="2696"/>
        <pc:sldMkLst>
          <pc:docMk/>
          <pc:sldMk cId="2449527916" sldId="281"/>
        </pc:sldMkLst>
        <pc:spChg chg="add del mod">
          <ac:chgData name="Francesco Serafini" userId="2491bc55-af7c-4fa9-b3c1-ebaeaf584a96" providerId="ADAL" clId="{15E706AB-7B7B-684D-B202-EC0B354F8216}" dt="2022-06-05T07:55:55.021" v="1107" actId="478"/>
          <ac:spMkLst>
            <pc:docMk/>
            <pc:sldMk cId="2449527916" sldId="281"/>
            <ac:spMk id="24" creationId="{36A432F0-D224-403E-8585-C7806BA93F2E}"/>
          </ac:spMkLst>
        </pc:spChg>
        <pc:spChg chg="mod topLvl">
          <ac:chgData name="Francesco Serafini" userId="2491bc55-af7c-4fa9-b3c1-ebaeaf584a96" providerId="ADAL" clId="{15E706AB-7B7B-684D-B202-EC0B354F8216}" dt="2022-06-05T07:56:30.930" v="1130" actId="1076"/>
          <ac:spMkLst>
            <pc:docMk/>
            <pc:sldMk cId="2449527916" sldId="281"/>
            <ac:spMk id="41" creationId="{72026ED3-76E3-34AE-3D71-E5001F9A0CA2}"/>
          </ac:spMkLst>
        </pc:spChg>
        <pc:spChg chg="mod topLvl">
          <ac:chgData name="Francesco Serafini" userId="2491bc55-af7c-4fa9-b3c1-ebaeaf584a96" providerId="ADAL" clId="{15E706AB-7B7B-684D-B202-EC0B354F8216}" dt="2022-06-05T07:58:19.182" v="1167" actId="20577"/>
          <ac:spMkLst>
            <pc:docMk/>
            <pc:sldMk cId="2449527916" sldId="281"/>
            <ac:spMk id="45" creationId="{333ECA0F-6FD1-F491-21BA-E25C7BD51016}"/>
          </ac:spMkLst>
        </pc:spChg>
        <pc:spChg chg="add mod">
          <ac:chgData name="Francesco Serafini" userId="2491bc55-af7c-4fa9-b3c1-ebaeaf584a96" providerId="ADAL" clId="{15E706AB-7B7B-684D-B202-EC0B354F8216}" dt="2022-06-05T07:56:47.486" v="1133" actId="1076"/>
          <ac:spMkLst>
            <pc:docMk/>
            <pc:sldMk cId="2449527916" sldId="281"/>
            <ac:spMk id="47" creationId="{CC4361A9-CC14-9E10-E7EB-AAFC6DBA5BC0}"/>
          </ac:spMkLst>
        </pc:spChg>
        <pc:spChg chg="add mod">
          <ac:chgData name="Francesco Serafini" userId="2491bc55-af7c-4fa9-b3c1-ebaeaf584a96" providerId="ADAL" clId="{15E706AB-7B7B-684D-B202-EC0B354F8216}" dt="2022-06-05T07:56:55.754" v="1136" actId="14100"/>
          <ac:spMkLst>
            <pc:docMk/>
            <pc:sldMk cId="2449527916" sldId="281"/>
            <ac:spMk id="48" creationId="{349EB391-3435-26DF-95CD-71073A00178B}"/>
          </ac:spMkLst>
        </pc:spChg>
        <pc:spChg chg="add mod">
          <ac:chgData name="Francesco Serafini" userId="2491bc55-af7c-4fa9-b3c1-ebaeaf584a96" providerId="ADAL" clId="{15E706AB-7B7B-684D-B202-EC0B354F8216}" dt="2022-06-05T07:57:07.392" v="1141" actId="14100"/>
          <ac:spMkLst>
            <pc:docMk/>
            <pc:sldMk cId="2449527916" sldId="281"/>
            <ac:spMk id="49" creationId="{6C550BE5-A9B3-3A7A-B62B-221F591B71D5}"/>
          </ac:spMkLst>
        </pc:spChg>
        <pc:spChg chg="add mod">
          <ac:chgData name="Francesco Serafini" userId="2491bc55-af7c-4fa9-b3c1-ebaeaf584a96" providerId="ADAL" clId="{15E706AB-7B7B-684D-B202-EC0B354F8216}" dt="2022-06-05T07:57:14.544" v="1144" actId="14100"/>
          <ac:spMkLst>
            <pc:docMk/>
            <pc:sldMk cId="2449527916" sldId="281"/>
            <ac:spMk id="50" creationId="{9525F4BF-7A26-83EF-7F18-3BE7A829AD29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62" creationId="{CC1A4592-0154-483F-8E40-EB7CAD0D86B2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63" creationId="{D5AFF4AF-6AEA-4944-B320-7415E6306B93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64" creationId="{A8830FEB-1CFB-4C63-AFBD-3A60234797D3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65" creationId="{8339ACAA-1888-4BC7-B03E-1C91095B7FE0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66" creationId="{7DED0C5D-34AC-4266-B188-30346FDDEC91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67" creationId="{533DDE9A-2977-410D-A1B7-79E3BCD1A61A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68" creationId="{C83BA49F-0925-4DA5-96C8-1325AA06D93C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69" creationId="{1FD7F726-862F-4969-B498-904E00539B61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70" creationId="{5646D4C1-5D78-430D-A2B4-26533113C055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71" creationId="{F5A7E655-1184-4AC8-929B-0F7E532025EA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72" creationId="{CA598F8E-E5EF-465C-8C25-CFDCDED4CB3F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73" creationId="{B4D838AC-DD91-4C4A-B982-5B09AEDC2427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74" creationId="{48317B0F-FD39-4D6F-B6EF-627573BA4E03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75" creationId="{B1A74091-8EDC-49EB-A42D-74053712FDDF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76" creationId="{66B0A0C9-4B3C-49B3-9071-1D0449A1C8D5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83" creationId="{EA9EE0B3-40EE-4BB8-B735-4FDD3F9B802D}"/>
          </ac:spMkLst>
        </pc:spChg>
        <pc:spChg chg="del">
          <ac:chgData name="Francesco Serafini" userId="2491bc55-af7c-4fa9-b3c1-ebaeaf584a96" providerId="ADAL" clId="{15E706AB-7B7B-684D-B202-EC0B354F8216}" dt="2022-06-05T07:55:30.625" v="1102" actId="478"/>
          <ac:spMkLst>
            <pc:docMk/>
            <pc:sldMk cId="2449527916" sldId="281"/>
            <ac:spMk id="84" creationId="{C4CCCF23-9B3D-4AB1-8CF3-14D6740D8948}"/>
          </ac:spMkLst>
        </pc:spChg>
        <pc:grpChg chg="add del mod">
          <ac:chgData name="Francesco Serafini" userId="2491bc55-af7c-4fa9-b3c1-ebaeaf584a96" providerId="ADAL" clId="{15E706AB-7B7B-684D-B202-EC0B354F8216}" dt="2022-06-05T07:56:16.182" v="1110" actId="165"/>
          <ac:grpSpMkLst>
            <pc:docMk/>
            <pc:sldMk cId="2449527916" sldId="281"/>
            <ac:grpSpMk id="40" creationId="{5BF6F96B-F690-99BB-CE20-1E3E55938C5F}"/>
          </ac:grpSpMkLst>
        </pc:grpChg>
        <pc:grpChg chg="del">
          <ac:chgData name="Francesco Serafini" userId="2491bc55-af7c-4fa9-b3c1-ebaeaf584a96" providerId="ADAL" clId="{15E706AB-7B7B-684D-B202-EC0B354F8216}" dt="2022-06-05T07:55:30.625" v="1102" actId="478"/>
          <ac:grpSpMkLst>
            <pc:docMk/>
            <pc:sldMk cId="2449527916" sldId="281"/>
            <ac:grpSpMk id="61" creationId="{38551C8C-F3B3-4C9D-9737-0695A79F0787}"/>
          </ac:grpSpMkLst>
        </pc:grpChg>
        <pc:picChg chg="del">
          <ac:chgData name="Francesco Serafini" userId="2491bc55-af7c-4fa9-b3c1-ebaeaf584a96" providerId="ADAL" clId="{15E706AB-7B7B-684D-B202-EC0B354F8216}" dt="2022-06-05T07:55:30.625" v="1102" actId="478"/>
          <ac:picMkLst>
            <pc:docMk/>
            <pc:sldMk cId="2449527916" sldId="281"/>
            <ac:picMk id="80" creationId="{0E5E3546-7835-44F0-AB4C-B2F13E3B2CD1}"/>
          </ac:picMkLst>
        </pc:picChg>
        <pc:picChg chg="del">
          <ac:chgData name="Francesco Serafini" userId="2491bc55-af7c-4fa9-b3c1-ebaeaf584a96" providerId="ADAL" clId="{15E706AB-7B7B-684D-B202-EC0B354F8216}" dt="2022-06-05T07:55:30.625" v="1102" actId="478"/>
          <ac:picMkLst>
            <pc:docMk/>
            <pc:sldMk cId="2449527916" sldId="281"/>
            <ac:picMk id="81" creationId="{160D5825-A17F-40CB-939D-CD92BF3AA277}"/>
          </ac:picMkLst>
        </pc:picChg>
        <pc:picChg chg="del">
          <ac:chgData name="Francesco Serafini" userId="2491bc55-af7c-4fa9-b3c1-ebaeaf584a96" providerId="ADAL" clId="{15E706AB-7B7B-684D-B202-EC0B354F8216}" dt="2022-06-05T07:55:30.625" v="1102" actId="478"/>
          <ac:picMkLst>
            <pc:docMk/>
            <pc:sldMk cId="2449527916" sldId="281"/>
            <ac:picMk id="82" creationId="{1CF54973-8AB7-45C1-A348-2AF69AF1EC62}"/>
          </ac:picMkLst>
        </pc:picChg>
        <pc:cxnChg chg="del mod topLvl">
          <ac:chgData name="Francesco Serafini" userId="2491bc55-af7c-4fa9-b3c1-ebaeaf584a96" providerId="ADAL" clId="{15E706AB-7B7B-684D-B202-EC0B354F8216}" dt="2022-06-05T07:56:20.083" v="1111" actId="478"/>
          <ac:cxnSpMkLst>
            <pc:docMk/>
            <pc:sldMk cId="2449527916" sldId="281"/>
            <ac:cxnSpMk id="42" creationId="{526913AA-9839-4D17-C483-27430F4B610E}"/>
          </ac:cxnSpMkLst>
        </pc:cxnChg>
        <pc:cxnChg chg="del mod">
          <ac:chgData name="Francesco Serafini" userId="2491bc55-af7c-4fa9-b3c1-ebaeaf584a96" providerId="ADAL" clId="{15E706AB-7B7B-684D-B202-EC0B354F8216}" dt="2022-06-05T07:56:09.625" v="1109" actId="478"/>
          <ac:cxnSpMkLst>
            <pc:docMk/>
            <pc:sldMk cId="2449527916" sldId="281"/>
            <ac:cxnSpMk id="43" creationId="{F72A0D27-5CBF-0BE2-014E-C2590B1DA56E}"/>
          </ac:cxnSpMkLst>
        </pc:cxnChg>
        <pc:cxnChg chg="del mod">
          <ac:chgData name="Francesco Serafini" userId="2491bc55-af7c-4fa9-b3c1-ebaeaf584a96" providerId="ADAL" clId="{15E706AB-7B7B-684D-B202-EC0B354F8216}" dt="2022-06-05T07:56:09.625" v="1109" actId="478"/>
          <ac:cxnSpMkLst>
            <pc:docMk/>
            <pc:sldMk cId="2449527916" sldId="281"/>
            <ac:cxnSpMk id="44" creationId="{F04AD89E-7736-8D36-F975-ACA61106550B}"/>
          </ac:cxnSpMkLst>
        </pc:cxnChg>
        <pc:cxnChg chg="del mod">
          <ac:chgData name="Francesco Serafini" userId="2491bc55-af7c-4fa9-b3c1-ebaeaf584a96" providerId="ADAL" clId="{15E706AB-7B7B-684D-B202-EC0B354F8216}" dt="2022-06-05T07:56:09.625" v="1109" actId="478"/>
          <ac:cxnSpMkLst>
            <pc:docMk/>
            <pc:sldMk cId="2449527916" sldId="281"/>
            <ac:cxnSpMk id="46" creationId="{3B7D2B62-4719-20CE-7AF9-79D38AF21717}"/>
          </ac:cxnSpMkLst>
        </pc:cxnChg>
        <pc:cxnChg chg="del">
          <ac:chgData name="Francesco Serafini" userId="2491bc55-af7c-4fa9-b3c1-ebaeaf584a96" providerId="ADAL" clId="{15E706AB-7B7B-684D-B202-EC0B354F8216}" dt="2022-06-05T07:55:30.625" v="1102" actId="478"/>
          <ac:cxnSpMkLst>
            <pc:docMk/>
            <pc:sldMk cId="2449527916" sldId="281"/>
            <ac:cxnSpMk id="78" creationId="{95014312-1AC7-4805-947F-5B25CEBE6C6C}"/>
          </ac:cxnSpMkLst>
        </pc:cxnChg>
        <pc:cxnChg chg="del mod">
          <ac:chgData name="Francesco Serafini" userId="2491bc55-af7c-4fa9-b3c1-ebaeaf584a96" providerId="ADAL" clId="{15E706AB-7B7B-684D-B202-EC0B354F8216}" dt="2022-06-05T07:55:30.625" v="1102" actId="478"/>
          <ac:cxnSpMkLst>
            <pc:docMk/>
            <pc:sldMk cId="2449527916" sldId="281"/>
            <ac:cxnSpMk id="92" creationId="{5EDBFBED-6D92-45A2-B159-4757F1476CA7}"/>
          </ac:cxnSpMkLst>
        </pc:cxnChg>
      </pc:sldChg>
      <pc:sldChg chg="addSp delSp modSp add mod modTransition modAnim">
        <pc:chgData name="Francesco Serafini" userId="2491bc55-af7c-4fa9-b3c1-ebaeaf584a96" providerId="ADAL" clId="{15E706AB-7B7B-684D-B202-EC0B354F8216}" dt="2022-06-05T09:55:05.235" v="2978" actId="1076"/>
        <pc:sldMkLst>
          <pc:docMk/>
          <pc:sldMk cId="3183428643" sldId="282"/>
        </pc:sldMkLst>
        <pc:spChg chg="add del mod">
          <ac:chgData name="Francesco Serafini" userId="2491bc55-af7c-4fa9-b3c1-ebaeaf584a96" providerId="ADAL" clId="{15E706AB-7B7B-684D-B202-EC0B354F8216}" dt="2022-06-05T09:47:58.751" v="2919"/>
          <ac:spMkLst>
            <pc:docMk/>
            <pc:sldMk cId="3183428643" sldId="282"/>
            <ac:spMk id="31" creationId="{BCCA2850-612A-3274-9EFD-CC6E24E36AF7}"/>
          </ac:spMkLst>
        </pc:spChg>
        <pc:spChg chg="add mod">
          <ac:chgData name="Francesco Serafini" userId="2491bc55-af7c-4fa9-b3c1-ebaeaf584a96" providerId="ADAL" clId="{15E706AB-7B7B-684D-B202-EC0B354F8216}" dt="2022-06-05T09:54:56.265" v="2975" actId="1076"/>
          <ac:spMkLst>
            <pc:docMk/>
            <pc:sldMk cId="3183428643" sldId="282"/>
            <ac:spMk id="32" creationId="{EEEE70F4-6E3D-E291-FE41-8CE505A3BA92}"/>
          </ac:spMkLst>
        </pc:spChg>
        <pc:spChg chg="mod">
          <ac:chgData name="Francesco Serafini" userId="2491bc55-af7c-4fa9-b3c1-ebaeaf584a96" providerId="ADAL" clId="{15E706AB-7B7B-684D-B202-EC0B354F8216}" dt="2022-06-05T09:17:19.078" v="2607" actId="20577"/>
          <ac:spMkLst>
            <pc:docMk/>
            <pc:sldMk cId="3183428643" sldId="282"/>
            <ac:spMk id="57" creationId="{495907A0-BDD1-4E57-82C6-E75D41B0BD9E}"/>
          </ac:spMkLst>
        </pc:spChg>
        <pc:spChg chg="mod">
          <ac:chgData name="Francesco Serafini" userId="2491bc55-af7c-4fa9-b3c1-ebaeaf584a96" providerId="ADAL" clId="{15E706AB-7B7B-684D-B202-EC0B354F8216}" dt="2022-06-05T09:54:10.518" v="2971" actId="14100"/>
          <ac:spMkLst>
            <pc:docMk/>
            <pc:sldMk cId="3183428643" sldId="282"/>
            <ac:spMk id="86" creationId="{03B0BF2F-4A76-4102-ABC3-58FB8BF3738B}"/>
          </ac:spMkLst>
        </pc:spChg>
        <pc:spChg chg="mod">
          <ac:chgData name="Francesco Serafini" userId="2491bc55-af7c-4fa9-b3c1-ebaeaf584a96" providerId="ADAL" clId="{15E706AB-7B7B-684D-B202-EC0B354F8216}" dt="2022-06-05T09:54:46.545" v="2973" actId="14100"/>
          <ac:spMkLst>
            <pc:docMk/>
            <pc:sldMk cId="3183428643" sldId="282"/>
            <ac:spMk id="88" creationId="{1A7F511E-BA4E-400E-8DF8-FE032629ACD8}"/>
          </ac:spMkLst>
        </pc:spChg>
        <pc:picChg chg="add mod">
          <ac:chgData name="Francesco Serafini" userId="2491bc55-af7c-4fa9-b3c1-ebaeaf584a96" providerId="ADAL" clId="{15E706AB-7B7B-684D-B202-EC0B354F8216}" dt="2022-06-05T09:54:59.383" v="2976" actId="1076"/>
          <ac:picMkLst>
            <pc:docMk/>
            <pc:sldMk cId="3183428643" sldId="282"/>
            <ac:picMk id="33" creationId="{F87713A2-7F54-B6B8-977D-3930AB4111F1}"/>
          </ac:picMkLst>
        </pc:picChg>
        <pc:picChg chg="mod">
          <ac:chgData name="Francesco Serafini" userId="2491bc55-af7c-4fa9-b3c1-ebaeaf584a96" providerId="ADAL" clId="{15E706AB-7B7B-684D-B202-EC0B354F8216}" dt="2022-06-05T09:54:50.647" v="2974" actId="1076"/>
          <ac:picMkLst>
            <pc:docMk/>
            <pc:sldMk cId="3183428643" sldId="282"/>
            <ac:picMk id="90" creationId="{32C09598-340A-4155-917B-C956C8909CFE}"/>
          </ac:picMkLst>
        </pc:picChg>
        <pc:picChg chg="mod">
          <ac:chgData name="Francesco Serafini" userId="2491bc55-af7c-4fa9-b3c1-ebaeaf584a96" providerId="ADAL" clId="{15E706AB-7B7B-684D-B202-EC0B354F8216}" dt="2022-06-05T09:55:05.235" v="2978" actId="1076"/>
          <ac:picMkLst>
            <pc:docMk/>
            <pc:sldMk cId="3183428643" sldId="282"/>
            <ac:picMk id="91" creationId="{5AFD2937-03E6-4B7B-A1A2-AABA36DCF879}"/>
          </ac:picMkLst>
        </pc:picChg>
        <pc:picChg chg="mod">
          <ac:chgData name="Francesco Serafini" userId="2491bc55-af7c-4fa9-b3c1-ebaeaf584a96" providerId="ADAL" clId="{15E706AB-7B7B-684D-B202-EC0B354F8216}" dt="2022-06-05T09:55:03.284" v="2977" actId="1076"/>
          <ac:picMkLst>
            <pc:docMk/>
            <pc:sldMk cId="3183428643" sldId="282"/>
            <ac:picMk id="93" creationId="{B5A4AF2E-8C6B-446F-B573-ACF2C4F1E95E}"/>
          </ac:picMkLst>
        </pc:picChg>
      </pc:sldChg>
      <pc:sldChg chg="addSp delSp modSp add mod modTransition">
        <pc:chgData name="Francesco Serafini" userId="2491bc55-af7c-4fa9-b3c1-ebaeaf584a96" providerId="ADAL" clId="{15E706AB-7B7B-684D-B202-EC0B354F8216}" dt="2022-06-05T09:19:02.505" v="2632" actId="478"/>
        <pc:sldMkLst>
          <pc:docMk/>
          <pc:sldMk cId="3726685219" sldId="283"/>
        </pc:sldMkLst>
        <pc:spChg chg="mod">
          <ac:chgData name="Francesco Serafini" userId="2491bc55-af7c-4fa9-b3c1-ebaeaf584a96" providerId="ADAL" clId="{15E706AB-7B7B-684D-B202-EC0B354F8216}" dt="2022-06-05T09:17:27.145" v="2615" actId="20577"/>
          <ac:spMkLst>
            <pc:docMk/>
            <pc:sldMk cId="3726685219" sldId="283"/>
            <ac:spMk id="57" creationId="{495907A0-BDD1-4E57-82C6-E75D41B0BD9E}"/>
          </ac:spMkLst>
        </pc:spChg>
        <pc:cxnChg chg="add del mod">
          <ac:chgData name="Francesco Serafini" userId="2491bc55-af7c-4fa9-b3c1-ebaeaf584a96" providerId="ADAL" clId="{15E706AB-7B7B-684D-B202-EC0B354F8216}" dt="2022-06-05T09:19:02.505" v="2632" actId="478"/>
          <ac:cxnSpMkLst>
            <pc:docMk/>
            <pc:sldMk cId="3726685219" sldId="283"/>
            <ac:cxnSpMk id="3" creationId="{F979EC6A-22F1-E5E8-1E51-EF7C9BF2E6E9}"/>
          </ac:cxnSpMkLst>
        </pc:cxnChg>
        <pc:cxnChg chg="add del mod">
          <ac:chgData name="Francesco Serafini" userId="2491bc55-af7c-4fa9-b3c1-ebaeaf584a96" providerId="ADAL" clId="{15E706AB-7B7B-684D-B202-EC0B354F8216}" dt="2022-06-05T09:19:01.269" v="2630"/>
          <ac:cxnSpMkLst>
            <pc:docMk/>
            <pc:sldMk cId="3726685219" sldId="283"/>
            <ac:cxnSpMk id="50" creationId="{1611C0AC-3A8B-555E-268B-2C9F49D67257}"/>
          </ac:cxnSpMkLst>
        </pc:cxnChg>
        <pc:cxnChg chg="add del mod">
          <ac:chgData name="Francesco Serafini" userId="2491bc55-af7c-4fa9-b3c1-ebaeaf584a96" providerId="ADAL" clId="{15E706AB-7B7B-684D-B202-EC0B354F8216}" dt="2022-06-05T09:19:00.984" v="2628"/>
          <ac:cxnSpMkLst>
            <pc:docMk/>
            <pc:sldMk cId="3726685219" sldId="283"/>
            <ac:cxnSpMk id="58" creationId="{1EBB82A7-390E-D4FF-FD24-04C0FF20D782}"/>
          </ac:cxnSpMkLst>
        </pc:cxnChg>
      </pc:sldChg>
      <pc:sldChg chg="addSp delSp modSp add mod">
        <pc:chgData name="Francesco Serafini" userId="2491bc55-af7c-4fa9-b3c1-ebaeaf584a96" providerId="ADAL" clId="{15E706AB-7B7B-684D-B202-EC0B354F8216}" dt="2022-06-05T17:39:40.681" v="4114" actId="20577"/>
        <pc:sldMkLst>
          <pc:docMk/>
          <pc:sldMk cId="2424272496" sldId="284"/>
        </pc:sldMkLst>
        <pc:spChg chg="add mod">
          <ac:chgData name="Francesco Serafini" userId="2491bc55-af7c-4fa9-b3c1-ebaeaf584a96" providerId="ADAL" clId="{15E706AB-7B7B-684D-B202-EC0B354F8216}" dt="2022-06-05T09:26:19.898" v="2778" actId="12789"/>
          <ac:spMkLst>
            <pc:docMk/>
            <pc:sldMk cId="2424272496" sldId="284"/>
            <ac:spMk id="2" creationId="{9370E6AA-B18B-CACD-A116-BC8A99160C5A}"/>
          </ac:spMkLst>
        </pc:spChg>
        <pc:spChg chg="mod">
          <ac:chgData name="Francesco Serafini" userId="2491bc55-af7c-4fa9-b3c1-ebaeaf584a96" providerId="ADAL" clId="{15E706AB-7B7B-684D-B202-EC0B354F8216}" dt="2022-06-05T17:39:40.681" v="4114" actId="20577"/>
          <ac:spMkLst>
            <pc:docMk/>
            <pc:sldMk cId="2424272496" sldId="284"/>
            <ac:spMk id="12" creationId="{AA8201F6-06E2-EECB-17E9-F9F90ECB5D0E}"/>
          </ac:spMkLst>
        </pc:spChg>
        <pc:spChg chg="del">
          <ac:chgData name="Francesco Serafini" userId="2491bc55-af7c-4fa9-b3c1-ebaeaf584a96" providerId="ADAL" clId="{15E706AB-7B7B-684D-B202-EC0B354F8216}" dt="2022-06-05T09:22:09.817" v="2658" actId="478"/>
          <ac:spMkLst>
            <pc:docMk/>
            <pc:sldMk cId="2424272496" sldId="284"/>
            <ac:spMk id="17" creationId="{D5133AA6-D749-489B-B151-432EA422D14C}"/>
          </ac:spMkLst>
        </pc:spChg>
        <pc:spChg chg="add del mod">
          <ac:chgData name="Francesco Serafini" userId="2491bc55-af7c-4fa9-b3c1-ebaeaf584a96" providerId="ADAL" clId="{15E706AB-7B7B-684D-B202-EC0B354F8216}" dt="2022-06-05T09:25:59.603" v="2776" actId="478"/>
          <ac:spMkLst>
            <pc:docMk/>
            <pc:sldMk cId="2424272496" sldId="284"/>
            <ac:spMk id="26" creationId="{D2C016BE-2D52-E70A-5AF7-8559CD5AD43F}"/>
          </ac:spMkLst>
        </pc:spChg>
        <pc:spChg chg="add mod">
          <ac:chgData name="Francesco Serafini" userId="2491bc55-af7c-4fa9-b3c1-ebaeaf584a96" providerId="ADAL" clId="{15E706AB-7B7B-684D-B202-EC0B354F8216}" dt="2022-06-05T09:26:19.898" v="2778" actId="12789"/>
          <ac:spMkLst>
            <pc:docMk/>
            <pc:sldMk cId="2424272496" sldId="284"/>
            <ac:spMk id="31" creationId="{DE9CB61A-0745-A4F2-0D1F-A25DAB376418}"/>
          </ac:spMkLst>
        </pc:spChg>
        <pc:spChg chg="del">
          <ac:chgData name="Francesco Serafini" userId="2491bc55-af7c-4fa9-b3c1-ebaeaf584a96" providerId="ADAL" clId="{15E706AB-7B7B-684D-B202-EC0B354F8216}" dt="2022-06-05T09:22:09.817" v="2658" actId="478"/>
          <ac:spMkLst>
            <pc:docMk/>
            <pc:sldMk cId="2424272496" sldId="284"/>
            <ac:spMk id="53" creationId="{C7370856-A3D3-4CF6-8776-776BAD22EB15}"/>
          </ac:spMkLst>
        </pc:spChg>
        <pc:spChg chg="del">
          <ac:chgData name="Francesco Serafini" userId="2491bc55-af7c-4fa9-b3c1-ebaeaf584a96" providerId="ADAL" clId="{15E706AB-7B7B-684D-B202-EC0B354F8216}" dt="2022-06-05T09:22:09.817" v="2658" actId="478"/>
          <ac:spMkLst>
            <pc:docMk/>
            <pc:sldMk cId="2424272496" sldId="284"/>
            <ac:spMk id="56" creationId="{C25CF2FA-0F38-473B-9DF9-421EAEB16C92}"/>
          </ac:spMkLst>
        </pc:spChg>
        <pc:spChg chg="del">
          <ac:chgData name="Francesco Serafini" userId="2491bc55-af7c-4fa9-b3c1-ebaeaf584a96" providerId="ADAL" clId="{15E706AB-7B7B-684D-B202-EC0B354F8216}" dt="2022-06-05T09:22:09.817" v="2658" actId="478"/>
          <ac:spMkLst>
            <pc:docMk/>
            <pc:sldMk cId="2424272496" sldId="284"/>
            <ac:spMk id="57" creationId="{1B61C9C2-D45A-4E71-8577-9301EFA1C3FD}"/>
          </ac:spMkLst>
        </pc:spChg>
        <pc:spChg chg="del">
          <ac:chgData name="Francesco Serafini" userId="2491bc55-af7c-4fa9-b3c1-ebaeaf584a96" providerId="ADAL" clId="{15E706AB-7B7B-684D-B202-EC0B354F8216}" dt="2022-06-05T09:22:09.817" v="2658" actId="478"/>
          <ac:spMkLst>
            <pc:docMk/>
            <pc:sldMk cId="2424272496" sldId="284"/>
            <ac:spMk id="58" creationId="{A75116AE-2616-4473-8249-AB69770CCD03}"/>
          </ac:spMkLst>
        </pc:spChg>
        <pc:spChg chg="del">
          <ac:chgData name="Francesco Serafini" userId="2491bc55-af7c-4fa9-b3c1-ebaeaf584a96" providerId="ADAL" clId="{15E706AB-7B7B-684D-B202-EC0B354F8216}" dt="2022-06-05T09:22:09.817" v="2658" actId="478"/>
          <ac:spMkLst>
            <pc:docMk/>
            <pc:sldMk cId="2424272496" sldId="284"/>
            <ac:spMk id="70" creationId="{BECECD07-FC6C-4B36-B390-6F75B110C7B4}"/>
          </ac:spMkLst>
        </pc:spChg>
        <pc:spChg chg="del">
          <ac:chgData name="Francesco Serafini" userId="2491bc55-af7c-4fa9-b3c1-ebaeaf584a96" providerId="ADAL" clId="{15E706AB-7B7B-684D-B202-EC0B354F8216}" dt="2022-06-05T09:22:09.817" v="2658" actId="478"/>
          <ac:spMkLst>
            <pc:docMk/>
            <pc:sldMk cId="2424272496" sldId="284"/>
            <ac:spMk id="71" creationId="{F8C5F5A2-D99F-4898-BDB7-E320ED1B5BBA}"/>
          </ac:spMkLst>
        </pc:spChg>
        <pc:spChg chg="del">
          <ac:chgData name="Francesco Serafini" userId="2491bc55-af7c-4fa9-b3c1-ebaeaf584a96" providerId="ADAL" clId="{15E706AB-7B7B-684D-B202-EC0B354F8216}" dt="2022-06-05T09:22:09.817" v="2658" actId="478"/>
          <ac:spMkLst>
            <pc:docMk/>
            <pc:sldMk cId="2424272496" sldId="284"/>
            <ac:spMk id="72" creationId="{E2305EF1-3D81-4755-AFED-A26EA7E28653}"/>
          </ac:spMkLst>
        </pc:spChg>
        <pc:spChg chg="del">
          <ac:chgData name="Francesco Serafini" userId="2491bc55-af7c-4fa9-b3c1-ebaeaf584a96" providerId="ADAL" clId="{15E706AB-7B7B-684D-B202-EC0B354F8216}" dt="2022-06-05T09:22:09.817" v="2658" actId="478"/>
          <ac:spMkLst>
            <pc:docMk/>
            <pc:sldMk cId="2424272496" sldId="284"/>
            <ac:spMk id="77" creationId="{4C1170AA-3AE6-4C7F-8DFF-15009A754D54}"/>
          </ac:spMkLst>
        </pc:spChg>
        <pc:spChg chg="del">
          <ac:chgData name="Francesco Serafini" userId="2491bc55-af7c-4fa9-b3c1-ebaeaf584a96" providerId="ADAL" clId="{15E706AB-7B7B-684D-B202-EC0B354F8216}" dt="2022-06-05T09:22:09.817" v="2658" actId="478"/>
          <ac:spMkLst>
            <pc:docMk/>
            <pc:sldMk cId="2424272496" sldId="284"/>
            <ac:spMk id="79" creationId="{F824BB6A-24FA-4FB9-87CB-E870F5B7C06B}"/>
          </ac:spMkLst>
        </pc:spChg>
        <pc:spChg chg="del">
          <ac:chgData name="Francesco Serafini" userId="2491bc55-af7c-4fa9-b3c1-ebaeaf584a96" providerId="ADAL" clId="{15E706AB-7B7B-684D-B202-EC0B354F8216}" dt="2022-06-05T09:22:09.817" v="2658" actId="478"/>
          <ac:spMkLst>
            <pc:docMk/>
            <pc:sldMk cId="2424272496" sldId="284"/>
            <ac:spMk id="84" creationId="{3A788EEE-7B09-4223-9700-1F775DFA2718}"/>
          </ac:spMkLst>
        </pc:spChg>
        <pc:spChg chg="del">
          <ac:chgData name="Francesco Serafini" userId="2491bc55-af7c-4fa9-b3c1-ebaeaf584a96" providerId="ADAL" clId="{15E706AB-7B7B-684D-B202-EC0B354F8216}" dt="2022-06-05T09:22:09.817" v="2658" actId="478"/>
          <ac:spMkLst>
            <pc:docMk/>
            <pc:sldMk cId="2424272496" sldId="284"/>
            <ac:spMk id="85" creationId="{542ABDF4-09C0-4315-8F68-57B91F3802BC}"/>
          </ac:spMkLst>
        </pc:spChg>
        <pc:spChg chg="del">
          <ac:chgData name="Francesco Serafini" userId="2491bc55-af7c-4fa9-b3c1-ebaeaf584a96" providerId="ADAL" clId="{15E706AB-7B7B-684D-B202-EC0B354F8216}" dt="2022-06-05T09:22:09.817" v="2658" actId="478"/>
          <ac:spMkLst>
            <pc:docMk/>
            <pc:sldMk cId="2424272496" sldId="284"/>
            <ac:spMk id="86" creationId="{D83B0246-7889-440C-9C72-70A4C5F4CDA4}"/>
          </ac:spMkLst>
        </pc:spChg>
        <pc:spChg chg="del">
          <ac:chgData name="Francesco Serafini" userId="2491bc55-af7c-4fa9-b3c1-ebaeaf584a96" providerId="ADAL" clId="{15E706AB-7B7B-684D-B202-EC0B354F8216}" dt="2022-06-05T09:22:09.817" v="2658" actId="478"/>
          <ac:spMkLst>
            <pc:docMk/>
            <pc:sldMk cId="2424272496" sldId="284"/>
            <ac:spMk id="87" creationId="{0BBB67A5-FF04-4CF2-9B5B-5D5DE88A715B}"/>
          </ac:spMkLst>
        </pc:spChg>
        <pc:spChg chg="del">
          <ac:chgData name="Francesco Serafini" userId="2491bc55-af7c-4fa9-b3c1-ebaeaf584a96" providerId="ADAL" clId="{15E706AB-7B7B-684D-B202-EC0B354F8216}" dt="2022-06-05T09:22:09.817" v="2658" actId="478"/>
          <ac:spMkLst>
            <pc:docMk/>
            <pc:sldMk cId="2424272496" sldId="284"/>
            <ac:spMk id="88" creationId="{16EBBFA5-8770-4CF2-8147-9C8E6ACBC52D}"/>
          </ac:spMkLst>
        </pc:spChg>
        <pc:spChg chg="del">
          <ac:chgData name="Francesco Serafini" userId="2491bc55-af7c-4fa9-b3c1-ebaeaf584a96" providerId="ADAL" clId="{15E706AB-7B7B-684D-B202-EC0B354F8216}" dt="2022-06-05T09:22:09.817" v="2658" actId="478"/>
          <ac:spMkLst>
            <pc:docMk/>
            <pc:sldMk cId="2424272496" sldId="284"/>
            <ac:spMk id="89" creationId="{C3A6409A-2398-4F74-B1E3-8D41DFFCFA48}"/>
          </ac:spMkLst>
        </pc:spChg>
        <pc:picChg chg="add mod">
          <ac:chgData name="Francesco Serafini" userId="2491bc55-af7c-4fa9-b3c1-ebaeaf584a96" providerId="ADAL" clId="{15E706AB-7B7B-684D-B202-EC0B354F8216}" dt="2022-06-05T09:25:03.278" v="2754" actId="12789"/>
          <ac:picMkLst>
            <pc:docMk/>
            <pc:sldMk cId="2424272496" sldId="284"/>
            <ac:picMk id="4" creationId="{7A613C31-652A-BEE8-F6EC-90D2BC68DB01}"/>
          </ac:picMkLst>
        </pc:picChg>
        <pc:picChg chg="add mod">
          <ac:chgData name="Francesco Serafini" userId="2491bc55-af7c-4fa9-b3c1-ebaeaf584a96" providerId="ADAL" clId="{15E706AB-7B7B-684D-B202-EC0B354F8216}" dt="2022-06-05T09:25:03.278" v="2754" actId="12789"/>
          <ac:picMkLst>
            <pc:docMk/>
            <pc:sldMk cId="2424272496" sldId="284"/>
            <ac:picMk id="7" creationId="{7EDC6DD2-0B72-92CA-9B01-5A054DCEDED1}"/>
          </ac:picMkLst>
        </pc:picChg>
        <pc:picChg chg="del">
          <ac:chgData name="Francesco Serafini" userId="2491bc55-af7c-4fa9-b3c1-ebaeaf584a96" providerId="ADAL" clId="{15E706AB-7B7B-684D-B202-EC0B354F8216}" dt="2022-06-05T09:22:09.817" v="2658" actId="478"/>
          <ac:picMkLst>
            <pc:docMk/>
            <pc:sldMk cId="2424272496" sldId="284"/>
            <ac:picMk id="11" creationId="{DD9C9FEE-1BD5-4099-BA1A-3D2DFF87E201}"/>
          </ac:picMkLst>
        </pc:picChg>
        <pc:picChg chg="del">
          <ac:chgData name="Francesco Serafini" userId="2491bc55-af7c-4fa9-b3c1-ebaeaf584a96" providerId="ADAL" clId="{15E706AB-7B7B-684D-B202-EC0B354F8216}" dt="2022-06-05T09:22:09.817" v="2658" actId="478"/>
          <ac:picMkLst>
            <pc:docMk/>
            <pc:sldMk cId="2424272496" sldId="284"/>
            <ac:picMk id="16" creationId="{531BD975-3595-4239-ACD5-7167E5F03961}"/>
          </ac:picMkLst>
        </pc:picChg>
        <pc:picChg chg="del">
          <ac:chgData name="Francesco Serafini" userId="2491bc55-af7c-4fa9-b3c1-ebaeaf584a96" providerId="ADAL" clId="{15E706AB-7B7B-684D-B202-EC0B354F8216}" dt="2022-06-05T09:22:09.817" v="2658" actId="478"/>
          <ac:picMkLst>
            <pc:docMk/>
            <pc:sldMk cId="2424272496" sldId="284"/>
            <ac:picMk id="19" creationId="{BFE16BB2-EEF6-404D-AC00-7A550E9E8BF4}"/>
          </ac:picMkLst>
        </pc:picChg>
        <pc:picChg chg="del">
          <ac:chgData name="Francesco Serafini" userId="2491bc55-af7c-4fa9-b3c1-ebaeaf584a96" providerId="ADAL" clId="{15E706AB-7B7B-684D-B202-EC0B354F8216}" dt="2022-06-05T09:22:09.817" v="2658" actId="478"/>
          <ac:picMkLst>
            <pc:docMk/>
            <pc:sldMk cId="2424272496" sldId="284"/>
            <ac:picMk id="28" creationId="{85C4F51A-FDCB-4AD4-9726-48452EA91D52}"/>
          </ac:picMkLst>
        </pc:picChg>
        <pc:cxnChg chg="del">
          <ac:chgData name="Francesco Serafini" userId="2491bc55-af7c-4fa9-b3c1-ebaeaf584a96" providerId="ADAL" clId="{15E706AB-7B7B-684D-B202-EC0B354F8216}" dt="2022-06-05T09:22:09.817" v="2658" actId="478"/>
          <ac:cxnSpMkLst>
            <pc:docMk/>
            <pc:sldMk cId="2424272496" sldId="284"/>
            <ac:cxnSpMk id="5" creationId="{E8443A29-47FD-43AF-99C4-8E369A4BEFF8}"/>
          </ac:cxnSpMkLst>
        </pc:cxnChg>
        <pc:cxnChg chg="del">
          <ac:chgData name="Francesco Serafini" userId="2491bc55-af7c-4fa9-b3c1-ebaeaf584a96" providerId="ADAL" clId="{15E706AB-7B7B-684D-B202-EC0B354F8216}" dt="2022-06-05T09:22:09.817" v="2658" actId="478"/>
          <ac:cxnSpMkLst>
            <pc:docMk/>
            <pc:sldMk cId="2424272496" sldId="284"/>
            <ac:cxnSpMk id="50" creationId="{0D1DE267-0D7A-4A5F-9CE8-5F050B74C352}"/>
          </ac:cxnSpMkLst>
        </pc:cxnChg>
      </pc:sldChg>
      <pc:sldChg chg="add del">
        <pc:chgData name="Francesco Serafini" userId="2491bc55-af7c-4fa9-b3c1-ebaeaf584a96" providerId="ADAL" clId="{15E706AB-7B7B-684D-B202-EC0B354F8216}" dt="2022-06-05T09:04:31.014" v="2390"/>
        <pc:sldMkLst>
          <pc:docMk/>
          <pc:sldMk cId="2871608879" sldId="284"/>
        </pc:sldMkLst>
      </pc:sldChg>
      <pc:sldChg chg="addSp delSp modSp add mod setBg">
        <pc:chgData name="Francesco Serafini" userId="2491bc55-af7c-4fa9-b3c1-ebaeaf584a96" providerId="ADAL" clId="{15E706AB-7B7B-684D-B202-EC0B354F8216}" dt="2022-06-05T09:38:13.006" v="2862" actId="1076"/>
        <pc:sldMkLst>
          <pc:docMk/>
          <pc:sldMk cId="410843908" sldId="285"/>
        </pc:sldMkLst>
        <pc:spChg chg="del">
          <ac:chgData name="Francesco Serafini" userId="2491bc55-af7c-4fa9-b3c1-ebaeaf584a96" providerId="ADAL" clId="{15E706AB-7B7B-684D-B202-EC0B354F8216}" dt="2022-06-05T09:27:05.924" v="2807" actId="478"/>
          <ac:spMkLst>
            <pc:docMk/>
            <pc:sldMk cId="410843908" sldId="285"/>
            <ac:spMk id="2" creationId="{9370E6AA-B18B-CACD-A116-BC8A99160C5A}"/>
          </ac:spMkLst>
        </pc:spChg>
        <pc:spChg chg="add del mod">
          <ac:chgData name="Francesco Serafini" userId="2491bc55-af7c-4fa9-b3c1-ebaeaf584a96" providerId="ADAL" clId="{15E706AB-7B7B-684D-B202-EC0B354F8216}" dt="2022-06-05T09:27:38.106" v="2813" actId="767"/>
          <ac:spMkLst>
            <pc:docMk/>
            <pc:sldMk cId="410843908" sldId="285"/>
            <ac:spMk id="6" creationId="{37D8BD05-3517-856D-2EDA-68B8C4D8BFAD}"/>
          </ac:spMkLst>
        </pc:spChg>
        <pc:spChg chg="mod ord">
          <ac:chgData name="Francesco Serafini" userId="2491bc55-af7c-4fa9-b3c1-ebaeaf584a96" providerId="ADAL" clId="{15E706AB-7B7B-684D-B202-EC0B354F8216}" dt="2022-06-05T09:28:24.204" v="2825" actId="26606"/>
          <ac:spMkLst>
            <pc:docMk/>
            <pc:sldMk cId="410843908" sldId="285"/>
            <ac:spMk id="12" creationId="{AA8201F6-06E2-EECB-17E9-F9F90ECB5D0E}"/>
          </ac:spMkLst>
        </pc:spChg>
        <pc:spChg chg="add del">
          <ac:chgData name="Francesco Serafini" userId="2491bc55-af7c-4fa9-b3c1-ebaeaf584a96" providerId="ADAL" clId="{15E706AB-7B7B-684D-B202-EC0B354F8216}" dt="2022-06-05T09:28:13.718" v="2819" actId="26606"/>
          <ac:spMkLst>
            <pc:docMk/>
            <pc:sldMk cId="410843908" sldId="285"/>
            <ac:spMk id="14" creationId="{B9D7E975-9161-4F2D-AC53-69E1912F6B5D}"/>
          </ac:spMkLst>
        </pc:spChg>
        <pc:spChg chg="add del">
          <ac:chgData name="Francesco Serafini" userId="2491bc55-af7c-4fa9-b3c1-ebaeaf584a96" providerId="ADAL" clId="{15E706AB-7B7B-684D-B202-EC0B354F8216}" dt="2022-06-05T09:28:13.718" v="2819" actId="26606"/>
          <ac:spMkLst>
            <pc:docMk/>
            <pc:sldMk cId="410843908" sldId="285"/>
            <ac:spMk id="15" creationId="{827DC2C4-B485-428A-BF4A-472D2967F47F}"/>
          </ac:spMkLst>
        </pc:spChg>
        <pc:spChg chg="add del">
          <ac:chgData name="Francesco Serafini" userId="2491bc55-af7c-4fa9-b3c1-ebaeaf584a96" providerId="ADAL" clId="{15E706AB-7B7B-684D-B202-EC0B354F8216}" dt="2022-06-05T09:28:21.180" v="2823" actId="26606"/>
          <ac:spMkLst>
            <pc:docMk/>
            <pc:sldMk cId="410843908" sldId="285"/>
            <ac:spMk id="16" creationId="{1C4FDBE2-32F7-4AC4-A40C-C51C65B1D474}"/>
          </ac:spMkLst>
        </pc:spChg>
        <pc:spChg chg="add del">
          <ac:chgData name="Francesco Serafini" userId="2491bc55-af7c-4fa9-b3c1-ebaeaf584a96" providerId="ADAL" clId="{15E706AB-7B7B-684D-B202-EC0B354F8216}" dt="2022-06-05T09:27:38.715" v="2814" actId="26606"/>
          <ac:spMkLst>
            <pc:docMk/>
            <pc:sldMk cId="410843908" sldId="285"/>
            <ac:spMk id="17" creationId="{3E443FD7-A66B-4AA0-872D-B088B9BC5F17}"/>
          </ac:spMkLst>
        </pc:spChg>
        <pc:spChg chg="add del">
          <ac:chgData name="Francesco Serafini" userId="2491bc55-af7c-4fa9-b3c1-ebaeaf584a96" providerId="ADAL" clId="{15E706AB-7B7B-684D-B202-EC0B354F8216}" dt="2022-06-05T09:28:21.180" v="2823" actId="26606"/>
          <ac:spMkLst>
            <pc:docMk/>
            <pc:sldMk cId="410843908" sldId="285"/>
            <ac:spMk id="18" creationId="{E2B33195-5BCA-4BB7-A82D-6739522687DD}"/>
          </ac:spMkLst>
        </pc:spChg>
        <pc:spChg chg="add del">
          <ac:chgData name="Francesco Serafini" userId="2491bc55-af7c-4fa9-b3c1-ebaeaf584a96" providerId="ADAL" clId="{15E706AB-7B7B-684D-B202-EC0B354F8216}" dt="2022-06-05T09:27:38.715" v="2814" actId="26606"/>
          <ac:spMkLst>
            <pc:docMk/>
            <pc:sldMk cId="410843908" sldId="285"/>
            <ac:spMk id="19" creationId="{C04BE0EF-3561-49B4-9A29-F283168A91C7}"/>
          </ac:spMkLst>
        </pc:spChg>
        <pc:spChg chg="add del">
          <ac:chgData name="Francesco Serafini" userId="2491bc55-af7c-4fa9-b3c1-ebaeaf584a96" providerId="ADAL" clId="{15E706AB-7B7B-684D-B202-EC0B354F8216}" dt="2022-06-05T09:28:21.180" v="2823" actId="26606"/>
          <ac:spMkLst>
            <pc:docMk/>
            <pc:sldMk cId="410843908" sldId="285"/>
            <ac:spMk id="20" creationId="{CF8AD9F3-9AF6-494F-83A3-2F677563935C}"/>
          </ac:spMkLst>
        </pc:spChg>
        <pc:spChg chg="add del">
          <ac:chgData name="Francesco Serafini" userId="2491bc55-af7c-4fa9-b3c1-ebaeaf584a96" providerId="ADAL" clId="{15E706AB-7B7B-684D-B202-EC0B354F8216}" dt="2022-06-05T09:28:13.718" v="2819" actId="26606"/>
          <ac:spMkLst>
            <pc:docMk/>
            <pc:sldMk cId="410843908" sldId="285"/>
            <ac:spMk id="21" creationId="{463E6235-1649-4B47-9862-4026FC473B6F}"/>
          </ac:spMkLst>
        </pc:spChg>
        <pc:spChg chg="add del">
          <ac:chgData name="Francesco Serafini" userId="2491bc55-af7c-4fa9-b3c1-ebaeaf584a96" providerId="ADAL" clId="{15E706AB-7B7B-684D-B202-EC0B354F8216}" dt="2022-06-05T09:28:24.204" v="2825" actId="26606"/>
          <ac:spMkLst>
            <pc:docMk/>
            <pc:sldMk cId="410843908" sldId="285"/>
            <ac:spMk id="22" creationId="{A29398BB-6F62-472B-88B2-8D942FEBFB20}"/>
          </ac:spMkLst>
        </pc:spChg>
        <pc:spChg chg="add del">
          <ac:chgData name="Francesco Serafini" userId="2491bc55-af7c-4fa9-b3c1-ebaeaf584a96" providerId="ADAL" clId="{15E706AB-7B7B-684D-B202-EC0B354F8216}" dt="2022-06-05T09:28:21.180" v="2823" actId="26606"/>
          <ac:spMkLst>
            <pc:docMk/>
            <pc:sldMk cId="410843908" sldId="285"/>
            <ac:spMk id="23" creationId="{11156773-3FB3-46D9-9F87-821287404830}"/>
          </ac:spMkLst>
        </pc:spChg>
        <pc:spChg chg="add del">
          <ac:chgData name="Francesco Serafini" userId="2491bc55-af7c-4fa9-b3c1-ebaeaf584a96" providerId="ADAL" clId="{15E706AB-7B7B-684D-B202-EC0B354F8216}" dt="2022-06-05T09:28:21.180" v="2823" actId="26606"/>
          <ac:spMkLst>
            <pc:docMk/>
            <pc:sldMk cId="410843908" sldId="285"/>
            <ac:spMk id="25" creationId="{E8EA24D0-C854-4AA8-B8FD-D252660D8840}"/>
          </ac:spMkLst>
        </pc:spChg>
        <pc:spChg chg="add del">
          <ac:chgData name="Francesco Serafini" userId="2491bc55-af7c-4fa9-b3c1-ebaeaf584a96" providerId="ADAL" clId="{15E706AB-7B7B-684D-B202-EC0B354F8216}" dt="2022-06-05T09:28:24.204" v="2825" actId="26606"/>
          <ac:spMkLst>
            <pc:docMk/>
            <pc:sldMk cId="410843908" sldId="285"/>
            <ac:spMk id="28" creationId="{01F1CEA4-5DA0-41E1-A743-4F227AE62B67}"/>
          </ac:spMkLst>
        </pc:spChg>
        <pc:spChg chg="add del">
          <ac:chgData name="Francesco Serafini" userId="2491bc55-af7c-4fa9-b3c1-ebaeaf584a96" providerId="ADAL" clId="{15E706AB-7B7B-684D-B202-EC0B354F8216}" dt="2022-06-05T09:28:24.204" v="2825" actId="26606"/>
          <ac:spMkLst>
            <pc:docMk/>
            <pc:sldMk cId="410843908" sldId="285"/>
            <ac:spMk id="29" creationId="{07D1A722-B699-4DA0-B7AC-F06CC81AD5F2}"/>
          </ac:spMkLst>
        </pc:spChg>
        <pc:spChg chg="del">
          <ac:chgData name="Francesco Serafini" userId="2491bc55-af7c-4fa9-b3c1-ebaeaf584a96" providerId="ADAL" clId="{15E706AB-7B7B-684D-B202-EC0B354F8216}" dt="2022-06-05T09:27:05.924" v="2807" actId="478"/>
          <ac:spMkLst>
            <pc:docMk/>
            <pc:sldMk cId="410843908" sldId="285"/>
            <ac:spMk id="31" creationId="{DE9CB61A-0745-A4F2-0D1F-A25DAB376418}"/>
          </ac:spMkLst>
        </pc:spChg>
        <pc:grpChg chg="add del">
          <ac:chgData name="Francesco Serafini" userId="2491bc55-af7c-4fa9-b3c1-ebaeaf584a96" providerId="ADAL" clId="{15E706AB-7B7B-684D-B202-EC0B354F8216}" dt="2022-06-05T09:28:24.204" v="2825" actId="26606"/>
          <ac:grpSpMkLst>
            <pc:docMk/>
            <pc:sldMk cId="410843908" sldId="285"/>
            <ac:grpSpMk id="24" creationId="{A3C0D298-47AC-4912-8022-B969E5732CB9}"/>
          </ac:grpSpMkLst>
        </pc:grpChg>
        <pc:picChg chg="del">
          <ac:chgData name="Francesco Serafini" userId="2491bc55-af7c-4fa9-b3c1-ebaeaf584a96" providerId="ADAL" clId="{15E706AB-7B7B-684D-B202-EC0B354F8216}" dt="2022-06-05T09:27:08.073" v="2808" actId="478"/>
          <ac:picMkLst>
            <pc:docMk/>
            <pc:sldMk cId="410843908" sldId="285"/>
            <ac:picMk id="4" creationId="{7A613C31-652A-BEE8-F6EC-90D2BC68DB01}"/>
          </ac:picMkLst>
        </pc:picChg>
        <pc:picChg chg="add mod ord">
          <ac:chgData name="Francesco Serafini" userId="2491bc55-af7c-4fa9-b3c1-ebaeaf584a96" providerId="ADAL" clId="{15E706AB-7B7B-684D-B202-EC0B354F8216}" dt="2022-06-05T09:38:13.006" v="2862" actId="1076"/>
          <ac:picMkLst>
            <pc:docMk/>
            <pc:sldMk cId="410843908" sldId="285"/>
            <ac:picMk id="5" creationId="{375858F6-FE55-C2DE-5AF5-B359D34CBE3E}"/>
          </ac:picMkLst>
        </pc:picChg>
        <pc:picChg chg="del">
          <ac:chgData name="Francesco Serafini" userId="2491bc55-af7c-4fa9-b3c1-ebaeaf584a96" providerId="ADAL" clId="{15E706AB-7B7B-684D-B202-EC0B354F8216}" dt="2022-06-05T09:27:08.073" v="2808" actId="478"/>
          <ac:picMkLst>
            <pc:docMk/>
            <pc:sldMk cId="410843908" sldId="285"/>
            <ac:picMk id="7" creationId="{7EDC6DD2-0B72-92CA-9B01-5A054DCEDED1}"/>
          </ac:picMkLst>
        </pc:picChg>
        <pc:picChg chg="add mod">
          <ac:chgData name="Francesco Serafini" userId="2491bc55-af7c-4fa9-b3c1-ebaeaf584a96" providerId="ADAL" clId="{15E706AB-7B7B-684D-B202-EC0B354F8216}" dt="2022-06-05T09:38:13.006" v="2862" actId="1076"/>
          <ac:picMkLst>
            <pc:docMk/>
            <pc:sldMk cId="410843908" sldId="285"/>
            <ac:picMk id="9" creationId="{55293CCB-D8DA-5F76-6B9F-3536AB7FC052}"/>
          </ac:picMkLst>
        </pc:picChg>
      </pc:sldChg>
      <pc:sldChg chg="add del">
        <pc:chgData name="Francesco Serafini" userId="2491bc55-af7c-4fa9-b3c1-ebaeaf584a96" providerId="ADAL" clId="{15E706AB-7B7B-684D-B202-EC0B354F8216}" dt="2022-06-05T09:04:31.014" v="2390"/>
        <pc:sldMkLst>
          <pc:docMk/>
          <pc:sldMk cId="2658486877" sldId="28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C2B66-CFF1-5841-9935-1139E7620998}" type="datetimeFigureOut">
              <a:rPr lang="it-IT" smtClean="0"/>
              <a:t>07/06/22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91657-C6CE-204C-A44D-6FE11EEB388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961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C91657-C6CE-204C-A44D-6FE11EEB388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723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noProof="0" dirty="0"/>
              <a:t>Il presente disciplinare entrerà in vigore una volta completata la relativa piattaforma informatica di gestione </a:t>
            </a:r>
          </a:p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C91657-C6CE-204C-A44D-6FE11EEB388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6418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Oltre alle attività di routine (</a:t>
            </a:r>
            <a:r>
              <a:rPr lang="it-IT" dirty="0" err="1"/>
              <a:t>sussidi..presenze..ticketing</a:t>
            </a:r>
            <a:r>
              <a:rPr lang="it-IT" dirty="0"/>
              <a:t>)…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C91657-C6CE-204C-A44D-6FE11EEB3883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7922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C35B8-2B59-40E5-91C1-2F2E6C502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50E075-ACE0-4B1F-B788-036EF8C6D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93E79-2915-4C48-AC0C-FD5E4B7B1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707BC-8854-4012-9A9D-3B6C4C2B6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D1461-8537-430D-A4B5-89926B71B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55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52E0A-B1C9-4968-AE6E-23C71327D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A46F86-AF17-40B7-96CD-4C787CDB8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91DB5-0700-4935-8557-1BCB4D3B2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6A94E-3398-4505-B887-C411DD7F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F3F8F-2627-4787-A65F-B774BD3DC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08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989E50-F21B-489C-8D76-522BC7DD0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3EAB8A-3648-46C5-B39C-F4D13B296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F1E13-7A34-4A0A-9BFC-0B981126E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B3102-7D4C-4A78-9763-B8264C8DE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C55FF-32BB-4D2D-A284-70DC61171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41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ECAE4-3FA0-4682-AD0E-2ECE03937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95396-FE46-4A50-883B-AA7E55B33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89EF2-8F60-41F6-AF2D-E87BAF11B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630EE-F6FB-4F5F-B91F-916FAD38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CE213-1C38-446D-9F51-06B80CADB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5A400-FDB2-4AF2-A84A-63F223280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424A4-0DDD-4155-BE1D-86AC37A2C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E205C-E2B3-4C04-9BF7-8CF6879DA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5D015-432F-47FC-BE33-CBAD70A8F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28132-68A5-4571-93B2-4483A768D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3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A7240-67F9-4022-8DF4-2E6A3E448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5F686-6D2C-4DA3-8D50-8CDE7FF169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355395-3A12-4B1E-9757-C7401FF6D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F9759-8E4B-4F8C-AF57-C0FACD29B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3218C-D95A-4710-92FF-57A9FD333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77C80C-28CA-4AE9-9B98-5C487E066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8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E343C-6613-4360-815F-24507ED9D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7A917-9661-4BDA-B910-7DAEC94AB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AD686-0AB3-45C2-BD00-63AAAF5FE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F1304-836A-4382-BED8-5765BE044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39434B-9465-4A50-AE37-53B4D61036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CE96FF-7468-4EE2-894A-FE2BF247E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E5FCD1-6E30-428F-9DDF-6EB09F671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E3430A-5846-4EAD-AF6F-9BA1D6811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760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83C5D-C16B-431B-96C7-E051A02A5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9C713-B2D5-471F-B659-FAC33A179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8E0A0-66F2-4EF3-904B-38E0E8C12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F24287-0AFC-4698-BE45-F2F11C762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5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DCD505-C3C2-4409-AA78-B7AC598B2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C0ADFE-186B-499D-B9A7-4A00E33D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DC075-BB08-432D-AAE7-4D9FC654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9FC3B-7BF1-46AB-8EF3-E703610A6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9B575-2910-461B-9790-F04F76EC8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A04D7-97B7-4DC5-A3AF-8B63B903E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172F78-B3E8-4ABC-9755-11AEA3717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9EA513-7919-4BAD-9490-CDC20D3A1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E8C9A-923F-4805-AB3A-32770195C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7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9D150-ECE3-4DC6-9074-8597F6B27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CF4D84-437D-40A5-9818-94A712B082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C118D1-B715-40F4-82AB-D7F97000D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B4196-639C-4F74-8365-A2B0B9ACF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74BF4F-94CC-403D-A31F-D5BF77042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1176E-3B1A-421A-BBBE-89064A396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1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A02818-89DC-4B0A-8DA4-C15443112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FCD68-ED91-4F91-8458-6B1275E4E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EBCD7-93BC-4DDD-9269-CDC20EA55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6/7/22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9C25F-2368-412E-9A05-E97E7C352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DDF2-1FD8-4265-85B5-452101CB74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6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7" Type="http://schemas.openxmlformats.org/officeDocument/2006/relationships/image" Target="../media/image2.jpe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svg"/><Relationship Id="rId5" Type="http://schemas.openxmlformats.org/officeDocument/2006/relationships/image" Target="../media/image34.sv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svg"/><Relationship Id="rId7" Type="http://schemas.openxmlformats.org/officeDocument/2006/relationships/image" Target="../media/image41.sv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svg"/><Relationship Id="rId10" Type="http://schemas.openxmlformats.org/officeDocument/2006/relationships/image" Target="../media/image2.jpeg"/><Relationship Id="rId4" Type="http://schemas.openxmlformats.org/officeDocument/2006/relationships/image" Target="../media/image38.png"/><Relationship Id="rId9" Type="http://schemas.openxmlformats.org/officeDocument/2006/relationships/image" Target="../media/image43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svg"/><Relationship Id="rId10" Type="http://schemas.openxmlformats.org/officeDocument/2006/relationships/image" Target="../media/image10.sv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svg"/><Relationship Id="rId10" Type="http://schemas.openxmlformats.org/officeDocument/2006/relationships/image" Target="../media/image10.sv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sv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47.svg"/><Relationship Id="rId4" Type="http://schemas.openxmlformats.org/officeDocument/2006/relationships/image" Target="../media/image4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sv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svg"/><Relationship Id="rId4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svg"/><Relationship Id="rId10" Type="http://schemas.openxmlformats.org/officeDocument/2006/relationships/image" Target="../media/image10.sv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svg"/><Relationship Id="rId10" Type="http://schemas.openxmlformats.org/officeDocument/2006/relationships/image" Target="../media/image10.sv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svg"/><Relationship Id="rId10" Type="http://schemas.openxmlformats.org/officeDocument/2006/relationships/image" Target="../media/image10.sv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svg"/><Relationship Id="rId10" Type="http://schemas.openxmlformats.org/officeDocument/2006/relationships/image" Target="../media/image10.sv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svg"/><Relationship Id="rId11" Type="http://schemas.openxmlformats.org/officeDocument/2006/relationships/image" Target="../media/image2.jpe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svg"/><Relationship Id="rId9" Type="http://schemas.openxmlformats.org/officeDocument/2006/relationships/image" Target="../media/image2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66E62C-88FB-557F-C954-E1A2E94727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4124" y="1866901"/>
            <a:ext cx="5510426" cy="2096412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it-IT" sz="4400" b="1" dirty="0">
                <a:solidFill>
                  <a:srgbClr val="44546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AREA DEL PERSONALE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94EF8B4-4091-9807-770F-2401E6271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5046" y="4392216"/>
            <a:ext cx="4638612" cy="1718874"/>
          </a:xfrm>
        </p:spPr>
        <p:txBody>
          <a:bodyPr anchor="t">
            <a:normAutofit/>
          </a:bodyPr>
          <a:lstStyle/>
          <a:p>
            <a:r>
              <a:rPr lang="it-IT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Direzione Sistemi Informativi </a:t>
            </a:r>
          </a:p>
          <a:p>
            <a:r>
              <a:rPr lang="it-IT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Torino, 7-9 giugno 2022</a:t>
            </a:r>
          </a:p>
          <a:p>
            <a:endParaRPr lang="it-IT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1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Francesco Serafini</a:t>
            </a:r>
          </a:p>
        </p:txBody>
      </p:sp>
      <p:pic>
        <p:nvPicPr>
          <p:cNvPr id="1026" name="Picture 2" descr="Disegno da colorare: la mole - Nostrofiglio.it">
            <a:extLst>
              <a:ext uri="{FF2B5EF4-FFF2-40B4-BE49-F238E27FC236}">
                <a16:creationId xmlns:a16="http://schemas.microsoft.com/office/drawing/2014/main" id="{380D61F3-C911-811E-F404-5C2A7AE54A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1" r="19570" b="3"/>
          <a:stretch/>
        </p:blipFill>
        <p:spPr bwMode="auto">
          <a:xfrm>
            <a:off x="308936" y="2408613"/>
            <a:ext cx="3223404" cy="422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BA7BCA3E-9526-A993-366C-FCBD9238F969}"/>
              </a:ext>
            </a:extLst>
          </p:cNvPr>
          <p:cNvSpPr txBox="1"/>
          <p:nvPr/>
        </p:nvSpPr>
        <p:spPr>
          <a:xfrm>
            <a:off x="12560060" y="21652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 descr="L'INFN CAMBIA LOGO">
            <a:extLst>
              <a:ext uri="{FF2B5EF4-FFF2-40B4-BE49-F238E27FC236}">
                <a16:creationId xmlns:a16="http://schemas.microsoft.com/office/drawing/2014/main" id="{1CB361FA-A084-140F-DC2F-7174A5B7C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119" y="126527"/>
            <a:ext cx="3765048" cy="208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249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>
            <a:extLst>
              <a:ext uri="{FF2B5EF4-FFF2-40B4-BE49-F238E27FC236}">
                <a16:creationId xmlns:a16="http://schemas.microsoft.com/office/drawing/2014/main" id="{AA8201F6-06E2-EECB-17E9-F9F90ECB5D0E}"/>
              </a:ext>
            </a:extLst>
          </p:cNvPr>
          <p:cNvSpPr txBox="1">
            <a:spLocks/>
          </p:cNvSpPr>
          <p:nvPr/>
        </p:nvSpPr>
        <p:spPr>
          <a:xfrm>
            <a:off x="153366" y="174800"/>
            <a:ext cx="9634011" cy="72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Sviluppo Gestione Concorsi - Timeline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6708A84-F5B0-4416-97EC-FBF01B581E77}"/>
              </a:ext>
            </a:extLst>
          </p:cNvPr>
          <p:cNvSpPr/>
          <p:nvPr/>
        </p:nvSpPr>
        <p:spPr>
          <a:xfrm>
            <a:off x="2329642" y="1109268"/>
            <a:ext cx="1584000" cy="252663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GEN</a:t>
            </a:r>
            <a:endParaRPr lang="it-IT" b="1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EC6B47E-374A-4FD3-9D9E-27E0A77FC64F}"/>
              </a:ext>
            </a:extLst>
          </p:cNvPr>
          <p:cNvSpPr/>
          <p:nvPr/>
        </p:nvSpPr>
        <p:spPr>
          <a:xfrm>
            <a:off x="3969984" y="1109268"/>
            <a:ext cx="1584000" cy="252663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FEB</a:t>
            </a:r>
            <a:endParaRPr lang="it-IT" b="1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D3200F8-BC6E-4B6A-946F-C9E36FC3A460}"/>
              </a:ext>
            </a:extLst>
          </p:cNvPr>
          <p:cNvSpPr/>
          <p:nvPr/>
        </p:nvSpPr>
        <p:spPr>
          <a:xfrm>
            <a:off x="5610326" y="1109268"/>
            <a:ext cx="1584000" cy="252663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MAR</a:t>
            </a:r>
            <a:endParaRPr lang="it-IT" b="1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4F9A25A-1C84-4148-88A1-DB3D39FA7698}"/>
              </a:ext>
            </a:extLst>
          </p:cNvPr>
          <p:cNvSpPr/>
          <p:nvPr/>
        </p:nvSpPr>
        <p:spPr>
          <a:xfrm>
            <a:off x="7250668" y="1109268"/>
            <a:ext cx="1584000" cy="252663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APR</a:t>
            </a:r>
            <a:endParaRPr lang="it-IT" b="1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E910A7A-3B0D-4324-8E77-5F6EDB79BA95}"/>
              </a:ext>
            </a:extLst>
          </p:cNvPr>
          <p:cNvSpPr/>
          <p:nvPr/>
        </p:nvSpPr>
        <p:spPr>
          <a:xfrm>
            <a:off x="8891010" y="1109268"/>
            <a:ext cx="1584000" cy="252663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MAG</a:t>
            </a:r>
            <a:endParaRPr lang="it-IT" b="1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B4C615D-11AC-4132-B54B-D69D92F511A7}"/>
              </a:ext>
            </a:extLst>
          </p:cNvPr>
          <p:cNvSpPr/>
          <p:nvPr/>
        </p:nvSpPr>
        <p:spPr>
          <a:xfrm>
            <a:off x="10531352" y="1109268"/>
            <a:ext cx="1584000" cy="252663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GIU</a:t>
            </a:r>
            <a:endParaRPr lang="it-IT" b="1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91829EA-5F38-4C97-AB34-CEA1DF5D8E92}"/>
              </a:ext>
            </a:extLst>
          </p:cNvPr>
          <p:cNvSpPr/>
          <p:nvPr/>
        </p:nvSpPr>
        <p:spPr>
          <a:xfrm>
            <a:off x="1510973" y="1109268"/>
            <a:ext cx="762327" cy="252663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2021</a:t>
            </a:r>
            <a:endParaRPr lang="it-IT" b="1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3B145838-03AB-4B0A-837D-D46F23026859}"/>
              </a:ext>
            </a:extLst>
          </p:cNvPr>
          <p:cNvSpPr/>
          <p:nvPr/>
        </p:nvSpPr>
        <p:spPr>
          <a:xfrm>
            <a:off x="1687097" y="1439886"/>
            <a:ext cx="1584000" cy="216000"/>
          </a:xfrm>
          <a:prstGeom prst="roundRect">
            <a:avLst/>
          </a:prstGeom>
          <a:solidFill>
            <a:srgbClr val="4497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bg1"/>
                </a:solidFill>
              </a:rPr>
              <a:t>Analisi requisiti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193BFB2C-4BB6-4F8D-9964-0F7BC4E9D81D}"/>
              </a:ext>
            </a:extLst>
          </p:cNvPr>
          <p:cNvSpPr/>
          <p:nvPr/>
        </p:nvSpPr>
        <p:spPr>
          <a:xfrm>
            <a:off x="3388002" y="2444378"/>
            <a:ext cx="4022498" cy="406500"/>
          </a:xfrm>
          <a:prstGeom prst="roundRect">
            <a:avLst/>
          </a:prstGeom>
          <a:solidFill>
            <a:srgbClr val="4497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bg1"/>
                </a:solidFill>
              </a:rPr>
              <a:t>Back-End 1° parte: Borse, Reclutamento (1) &amp; </a:t>
            </a:r>
            <a:br>
              <a:rPr lang="it-IT" sz="1200" b="1">
                <a:solidFill>
                  <a:schemeClr val="bg1"/>
                </a:solidFill>
              </a:rPr>
            </a:br>
            <a:r>
              <a:rPr lang="it-IT" sz="1200" b="1">
                <a:solidFill>
                  <a:schemeClr val="accent4"/>
                </a:solidFill>
              </a:rPr>
              <a:t>Interazioni con Fondi del personale 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1026F918-5A96-4475-8614-F325CB79BA51}"/>
              </a:ext>
            </a:extLst>
          </p:cNvPr>
          <p:cNvSpPr/>
          <p:nvPr/>
        </p:nvSpPr>
        <p:spPr>
          <a:xfrm>
            <a:off x="6677247" y="3254047"/>
            <a:ext cx="2213763" cy="406500"/>
          </a:xfrm>
          <a:prstGeom prst="roundRect">
            <a:avLst/>
          </a:prstGeom>
          <a:solidFill>
            <a:srgbClr val="4497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bg1"/>
                </a:solidFill>
              </a:rPr>
              <a:t>Back-End 2° parte: Assegni, Reclutamento (2)</a:t>
            </a:r>
            <a:endParaRPr lang="it-IT" sz="1200" b="1">
              <a:solidFill>
                <a:schemeClr val="accent4"/>
              </a:solidFill>
            </a:endParaRP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D045B20F-52C8-450B-A235-49B06A4EB851}"/>
              </a:ext>
            </a:extLst>
          </p:cNvPr>
          <p:cNvSpPr/>
          <p:nvPr/>
        </p:nvSpPr>
        <p:spPr>
          <a:xfrm>
            <a:off x="4730750" y="4220175"/>
            <a:ext cx="5093994" cy="281240"/>
          </a:xfrm>
          <a:prstGeom prst="roundRect">
            <a:avLst/>
          </a:prstGeom>
          <a:solidFill>
            <a:srgbClr val="76B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bg1"/>
                </a:solidFill>
              </a:rPr>
              <a:t>Sviluppo front-end (ditta esterna)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87BDD32A-B167-4A46-B825-5BC5BE0BDB3E}"/>
              </a:ext>
            </a:extLst>
          </p:cNvPr>
          <p:cNvSpPr/>
          <p:nvPr/>
        </p:nvSpPr>
        <p:spPr>
          <a:xfrm>
            <a:off x="8942768" y="3958805"/>
            <a:ext cx="1225294" cy="216000"/>
          </a:xfrm>
          <a:prstGeom prst="roundRect">
            <a:avLst/>
          </a:prstGeom>
          <a:solidFill>
            <a:srgbClr val="4497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bg1"/>
                </a:solidFill>
              </a:rPr>
              <a:t>Testing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2CD53E70-43D9-4CDD-8519-15A83A8ABB12}"/>
              </a:ext>
            </a:extLst>
          </p:cNvPr>
          <p:cNvSpPr/>
          <p:nvPr/>
        </p:nvSpPr>
        <p:spPr>
          <a:xfrm>
            <a:off x="10211794" y="3966607"/>
            <a:ext cx="806450" cy="216000"/>
          </a:xfrm>
          <a:prstGeom prst="roundRect">
            <a:avLst/>
          </a:prstGeom>
          <a:solidFill>
            <a:srgbClr val="4497B7"/>
          </a:solidFill>
          <a:ln>
            <a:solidFill>
              <a:srgbClr val="182C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bg1"/>
                </a:solidFill>
              </a:rPr>
              <a:t>Go Live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495907A0-BDD1-4E57-82C6-E75D41B0BD9E}"/>
              </a:ext>
            </a:extLst>
          </p:cNvPr>
          <p:cNvSpPr/>
          <p:nvPr/>
        </p:nvSpPr>
        <p:spPr>
          <a:xfrm>
            <a:off x="153366" y="1463078"/>
            <a:ext cx="1047600" cy="3070800"/>
          </a:xfrm>
          <a:prstGeom prst="roundRect">
            <a:avLst/>
          </a:prstGeom>
          <a:solidFill>
            <a:srgbClr val="182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bg1"/>
                </a:solidFill>
              </a:rPr>
              <a:t>Sviluppo Concorsi </a:t>
            </a:r>
          </a:p>
          <a:p>
            <a:pPr algn="ctr"/>
            <a:r>
              <a:rPr lang="it-IT" sz="1200" b="1">
                <a:solidFill>
                  <a:schemeClr val="bg1"/>
                </a:solidFill>
              </a:rPr>
              <a:t>-</a:t>
            </a:r>
            <a:br>
              <a:rPr lang="it-IT" sz="1200" b="1">
                <a:solidFill>
                  <a:schemeClr val="bg1"/>
                </a:solidFill>
              </a:rPr>
            </a:br>
            <a:r>
              <a:rPr lang="it-IT" sz="1200" b="1">
                <a:solidFill>
                  <a:schemeClr val="bg1"/>
                </a:solidFill>
              </a:rPr>
              <a:t> Piano Originale 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BF2D2D08-B9C0-40F7-B1FB-F7DC3C1B2875}"/>
              </a:ext>
            </a:extLst>
          </p:cNvPr>
          <p:cNvSpPr/>
          <p:nvPr/>
        </p:nvSpPr>
        <p:spPr>
          <a:xfrm>
            <a:off x="4176455" y="1859200"/>
            <a:ext cx="891195" cy="52158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tx2"/>
                </a:solidFill>
              </a:rPr>
              <a:t>Fondi del personale</a:t>
            </a:r>
          </a:p>
        </p:txBody>
      </p:sp>
      <p:cxnSp>
        <p:nvCxnSpPr>
          <p:cNvPr id="3" name="Connector: Elbow 2">
            <a:extLst>
              <a:ext uri="{FF2B5EF4-FFF2-40B4-BE49-F238E27FC236}">
                <a16:creationId xmlns:a16="http://schemas.microsoft.com/office/drawing/2014/main" id="{654D221C-C4E6-4EBA-9C89-C86F59FF119E}"/>
              </a:ext>
            </a:extLst>
          </p:cNvPr>
          <p:cNvCxnSpPr>
            <a:stCxn id="58" idx="1"/>
            <a:endCxn id="51" idx="2"/>
          </p:cNvCxnSpPr>
          <p:nvPr/>
        </p:nvCxnSpPr>
        <p:spPr>
          <a:xfrm rot="10800000" flipH="1" flipV="1">
            <a:off x="4176455" y="2119994"/>
            <a:ext cx="1222796" cy="730883"/>
          </a:xfrm>
          <a:prstGeom prst="bentConnector4">
            <a:avLst>
              <a:gd name="adj1" fmla="val -83174"/>
              <a:gd name="adj2" fmla="val 131277"/>
            </a:avLst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A5C56504-AE1F-4B65-B505-2A0E4C30055E}"/>
              </a:ext>
            </a:extLst>
          </p:cNvPr>
          <p:cNvSpPr/>
          <p:nvPr/>
        </p:nvSpPr>
        <p:spPr>
          <a:xfrm>
            <a:off x="3570477" y="2967777"/>
            <a:ext cx="1584000" cy="216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rgbClr val="C00000"/>
                </a:solidFill>
              </a:rPr>
              <a:t>Dipendenza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7C14928-B6E4-45B8-B2DE-111C48D4D7F9}"/>
              </a:ext>
            </a:extLst>
          </p:cNvPr>
          <p:cNvCxnSpPr>
            <a:cxnSpLocks/>
          </p:cNvCxnSpPr>
          <p:nvPr/>
        </p:nvCxnSpPr>
        <p:spPr>
          <a:xfrm>
            <a:off x="1149021" y="4801078"/>
            <a:ext cx="10944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55A6AB03-6C4C-4A26-A04C-64AECDE7701F}"/>
              </a:ext>
            </a:extLst>
          </p:cNvPr>
          <p:cNvSpPr/>
          <p:nvPr/>
        </p:nvSpPr>
        <p:spPr>
          <a:xfrm>
            <a:off x="153366" y="4940725"/>
            <a:ext cx="1047600" cy="1266397"/>
          </a:xfrm>
          <a:prstGeom prst="round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b="1">
              <a:solidFill>
                <a:schemeClr val="bg1"/>
              </a:solidFill>
            </a:endParaRP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03B0BF2F-4A76-4102-ABC3-58FB8BF3738B}"/>
              </a:ext>
            </a:extLst>
          </p:cNvPr>
          <p:cNvSpPr/>
          <p:nvPr/>
        </p:nvSpPr>
        <p:spPr>
          <a:xfrm>
            <a:off x="7503013" y="5046185"/>
            <a:ext cx="2392057" cy="2857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b="1">
                <a:solidFill>
                  <a:schemeClr val="tx2"/>
                </a:solidFill>
              </a:rPr>
              <a:t>Refactor benefici assistenziali</a:t>
            </a: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FCBA5914-D4E3-425E-B187-E9220DA4A889}"/>
              </a:ext>
            </a:extLst>
          </p:cNvPr>
          <p:cNvSpPr/>
          <p:nvPr/>
        </p:nvSpPr>
        <p:spPr>
          <a:xfrm>
            <a:off x="7959574" y="5440926"/>
            <a:ext cx="1127544" cy="40310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b="1">
                <a:solidFill>
                  <a:schemeClr val="tx2"/>
                </a:solidFill>
              </a:rPr>
              <a:t>Reclutamento per Ucraina</a:t>
            </a: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1A7F511E-BA4E-400E-8DF8-FE032629ACD8}"/>
              </a:ext>
            </a:extLst>
          </p:cNvPr>
          <p:cNvSpPr/>
          <p:nvPr/>
        </p:nvSpPr>
        <p:spPr>
          <a:xfrm>
            <a:off x="5067650" y="5046185"/>
            <a:ext cx="960736" cy="403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b="1">
                <a:solidFill>
                  <a:schemeClr val="tx2"/>
                </a:solidFill>
              </a:rPr>
              <a:t>Ribaltamento costi stipendi</a:t>
            </a:r>
          </a:p>
        </p:txBody>
      </p:sp>
      <p:sp>
        <p:nvSpPr>
          <p:cNvPr id="89" name="Arrow: Pentagon 88">
            <a:extLst>
              <a:ext uri="{FF2B5EF4-FFF2-40B4-BE49-F238E27FC236}">
                <a16:creationId xmlns:a16="http://schemas.microsoft.com/office/drawing/2014/main" id="{FF7993CF-229D-4D09-900D-EF6657D4C5BA}"/>
              </a:ext>
            </a:extLst>
          </p:cNvPr>
          <p:cNvSpPr/>
          <p:nvPr/>
        </p:nvSpPr>
        <p:spPr>
          <a:xfrm>
            <a:off x="7503013" y="5931441"/>
            <a:ext cx="4491061" cy="285750"/>
          </a:xfrm>
          <a:prstGeom prst="homePlate">
            <a:avLst/>
          </a:prstGeom>
          <a:pattFill prst="lt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b="1">
                <a:solidFill>
                  <a:schemeClr val="tx2"/>
                </a:solidFill>
              </a:rPr>
              <a:t>Stipendiale (-1 FTE)</a:t>
            </a:r>
          </a:p>
        </p:txBody>
      </p:sp>
      <p:pic>
        <p:nvPicPr>
          <p:cNvPr id="90" name="Graphic 89" descr="Checkmark with solid fill">
            <a:extLst>
              <a:ext uri="{FF2B5EF4-FFF2-40B4-BE49-F238E27FC236}">
                <a16:creationId xmlns:a16="http://schemas.microsoft.com/office/drawing/2014/main" id="{32C09598-340A-4155-917B-C956C8909C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18036" y="5281342"/>
            <a:ext cx="229237" cy="229237"/>
          </a:xfrm>
          <a:prstGeom prst="rect">
            <a:avLst/>
          </a:prstGeom>
        </p:spPr>
      </p:pic>
      <p:pic>
        <p:nvPicPr>
          <p:cNvPr id="91" name="Graphic 90" descr="Checkmark with solid fill">
            <a:extLst>
              <a:ext uri="{FF2B5EF4-FFF2-40B4-BE49-F238E27FC236}">
                <a16:creationId xmlns:a16="http://schemas.microsoft.com/office/drawing/2014/main" id="{5AFD2937-03E6-4B7B-A1A2-AABA36DCF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48543" y="5169819"/>
            <a:ext cx="229237" cy="229237"/>
          </a:xfrm>
          <a:prstGeom prst="rect">
            <a:avLst/>
          </a:prstGeom>
        </p:spPr>
      </p:pic>
      <p:pic>
        <p:nvPicPr>
          <p:cNvPr id="93" name="Graphic 92" descr="Checkmark with solid fill">
            <a:extLst>
              <a:ext uri="{FF2B5EF4-FFF2-40B4-BE49-F238E27FC236}">
                <a16:creationId xmlns:a16="http://schemas.microsoft.com/office/drawing/2014/main" id="{B5A4AF2E-8C6B-446F-B573-ACF2C4F1E9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42768" y="5663779"/>
            <a:ext cx="229237" cy="229237"/>
          </a:xfrm>
          <a:prstGeom prst="rect">
            <a:avLst/>
          </a:prstGeom>
        </p:spPr>
      </p:pic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73D00C8B-32A1-404F-B642-217176793D0F}"/>
              </a:ext>
            </a:extLst>
          </p:cNvPr>
          <p:cNvSpPr/>
          <p:nvPr/>
        </p:nvSpPr>
        <p:spPr>
          <a:xfrm>
            <a:off x="11065200" y="6029857"/>
            <a:ext cx="791547" cy="216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accent2"/>
                </a:solidFill>
              </a:rPr>
              <a:t>In corso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DA0B033D-2FD8-436B-A186-E49AB9C030A6}"/>
              </a:ext>
            </a:extLst>
          </p:cNvPr>
          <p:cNvCxnSpPr>
            <a:cxnSpLocks/>
          </p:cNvCxnSpPr>
          <p:nvPr/>
        </p:nvCxnSpPr>
        <p:spPr>
          <a:xfrm>
            <a:off x="1149021" y="6294040"/>
            <a:ext cx="10944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: Rounded Corners 85">
            <a:extLst>
              <a:ext uri="{FF2B5EF4-FFF2-40B4-BE49-F238E27FC236}">
                <a16:creationId xmlns:a16="http://schemas.microsoft.com/office/drawing/2014/main" id="{EEEE70F4-6E3D-E291-FE41-8CE505A3BA92}"/>
              </a:ext>
            </a:extLst>
          </p:cNvPr>
          <p:cNvSpPr/>
          <p:nvPr/>
        </p:nvSpPr>
        <p:spPr>
          <a:xfrm>
            <a:off x="4332222" y="5556910"/>
            <a:ext cx="2370067" cy="2857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b="1">
                <a:solidFill>
                  <a:schemeClr val="tx2"/>
                </a:solidFill>
              </a:rPr>
              <a:t>Reclutamento bandi regione Toscana</a:t>
            </a:r>
          </a:p>
        </p:txBody>
      </p:sp>
      <p:pic>
        <p:nvPicPr>
          <p:cNvPr id="33" name="Graphic 32" descr="Checkmark with solid fill">
            <a:extLst>
              <a:ext uri="{FF2B5EF4-FFF2-40B4-BE49-F238E27FC236}">
                <a16:creationId xmlns:a16="http://schemas.microsoft.com/office/drawing/2014/main" id="{F87713A2-7F54-B6B8-977D-3930AB4111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33654" y="5690272"/>
            <a:ext cx="229237" cy="229237"/>
          </a:xfrm>
          <a:prstGeom prst="rect">
            <a:avLst/>
          </a:prstGeom>
        </p:spPr>
      </p:pic>
      <p:pic>
        <p:nvPicPr>
          <p:cNvPr id="34" name="Picture 2" descr="L'INFN CAMBIA LOGO">
            <a:extLst>
              <a:ext uri="{FF2B5EF4-FFF2-40B4-BE49-F238E27FC236}">
                <a16:creationId xmlns:a16="http://schemas.microsoft.com/office/drawing/2014/main" id="{5F065D24-B638-4BCC-A208-E0DE8BC8D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5986" y="6403676"/>
            <a:ext cx="733569" cy="407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Graphic 34" descr="Checkmark with solid fill">
            <a:extLst>
              <a:ext uri="{FF2B5EF4-FFF2-40B4-BE49-F238E27FC236}">
                <a16:creationId xmlns:a16="http://schemas.microsoft.com/office/drawing/2014/main" id="{C87DB485-23AB-4BB4-94B2-73DCF4AD1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0581" y="248308"/>
            <a:ext cx="229237" cy="229237"/>
          </a:xfrm>
          <a:prstGeom prst="rect">
            <a:avLst/>
          </a:prstGeom>
        </p:spPr>
      </p:pic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2F974EF0-53FE-43A4-AF6D-E07DC23E35B6}"/>
              </a:ext>
            </a:extLst>
          </p:cNvPr>
          <p:cNvSpPr/>
          <p:nvPr/>
        </p:nvSpPr>
        <p:spPr>
          <a:xfrm>
            <a:off x="11203851" y="254926"/>
            <a:ext cx="847332" cy="216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it-IT" sz="1100" b="1">
                <a:solidFill>
                  <a:schemeClr val="tx2"/>
                </a:solidFill>
              </a:rPr>
              <a:t>Completato</a:t>
            </a:r>
          </a:p>
        </p:txBody>
      </p:sp>
      <p:pic>
        <p:nvPicPr>
          <p:cNvPr id="4" name="Graphic 3" descr="Priorities outline">
            <a:extLst>
              <a:ext uri="{FF2B5EF4-FFF2-40B4-BE49-F238E27FC236}">
                <a16:creationId xmlns:a16="http://schemas.microsoft.com/office/drawing/2014/main" id="{A695A9E2-1374-0AF1-6814-2DCE49650D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0098" y="5093956"/>
            <a:ext cx="434136" cy="34697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0E8818C-FC5B-6A7A-AAA2-230059867899}"/>
              </a:ext>
            </a:extLst>
          </p:cNvPr>
          <p:cNvSpPr txBox="1"/>
          <p:nvPr/>
        </p:nvSpPr>
        <p:spPr>
          <a:xfrm>
            <a:off x="237590" y="5510579"/>
            <a:ext cx="879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T" sz="1200" b="1">
                <a:solidFill>
                  <a:schemeClr val="bg1"/>
                </a:solidFill>
              </a:rPr>
              <a:t>Nuove</a:t>
            </a:r>
            <a:br>
              <a:rPr lang="en-IT" sz="1200" b="1">
                <a:solidFill>
                  <a:schemeClr val="bg1"/>
                </a:solidFill>
              </a:rPr>
            </a:br>
            <a:r>
              <a:rPr lang="en-IT" sz="1200" b="1">
                <a:solidFill>
                  <a:schemeClr val="bg1"/>
                </a:solidFill>
              </a:rPr>
              <a:t>priorità</a:t>
            </a:r>
          </a:p>
        </p:txBody>
      </p:sp>
    </p:spTree>
    <p:extLst>
      <p:ext uri="{BB962C8B-B14F-4D97-AF65-F5344CB8AC3E}">
        <p14:creationId xmlns:p14="http://schemas.microsoft.com/office/powerpoint/2010/main" val="318342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3" grpId="0" animBg="1"/>
      <p:bldP spid="54" grpId="0" animBg="1"/>
      <p:bldP spid="55" grpId="0" animBg="1"/>
      <p:bldP spid="56" grpId="0" animBg="1"/>
      <p:bldP spid="58" grpId="0" animBg="1"/>
      <p:bldP spid="77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4" grpId="0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>
            <a:extLst>
              <a:ext uri="{FF2B5EF4-FFF2-40B4-BE49-F238E27FC236}">
                <a16:creationId xmlns:a16="http://schemas.microsoft.com/office/drawing/2014/main" id="{AA8201F6-06E2-EECB-17E9-F9F90ECB5D0E}"/>
              </a:ext>
            </a:extLst>
          </p:cNvPr>
          <p:cNvSpPr txBox="1">
            <a:spLocks/>
          </p:cNvSpPr>
          <p:nvPr/>
        </p:nvSpPr>
        <p:spPr>
          <a:xfrm>
            <a:off x="153366" y="174800"/>
            <a:ext cx="9634011" cy="72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Sviluppo Gestione Concorsi - Timeline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6708A84-F5B0-4416-97EC-FBF01B581E77}"/>
              </a:ext>
            </a:extLst>
          </p:cNvPr>
          <p:cNvSpPr/>
          <p:nvPr/>
        </p:nvSpPr>
        <p:spPr>
          <a:xfrm>
            <a:off x="2329642" y="1109268"/>
            <a:ext cx="1584000" cy="252663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GEN</a:t>
            </a:r>
            <a:endParaRPr lang="it-IT" b="1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EC6B47E-374A-4FD3-9D9E-27E0A77FC64F}"/>
              </a:ext>
            </a:extLst>
          </p:cNvPr>
          <p:cNvSpPr/>
          <p:nvPr/>
        </p:nvSpPr>
        <p:spPr>
          <a:xfrm>
            <a:off x="3969984" y="1109268"/>
            <a:ext cx="1584000" cy="252663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FEB</a:t>
            </a:r>
            <a:endParaRPr lang="it-IT" b="1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D3200F8-BC6E-4B6A-946F-C9E36FC3A460}"/>
              </a:ext>
            </a:extLst>
          </p:cNvPr>
          <p:cNvSpPr/>
          <p:nvPr/>
        </p:nvSpPr>
        <p:spPr>
          <a:xfrm>
            <a:off x="5610326" y="1109268"/>
            <a:ext cx="1584000" cy="252663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MAR</a:t>
            </a:r>
            <a:endParaRPr lang="it-IT" b="1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4F9A25A-1C84-4148-88A1-DB3D39FA7698}"/>
              </a:ext>
            </a:extLst>
          </p:cNvPr>
          <p:cNvSpPr/>
          <p:nvPr/>
        </p:nvSpPr>
        <p:spPr>
          <a:xfrm>
            <a:off x="7250668" y="1109268"/>
            <a:ext cx="1584000" cy="252663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APR</a:t>
            </a:r>
            <a:endParaRPr lang="it-IT" b="1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E910A7A-3B0D-4324-8E77-5F6EDB79BA95}"/>
              </a:ext>
            </a:extLst>
          </p:cNvPr>
          <p:cNvSpPr/>
          <p:nvPr/>
        </p:nvSpPr>
        <p:spPr>
          <a:xfrm>
            <a:off x="8891010" y="1109268"/>
            <a:ext cx="1584000" cy="252663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MAG</a:t>
            </a:r>
            <a:endParaRPr lang="it-IT" b="1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B4C615D-11AC-4132-B54B-D69D92F511A7}"/>
              </a:ext>
            </a:extLst>
          </p:cNvPr>
          <p:cNvSpPr/>
          <p:nvPr/>
        </p:nvSpPr>
        <p:spPr>
          <a:xfrm>
            <a:off x="10531352" y="1109268"/>
            <a:ext cx="1584000" cy="252663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GIU</a:t>
            </a:r>
            <a:endParaRPr lang="it-IT" b="1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91829EA-5F38-4C97-AB34-CEA1DF5D8E92}"/>
              </a:ext>
            </a:extLst>
          </p:cNvPr>
          <p:cNvSpPr/>
          <p:nvPr/>
        </p:nvSpPr>
        <p:spPr>
          <a:xfrm>
            <a:off x="1510973" y="1109268"/>
            <a:ext cx="762327" cy="252663"/>
          </a:xfrm>
          <a:prstGeom prst="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2021</a:t>
            </a:r>
            <a:endParaRPr lang="it-IT" b="1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3B145838-03AB-4B0A-837D-D46F23026859}"/>
              </a:ext>
            </a:extLst>
          </p:cNvPr>
          <p:cNvSpPr/>
          <p:nvPr/>
        </p:nvSpPr>
        <p:spPr>
          <a:xfrm>
            <a:off x="1687097" y="1439886"/>
            <a:ext cx="1584000" cy="216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tx2"/>
                </a:solidFill>
              </a:rPr>
              <a:t>Analisi requisiti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193BFB2C-4BB6-4F8D-9964-0F7BC4E9D81D}"/>
              </a:ext>
            </a:extLst>
          </p:cNvPr>
          <p:cNvSpPr/>
          <p:nvPr/>
        </p:nvSpPr>
        <p:spPr>
          <a:xfrm>
            <a:off x="3388002" y="2284199"/>
            <a:ext cx="4022498" cy="406500"/>
          </a:xfrm>
          <a:prstGeom prst="roundRect">
            <a:avLst/>
          </a:prstGeom>
          <a:pattFill prst="lt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b="1">
              <a:solidFill>
                <a:schemeClr val="accent4"/>
              </a:solidFill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1026F918-5A96-4475-8614-F325CB79BA51}"/>
              </a:ext>
            </a:extLst>
          </p:cNvPr>
          <p:cNvSpPr/>
          <p:nvPr/>
        </p:nvSpPr>
        <p:spPr>
          <a:xfrm>
            <a:off x="6677247" y="3002910"/>
            <a:ext cx="2213763" cy="439436"/>
          </a:xfrm>
          <a:prstGeom prst="roundRect">
            <a:avLst/>
          </a:prstGeom>
          <a:pattFill prst="lt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b="1">
              <a:solidFill>
                <a:schemeClr val="accent4"/>
              </a:solidFill>
            </a:endParaRP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D045B20F-52C8-450B-A235-49B06A4EB851}"/>
              </a:ext>
            </a:extLst>
          </p:cNvPr>
          <p:cNvSpPr/>
          <p:nvPr/>
        </p:nvSpPr>
        <p:spPr>
          <a:xfrm>
            <a:off x="4730750" y="3705022"/>
            <a:ext cx="5093994" cy="281240"/>
          </a:xfrm>
          <a:prstGeom prst="roundRect">
            <a:avLst/>
          </a:prstGeom>
          <a:pattFill prst="lt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b="1">
              <a:solidFill>
                <a:schemeClr val="accent4"/>
              </a:solidFill>
            </a:endParaRP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87BDD32A-B167-4A46-B825-5BC5BE0BDB3E}"/>
              </a:ext>
            </a:extLst>
          </p:cNvPr>
          <p:cNvSpPr/>
          <p:nvPr/>
        </p:nvSpPr>
        <p:spPr>
          <a:xfrm>
            <a:off x="11062952" y="3369955"/>
            <a:ext cx="546805" cy="216000"/>
          </a:xfrm>
          <a:prstGeom prst="roundRect">
            <a:avLst/>
          </a:prstGeom>
          <a:solidFill>
            <a:srgbClr val="4497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it-IT" sz="1100" b="1">
                <a:solidFill>
                  <a:schemeClr val="bg1"/>
                </a:solidFill>
              </a:rPr>
              <a:t>Testing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2CD53E70-43D9-4CDD-8519-15A83A8ABB12}"/>
              </a:ext>
            </a:extLst>
          </p:cNvPr>
          <p:cNvSpPr/>
          <p:nvPr/>
        </p:nvSpPr>
        <p:spPr>
          <a:xfrm>
            <a:off x="11627517" y="3369955"/>
            <a:ext cx="538727" cy="216000"/>
          </a:xfrm>
          <a:prstGeom prst="roundRect">
            <a:avLst/>
          </a:prstGeom>
          <a:solidFill>
            <a:srgbClr val="4497B7"/>
          </a:solidFill>
          <a:ln>
            <a:solidFill>
              <a:srgbClr val="182C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it-IT" sz="1100" b="1">
                <a:solidFill>
                  <a:schemeClr val="bg1"/>
                </a:solidFill>
              </a:rPr>
              <a:t>Go Live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495907A0-BDD1-4E57-82C6-E75D41B0BD9E}"/>
              </a:ext>
            </a:extLst>
          </p:cNvPr>
          <p:cNvSpPr/>
          <p:nvPr/>
        </p:nvSpPr>
        <p:spPr>
          <a:xfrm>
            <a:off x="153366" y="1463077"/>
            <a:ext cx="1046784" cy="3072039"/>
          </a:xfrm>
          <a:prstGeom prst="roundRect">
            <a:avLst/>
          </a:prstGeom>
          <a:solidFill>
            <a:srgbClr val="182C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bg1"/>
                </a:solidFill>
              </a:rPr>
              <a:t>Sviluppo Concorsi </a:t>
            </a:r>
          </a:p>
          <a:p>
            <a:pPr algn="ctr"/>
            <a:r>
              <a:rPr lang="it-IT" sz="1200" b="1">
                <a:solidFill>
                  <a:schemeClr val="bg1"/>
                </a:solidFill>
              </a:rPr>
              <a:t>-</a:t>
            </a:r>
            <a:br>
              <a:rPr lang="it-IT" sz="1200" b="1">
                <a:solidFill>
                  <a:schemeClr val="bg1"/>
                </a:solidFill>
              </a:rPr>
            </a:br>
            <a:r>
              <a:rPr lang="it-IT" sz="1200" b="1">
                <a:solidFill>
                  <a:schemeClr val="bg1"/>
                </a:solidFill>
              </a:rPr>
              <a:t>Effettivo</a:t>
            </a:r>
          </a:p>
        </p:txBody>
      </p:sp>
      <p:pic>
        <p:nvPicPr>
          <p:cNvPr id="31" name="Graphic 30" descr="Checkmark with solid fill">
            <a:extLst>
              <a:ext uri="{FF2B5EF4-FFF2-40B4-BE49-F238E27FC236}">
                <a16:creationId xmlns:a16="http://schemas.microsoft.com/office/drawing/2014/main" id="{C5BA86F8-A942-419D-BAC8-754A1515C1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77981" y="1504604"/>
            <a:ext cx="229237" cy="229237"/>
          </a:xfrm>
          <a:prstGeom prst="rect">
            <a:avLst/>
          </a:prstGeom>
        </p:spPr>
      </p:pic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FD22A63-BCAF-43DB-91F0-EEBFB3D9CA83}"/>
              </a:ext>
            </a:extLst>
          </p:cNvPr>
          <p:cNvSpPr/>
          <p:nvPr/>
        </p:nvSpPr>
        <p:spPr>
          <a:xfrm>
            <a:off x="3388002" y="2281733"/>
            <a:ext cx="3535312" cy="4065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tx2"/>
                </a:solidFill>
              </a:rPr>
              <a:t>Sviluppo back-end </a:t>
            </a:r>
            <a:br>
              <a:rPr lang="it-IT" sz="1200" b="1">
                <a:solidFill>
                  <a:schemeClr val="tx2"/>
                </a:solidFill>
              </a:rPr>
            </a:br>
            <a:r>
              <a:rPr lang="it-IT" sz="1200" b="1">
                <a:solidFill>
                  <a:schemeClr val="tx2"/>
                </a:solidFill>
              </a:rPr>
              <a:t>1° parte: </a:t>
            </a:r>
            <a:r>
              <a:rPr lang="it-IT" sz="1200">
                <a:solidFill>
                  <a:schemeClr val="tx2"/>
                </a:solidFill>
              </a:rPr>
              <a:t>Borse, Reclutamento (1)</a:t>
            </a:r>
          </a:p>
        </p:txBody>
      </p:sp>
      <p:pic>
        <p:nvPicPr>
          <p:cNvPr id="33" name="Graphic 32" descr="Checkmark with solid fill">
            <a:extLst>
              <a:ext uri="{FF2B5EF4-FFF2-40B4-BE49-F238E27FC236}">
                <a16:creationId xmlns:a16="http://schemas.microsoft.com/office/drawing/2014/main" id="{FE94A85F-A0EC-4A8D-8303-E986CAC959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1021" y="2520620"/>
            <a:ext cx="229237" cy="229237"/>
          </a:xfrm>
          <a:prstGeom prst="rect">
            <a:avLst/>
          </a:prstGeom>
        </p:spPr>
      </p:pic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8461AF60-45CC-45F0-B6EF-5FAB26A17701}"/>
              </a:ext>
            </a:extLst>
          </p:cNvPr>
          <p:cNvSpPr/>
          <p:nvPr/>
        </p:nvSpPr>
        <p:spPr>
          <a:xfrm>
            <a:off x="6663545" y="2990080"/>
            <a:ext cx="1738388" cy="4522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b="1">
                <a:solidFill>
                  <a:schemeClr val="tx2"/>
                </a:solidFill>
              </a:rPr>
              <a:t>Sviluppo back-end 2° parte: </a:t>
            </a:r>
            <a:r>
              <a:rPr lang="it-IT" sz="1050">
                <a:solidFill>
                  <a:schemeClr val="tx2"/>
                </a:solidFill>
              </a:rPr>
              <a:t>Assegni, Reclutamento (2)</a:t>
            </a:r>
          </a:p>
        </p:txBody>
      </p:sp>
      <p:pic>
        <p:nvPicPr>
          <p:cNvPr id="37" name="Graphic 36" descr="Checkmark with solid fill">
            <a:extLst>
              <a:ext uri="{FF2B5EF4-FFF2-40B4-BE49-F238E27FC236}">
                <a16:creationId xmlns:a16="http://schemas.microsoft.com/office/drawing/2014/main" id="{17D2DE33-D57B-42EB-9BC4-A60BD2E442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71837" y="3224485"/>
            <a:ext cx="229237" cy="229237"/>
          </a:xfrm>
          <a:prstGeom prst="rect">
            <a:avLst/>
          </a:prstGeom>
        </p:spPr>
      </p:pic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B8DB7681-B120-4E74-98EA-86A09AB6D096}"/>
              </a:ext>
            </a:extLst>
          </p:cNvPr>
          <p:cNvSpPr/>
          <p:nvPr/>
        </p:nvSpPr>
        <p:spPr>
          <a:xfrm>
            <a:off x="7837003" y="1803277"/>
            <a:ext cx="2383063" cy="5410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tx2"/>
                </a:solidFill>
              </a:rPr>
              <a:t>Sviluppo back-end 3° parte: </a:t>
            </a:r>
            <a:r>
              <a:rPr lang="it-IT" sz="1200" b="1">
                <a:solidFill>
                  <a:srgbClr val="D2A000"/>
                </a:solidFill>
              </a:rPr>
              <a:t>Interazione con fondi del personale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929F62D0-8DCC-4FD2-93C8-C842F4E09E08}"/>
              </a:ext>
            </a:extLst>
          </p:cNvPr>
          <p:cNvSpPr/>
          <p:nvPr/>
        </p:nvSpPr>
        <p:spPr>
          <a:xfrm>
            <a:off x="7018166" y="1517154"/>
            <a:ext cx="4888486" cy="18533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tx2"/>
                </a:solidFill>
              </a:rPr>
              <a:t>Fondi del personale</a:t>
            </a:r>
          </a:p>
        </p:txBody>
      </p:sp>
      <p:pic>
        <p:nvPicPr>
          <p:cNvPr id="49" name="Graphic 48" descr="Checkmark with solid fill">
            <a:extLst>
              <a:ext uri="{FF2B5EF4-FFF2-40B4-BE49-F238E27FC236}">
                <a16:creationId xmlns:a16="http://schemas.microsoft.com/office/drawing/2014/main" id="{D6DAF420-2BC5-41CF-8635-40858E502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90829" y="2112783"/>
            <a:ext cx="229237" cy="229237"/>
          </a:xfrm>
          <a:prstGeom prst="rect">
            <a:avLst/>
          </a:prstGeom>
        </p:spPr>
      </p:pic>
      <p:cxnSp>
        <p:nvCxnSpPr>
          <p:cNvPr id="4" name="Connector: Elbow 3">
            <a:extLst>
              <a:ext uri="{FF2B5EF4-FFF2-40B4-BE49-F238E27FC236}">
                <a16:creationId xmlns:a16="http://schemas.microsoft.com/office/drawing/2014/main" id="{74B27403-D7F2-4BED-A73D-1D5EE79F1282}"/>
              </a:ext>
            </a:extLst>
          </p:cNvPr>
          <p:cNvCxnSpPr>
            <a:cxnSpLocks/>
            <a:stCxn id="47" idx="1"/>
            <a:endCxn id="39" idx="1"/>
          </p:cNvCxnSpPr>
          <p:nvPr/>
        </p:nvCxnSpPr>
        <p:spPr>
          <a:xfrm rot="10800000" flipH="1" flipV="1">
            <a:off x="7018165" y="1609819"/>
            <a:ext cx="818837" cy="463993"/>
          </a:xfrm>
          <a:prstGeom prst="bentConnector3">
            <a:avLst>
              <a:gd name="adj1" fmla="val -27918"/>
            </a:avLst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CAF3A956-F47C-4406-86B8-48E5AACBFA61}"/>
              </a:ext>
            </a:extLst>
          </p:cNvPr>
          <p:cNvSpPr/>
          <p:nvPr/>
        </p:nvSpPr>
        <p:spPr>
          <a:xfrm>
            <a:off x="10469794" y="3368657"/>
            <a:ext cx="504562" cy="2160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it-IT" sz="1100" b="1">
                <a:solidFill>
                  <a:schemeClr val="tx2"/>
                </a:solidFill>
              </a:rPr>
              <a:t>Plenaria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34DA42EB-F568-47BC-93D6-FD49E93B8733}"/>
              </a:ext>
            </a:extLst>
          </p:cNvPr>
          <p:cNvSpPr/>
          <p:nvPr/>
        </p:nvSpPr>
        <p:spPr>
          <a:xfrm>
            <a:off x="7812040" y="3703598"/>
            <a:ext cx="2657754" cy="2812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tx2"/>
                </a:solidFill>
              </a:rPr>
              <a:t>Sviluppo front-end (ditta esterna)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5B37EEA9-D7F0-44DA-BB7A-20356B8C639A}"/>
              </a:ext>
            </a:extLst>
          </p:cNvPr>
          <p:cNvSpPr/>
          <p:nvPr/>
        </p:nvSpPr>
        <p:spPr>
          <a:xfrm>
            <a:off x="4341815" y="1756816"/>
            <a:ext cx="1111652" cy="4065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accent5"/>
                </a:solidFill>
              </a:rPr>
              <a:t>Terminato con anticipo</a:t>
            </a: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C57B9BB7-BA35-4833-BA35-6F742A907AFA}"/>
              </a:ext>
            </a:extLst>
          </p:cNvPr>
          <p:cNvSpPr/>
          <p:nvPr/>
        </p:nvSpPr>
        <p:spPr>
          <a:xfrm>
            <a:off x="4676317" y="2155253"/>
            <a:ext cx="442649" cy="88384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0048F967-D438-4232-8A82-865CF8B137CC}"/>
              </a:ext>
            </a:extLst>
          </p:cNvPr>
          <p:cNvSpPr/>
          <p:nvPr/>
        </p:nvSpPr>
        <p:spPr>
          <a:xfrm>
            <a:off x="5486144" y="3019378"/>
            <a:ext cx="1111652" cy="4065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accent5"/>
                </a:solidFill>
              </a:rPr>
              <a:t>Terminato con anticipo</a:t>
            </a:r>
          </a:p>
        </p:txBody>
      </p:sp>
      <p:sp>
        <p:nvSpPr>
          <p:cNvPr id="64" name="Isosceles Triangle 63">
            <a:extLst>
              <a:ext uri="{FF2B5EF4-FFF2-40B4-BE49-F238E27FC236}">
                <a16:creationId xmlns:a16="http://schemas.microsoft.com/office/drawing/2014/main" id="{8A96B807-6C8A-4D83-84D6-802E0BA5396A}"/>
              </a:ext>
            </a:extLst>
          </p:cNvPr>
          <p:cNvSpPr/>
          <p:nvPr/>
        </p:nvSpPr>
        <p:spPr>
          <a:xfrm rot="16200000">
            <a:off x="6330376" y="3168394"/>
            <a:ext cx="442649" cy="88384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Graphic 6" descr="Warning with solid fill">
            <a:extLst>
              <a:ext uri="{FF2B5EF4-FFF2-40B4-BE49-F238E27FC236}">
                <a16:creationId xmlns:a16="http://schemas.microsoft.com/office/drawing/2014/main" id="{FE2C4EAA-E83C-4CAE-AF48-B5550A4039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59547" y="4130450"/>
            <a:ext cx="362740" cy="362740"/>
          </a:xfrm>
          <a:prstGeom prst="rect">
            <a:avLst/>
          </a:prstGeom>
        </p:spPr>
      </p:pic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F036E987-909C-4BA0-955D-DA9FE9480BFB}"/>
              </a:ext>
            </a:extLst>
          </p:cNvPr>
          <p:cNvSpPr/>
          <p:nvPr/>
        </p:nvSpPr>
        <p:spPr>
          <a:xfrm>
            <a:off x="7430078" y="4104241"/>
            <a:ext cx="1633527" cy="4194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sz="1200" b="1" dirty="0">
                <a:solidFill>
                  <a:schemeClr val="accent2"/>
                </a:solidFill>
              </a:rPr>
              <a:t>Iniziato 2 mesi dopo</a:t>
            </a:r>
            <a:br>
              <a:rPr lang="it-IT" sz="1200" b="1" dirty="0">
                <a:solidFill>
                  <a:schemeClr val="accent2"/>
                </a:solidFill>
              </a:rPr>
            </a:br>
            <a:r>
              <a:rPr lang="it-IT" sz="1200" b="1" dirty="0">
                <a:solidFill>
                  <a:schemeClr val="accent2"/>
                </a:solidFill>
              </a:rPr>
              <a:t>&amp; ridimensionato</a:t>
            </a:r>
          </a:p>
        </p:txBody>
      </p:sp>
      <p:sp>
        <p:nvSpPr>
          <p:cNvPr id="66" name="Isosceles Triangle 65">
            <a:extLst>
              <a:ext uri="{FF2B5EF4-FFF2-40B4-BE49-F238E27FC236}">
                <a16:creationId xmlns:a16="http://schemas.microsoft.com/office/drawing/2014/main" id="{04C77E53-FB65-4976-B7B3-1BE62FD67757}"/>
              </a:ext>
            </a:extLst>
          </p:cNvPr>
          <p:cNvSpPr/>
          <p:nvPr/>
        </p:nvSpPr>
        <p:spPr>
          <a:xfrm rot="10800000">
            <a:off x="8286455" y="4017636"/>
            <a:ext cx="442649" cy="8838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BE85368-1632-4CF1-B0D5-33860306960F}"/>
              </a:ext>
            </a:extLst>
          </p:cNvPr>
          <p:cNvSpPr/>
          <p:nvPr/>
        </p:nvSpPr>
        <p:spPr>
          <a:xfrm>
            <a:off x="11016460" y="3308101"/>
            <a:ext cx="1162662" cy="840481"/>
          </a:xfrm>
          <a:prstGeom prst="roundRect">
            <a:avLst/>
          </a:prstGeom>
          <a:noFill/>
          <a:ln w="1270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it-IT" sz="1000" b="1" dirty="0">
                <a:solidFill>
                  <a:schemeClr val="accent2"/>
                </a:solidFill>
              </a:rPr>
              <a:t>Fase testing</a:t>
            </a:r>
            <a:br>
              <a:rPr lang="it-IT" sz="1000" b="1" dirty="0">
                <a:solidFill>
                  <a:schemeClr val="accent2"/>
                </a:solidFill>
              </a:rPr>
            </a:br>
            <a:r>
              <a:rPr lang="it-IT" sz="1000" b="1" dirty="0">
                <a:solidFill>
                  <a:schemeClr val="accent2"/>
                </a:solidFill>
              </a:rPr>
              <a:t>ridotta al</a:t>
            </a:r>
            <a:br>
              <a:rPr lang="it-IT" sz="1000" b="1" dirty="0">
                <a:solidFill>
                  <a:schemeClr val="accent2"/>
                </a:solidFill>
              </a:rPr>
            </a:br>
            <a:r>
              <a:rPr lang="it-IT" sz="1000" b="1" dirty="0">
                <a:solidFill>
                  <a:schemeClr val="accent2"/>
                </a:solidFill>
              </a:rPr>
              <a:t>minimo</a:t>
            </a:r>
          </a:p>
        </p:txBody>
      </p:sp>
      <p:pic>
        <p:nvPicPr>
          <p:cNvPr id="69" name="Graphic 68" descr="Warning with solid fill">
            <a:extLst>
              <a:ext uri="{FF2B5EF4-FFF2-40B4-BE49-F238E27FC236}">
                <a16:creationId xmlns:a16="http://schemas.microsoft.com/office/drawing/2014/main" id="{C6C2FE01-E813-4553-8B3A-8BDE50D4E7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73769" y="1474346"/>
            <a:ext cx="362740" cy="362740"/>
          </a:xfrm>
          <a:prstGeom prst="rect">
            <a:avLst/>
          </a:prstGeom>
        </p:spPr>
      </p:pic>
      <p:pic>
        <p:nvPicPr>
          <p:cNvPr id="71" name="Graphic 70" descr="Warning with solid fill">
            <a:extLst>
              <a:ext uri="{FF2B5EF4-FFF2-40B4-BE49-F238E27FC236}">
                <a16:creationId xmlns:a16="http://schemas.microsoft.com/office/drawing/2014/main" id="{AFBE7185-ADAE-4E2A-A2BC-F253866574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887222" y="3784690"/>
            <a:ext cx="228130" cy="228130"/>
          </a:xfrm>
          <a:prstGeom prst="rect">
            <a:avLst/>
          </a:prstGeom>
        </p:spPr>
      </p:pic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DC37FADB-4122-4650-881C-A1D9D00890E7}"/>
              </a:ext>
            </a:extLst>
          </p:cNvPr>
          <p:cNvSpPr/>
          <p:nvPr/>
        </p:nvSpPr>
        <p:spPr>
          <a:xfrm>
            <a:off x="1723219" y="4936546"/>
            <a:ext cx="9339734" cy="182017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it-IT" sz="1600" b="1" dirty="0">
                <a:solidFill>
                  <a:srgbClr val="C00000"/>
                </a:solidFill>
              </a:rPr>
              <a:t>Potenziale rischio:  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chemeClr val="tx2"/>
                </a:solidFill>
              </a:rPr>
              <a:t>Test insufficienti, potenziali bug o nuovi requisiti durante la fase di testing/prod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it-IT" sz="1400" b="1" dirty="0">
                <a:solidFill>
                  <a:schemeClr val="tx2"/>
                </a:solidFill>
                <a:sym typeface="Wingdings" pitchFamily="2" charset="2"/>
              </a:rPr>
              <a:t> </a:t>
            </a:r>
            <a:r>
              <a:rPr lang="it-IT" sz="1400" b="1" dirty="0">
                <a:solidFill>
                  <a:schemeClr val="tx2"/>
                </a:solidFill>
              </a:rPr>
              <a:t> le nuove modalità di sviluppo permettono comunque di fare micro-rilasci anche settimanali</a:t>
            </a:r>
            <a:endParaRPr lang="it-IT" sz="1400" b="1" dirty="0">
              <a:solidFill>
                <a:schemeClr val="tx2"/>
              </a:solidFill>
              <a:cs typeface="Calibri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chemeClr val="tx2"/>
                </a:solidFill>
              </a:rPr>
              <a:t>Ancora </a:t>
            </a:r>
            <a:r>
              <a:rPr lang="it-IT" sz="1400" b="1" dirty="0">
                <a:solidFill>
                  <a:srgbClr val="C00000"/>
                </a:solidFill>
              </a:rPr>
              <a:t>da sviluppare sul front-end</a:t>
            </a:r>
            <a:r>
              <a:rPr lang="it-IT" sz="1400" b="1" dirty="0">
                <a:solidFill>
                  <a:schemeClr val="tx2"/>
                </a:solidFill>
              </a:rPr>
              <a:t>:</a:t>
            </a:r>
            <a:endParaRPr lang="it-IT" sz="1400" b="1" dirty="0">
              <a:solidFill>
                <a:schemeClr val="tx2"/>
              </a:solidFill>
              <a:cs typeface="Calibri"/>
            </a:endParaRP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chemeClr val="tx2"/>
                </a:solidFill>
              </a:rPr>
              <a:t>Gestione delle commissioni (</a:t>
            </a:r>
            <a:r>
              <a:rPr lang="it-IT" sz="1400" b="1" dirty="0">
                <a:solidFill>
                  <a:schemeClr val="accent2"/>
                </a:solidFill>
              </a:rPr>
              <a:t>luglio</a:t>
            </a:r>
            <a:r>
              <a:rPr lang="it-IT" sz="1400" b="1" dirty="0">
                <a:solidFill>
                  <a:schemeClr val="tx2"/>
                </a:solidFill>
              </a:rPr>
              <a:t>)</a:t>
            </a:r>
          </a:p>
          <a:p>
            <a:pPr marL="742950" lvl="1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it-IT" sz="1400" b="1" dirty="0">
                <a:solidFill>
                  <a:schemeClr val="tx2"/>
                </a:solidFill>
              </a:rPr>
              <a:t>View di utility per le segreterie (</a:t>
            </a:r>
            <a:r>
              <a:rPr lang="it-IT" sz="1400" b="1" dirty="0">
                <a:solidFill>
                  <a:schemeClr val="accent2"/>
                </a:solidFill>
              </a:rPr>
              <a:t>luglio</a:t>
            </a:r>
            <a:r>
              <a:rPr lang="it-IT" sz="1400" b="1" dirty="0">
                <a:solidFill>
                  <a:schemeClr val="tx2"/>
                </a:solidFill>
              </a:rPr>
              <a:t>)</a:t>
            </a:r>
            <a:endParaRPr lang="it-IT" sz="1400" b="1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D34843A0-A851-4269-AD94-2D29ABD4F733}"/>
              </a:ext>
            </a:extLst>
          </p:cNvPr>
          <p:cNvSpPr/>
          <p:nvPr/>
        </p:nvSpPr>
        <p:spPr>
          <a:xfrm rot="5400000" flipH="1">
            <a:off x="737685" y="5632796"/>
            <a:ext cx="1065066" cy="228521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Arrow: Pentagon 75">
            <a:extLst>
              <a:ext uri="{FF2B5EF4-FFF2-40B4-BE49-F238E27FC236}">
                <a16:creationId xmlns:a16="http://schemas.microsoft.com/office/drawing/2014/main" id="{A4BB7085-F5A8-41C4-837E-29A1534BBF3B}"/>
              </a:ext>
            </a:extLst>
          </p:cNvPr>
          <p:cNvSpPr/>
          <p:nvPr/>
        </p:nvSpPr>
        <p:spPr>
          <a:xfrm>
            <a:off x="7503013" y="4572730"/>
            <a:ext cx="4491061" cy="285750"/>
          </a:xfrm>
          <a:prstGeom prst="homePlate">
            <a:avLst/>
          </a:prstGeom>
          <a:pattFill prst="lt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b="1">
                <a:solidFill>
                  <a:schemeClr val="tx2"/>
                </a:solidFill>
              </a:rPr>
              <a:t>Stipendiale (-1 FTE)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4FDF0267-233A-455B-8E15-ACD7E0AE2300}"/>
              </a:ext>
            </a:extLst>
          </p:cNvPr>
          <p:cNvSpPr/>
          <p:nvPr/>
        </p:nvSpPr>
        <p:spPr>
          <a:xfrm>
            <a:off x="11065200" y="4671146"/>
            <a:ext cx="791547" cy="216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>
                <a:solidFill>
                  <a:schemeClr val="accent2"/>
                </a:solidFill>
              </a:rPr>
              <a:t>In corso</a:t>
            </a:r>
          </a:p>
        </p:txBody>
      </p:sp>
      <p:pic>
        <p:nvPicPr>
          <p:cNvPr id="80" name="Graphic 79" descr="Checkmark with solid fill">
            <a:extLst>
              <a:ext uri="{FF2B5EF4-FFF2-40B4-BE49-F238E27FC236}">
                <a16:creationId xmlns:a16="http://schemas.microsoft.com/office/drawing/2014/main" id="{2F5731AF-FD7D-48D9-820A-831871CCF5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72442" y="3808175"/>
            <a:ext cx="229237" cy="229237"/>
          </a:xfrm>
          <a:prstGeom prst="rect">
            <a:avLst/>
          </a:prstGeom>
        </p:spPr>
      </p:pic>
      <p:pic>
        <p:nvPicPr>
          <p:cNvPr id="50" name="Picture 2" descr="L'INFN CAMBIA LOGO">
            <a:extLst>
              <a:ext uri="{FF2B5EF4-FFF2-40B4-BE49-F238E27FC236}">
                <a16:creationId xmlns:a16="http://schemas.microsoft.com/office/drawing/2014/main" id="{402DFEA5-560F-4838-8C3A-9491FF7ED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5986" y="6403676"/>
            <a:ext cx="733569" cy="407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Graphic 59" descr="Checkmark with solid fill">
            <a:extLst>
              <a:ext uri="{FF2B5EF4-FFF2-40B4-BE49-F238E27FC236}">
                <a16:creationId xmlns:a16="http://schemas.microsoft.com/office/drawing/2014/main" id="{6960A7B2-C7E4-4D5B-AD9D-E66B7F644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50581" y="248308"/>
            <a:ext cx="229237" cy="229237"/>
          </a:xfrm>
          <a:prstGeom prst="rect">
            <a:avLst/>
          </a:prstGeom>
        </p:spPr>
      </p:pic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81676183-CE71-421F-BE41-32004B502DB1}"/>
              </a:ext>
            </a:extLst>
          </p:cNvPr>
          <p:cNvSpPr/>
          <p:nvPr/>
        </p:nvSpPr>
        <p:spPr>
          <a:xfrm>
            <a:off x="11203851" y="254926"/>
            <a:ext cx="847332" cy="216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it-IT" sz="1100" b="1">
                <a:solidFill>
                  <a:schemeClr val="tx2"/>
                </a:solidFill>
              </a:rPr>
              <a:t>Completato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0A6D6602-4E80-48B8-B41A-18D4AA2839C1}"/>
              </a:ext>
            </a:extLst>
          </p:cNvPr>
          <p:cNvCxnSpPr>
            <a:cxnSpLocks/>
          </p:cNvCxnSpPr>
          <p:nvPr/>
        </p:nvCxnSpPr>
        <p:spPr>
          <a:xfrm>
            <a:off x="1149021" y="4909028"/>
            <a:ext cx="10944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668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3" grpId="0" animBg="1"/>
      <p:bldP spid="54" grpId="0" animBg="1"/>
      <p:bldP spid="55" grpId="0" animBg="1"/>
      <p:bldP spid="56" grpId="0" animBg="1"/>
      <p:bldP spid="32" grpId="0" animBg="1"/>
      <p:bldP spid="36" grpId="0" animBg="1"/>
      <p:bldP spid="39" grpId="0" animBg="1"/>
      <p:bldP spid="47" grpId="0" animBg="1"/>
      <p:bldP spid="52" grpId="0" animBg="1"/>
      <p:bldP spid="61" grpId="0" animBg="1"/>
      <p:bldP spid="62" grpId="0"/>
      <p:bldP spid="5" grpId="0" animBg="1"/>
      <p:bldP spid="63" grpId="0"/>
      <p:bldP spid="64" grpId="0" animBg="1"/>
      <p:bldP spid="65" grpId="0"/>
      <p:bldP spid="66" grpId="0" animBg="1"/>
      <p:bldP spid="8" grpId="0" animBg="1"/>
      <p:bldP spid="72" grpId="0" animBg="1"/>
      <p:bldP spid="73" grpId="0" animBg="1"/>
      <p:bldP spid="76" grpId="0" animBg="1"/>
      <p:bldP spid="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>
            <a:extLst>
              <a:ext uri="{FF2B5EF4-FFF2-40B4-BE49-F238E27FC236}">
                <a16:creationId xmlns:a16="http://schemas.microsoft.com/office/drawing/2014/main" id="{AA8201F6-06E2-EECB-17E9-F9F90ECB5D0E}"/>
              </a:ext>
            </a:extLst>
          </p:cNvPr>
          <p:cNvSpPr txBox="1">
            <a:spLocks/>
          </p:cNvSpPr>
          <p:nvPr/>
        </p:nvSpPr>
        <p:spPr>
          <a:xfrm>
            <a:off x="153366" y="174800"/>
            <a:ext cx="9634011" cy="72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Sviluppo Gestione Concorsi – Feedback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8443A29-47FD-43AF-99C4-8E369A4BEFF8}"/>
              </a:ext>
            </a:extLst>
          </p:cNvPr>
          <p:cNvCxnSpPr>
            <a:cxnSpLocks/>
          </p:cNvCxnSpPr>
          <p:nvPr/>
        </p:nvCxnSpPr>
        <p:spPr>
          <a:xfrm>
            <a:off x="5684882" y="1057073"/>
            <a:ext cx="0" cy="555125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D1DE267-0D7A-4A5F-9CE8-5F050B74C352}"/>
              </a:ext>
            </a:extLst>
          </p:cNvPr>
          <p:cNvCxnSpPr>
            <a:cxnSpLocks/>
          </p:cNvCxnSpPr>
          <p:nvPr/>
        </p:nvCxnSpPr>
        <p:spPr>
          <a:xfrm>
            <a:off x="1184882" y="3819728"/>
            <a:ext cx="9000000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026BFE30-61E8-46D3-A509-F79FF5A05014}"/>
              </a:ext>
            </a:extLst>
          </p:cNvPr>
          <p:cNvGrpSpPr/>
          <p:nvPr/>
        </p:nvGrpSpPr>
        <p:grpSpPr>
          <a:xfrm>
            <a:off x="240789" y="1015617"/>
            <a:ext cx="2284623" cy="600135"/>
            <a:chOff x="240789" y="972501"/>
            <a:chExt cx="2284623" cy="600135"/>
          </a:xfrm>
        </p:grpSpPr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C7370856-A3D3-4CF6-8776-776BAD22EB15}"/>
                </a:ext>
              </a:extLst>
            </p:cNvPr>
            <p:cNvSpPr/>
            <p:nvPr/>
          </p:nvSpPr>
          <p:spPr>
            <a:xfrm>
              <a:off x="735332" y="1110210"/>
              <a:ext cx="1790080" cy="324716"/>
            </a:xfrm>
            <a:prstGeom prst="roundRect">
              <a:avLst/>
            </a:prstGeom>
            <a:solidFill>
              <a:srgbClr val="4497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b="1" dirty="0">
                  <a:solidFill>
                    <a:schemeClr val="bg1"/>
                  </a:solidFill>
                </a:rPr>
                <a:t>Molto bene</a:t>
              </a:r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517B46BF-65CC-4F1A-B5F3-71EF439EE105}"/>
                </a:ext>
              </a:extLst>
            </p:cNvPr>
            <p:cNvSpPr/>
            <p:nvPr/>
          </p:nvSpPr>
          <p:spPr>
            <a:xfrm>
              <a:off x="240789" y="972501"/>
              <a:ext cx="635000" cy="600135"/>
            </a:xfrm>
            <a:prstGeom prst="ellipse">
              <a:avLst/>
            </a:prstGeom>
            <a:solidFill>
              <a:srgbClr val="4497B7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11" name="Graphic 10" descr="Thumbs up sign with solid fill">
              <a:extLst>
                <a:ext uri="{FF2B5EF4-FFF2-40B4-BE49-F238E27FC236}">
                  <a16:creationId xmlns:a16="http://schemas.microsoft.com/office/drawing/2014/main" id="{DD9C9FEE-1BD5-4099-BA1A-3D2DFF87E2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69658" y="1057073"/>
              <a:ext cx="399424" cy="399424"/>
            </a:xfrm>
            <a:prstGeom prst="rect">
              <a:avLst/>
            </a:prstGeom>
          </p:spPr>
        </p:pic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BECECD07-FC6C-4B36-B390-6F75B110C7B4}"/>
              </a:ext>
            </a:extLst>
          </p:cNvPr>
          <p:cNvSpPr/>
          <p:nvPr/>
        </p:nvSpPr>
        <p:spPr>
          <a:xfrm>
            <a:off x="6967525" y="2911356"/>
            <a:ext cx="1857555" cy="6600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2"/>
                </a:solidFill>
              </a:rPr>
              <a:t>Organizzazione gruppi di lavoro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8C5F5A2-D99F-4898-BDB7-E320ED1B5BBA}"/>
              </a:ext>
            </a:extLst>
          </p:cNvPr>
          <p:cNvSpPr/>
          <p:nvPr/>
        </p:nvSpPr>
        <p:spPr>
          <a:xfrm>
            <a:off x="5868998" y="1876796"/>
            <a:ext cx="1378388" cy="65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2"/>
                </a:solidFill>
              </a:rPr>
              <a:t>Maggior coinvolgimento stakeholder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2305EF1-3D81-4755-AFED-A26EA7E28653}"/>
              </a:ext>
            </a:extLst>
          </p:cNvPr>
          <p:cNvSpPr/>
          <p:nvPr/>
        </p:nvSpPr>
        <p:spPr>
          <a:xfrm>
            <a:off x="794861" y="1808026"/>
            <a:ext cx="1894774" cy="10786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2"/>
                </a:solidFill>
              </a:rPr>
              <a:t>Sviluppo back-end </a:t>
            </a:r>
          </a:p>
          <a:p>
            <a:pPr algn="ctr"/>
            <a:r>
              <a:rPr lang="it-IT" sz="1400" dirty="0">
                <a:solidFill>
                  <a:schemeClr val="tx2"/>
                </a:solidFill>
              </a:rPr>
              <a:t>&amp;</a:t>
            </a:r>
          </a:p>
          <a:p>
            <a:pPr algn="ctr"/>
            <a:r>
              <a:rPr lang="it-IT" sz="1400" dirty="0">
                <a:solidFill>
                  <a:schemeClr val="tx2"/>
                </a:solidFill>
              </a:rPr>
              <a:t> Team collaboration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C1170AA-3AE6-4C7F-8DFF-15009A754D54}"/>
              </a:ext>
            </a:extLst>
          </p:cNvPr>
          <p:cNvSpPr/>
          <p:nvPr/>
        </p:nvSpPr>
        <p:spPr>
          <a:xfrm>
            <a:off x="2879368" y="2860970"/>
            <a:ext cx="1510585" cy="652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2"/>
                </a:solidFill>
              </a:rPr>
              <a:t>Collaborazione con ditta esterna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824BB6A-24FA-4FB9-87CB-E870F5B7C06B}"/>
              </a:ext>
            </a:extLst>
          </p:cNvPr>
          <p:cNvSpPr/>
          <p:nvPr/>
        </p:nvSpPr>
        <p:spPr>
          <a:xfrm>
            <a:off x="3593134" y="1973360"/>
            <a:ext cx="1593639" cy="652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2"/>
                </a:solidFill>
              </a:rPr>
              <a:t>Dialogo continuo con infrastruttura HW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A788EEE-7B09-4223-9700-1F775DFA2718}"/>
              </a:ext>
            </a:extLst>
          </p:cNvPr>
          <p:cNvSpPr/>
          <p:nvPr/>
        </p:nvSpPr>
        <p:spPr>
          <a:xfrm>
            <a:off x="1390212" y="4097980"/>
            <a:ext cx="2019760" cy="7520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2"/>
                </a:solidFill>
              </a:rPr>
              <a:t>Condivisione tempistiche delle dipendenze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42ABDF4-09C0-4315-8F68-57B91F3802BC}"/>
              </a:ext>
            </a:extLst>
          </p:cNvPr>
          <p:cNvSpPr/>
          <p:nvPr/>
        </p:nvSpPr>
        <p:spPr>
          <a:xfrm>
            <a:off x="2024325" y="5197798"/>
            <a:ext cx="1533851" cy="7520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2"/>
                </a:solidFill>
              </a:rPr>
              <a:t>Gestione delle priorità esterne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D83B0246-7889-440C-9C72-70A4C5F4CDA4}"/>
              </a:ext>
            </a:extLst>
          </p:cNvPr>
          <p:cNvSpPr/>
          <p:nvPr/>
        </p:nvSpPr>
        <p:spPr>
          <a:xfrm>
            <a:off x="3861144" y="4463356"/>
            <a:ext cx="1160834" cy="6522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2"/>
                </a:solidFill>
              </a:rPr>
              <a:t>Disponibilità della ditta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0BBB67A5-FF04-4CF2-9B5B-5D5DE88A715B}"/>
              </a:ext>
            </a:extLst>
          </p:cNvPr>
          <p:cNvSpPr/>
          <p:nvPr/>
        </p:nvSpPr>
        <p:spPr>
          <a:xfrm>
            <a:off x="5838458" y="3973358"/>
            <a:ext cx="2365737" cy="7316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2"/>
                </a:solidFill>
              </a:rPr>
              <a:t>Condivisione periodica SAL con stakeholder e trasparenza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16EBBFA5-8770-4CF2-8147-9C8E6ACBC52D}"/>
              </a:ext>
            </a:extLst>
          </p:cNvPr>
          <p:cNvSpPr/>
          <p:nvPr/>
        </p:nvSpPr>
        <p:spPr>
          <a:xfrm>
            <a:off x="6552388" y="5291279"/>
            <a:ext cx="2026462" cy="600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2"/>
                </a:solidFill>
              </a:rPr>
              <a:t>Metodologia AGILE dall’inizio del progetto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3A6409A-2398-4F74-B1E3-8D41DFFCFA48}"/>
              </a:ext>
            </a:extLst>
          </p:cNvPr>
          <p:cNvSpPr/>
          <p:nvPr/>
        </p:nvSpPr>
        <p:spPr>
          <a:xfrm>
            <a:off x="8418708" y="4362028"/>
            <a:ext cx="2081680" cy="6516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2"/>
                </a:solidFill>
              </a:rPr>
              <a:t>Continuare ad investire su competenze di sviluppo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91F034A-A1D9-CD1E-FF28-050266A604A6}"/>
              </a:ext>
            </a:extLst>
          </p:cNvPr>
          <p:cNvSpPr/>
          <p:nvPr/>
        </p:nvSpPr>
        <p:spPr>
          <a:xfrm>
            <a:off x="7811589" y="1808026"/>
            <a:ext cx="1970874" cy="7680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2"/>
                </a:solidFill>
              </a:rPr>
              <a:t>Maggiore autonomia nell’organizzazione e gestione delle risorse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8499A41-F15A-43D2-9A2A-7A6CECE58DBE}"/>
              </a:ext>
            </a:extLst>
          </p:cNvPr>
          <p:cNvGrpSpPr/>
          <p:nvPr/>
        </p:nvGrpSpPr>
        <p:grpSpPr>
          <a:xfrm>
            <a:off x="9142048" y="1015617"/>
            <a:ext cx="2472101" cy="600135"/>
            <a:chOff x="9142048" y="1058733"/>
            <a:chExt cx="2472101" cy="600135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0BDE3D28-ADBF-4085-94AA-59A57B8EB707}"/>
                </a:ext>
              </a:extLst>
            </p:cNvPr>
            <p:cNvSpPr/>
            <p:nvPr/>
          </p:nvSpPr>
          <p:spPr>
            <a:xfrm>
              <a:off x="9636590" y="1196442"/>
              <a:ext cx="1977559" cy="324716"/>
            </a:xfrm>
            <a:prstGeom prst="roundRect">
              <a:avLst/>
            </a:prstGeom>
            <a:solidFill>
              <a:srgbClr val="4497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b="1" dirty="0">
                  <a:solidFill>
                    <a:schemeClr val="bg1"/>
                  </a:solidFill>
                </a:rPr>
                <a:t>Da migliorare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3E55FD1-01BA-4297-87C3-2B3002C1442C}"/>
                </a:ext>
              </a:extLst>
            </p:cNvPr>
            <p:cNvSpPr/>
            <p:nvPr/>
          </p:nvSpPr>
          <p:spPr>
            <a:xfrm>
              <a:off x="9142048" y="1058733"/>
              <a:ext cx="635000" cy="600135"/>
            </a:xfrm>
            <a:prstGeom prst="ellipse">
              <a:avLst/>
            </a:prstGeom>
            <a:solidFill>
              <a:srgbClr val="4497B7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4" name="Graphic 3" descr="Building Brick Wall outline">
              <a:extLst>
                <a:ext uri="{FF2B5EF4-FFF2-40B4-BE49-F238E27FC236}">
                  <a16:creationId xmlns:a16="http://schemas.microsoft.com/office/drawing/2014/main" id="{442A3681-1E84-44D1-8E68-167BC87A04E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259748" y="1159000"/>
              <a:ext cx="399600" cy="399600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1A1135B-C303-4427-B6E4-BDBE84BF8A6D}"/>
              </a:ext>
            </a:extLst>
          </p:cNvPr>
          <p:cNvGrpSpPr/>
          <p:nvPr/>
        </p:nvGrpSpPr>
        <p:grpSpPr>
          <a:xfrm>
            <a:off x="240789" y="5949806"/>
            <a:ext cx="2284623" cy="600135"/>
            <a:chOff x="1135829" y="6145898"/>
            <a:chExt cx="2284623" cy="600135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00642A0F-800D-45E4-B81E-CEE97429DF74}"/>
                </a:ext>
              </a:extLst>
            </p:cNvPr>
            <p:cNvSpPr/>
            <p:nvPr/>
          </p:nvSpPr>
          <p:spPr>
            <a:xfrm>
              <a:off x="1630372" y="6283607"/>
              <a:ext cx="1790080" cy="324716"/>
            </a:xfrm>
            <a:prstGeom prst="roundRect">
              <a:avLst/>
            </a:prstGeom>
            <a:solidFill>
              <a:srgbClr val="4497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b="1" dirty="0">
                  <a:solidFill>
                    <a:schemeClr val="bg1"/>
                  </a:solidFill>
                </a:rPr>
                <a:t>Criticità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08F74DC-F77C-444A-B762-2D540F75433A}"/>
                </a:ext>
              </a:extLst>
            </p:cNvPr>
            <p:cNvSpPr/>
            <p:nvPr/>
          </p:nvSpPr>
          <p:spPr>
            <a:xfrm>
              <a:off x="1135829" y="6145898"/>
              <a:ext cx="635000" cy="600135"/>
            </a:xfrm>
            <a:prstGeom prst="ellipse">
              <a:avLst/>
            </a:prstGeom>
            <a:solidFill>
              <a:srgbClr val="4497B7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28" name="Graphic 27" descr="Continuous Improvement with solid fill">
              <a:extLst>
                <a:ext uri="{FF2B5EF4-FFF2-40B4-BE49-F238E27FC236}">
                  <a16:creationId xmlns:a16="http://schemas.microsoft.com/office/drawing/2014/main" id="{85C4F51A-FDCB-4AD4-9726-48452EA91D5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53529" y="6246165"/>
              <a:ext cx="399600" cy="399600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BE3666B0-1228-4D4A-BA64-1029155E2D18}"/>
              </a:ext>
            </a:extLst>
          </p:cNvPr>
          <p:cNvGrpSpPr/>
          <p:nvPr/>
        </p:nvGrpSpPr>
        <p:grpSpPr>
          <a:xfrm>
            <a:off x="9142048" y="5949806"/>
            <a:ext cx="2593082" cy="600135"/>
            <a:chOff x="9344918" y="6053952"/>
            <a:chExt cx="2593082" cy="600135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89B9898A-2317-46DB-BA56-4924E36E61B9}"/>
                </a:ext>
              </a:extLst>
            </p:cNvPr>
            <p:cNvSpPr/>
            <p:nvPr/>
          </p:nvSpPr>
          <p:spPr>
            <a:xfrm>
              <a:off x="9839460" y="6191661"/>
              <a:ext cx="2098540" cy="324716"/>
            </a:xfrm>
            <a:prstGeom prst="roundRect">
              <a:avLst/>
            </a:prstGeom>
            <a:solidFill>
              <a:srgbClr val="4497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b="1" dirty="0">
                  <a:solidFill>
                    <a:schemeClr val="bg1"/>
                  </a:solidFill>
                </a:rPr>
                <a:t>Abbiamo imparato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E5C6115F-3C7B-4227-9DF4-96126850E0C4}"/>
                </a:ext>
              </a:extLst>
            </p:cNvPr>
            <p:cNvSpPr/>
            <p:nvPr/>
          </p:nvSpPr>
          <p:spPr>
            <a:xfrm>
              <a:off x="9344918" y="6053952"/>
              <a:ext cx="635000" cy="600135"/>
            </a:xfrm>
            <a:prstGeom prst="ellipse">
              <a:avLst/>
            </a:prstGeom>
            <a:solidFill>
              <a:srgbClr val="4497B7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19" name="Graphic 18" descr="Graduation cap with solid fill">
              <a:extLst>
                <a:ext uri="{FF2B5EF4-FFF2-40B4-BE49-F238E27FC236}">
                  <a16:creationId xmlns:a16="http://schemas.microsoft.com/office/drawing/2014/main" id="{BFE16BB2-EEF6-404D-AC00-7A550E9E8BF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462618" y="6154219"/>
              <a:ext cx="399600" cy="399600"/>
            </a:xfrm>
            <a:prstGeom prst="rect">
              <a:avLst/>
            </a:prstGeom>
          </p:spPr>
        </p:pic>
      </p:grpSp>
      <p:pic>
        <p:nvPicPr>
          <p:cNvPr id="38" name="Picture 2" descr="L'INFN CAMBIA LOGO">
            <a:extLst>
              <a:ext uri="{FF2B5EF4-FFF2-40B4-BE49-F238E27FC236}">
                <a16:creationId xmlns:a16="http://schemas.microsoft.com/office/drawing/2014/main" id="{EE940CF1-2E4F-4CBC-8D24-D8C59814D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5986" y="6403676"/>
            <a:ext cx="733569" cy="407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053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1" grpId="0" animBg="1"/>
      <p:bldP spid="72" grpId="0" animBg="1"/>
      <p:bldP spid="77" grpId="0" animBg="1"/>
      <p:bldP spid="79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C666D87B-F45E-4D0F-9B30-EB40BF87B508}"/>
              </a:ext>
            </a:extLst>
          </p:cNvPr>
          <p:cNvSpPr txBox="1">
            <a:spLocks/>
          </p:cNvSpPr>
          <p:nvPr/>
        </p:nvSpPr>
        <p:spPr>
          <a:xfrm>
            <a:off x="153366" y="174800"/>
            <a:ext cx="9634011" cy="72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AGENDA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E4CB09-2BF7-4213-B53C-77CC7B3BE9EE}"/>
              </a:ext>
            </a:extLst>
          </p:cNvPr>
          <p:cNvSpPr txBox="1"/>
          <p:nvPr/>
        </p:nvSpPr>
        <p:spPr>
          <a:xfrm>
            <a:off x="2867025" y="3372074"/>
            <a:ext cx="39052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Architettura software</a:t>
            </a:r>
            <a:endParaRPr lang="en-US" sz="16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Timeline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Feedback</a:t>
            </a:r>
            <a:endParaRPr lang="en-US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DB62E6C-9774-4D38-816F-6027FF08BD28}"/>
              </a:ext>
            </a:extLst>
          </p:cNvPr>
          <p:cNvGrpSpPr/>
          <p:nvPr/>
        </p:nvGrpSpPr>
        <p:grpSpPr>
          <a:xfrm>
            <a:off x="1035050" y="1059109"/>
            <a:ext cx="10236200" cy="4960691"/>
            <a:chOff x="1035050" y="1059109"/>
            <a:chExt cx="10236200" cy="4960691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41B7FE2-FC09-4029-94F2-A914D389643F}"/>
                </a:ext>
              </a:extLst>
            </p:cNvPr>
            <p:cNvSpPr/>
            <p:nvPr/>
          </p:nvSpPr>
          <p:spPr>
            <a:xfrm>
              <a:off x="1035050" y="1059109"/>
              <a:ext cx="10236200" cy="4960691"/>
            </a:xfrm>
            <a:prstGeom prst="roundRect">
              <a:avLst/>
            </a:prstGeom>
            <a:solidFill>
              <a:srgbClr val="DEE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9C5AFAF-302D-4175-BAA5-0D59B47791F5}"/>
                </a:ext>
              </a:extLst>
            </p:cNvPr>
            <p:cNvGrpSpPr/>
            <p:nvPr/>
          </p:nvGrpSpPr>
          <p:grpSpPr>
            <a:xfrm>
              <a:off x="1504950" y="1296709"/>
              <a:ext cx="5562600" cy="664134"/>
              <a:chOff x="1504950" y="1296709"/>
              <a:chExt cx="5562600" cy="664134"/>
            </a:xfrm>
          </p:grpSpPr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2CD195EE-CC28-4B1E-A9D2-DBA118E04F1D}"/>
                  </a:ext>
                </a:extLst>
              </p:cNvPr>
              <p:cNvSpPr/>
              <p:nvPr/>
            </p:nvSpPr>
            <p:spPr>
              <a:xfrm>
                <a:off x="1917700" y="1459941"/>
                <a:ext cx="51498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b="1">
                    <a:solidFill>
                      <a:schemeClr val="bg1"/>
                    </a:solidFill>
                  </a:rPr>
                  <a:t>      Presentazione</a:t>
                </a:r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A8E2CB40-4D55-4023-BAE2-258C74F82494}"/>
                  </a:ext>
                </a:extLst>
              </p:cNvPr>
              <p:cNvSpPr/>
              <p:nvPr/>
            </p:nvSpPr>
            <p:spPr>
              <a:xfrm>
                <a:off x="1504950" y="129670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2" name="Graphic 51" descr="Teacher with solid fill">
                <a:extLst>
                  <a:ext uri="{FF2B5EF4-FFF2-40B4-BE49-F238E27FC236}">
                    <a16:creationId xmlns:a16="http://schemas.microsoft.com/office/drawing/2014/main" id="{EE664BF3-4BF7-46CA-8B19-A3C23BD081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641318" y="1414586"/>
                <a:ext cx="476564" cy="476564"/>
              </a:xfrm>
              <a:prstGeom prst="rect">
                <a:avLst/>
              </a:prstGeom>
            </p:spPr>
          </p:pic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BF543F5-B645-441C-AE38-39765A6FB310}"/>
                </a:ext>
              </a:extLst>
            </p:cNvPr>
            <p:cNvGrpSpPr/>
            <p:nvPr/>
          </p:nvGrpSpPr>
          <p:grpSpPr>
            <a:xfrm>
              <a:off x="1504950" y="2073269"/>
              <a:ext cx="5562600" cy="664134"/>
              <a:chOff x="1504950" y="2073269"/>
              <a:chExt cx="5562600" cy="664134"/>
            </a:xfrm>
          </p:grpSpPr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E7B909B4-E189-49B1-A9F4-CCBA68208E21}"/>
                  </a:ext>
                </a:extLst>
              </p:cNvPr>
              <p:cNvSpPr/>
              <p:nvPr/>
            </p:nvSpPr>
            <p:spPr>
              <a:xfrm>
                <a:off x="1612900" y="2236501"/>
                <a:ext cx="54546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b="1"/>
                  <a:t>            Piano 2022</a:t>
                </a:r>
                <a:endParaRPr lang="it-IT" b="1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99CEFB61-BB5A-4FE1-AE48-ACEEBFB58D88}"/>
                  </a:ext>
                </a:extLst>
              </p:cNvPr>
              <p:cNvSpPr/>
              <p:nvPr/>
            </p:nvSpPr>
            <p:spPr>
              <a:xfrm>
                <a:off x="1504950" y="207326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4" name="Graphic 53" descr="Monthly calendar with solid fill">
                <a:extLst>
                  <a:ext uri="{FF2B5EF4-FFF2-40B4-BE49-F238E27FC236}">
                    <a16:creationId xmlns:a16="http://schemas.microsoft.com/office/drawing/2014/main" id="{6D298489-777F-41AE-A809-B52A9FFD44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42000" y="2159554"/>
                <a:ext cx="475200" cy="475200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A938EC8-F154-415C-9F3B-BA369FBC13BE}"/>
                </a:ext>
              </a:extLst>
            </p:cNvPr>
            <p:cNvGrpSpPr/>
            <p:nvPr/>
          </p:nvGrpSpPr>
          <p:grpSpPr>
            <a:xfrm>
              <a:off x="1504950" y="2849829"/>
              <a:ext cx="5562600" cy="1507130"/>
              <a:chOff x="1504950" y="2849829"/>
              <a:chExt cx="5562600" cy="1507130"/>
            </a:xfrm>
          </p:grpSpPr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D69D1DF2-DB5F-4ADC-B834-8CD8A6365D12}"/>
                  </a:ext>
                </a:extLst>
              </p:cNvPr>
              <p:cNvSpPr/>
              <p:nvPr/>
            </p:nvSpPr>
            <p:spPr>
              <a:xfrm>
                <a:off x="1612900" y="3013061"/>
                <a:ext cx="5454650" cy="1343898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it-IT" b="1"/>
                  <a:t>           Gestione Concorsi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92156713-7C0C-493D-9AF9-FE56E0857F5F}"/>
                  </a:ext>
                </a:extLst>
              </p:cNvPr>
              <p:cNvSpPr/>
              <p:nvPr/>
            </p:nvSpPr>
            <p:spPr>
              <a:xfrm>
                <a:off x="1504950" y="284982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7" name="Graphic 56" descr="Clipboard Badge with solid fill">
                <a:extLst>
                  <a:ext uri="{FF2B5EF4-FFF2-40B4-BE49-F238E27FC236}">
                    <a16:creationId xmlns:a16="http://schemas.microsoft.com/office/drawing/2014/main" id="{6B19FFD0-B5E5-4104-A9A3-2EB2626D92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642000" y="2934554"/>
                <a:ext cx="475200" cy="475200"/>
              </a:xfrm>
              <a:prstGeom prst="rect">
                <a:avLst/>
              </a:prstGeom>
            </p:spPr>
          </p:pic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EC574B5-2806-41EF-8F56-467F03618849}"/>
                  </a:ext>
                </a:extLst>
              </p:cNvPr>
              <p:cNvSpPr txBox="1"/>
              <p:nvPr/>
            </p:nvSpPr>
            <p:spPr>
              <a:xfrm>
                <a:off x="2663825" y="3432657"/>
                <a:ext cx="2074671" cy="89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Architettura software</a:t>
                </a:r>
              </a:p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Timeline</a:t>
                </a:r>
              </a:p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Feedback</a:t>
                </a:r>
                <a:endParaRPr lang="en-US" sz="14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pic>
          <p:nvPicPr>
            <p:cNvPr id="73" name="Picture 2" descr="L'INFN CAMBIA LOGO">
              <a:extLst>
                <a:ext uri="{FF2B5EF4-FFF2-40B4-BE49-F238E27FC236}">
                  <a16:creationId xmlns:a16="http://schemas.microsoft.com/office/drawing/2014/main" id="{351B73FB-6AFE-46E5-926D-280ADAE45D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0281" y="4609105"/>
              <a:ext cx="2276669" cy="12634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558AB57-7AC9-4E17-A96E-4BCF930360F4}"/>
                </a:ext>
              </a:extLst>
            </p:cNvPr>
            <p:cNvGrpSpPr/>
            <p:nvPr/>
          </p:nvGrpSpPr>
          <p:grpSpPr>
            <a:xfrm>
              <a:off x="1504950" y="5208404"/>
              <a:ext cx="5562600" cy="664134"/>
              <a:chOff x="1504950" y="5208404"/>
              <a:chExt cx="5562600" cy="664134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D0A29E2D-D505-4A43-9165-BD010B501CBE}"/>
                  </a:ext>
                </a:extLst>
              </p:cNvPr>
              <p:cNvGrpSpPr/>
              <p:nvPr/>
            </p:nvGrpSpPr>
            <p:grpSpPr>
              <a:xfrm>
                <a:off x="1504950" y="5208404"/>
                <a:ext cx="5562600" cy="664134"/>
                <a:chOff x="1504950" y="5208404"/>
                <a:chExt cx="5562600" cy="664134"/>
              </a:xfrm>
            </p:grpSpPr>
            <p:sp>
              <p:nvSpPr>
                <p:cNvPr id="43" name="Rectangle: Rounded Corners 42">
                  <a:extLst>
                    <a:ext uri="{FF2B5EF4-FFF2-40B4-BE49-F238E27FC236}">
                      <a16:creationId xmlns:a16="http://schemas.microsoft.com/office/drawing/2014/main" id="{334F3852-5DDF-4658-80E5-6E759BD7E5C7}"/>
                    </a:ext>
                  </a:extLst>
                </p:cNvPr>
                <p:cNvSpPr/>
                <p:nvPr/>
              </p:nvSpPr>
              <p:spPr>
                <a:xfrm>
                  <a:off x="1612900" y="5371636"/>
                  <a:ext cx="5454650" cy="356159"/>
                </a:xfrm>
                <a:prstGeom prst="roundRect">
                  <a:avLst/>
                </a:prstGeom>
                <a:solidFill>
                  <a:srgbClr val="4497B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it-IT" b="1"/>
                    <a:t>            Obiettivi entro fine anno 2022</a:t>
                  </a:r>
                </a:p>
              </p:txBody>
            </p: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B2CF12A1-1F5B-49A8-8B54-C36507C6031A}"/>
                    </a:ext>
                  </a:extLst>
                </p:cNvPr>
                <p:cNvSpPr/>
                <p:nvPr/>
              </p:nvSpPr>
              <p:spPr>
                <a:xfrm>
                  <a:off x="1504950" y="5208404"/>
                  <a:ext cx="749300" cy="664134"/>
                </a:xfrm>
                <a:prstGeom prst="ellipse">
                  <a:avLst/>
                </a:prstGeom>
                <a:solidFill>
                  <a:srgbClr val="4497B7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it-IT" b="1"/>
                </a:p>
              </p:txBody>
            </p:sp>
          </p:grpSp>
          <p:pic>
            <p:nvPicPr>
              <p:cNvPr id="71" name="Graphic 70" descr="Bullseye with solid fill">
                <a:extLst>
                  <a:ext uri="{FF2B5EF4-FFF2-40B4-BE49-F238E27FC236}">
                    <a16:creationId xmlns:a16="http://schemas.microsoft.com/office/drawing/2014/main" id="{8D6E0BF3-0F5C-4F6B-8B27-063E025DC9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1654700" y="5312115"/>
                <a:ext cx="475200" cy="475200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67D05A3-0689-4A21-BB02-42289163B291}"/>
                </a:ext>
              </a:extLst>
            </p:cNvPr>
            <p:cNvGrpSpPr/>
            <p:nvPr/>
          </p:nvGrpSpPr>
          <p:grpSpPr>
            <a:xfrm>
              <a:off x="1504950" y="4431845"/>
              <a:ext cx="5562600" cy="664134"/>
              <a:chOff x="1504950" y="4431845"/>
              <a:chExt cx="5562600" cy="664134"/>
            </a:xfrm>
          </p:grpSpPr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8257F516-C981-4367-8A6C-9487B5737A53}"/>
                  </a:ext>
                </a:extLst>
              </p:cNvPr>
              <p:cNvSpPr/>
              <p:nvPr/>
            </p:nvSpPr>
            <p:spPr>
              <a:xfrm>
                <a:off x="1612900" y="4595077"/>
                <a:ext cx="54546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b="1"/>
                  <a:t>            Altre attività</a:t>
                </a: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9A6D7430-2BD2-4FB7-8590-54FA0D72FA66}"/>
                  </a:ext>
                </a:extLst>
              </p:cNvPr>
              <p:cNvSpPr/>
              <p:nvPr/>
            </p:nvSpPr>
            <p:spPr>
              <a:xfrm>
                <a:off x="1504950" y="4431845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6" name="Graphic 5" descr="Gears with solid fill">
                <a:extLst>
                  <a:ext uri="{FF2B5EF4-FFF2-40B4-BE49-F238E27FC236}">
                    <a16:creationId xmlns:a16="http://schemas.microsoft.com/office/drawing/2014/main" id="{3F52AD08-73E2-4671-877D-8A40D647E0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1642000" y="4514154"/>
                <a:ext cx="475200" cy="475200"/>
              </a:xfrm>
              <a:prstGeom prst="rect">
                <a:avLst/>
              </a:prstGeom>
            </p:spPr>
          </p:pic>
        </p:grp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1CE7421B-4E3A-41CF-876F-A8DB8D365BAB}"/>
              </a:ext>
            </a:extLst>
          </p:cNvPr>
          <p:cNvSpPr/>
          <p:nvPr/>
        </p:nvSpPr>
        <p:spPr>
          <a:xfrm>
            <a:off x="1428750" y="5170865"/>
            <a:ext cx="6089650" cy="714374"/>
          </a:xfrm>
          <a:prstGeom prst="rect">
            <a:avLst/>
          </a:prstGeom>
          <a:solidFill>
            <a:srgbClr val="DEECF8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CDE4721-A6F2-436B-8E37-CCDAB11146CD}"/>
              </a:ext>
            </a:extLst>
          </p:cNvPr>
          <p:cNvSpPr/>
          <p:nvPr/>
        </p:nvSpPr>
        <p:spPr>
          <a:xfrm>
            <a:off x="1428750" y="1245891"/>
            <a:ext cx="6089650" cy="3150827"/>
          </a:xfrm>
          <a:prstGeom prst="rect">
            <a:avLst/>
          </a:prstGeom>
          <a:solidFill>
            <a:srgbClr val="DEECF8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152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olo 1">
            <a:extLst>
              <a:ext uri="{FF2B5EF4-FFF2-40B4-BE49-F238E27FC236}">
                <a16:creationId xmlns:a16="http://schemas.microsoft.com/office/drawing/2014/main" id="{BB731EEB-690D-4A32-8B7E-ED5F1BD60021}"/>
              </a:ext>
            </a:extLst>
          </p:cNvPr>
          <p:cNvSpPr txBox="1">
            <a:spLocks/>
          </p:cNvSpPr>
          <p:nvPr/>
        </p:nvSpPr>
        <p:spPr>
          <a:xfrm>
            <a:off x="153366" y="174800"/>
            <a:ext cx="9634011" cy="72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ALTRE ATTIVITA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endParaRPr lang="it-IT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A573DB3-AF0C-4FC4-AB20-CDB076616D88}"/>
              </a:ext>
            </a:extLst>
          </p:cNvPr>
          <p:cNvSpPr/>
          <p:nvPr/>
        </p:nvSpPr>
        <p:spPr>
          <a:xfrm>
            <a:off x="1035050" y="1059109"/>
            <a:ext cx="10236200" cy="4960691"/>
          </a:xfrm>
          <a:prstGeom prst="roundRect">
            <a:avLst/>
          </a:prstGeom>
          <a:solidFill>
            <a:srgbClr val="DEEC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300"/>
              </a:spcBef>
              <a:spcAft>
                <a:spcPts val="300"/>
              </a:spcAft>
            </a:pPr>
            <a:endParaRPr lang="it-IT" sz="2400" b="1">
              <a:solidFill>
                <a:schemeClr val="tx2"/>
              </a:solidFill>
            </a:endParaRP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Calibri" panose="020F0502020204030204" pitchFamily="34" charset="0"/>
              <a:buChar char="→"/>
            </a:pPr>
            <a:r>
              <a:rPr lang="it-IT" sz="2000" b="1">
                <a:solidFill>
                  <a:schemeClr val="tx2"/>
                </a:solidFill>
              </a:rPr>
              <a:t>Identity hash </a:t>
            </a:r>
            <a:r>
              <a:rPr lang="it-IT" sz="2000">
                <a:solidFill>
                  <a:schemeClr val="tx2"/>
                </a:solidFill>
              </a:rPr>
              <a:t>per evitare duplicazione anagrafiche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Calibri" panose="020F0502020204030204" pitchFamily="34" charset="0"/>
              <a:buChar char="→"/>
            </a:pPr>
            <a:r>
              <a:rPr lang="it-IT" sz="2000">
                <a:solidFill>
                  <a:schemeClr val="tx2"/>
                </a:solidFill>
              </a:rPr>
              <a:t>API per la gestione delle applicazioni e </a:t>
            </a:r>
            <a:r>
              <a:rPr lang="it-IT" sz="2000" err="1">
                <a:solidFill>
                  <a:schemeClr val="tx2"/>
                </a:solidFill>
              </a:rPr>
              <a:t>sync</a:t>
            </a:r>
            <a:r>
              <a:rPr lang="it-IT" sz="2000">
                <a:solidFill>
                  <a:schemeClr val="tx2"/>
                </a:solidFill>
              </a:rPr>
              <a:t> privilegi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Calibri" panose="020F0502020204030204" pitchFamily="34" charset="0"/>
              <a:buChar char="→"/>
            </a:pPr>
            <a:r>
              <a:rPr lang="it-IT" sz="2000">
                <a:solidFill>
                  <a:schemeClr val="tx2"/>
                </a:solidFill>
              </a:rPr>
              <a:t>Refactor nomine scientifiche per nuovo albero sigle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br>
              <a:rPr lang="it-IT" sz="2400" b="1">
                <a:solidFill>
                  <a:schemeClr val="tx2"/>
                </a:solidFill>
              </a:rPr>
            </a:br>
            <a:endParaRPr lang="it-IT" sz="2400" b="1">
              <a:solidFill>
                <a:schemeClr val="tx2"/>
              </a:solidFill>
            </a:endParaRP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Calibri" panose="020F0502020204030204" pitchFamily="34" charset="0"/>
              <a:buChar char="→"/>
            </a:pPr>
            <a:r>
              <a:rPr lang="it-IT" sz="2000">
                <a:solidFill>
                  <a:schemeClr val="tx2"/>
                </a:solidFill>
              </a:rPr>
              <a:t>Sistema di notifica per sovrapposizioni con contratti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it-IT" sz="2400" b="1">
              <a:solidFill>
                <a:schemeClr val="tx2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it-IT" sz="2400" b="1">
              <a:solidFill>
                <a:schemeClr val="tx2"/>
              </a:solidFill>
            </a:endParaRP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Calibri" panose="020F0502020204030204" pitchFamily="34" charset="0"/>
              <a:buChar char="→"/>
            </a:pPr>
            <a:r>
              <a:rPr lang="it-IT" sz="2000">
                <a:solidFill>
                  <a:schemeClr val="tx2"/>
                </a:solidFill>
              </a:rPr>
              <a:t>Accesso delle segreterie locali a cedolini propria sede</a:t>
            </a:r>
            <a:endParaRPr lang="it-IT" sz="2400">
              <a:solidFill>
                <a:schemeClr val="tx2"/>
              </a:solidFill>
            </a:endParaRPr>
          </a:p>
        </p:txBody>
      </p:sp>
      <p:pic>
        <p:nvPicPr>
          <p:cNvPr id="28" name="Picture 2" descr="L'INFN CAMBIA LOGO">
            <a:extLst>
              <a:ext uri="{FF2B5EF4-FFF2-40B4-BE49-F238E27FC236}">
                <a16:creationId xmlns:a16="http://schemas.microsoft.com/office/drawing/2014/main" id="{F2701CC5-8C87-40E5-BD78-241452E83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9781" y="6087627"/>
            <a:ext cx="1324953" cy="73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: Rounded Corners 12">
            <a:extLst>
              <a:ext uri="{FF2B5EF4-FFF2-40B4-BE49-F238E27FC236}">
                <a16:creationId xmlns:a16="http://schemas.microsoft.com/office/drawing/2014/main" id="{4247734B-5394-3181-DC88-0BEC05319548}"/>
              </a:ext>
            </a:extLst>
          </p:cNvPr>
          <p:cNvSpPr/>
          <p:nvPr/>
        </p:nvSpPr>
        <p:spPr>
          <a:xfrm>
            <a:off x="1468256" y="1336049"/>
            <a:ext cx="2400300" cy="334700"/>
          </a:xfrm>
          <a:prstGeom prst="roundRect">
            <a:avLst/>
          </a:prstGeom>
          <a:solidFill>
            <a:srgbClr val="4497B7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GODiVA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0653E1B-2C52-BDCC-69BF-FB9AD0C7B6A8}"/>
              </a:ext>
            </a:extLst>
          </p:cNvPr>
          <p:cNvSpPr/>
          <p:nvPr/>
        </p:nvSpPr>
        <p:spPr>
          <a:xfrm>
            <a:off x="1468256" y="3270504"/>
            <a:ext cx="2400300" cy="334700"/>
          </a:xfrm>
          <a:prstGeom prst="roundRect">
            <a:avLst/>
          </a:prstGeom>
          <a:solidFill>
            <a:srgbClr val="4497B7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>
                <a:solidFill>
                  <a:schemeClr val="bg1"/>
                </a:solidFill>
              </a:rPr>
              <a:t>ASSOCIAZIONI</a:t>
            </a:r>
          </a:p>
        </p:txBody>
      </p:sp>
      <p:sp>
        <p:nvSpPr>
          <p:cNvPr id="14" name="Rectangle: Rounded Corners 12">
            <a:extLst>
              <a:ext uri="{FF2B5EF4-FFF2-40B4-BE49-F238E27FC236}">
                <a16:creationId xmlns:a16="http://schemas.microsoft.com/office/drawing/2014/main" id="{F4A0C310-89EC-57E4-2BE6-0B00DCC4FA68}"/>
              </a:ext>
            </a:extLst>
          </p:cNvPr>
          <p:cNvSpPr/>
          <p:nvPr/>
        </p:nvSpPr>
        <p:spPr>
          <a:xfrm>
            <a:off x="1468256" y="4564525"/>
            <a:ext cx="2400300" cy="334700"/>
          </a:xfrm>
          <a:prstGeom prst="roundRect">
            <a:avLst/>
          </a:prstGeom>
          <a:solidFill>
            <a:srgbClr val="4497B7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>
                <a:solidFill>
                  <a:schemeClr val="bg1"/>
                </a:solidFill>
              </a:rPr>
              <a:t>CEDOLINO</a:t>
            </a:r>
          </a:p>
        </p:txBody>
      </p:sp>
    </p:spTree>
    <p:extLst>
      <p:ext uri="{BB962C8B-B14F-4D97-AF65-F5344CB8AC3E}">
        <p14:creationId xmlns:p14="http://schemas.microsoft.com/office/powerpoint/2010/main" val="21107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C666D87B-F45E-4D0F-9B30-EB40BF87B508}"/>
              </a:ext>
            </a:extLst>
          </p:cNvPr>
          <p:cNvSpPr txBox="1">
            <a:spLocks/>
          </p:cNvSpPr>
          <p:nvPr/>
        </p:nvSpPr>
        <p:spPr>
          <a:xfrm>
            <a:off x="153366" y="174800"/>
            <a:ext cx="9634011" cy="72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AGENDA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E4CB09-2BF7-4213-B53C-77CC7B3BE9EE}"/>
              </a:ext>
            </a:extLst>
          </p:cNvPr>
          <p:cNvSpPr txBox="1"/>
          <p:nvPr/>
        </p:nvSpPr>
        <p:spPr>
          <a:xfrm>
            <a:off x="2867025" y="3372074"/>
            <a:ext cx="39052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Architettura software</a:t>
            </a:r>
            <a:endParaRPr lang="en-US" sz="16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Timeline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Feedback</a:t>
            </a:r>
            <a:endParaRPr lang="en-US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DB62E6C-9774-4D38-816F-6027FF08BD28}"/>
              </a:ext>
            </a:extLst>
          </p:cNvPr>
          <p:cNvGrpSpPr/>
          <p:nvPr/>
        </p:nvGrpSpPr>
        <p:grpSpPr>
          <a:xfrm>
            <a:off x="1035050" y="1059109"/>
            <a:ext cx="10236200" cy="4960691"/>
            <a:chOff x="1035050" y="1059109"/>
            <a:chExt cx="10236200" cy="4960691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41B7FE2-FC09-4029-94F2-A914D389643F}"/>
                </a:ext>
              </a:extLst>
            </p:cNvPr>
            <p:cNvSpPr/>
            <p:nvPr/>
          </p:nvSpPr>
          <p:spPr>
            <a:xfrm>
              <a:off x="1035050" y="1059109"/>
              <a:ext cx="10236200" cy="4960691"/>
            </a:xfrm>
            <a:prstGeom prst="roundRect">
              <a:avLst/>
            </a:prstGeom>
            <a:solidFill>
              <a:srgbClr val="DEE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9C5AFAF-302D-4175-BAA5-0D59B47791F5}"/>
                </a:ext>
              </a:extLst>
            </p:cNvPr>
            <p:cNvGrpSpPr/>
            <p:nvPr/>
          </p:nvGrpSpPr>
          <p:grpSpPr>
            <a:xfrm>
              <a:off x="1504950" y="1296709"/>
              <a:ext cx="5562600" cy="664134"/>
              <a:chOff x="1504950" y="1296709"/>
              <a:chExt cx="5562600" cy="664134"/>
            </a:xfrm>
          </p:grpSpPr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2CD195EE-CC28-4B1E-A9D2-DBA118E04F1D}"/>
                  </a:ext>
                </a:extLst>
              </p:cNvPr>
              <p:cNvSpPr/>
              <p:nvPr/>
            </p:nvSpPr>
            <p:spPr>
              <a:xfrm>
                <a:off x="1917700" y="1459941"/>
                <a:ext cx="51498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b="1">
                    <a:solidFill>
                      <a:schemeClr val="bg1"/>
                    </a:solidFill>
                  </a:rPr>
                  <a:t>      Presentazione</a:t>
                </a:r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A8E2CB40-4D55-4023-BAE2-258C74F82494}"/>
                  </a:ext>
                </a:extLst>
              </p:cNvPr>
              <p:cNvSpPr/>
              <p:nvPr/>
            </p:nvSpPr>
            <p:spPr>
              <a:xfrm>
                <a:off x="1504950" y="129670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2" name="Graphic 51" descr="Teacher with solid fill">
                <a:extLst>
                  <a:ext uri="{FF2B5EF4-FFF2-40B4-BE49-F238E27FC236}">
                    <a16:creationId xmlns:a16="http://schemas.microsoft.com/office/drawing/2014/main" id="{EE664BF3-4BF7-46CA-8B19-A3C23BD081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641318" y="1414586"/>
                <a:ext cx="476564" cy="476564"/>
              </a:xfrm>
              <a:prstGeom prst="rect">
                <a:avLst/>
              </a:prstGeom>
            </p:spPr>
          </p:pic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BF543F5-B645-441C-AE38-39765A6FB310}"/>
                </a:ext>
              </a:extLst>
            </p:cNvPr>
            <p:cNvGrpSpPr/>
            <p:nvPr/>
          </p:nvGrpSpPr>
          <p:grpSpPr>
            <a:xfrm>
              <a:off x="1504950" y="2073269"/>
              <a:ext cx="5562600" cy="664134"/>
              <a:chOff x="1504950" y="2073269"/>
              <a:chExt cx="5562600" cy="664134"/>
            </a:xfrm>
          </p:grpSpPr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E7B909B4-E189-49B1-A9F4-CCBA68208E21}"/>
                  </a:ext>
                </a:extLst>
              </p:cNvPr>
              <p:cNvSpPr/>
              <p:nvPr/>
            </p:nvSpPr>
            <p:spPr>
              <a:xfrm>
                <a:off x="1612900" y="2236501"/>
                <a:ext cx="54546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b="1"/>
                  <a:t>            Piano 2022</a:t>
                </a:r>
                <a:endParaRPr lang="it-IT" b="1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99CEFB61-BB5A-4FE1-AE48-ACEEBFB58D88}"/>
                  </a:ext>
                </a:extLst>
              </p:cNvPr>
              <p:cNvSpPr/>
              <p:nvPr/>
            </p:nvSpPr>
            <p:spPr>
              <a:xfrm>
                <a:off x="1504950" y="207326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4" name="Graphic 53" descr="Monthly calendar with solid fill">
                <a:extLst>
                  <a:ext uri="{FF2B5EF4-FFF2-40B4-BE49-F238E27FC236}">
                    <a16:creationId xmlns:a16="http://schemas.microsoft.com/office/drawing/2014/main" id="{6D298489-777F-41AE-A809-B52A9FFD44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42000" y="2159554"/>
                <a:ext cx="475200" cy="475200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A938EC8-F154-415C-9F3B-BA369FBC13BE}"/>
                </a:ext>
              </a:extLst>
            </p:cNvPr>
            <p:cNvGrpSpPr/>
            <p:nvPr/>
          </p:nvGrpSpPr>
          <p:grpSpPr>
            <a:xfrm>
              <a:off x="1504950" y="2849829"/>
              <a:ext cx="5562600" cy="1507130"/>
              <a:chOff x="1504950" y="2849829"/>
              <a:chExt cx="5562600" cy="1507130"/>
            </a:xfrm>
          </p:grpSpPr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D69D1DF2-DB5F-4ADC-B834-8CD8A6365D12}"/>
                  </a:ext>
                </a:extLst>
              </p:cNvPr>
              <p:cNvSpPr/>
              <p:nvPr/>
            </p:nvSpPr>
            <p:spPr>
              <a:xfrm>
                <a:off x="1612900" y="3013061"/>
                <a:ext cx="5454650" cy="1343898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it-IT" b="1"/>
                  <a:t>           Gestione Concorsi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92156713-7C0C-493D-9AF9-FE56E0857F5F}"/>
                  </a:ext>
                </a:extLst>
              </p:cNvPr>
              <p:cNvSpPr/>
              <p:nvPr/>
            </p:nvSpPr>
            <p:spPr>
              <a:xfrm>
                <a:off x="1504950" y="284982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7" name="Graphic 56" descr="Clipboard Badge with solid fill">
                <a:extLst>
                  <a:ext uri="{FF2B5EF4-FFF2-40B4-BE49-F238E27FC236}">
                    <a16:creationId xmlns:a16="http://schemas.microsoft.com/office/drawing/2014/main" id="{6B19FFD0-B5E5-4104-A9A3-2EB2626D92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642000" y="2934554"/>
                <a:ext cx="475200" cy="475200"/>
              </a:xfrm>
              <a:prstGeom prst="rect">
                <a:avLst/>
              </a:prstGeom>
            </p:spPr>
          </p:pic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EC574B5-2806-41EF-8F56-467F03618849}"/>
                  </a:ext>
                </a:extLst>
              </p:cNvPr>
              <p:cNvSpPr txBox="1"/>
              <p:nvPr/>
            </p:nvSpPr>
            <p:spPr>
              <a:xfrm>
                <a:off x="2663825" y="3432657"/>
                <a:ext cx="2074671" cy="89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Architettura software</a:t>
                </a:r>
              </a:p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Timeline</a:t>
                </a:r>
              </a:p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Feedback</a:t>
                </a:r>
                <a:endParaRPr lang="en-US" sz="14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pic>
          <p:nvPicPr>
            <p:cNvPr id="73" name="Picture 2" descr="L'INFN CAMBIA LOGO">
              <a:extLst>
                <a:ext uri="{FF2B5EF4-FFF2-40B4-BE49-F238E27FC236}">
                  <a16:creationId xmlns:a16="http://schemas.microsoft.com/office/drawing/2014/main" id="{351B73FB-6AFE-46E5-926D-280ADAE45D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0281" y="4609105"/>
              <a:ext cx="2276669" cy="12634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558AB57-7AC9-4E17-A96E-4BCF930360F4}"/>
                </a:ext>
              </a:extLst>
            </p:cNvPr>
            <p:cNvGrpSpPr/>
            <p:nvPr/>
          </p:nvGrpSpPr>
          <p:grpSpPr>
            <a:xfrm>
              <a:off x="1504950" y="5208404"/>
              <a:ext cx="5562600" cy="664134"/>
              <a:chOff x="1504950" y="5208404"/>
              <a:chExt cx="5562600" cy="664134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D0A29E2D-D505-4A43-9165-BD010B501CBE}"/>
                  </a:ext>
                </a:extLst>
              </p:cNvPr>
              <p:cNvGrpSpPr/>
              <p:nvPr/>
            </p:nvGrpSpPr>
            <p:grpSpPr>
              <a:xfrm>
                <a:off x="1504950" y="5208404"/>
                <a:ext cx="5562600" cy="664134"/>
                <a:chOff x="1504950" y="5208404"/>
                <a:chExt cx="5562600" cy="664134"/>
              </a:xfrm>
            </p:grpSpPr>
            <p:sp>
              <p:nvSpPr>
                <p:cNvPr id="43" name="Rectangle: Rounded Corners 42">
                  <a:extLst>
                    <a:ext uri="{FF2B5EF4-FFF2-40B4-BE49-F238E27FC236}">
                      <a16:creationId xmlns:a16="http://schemas.microsoft.com/office/drawing/2014/main" id="{334F3852-5DDF-4658-80E5-6E759BD7E5C7}"/>
                    </a:ext>
                  </a:extLst>
                </p:cNvPr>
                <p:cNvSpPr/>
                <p:nvPr/>
              </p:nvSpPr>
              <p:spPr>
                <a:xfrm>
                  <a:off x="1612900" y="5371636"/>
                  <a:ext cx="5454650" cy="356159"/>
                </a:xfrm>
                <a:prstGeom prst="roundRect">
                  <a:avLst/>
                </a:prstGeom>
                <a:solidFill>
                  <a:srgbClr val="4497B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it-IT" b="1"/>
                    <a:t>            Obiettivi entro fine anno 2022</a:t>
                  </a:r>
                </a:p>
              </p:txBody>
            </p: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B2CF12A1-1F5B-49A8-8B54-C36507C6031A}"/>
                    </a:ext>
                  </a:extLst>
                </p:cNvPr>
                <p:cNvSpPr/>
                <p:nvPr/>
              </p:nvSpPr>
              <p:spPr>
                <a:xfrm>
                  <a:off x="1504950" y="5208404"/>
                  <a:ext cx="749300" cy="664134"/>
                </a:xfrm>
                <a:prstGeom prst="ellipse">
                  <a:avLst/>
                </a:prstGeom>
                <a:solidFill>
                  <a:srgbClr val="4497B7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it-IT" b="1"/>
                </a:p>
              </p:txBody>
            </p:sp>
          </p:grpSp>
          <p:pic>
            <p:nvPicPr>
              <p:cNvPr id="71" name="Graphic 70" descr="Bullseye with solid fill">
                <a:extLst>
                  <a:ext uri="{FF2B5EF4-FFF2-40B4-BE49-F238E27FC236}">
                    <a16:creationId xmlns:a16="http://schemas.microsoft.com/office/drawing/2014/main" id="{8D6E0BF3-0F5C-4F6B-8B27-063E025DC9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1654700" y="5312115"/>
                <a:ext cx="475200" cy="475200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67D05A3-0689-4A21-BB02-42289163B291}"/>
                </a:ext>
              </a:extLst>
            </p:cNvPr>
            <p:cNvGrpSpPr/>
            <p:nvPr/>
          </p:nvGrpSpPr>
          <p:grpSpPr>
            <a:xfrm>
              <a:off x="1504950" y="4431845"/>
              <a:ext cx="5562600" cy="664134"/>
              <a:chOff x="1504950" y="4431845"/>
              <a:chExt cx="5562600" cy="664134"/>
            </a:xfrm>
          </p:grpSpPr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8257F516-C981-4367-8A6C-9487B5737A53}"/>
                  </a:ext>
                </a:extLst>
              </p:cNvPr>
              <p:cNvSpPr/>
              <p:nvPr/>
            </p:nvSpPr>
            <p:spPr>
              <a:xfrm>
                <a:off x="1612900" y="4595077"/>
                <a:ext cx="54546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b="1"/>
                  <a:t>            Altre attività</a:t>
                </a: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9A6D7430-2BD2-4FB7-8590-54FA0D72FA66}"/>
                  </a:ext>
                </a:extLst>
              </p:cNvPr>
              <p:cNvSpPr/>
              <p:nvPr/>
            </p:nvSpPr>
            <p:spPr>
              <a:xfrm>
                <a:off x="1504950" y="4431845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6" name="Graphic 5" descr="Gears with solid fill">
                <a:extLst>
                  <a:ext uri="{FF2B5EF4-FFF2-40B4-BE49-F238E27FC236}">
                    <a16:creationId xmlns:a16="http://schemas.microsoft.com/office/drawing/2014/main" id="{3F52AD08-73E2-4671-877D-8A40D647E0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1642000" y="4514154"/>
                <a:ext cx="475200" cy="475200"/>
              </a:xfrm>
              <a:prstGeom prst="rect">
                <a:avLst/>
              </a:prstGeom>
            </p:spPr>
          </p:pic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1CDE4721-A6F2-436B-8E37-CCDAB11146CD}"/>
              </a:ext>
            </a:extLst>
          </p:cNvPr>
          <p:cNvSpPr/>
          <p:nvPr/>
        </p:nvSpPr>
        <p:spPr>
          <a:xfrm>
            <a:off x="1428750" y="1245891"/>
            <a:ext cx="6089650" cy="3902993"/>
          </a:xfrm>
          <a:prstGeom prst="rect">
            <a:avLst/>
          </a:prstGeom>
          <a:solidFill>
            <a:srgbClr val="DEECF8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048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9898741-17C4-4BDC-8BC9-D2EA644E3FB1}"/>
              </a:ext>
            </a:extLst>
          </p:cNvPr>
          <p:cNvSpPr/>
          <p:nvPr/>
        </p:nvSpPr>
        <p:spPr>
          <a:xfrm>
            <a:off x="1035050" y="1059109"/>
            <a:ext cx="10236200" cy="4960691"/>
          </a:xfrm>
          <a:prstGeom prst="roundRect">
            <a:avLst/>
          </a:prstGeom>
          <a:solidFill>
            <a:srgbClr val="DEEC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>
              <a:spcBef>
                <a:spcPts val="300"/>
              </a:spcBef>
              <a:spcAft>
                <a:spcPts val="300"/>
              </a:spcAft>
            </a:pPr>
            <a:endParaRPr lang="it-IT" sz="2800">
              <a:solidFill>
                <a:schemeClr val="tx2"/>
              </a:solidFill>
            </a:endParaRPr>
          </a:p>
          <a:p>
            <a:endParaRPr lang="it-IT" sz="2800">
              <a:solidFill>
                <a:schemeClr val="tx2"/>
              </a:solidFill>
            </a:endParaRPr>
          </a:p>
        </p:txBody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AA8201F6-06E2-EECB-17E9-F9F90ECB5D0E}"/>
              </a:ext>
            </a:extLst>
          </p:cNvPr>
          <p:cNvSpPr txBox="1">
            <a:spLocks/>
          </p:cNvSpPr>
          <p:nvPr/>
        </p:nvSpPr>
        <p:spPr>
          <a:xfrm>
            <a:off x="153366" y="174800"/>
            <a:ext cx="9634011" cy="72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Obiettivi entro fine anno 2022</a:t>
            </a:r>
          </a:p>
        </p:txBody>
      </p:sp>
      <p:pic>
        <p:nvPicPr>
          <p:cNvPr id="4" name="Graphic 3" descr="Daily calendar with solid fill">
            <a:extLst>
              <a:ext uri="{FF2B5EF4-FFF2-40B4-BE49-F238E27FC236}">
                <a16:creationId xmlns:a16="http://schemas.microsoft.com/office/drawing/2014/main" id="{7A613C31-652A-BEE8-F6EC-90D2BC68D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79250" y="1280999"/>
            <a:ext cx="648000" cy="648000"/>
          </a:xfrm>
          <a:prstGeom prst="rect">
            <a:avLst/>
          </a:prstGeom>
        </p:spPr>
      </p:pic>
      <p:pic>
        <p:nvPicPr>
          <p:cNvPr id="8" name="Graphic 7" descr="Bullseye with solid fill">
            <a:extLst>
              <a:ext uri="{FF2B5EF4-FFF2-40B4-BE49-F238E27FC236}">
                <a16:creationId xmlns:a16="http://schemas.microsoft.com/office/drawing/2014/main" id="{4A957FA1-4190-40FD-BE54-74A4BFFE7B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67846" y="1280661"/>
            <a:ext cx="648677" cy="648677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3D95734-74C8-469A-A63C-B902A370C059}"/>
              </a:ext>
            </a:extLst>
          </p:cNvPr>
          <p:cNvSpPr/>
          <p:nvPr/>
        </p:nvSpPr>
        <p:spPr>
          <a:xfrm>
            <a:off x="2416523" y="1437649"/>
            <a:ext cx="2400300" cy="334700"/>
          </a:xfrm>
          <a:prstGeom prst="roundRect">
            <a:avLst/>
          </a:prstGeom>
          <a:solidFill>
            <a:srgbClr val="4497B7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>
                <a:solidFill>
                  <a:schemeClr val="bg1"/>
                </a:solidFill>
              </a:rPr>
              <a:t>Obiettivi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D899FD5-968F-447F-9DA6-92DBAC73CD15}"/>
              </a:ext>
            </a:extLst>
          </p:cNvPr>
          <p:cNvSpPr/>
          <p:nvPr/>
        </p:nvSpPr>
        <p:spPr>
          <a:xfrm>
            <a:off x="6927250" y="1437649"/>
            <a:ext cx="2400300" cy="334700"/>
          </a:xfrm>
          <a:prstGeom prst="roundRect">
            <a:avLst/>
          </a:prstGeom>
          <a:solidFill>
            <a:srgbClr val="4497B7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>
                <a:solidFill>
                  <a:schemeClr val="bg1"/>
                </a:solidFill>
              </a:rPr>
              <a:t>Tempistica Proposta</a:t>
            </a:r>
          </a:p>
        </p:txBody>
      </p:sp>
      <p:pic>
        <p:nvPicPr>
          <p:cNvPr id="15" name="Picture 2" descr="L'INFN CAMBIA LOGO">
            <a:extLst>
              <a:ext uri="{FF2B5EF4-FFF2-40B4-BE49-F238E27FC236}">
                <a16:creationId xmlns:a16="http://schemas.microsoft.com/office/drawing/2014/main" id="{859F22F4-6733-4BCC-9A8E-E4FE6A9F6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9781" y="6087627"/>
            <a:ext cx="1324953" cy="73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688B51-AFCB-4BE0-B6F9-F149B9646913}"/>
              </a:ext>
            </a:extLst>
          </p:cNvPr>
          <p:cNvSpPr txBox="1"/>
          <p:nvPr/>
        </p:nvSpPr>
        <p:spPr>
          <a:xfrm>
            <a:off x="2193373" y="2150889"/>
            <a:ext cx="408587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it-IT" sz="18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Finire Gestione Concorsi</a:t>
            </a:r>
            <a:br>
              <a:rPr lang="it-IT" sz="18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18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gest</a:t>
            </a:r>
            <a:r>
              <a:rPr lang="it-IT" sz="1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commissioni + notifiche)</a:t>
            </a: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t-IT" dirty="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Gestione Amministrativa</a:t>
            </a:r>
            <a:br>
              <a:rPr lang="it-IT" dirty="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refactor per import da stipendiale)</a:t>
            </a:r>
          </a:p>
          <a:p>
            <a:pPr marL="342900" lvl="0" indent="-342900"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t-IT" sz="18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Sviluppo Associazioni</a:t>
            </a:r>
            <a:endParaRPr lang="it-IT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3827DE9-DDBB-41FC-AA32-68A3ED3969AC}"/>
              </a:ext>
            </a:extLst>
          </p:cNvPr>
          <p:cNvSpPr txBox="1"/>
          <p:nvPr/>
        </p:nvSpPr>
        <p:spPr>
          <a:xfrm>
            <a:off x="6441523" y="2150889"/>
            <a:ext cx="408587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spcAft>
                <a:spcPts val="1800"/>
              </a:spcAft>
              <a:buFont typeface="Calibri" panose="020F0502020204030204" pitchFamily="34" charset="0"/>
              <a:buChar char="→"/>
            </a:pPr>
            <a:r>
              <a:rPr lang="it-IT" sz="18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Entro l’estate</a:t>
            </a:r>
            <a:br>
              <a:rPr lang="it-IT" sz="18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>
              <a:solidFill>
                <a:schemeClr val="tx2"/>
              </a:solidFill>
            </a:endParaRPr>
          </a:p>
          <a:p>
            <a:pPr marL="342900" lvl="0" indent="-342900">
              <a:spcBef>
                <a:spcPts val="1800"/>
              </a:spcBef>
              <a:spcAft>
                <a:spcPts val="1800"/>
              </a:spcAft>
              <a:buFont typeface="Calibri" panose="020F0502020204030204" pitchFamily="34" charset="0"/>
              <a:buChar char="→"/>
              <a:tabLst>
                <a:tab pos="457200" algn="l"/>
              </a:tabLst>
            </a:pPr>
            <a:r>
              <a:rPr lang="it-IT" sz="18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Fine anno</a:t>
            </a:r>
            <a:br>
              <a:rPr lang="it-IT" sz="18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1800"/>
              </a:spcBef>
              <a:spcAft>
                <a:spcPts val="1800"/>
              </a:spcAft>
              <a:buFont typeface="Calibri" panose="020F0502020204030204" pitchFamily="34" charset="0"/>
              <a:buChar char="→"/>
              <a:tabLst>
                <a:tab pos="457200" algn="l"/>
              </a:tabLst>
            </a:pPr>
            <a:r>
              <a:rPr lang="it-IT" sz="180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Fine anno (progetto avviato)</a:t>
            </a:r>
            <a:endParaRPr lang="it-IT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27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>
            <a:extLst>
              <a:ext uri="{FF2B5EF4-FFF2-40B4-BE49-F238E27FC236}">
                <a16:creationId xmlns:a16="http://schemas.microsoft.com/office/drawing/2014/main" id="{AA8201F6-06E2-EECB-17E9-F9F90ECB5D0E}"/>
              </a:ext>
            </a:extLst>
          </p:cNvPr>
          <p:cNvSpPr txBox="1">
            <a:spLocks/>
          </p:cNvSpPr>
          <p:nvPr/>
        </p:nvSpPr>
        <p:spPr>
          <a:xfrm>
            <a:off x="153366" y="174800"/>
            <a:ext cx="9634011" cy="72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Domande</a:t>
            </a:r>
          </a:p>
        </p:txBody>
      </p:sp>
      <p:pic>
        <p:nvPicPr>
          <p:cNvPr id="5" name="Graphic 4" descr="Question Mark with solid fill">
            <a:extLst>
              <a:ext uri="{FF2B5EF4-FFF2-40B4-BE49-F238E27FC236}">
                <a16:creationId xmlns:a16="http://schemas.microsoft.com/office/drawing/2014/main" id="{375858F6-FE55-C2DE-5AF5-B359D34CBE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90143" y="1966398"/>
            <a:ext cx="1755341" cy="1755341"/>
          </a:xfrm>
          <a:prstGeom prst="rect">
            <a:avLst/>
          </a:prstGeom>
        </p:spPr>
      </p:pic>
      <p:pic>
        <p:nvPicPr>
          <p:cNvPr id="9" name="Graphic 8" descr="Boardroom with solid fill">
            <a:extLst>
              <a:ext uri="{FF2B5EF4-FFF2-40B4-BE49-F238E27FC236}">
                <a16:creationId xmlns:a16="http://schemas.microsoft.com/office/drawing/2014/main" id="{55293CCB-D8DA-5F76-6B9F-3536AB7FC0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61863" y="3597846"/>
            <a:ext cx="2011899" cy="201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4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C666D87B-F45E-4D0F-9B30-EB40BF87B508}"/>
              </a:ext>
            </a:extLst>
          </p:cNvPr>
          <p:cNvSpPr txBox="1">
            <a:spLocks/>
          </p:cNvSpPr>
          <p:nvPr/>
        </p:nvSpPr>
        <p:spPr>
          <a:xfrm>
            <a:off x="153366" y="174800"/>
            <a:ext cx="9634011" cy="72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AGENDA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E4CB09-2BF7-4213-B53C-77CC7B3BE9EE}"/>
              </a:ext>
            </a:extLst>
          </p:cNvPr>
          <p:cNvSpPr txBox="1"/>
          <p:nvPr/>
        </p:nvSpPr>
        <p:spPr>
          <a:xfrm>
            <a:off x="2867025" y="3372074"/>
            <a:ext cx="39052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Architettura software</a:t>
            </a:r>
            <a:endParaRPr lang="en-US" sz="16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Timeline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Feedback</a:t>
            </a:r>
            <a:endParaRPr lang="en-US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DB62E6C-9774-4D38-816F-6027FF08BD28}"/>
              </a:ext>
            </a:extLst>
          </p:cNvPr>
          <p:cNvGrpSpPr/>
          <p:nvPr/>
        </p:nvGrpSpPr>
        <p:grpSpPr>
          <a:xfrm>
            <a:off x="1035050" y="1059109"/>
            <a:ext cx="10236200" cy="4960691"/>
            <a:chOff x="1035050" y="1059109"/>
            <a:chExt cx="10236200" cy="4960691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41B7FE2-FC09-4029-94F2-A914D389643F}"/>
                </a:ext>
              </a:extLst>
            </p:cNvPr>
            <p:cNvSpPr/>
            <p:nvPr/>
          </p:nvSpPr>
          <p:spPr>
            <a:xfrm>
              <a:off x="1035050" y="1059109"/>
              <a:ext cx="10236200" cy="4960691"/>
            </a:xfrm>
            <a:prstGeom prst="roundRect">
              <a:avLst/>
            </a:prstGeom>
            <a:solidFill>
              <a:srgbClr val="DEE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9C5AFAF-302D-4175-BAA5-0D59B47791F5}"/>
                </a:ext>
              </a:extLst>
            </p:cNvPr>
            <p:cNvGrpSpPr/>
            <p:nvPr/>
          </p:nvGrpSpPr>
          <p:grpSpPr>
            <a:xfrm>
              <a:off x="1504950" y="1296709"/>
              <a:ext cx="5562600" cy="664134"/>
              <a:chOff x="1504950" y="1296709"/>
              <a:chExt cx="5562600" cy="664134"/>
            </a:xfrm>
          </p:grpSpPr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2CD195EE-CC28-4B1E-A9D2-DBA118E04F1D}"/>
                  </a:ext>
                </a:extLst>
              </p:cNvPr>
              <p:cNvSpPr/>
              <p:nvPr/>
            </p:nvSpPr>
            <p:spPr>
              <a:xfrm>
                <a:off x="1917700" y="1459941"/>
                <a:ext cx="51498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b="1">
                    <a:solidFill>
                      <a:schemeClr val="bg1"/>
                    </a:solidFill>
                  </a:rPr>
                  <a:t>      Presentazione</a:t>
                </a:r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A8E2CB40-4D55-4023-BAE2-258C74F82494}"/>
                  </a:ext>
                </a:extLst>
              </p:cNvPr>
              <p:cNvSpPr/>
              <p:nvPr/>
            </p:nvSpPr>
            <p:spPr>
              <a:xfrm>
                <a:off x="1504950" y="129670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2" name="Graphic 51" descr="Teacher with solid fill">
                <a:extLst>
                  <a:ext uri="{FF2B5EF4-FFF2-40B4-BE49-F238E27FC236}">
                    <a16:creationId xmlns:a16="http://schemas.microsoft.com/office/drawing/2014/main" id="{EE664BF3-4BF7-46CA-8B19-A3C23BD081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641318" y="1414586"/>
                <a:ext cx="476564" cy="476564"/>
              </a:xfrm>
              <a:prstGeom prst="rect">
                <a:avLst/>
              </a:prstGeom>
            </p:spPr>
          </p:pic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BF543F5-B645-441C-AE38-39765A6FB310}"/>
                </a:ext>
              </a:extLst>
            </p:cNvPr>
            <p:cNvGrpSpPr/>
            <p:nvPr/>
          </p:nvGrpSpPr>
          <p:grpSpPr>
            <a:xfrm>
              <a:off x="1504950" y="2073269"/>
              <a:ext cx="5562600" cy="664134"/>
              <a:chOff x="1504950" y="2073269"/>
              <a:chExt cx="5562600" cy="664134"/>
            </a:xfrm>
          </p:grpSpPr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E7B909B4-E189-49B1-A9F4-CCBA68208E21}"/>
                  </a:ext>
                </a:extLst>
              </p:cNvPr>
              <p:cNvSpPr/>
              <p:nvPr/>
            </p:nvSpPr>
            <p:spPr>
              <a:xfrm>
                <a:off x="1612900" y="2236501"/>
                <a:ext cx="54546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b="1"/>
                  <a:t>            Piano 2022</a:t>
                </a:r>
                <a:endParaRPr lang="it-IT" b="1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99CEFB61-BB5A-4FE1-AE48-ACEEBFB58D88}"/>
                  </a:ext>
                </a:extLst>
              </p:cNvPr>
              <p:cNvSpPr/>
              <p:nvPr/>
            </p:nvSpPr>
            <p:spPr>
              <a:xfrm>
                <a:off x="1504950" y="207326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4" name="Graphic 53" descr="Monthly calendar with solid fill">
                <a:extLst>
                  <a:ext uri="{FF2B5EF4-FFF2-40B4-BE49-F238E27FC236}">
                    <a16:creationId xmlns:a16="http://schemas.microsoft.com/office/drawing/2014/main" id="{6D298489-777F-41AE-A809-B52A9FFD44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42000" y="2159554"/>
                <a:ext cx="475200" cy="475200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A938EC8-F154-415C-9F3B-BA369FBC13BE}"/>
                </a:ext>
              </a:extLst>
            </p:cNvPr>
            <p:cNvGrpSpPr/>
            <p:nvPr/>
          </p:nvGrpSpPr>
          <p:grpSpPr>
            <a:xfrm>
              <a:off x="1504950" y="2849829"/>
              <a:ext cx="5562600" cy="1507130"/>
              <a:chOff x="1504950" y="2849829"/>
              <a:chExt cx="5562600" cy="1507130"/>
            </a:xfrm>
          </p:grpSpPr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D69D1DF2-DB5F-4ADC-B834-8CD8A6365D12}"/>
                  </a:ext>
                </a:extLst>
              </p:cNvPr>
              <p:cNvSpPr/>
              <p:nvPr/>
            </p:nvSpPr>
            <p:spPr>
              <a:xfrm>
                <a:off x="1612900" y="3013061"/>
                <a:ext cx="5454650" cy="1343898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it-IT" b="1"/>
                  <a:t>           Gestione Concorsi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92156713-7C0C-493D-9AF9-FE56E0857F5F}"/>
                  </a:ext>
                </a:extLst>
              </p:cNvPr>
              <p:cNvSpPr/>
              <p:nvPr/>
            </p:nvSpPr>
            <p:spPr>
              <a:xfrm>
                <a:off x="1504950" y="284982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7" name="Graphic 56" descr="Clipboard Badge with solid fill">
                <a:extLst>
                  <a:ext uri="{FF2B5EF4-FFF2-40B4-BE49-F238E27FC236}">
                    <a16:creationId xmlns:a16="http://schemas.microsoft.com/office/drawing/2014/main" id="{6B19FFD0-B5E5-4104-A9A3-2EB2626D92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642000" y="2934554"/>
                <a:ext cx="475200" cy="475200"/>
              </a:xfrm>
              <a:prstGeom prst="rect">
                <a:avLst/>
              </a:prstGeom>
            </p:spPr>
          </p:pic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EC574B5-2806-41EF-8F56-467F03618849}"/>
                  </a:ext>
                </a:extLst>
              </p:cNvPr>
              <p:cNvSpPr txBox="1"/>
              <p:nvPr/>
            </p:nvSpPr>
            <p:spPr>
              <a:xfrm>
                <a:off x="2663825" y="3432657"/>
                <a:ext cx="2074671" cy="89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Architettura software</a:t>
                </a:r>
              </a:p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Timeline</a:t>
                </a:r>
              </a:p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Feedback</a:t>
                </a:r>
                <a:endParaRPr lang="en-US" sz="14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pic>
          <p:nvPicPr>
            <p:cNvPr id="73" name="Picture 2" descr="L'INFN CAMBIA LOGO">
              <a:extLst>
                <a:ext uri="{FF2B5EF4-FFF2-40B4-BE49-F238E27FC236}">
                  <a16:creationId xmlns:a16="http://schemas.microsoft.com/office/drawing/2014/main" id="{351B73FB-6AFE-46E5-926D-280ADAE45D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0281" y="4609105"/>
              <a:ext cx="2276669" cy="12634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558AB57-7AC9-4E17-A96E-4BCF930360F4}"/>
                </a:ext>
              </a:extLst>
            </p:cNvPr>
            <p:cNvGrpSpPr/>
            <p:nvPr/>
          </p:nvGrpSpPr>
          <p:grpSpPr>
            <a:xfrm>
              <a:off x="1504950" y="5208404"/>
              <a:ext cx="5562600" cy="664134"/>
              <a:chOff x="1504950" y="5208404"/>
              <a:chExt cx="5562600" cy="664134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D0A29E2D-D505-4A43-9165-BD010B501CBE}"/>
                  </a:ext>
                </a:extLst>
              </p:cNvPr>
              <p:cNvGrpSpPr/>
              <p:nvPr/>
            </p:nvGrpSpPr>
            <p:grpSpPr>
              <a:xfrm>
                <a:off x="1504950" y="5208404"/>
                <a:ext cx="5562600" cy="664134"/>
                <a:chOff x="1504950" y="5208404"/>
                <a:chExt cx="5562600" cy="664134"/>
              </a:xfrm>
            </p:grpSpPr>
            <p:sp>
              <p:nvSpPr>
                <p:cNvPr id="43" name="Rectangle: Rounded Corners 42">
                  <a:extLst>
                    <a:ext uri="{FF2B5EF4-FFF2-40B4-BE49-F238E27FC236}">
                      <a16:creationId xmlns:a16="http://schemas.microsoft.com/office/drawing/2014/main" id="{334F3852-5DDF-4658-80E5-6E759BD7E5C7}"/>
                    </a:ext>
                  </a:extLst>
                </p:cNvPr>
                <p:cNvSpPr/>
                <p:nvPr/>
              </p:nvSpPr>
              <p:spPr>
                <a:xfrm>
                  <a:off x="1612900" y="5371636"/>
                  <a:ext cx="5454650" cy="356159"/>
                </a:xfrm>
                <a:prstGeom prst="roundRect">
                  <a:avLst/>
                </a:prstGeom>
                <a:solidFill>
                  <a:srgbClr val="4497B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it-IT" b="1"/>
                    <a:t>            Obiettivi entro fine anno 2022</a:t>
                  </a:r>
                </a:p>
              </p:txBody>
            </p: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B2CF12A1-1F5B-49A8-8B54-C36507C6031A}"/>
                    </a:ext>
                  </a:extLst>
                </p:cNvPr>
                <p:cNvSpPr/>
                <p:nvPr/>
              </p:nvSpPr>
              <p:spPr>
                <a:xfrm>
                  <a:off x="1504950" y="5208404"/>
                  <a:ext cx="749300" cy="664134"/>
                </a:xfrm>
                <a:prstGeom prst="ellipse">
                  <a:avLst/>
                </a:prstGeom>
                <a:solidFill>
                  <a:srgbClr val="4497B7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it-IT" b="1"/>
                </a:p>
              </p:txBody>
            </p:sp>
          </p:grpSp>
          <p:pic>
            <p:nvPicPr>
              <p:cNvPr id="71" name="Graphic 70" descr="Bullseye with solid fill">
                <a:extLst>
                  <a:ext uri="{FF2B5EF4-FFF2-40B4-BE49-F238E27FC236}">
                    <a16:creationId xmlns:a16="http://schemas.microsoft.com/office/drawing/2014/main" id="{8D6E0BF3-0F5C-4F6B-8B27-063E025DC9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1654700" y="5312115"/>
                <a:ext cx="475200" cy="475200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67D05A3-0689-4A21-BB02-42289163B291}"/>
                </a:ext>
              </a:extLst>
            </p:cNvPr>
            <p:cNvGrpSpPr/>
            <p:nvPr/>
          </p:nvGrpSpPr>
          <p:grpSpPr>
            <a:xfrm>
              <a:off x="1504950" y="4431845"/>
              <a:ext cx="5562600" cy="664134"/>
              <a:chOff x="1504950" y="4431845"/>
              <a:chExt cx="5562600" cy="664134"/>
            </a:xfrm>
          </p:grpSpPr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8257F516-C981-4367-8A6C-9487B5737A53}"/>
                  </a:ext>
                </a:extLst>
              </p:cNvPr>
              <p:cNvSpPr/>
              <p:nvPr/>
            </p:nvSpPr>
            <p:spPr>
              <a:xfrm>
                <a:off x="1612900" y="4595077"/>
                <a:ext cx="54546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b="1"/>
                  <a:t>            Altre attività</a:t>
                </a: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9A6D7430-2BD2-4FB7-8590-54FA0D72FA66}"/>
                  </a:ext>
                </a:extLst>
              </p:cNvPr>
              <p:cNvSpPr/>
              <p:nvPr/>
            </p:nvSpPr>
            <p:spPr>
              <a:xfrm>
                <a:off x="1504950" y="4431845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6" name="Graphic 5" descr="Gears with solid fill">
                <a:extLst>
                  <a:ext uri="{FF2B5EF4-FFF2-40B4-BE49-F238E27FC236}">
                    <a16:creationId xmlns:a16="http://schemas.microsoft.com/office/drawing/2014/main" id="{3F52AD08-73E2-4671-877D-8A40D647E0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1642000" y="4514154"/>
                <a:ext cx="475200" cy="4752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4095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C666D87B-F45E-4D0F-9B30-EB40BF87B508}"/>
              </a:ext>
            </a:extLst>
          </p:cNvPr>
          <p:cNvSpPr txBox="1">
            <a:spLocks/>
          </p:cNvSpPr>
          <p:nvPr/>
        </p:nvSpPr>
        <p:spPr>
          <a:xfrm>
            <a:off x="153366" y="174800"/>
            <a:ext cx="9634011" cy="72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AGENDA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E4CB09-2BF7-4213-B53C-77CC7B3BE9EE}"/>
              </a:ext>
            </a:extLst>
          </p:cNvPr>
          <p:cNvSpPr txBox="1"/>
          <p:nvPr/>
        </p:nvSpPr>
        <p:spPr>
          <a:xfrm>
            <a:off x="2867025" y="3372074"/>
            <a:ext cx="39052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Architettura software</a:t>
            </a:r>
            <a:endParaRPr lang="en-US" sz="16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Timeline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Feedback</a:t>
            </a:r>
            <a:endParaRPr lang="en-US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DB62E6C-9774-4D38-816F-6027FF08BD28}"/>
              </a:ext>
            </a:extLst>
          </p:cNvPr>
          <p:cNvGrpSpPr/>
          <p:nvPr/>
        </p:nvGrpSpPr>
        <p:grpSpPr>
          <a:xfrm>
            <a:off x="1035050" y="1059109"/>
            <a:ext cx="10236200" cy="4960691"/>
            <a:chOff x="1035050" y="1059109"/>
            <a:chExt cx="10236200" cy="4960691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41B7FE2-FC09-4029-94F2-A914D389643F}"/>
                </a:ext>
              </a:extLst>
            </p:cNvPr>
            <p:cNvSpPr/>
            <p:nvPr/>
          </p:nvSpPr>
          <p:spPr>
            <a:xfrm>
              <a:off x="1035050" y="1059109"/>
              <a:ext cx="10236200" cy="4960691"/>
            </a:xfrm>
            <a:prstGeom prst="roundRect">
              <a:avLst/>
            </a:prstGeom>
            <a:solidFill>
              <a:srgbClr val="DEE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9C5AFAF-302D-4175-BAA5-0D59B47791F5}"/>
                </a:ext>
              </a:extLst>
            </p:cNvPr>
            <p:cNvGrpSpPr/>
            <p:nvPr/>
          </p:nvGrpSpPr>
          <p:grpSpPr>
            <a:xfrm>
              <a:off x="1504950" y="1296709"/>
              <a:ext cx="5562600" cy="664134"/>
              <a:chOff x="1504950" y="1296709"/>
              <a:chExt cx="5562600" cy="664134"/>
            </a:xfrm>
          </p:grpSpPr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2CD195EE-CC28-4B1E-A9D2-DBA118E04F1D}"/>
                  </a:ext>
                </a:extLst>
              </p:cNvPr>
              <p:cNvSpPr/>
              <p:nvPr/>
            </p:nvSpPr>
            <p:spPr>
              <a:xfrm>
                <a:off x="1917700" y="1459941"/>
                <a:ext cx="51498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b="1">
                    <a:solidFill>
                      <a:schemeClr val="bg1"/>
                    </a:solidFill>
                  </a:rPr>
                  <a:t>      Presentazione</a:t>
                </a:r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A8E2CB40-4D55-4023-BAE2-258C74F82494}"/>
                  </a:ext>
                </a:extLst>
              </p:cNvPr>
              <p:cNvSpPr/>
              <p:nvPr/>
            </p:nvSpPr>
            <p:spPr>
              <a:xfrm>
                <a:off x="1504950" y="129670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2" name="Graphic 51" descr="Teacher with solid fill">
                <a:extLst>
                  <a:ext uri="{FF2B5EF4-FFF2-40B4-BE49-F238E27FC236}">
                    <a16:creationId xmlns:a16="http://schemas.microsoft.com/office/drawing/2014/main" id="{EE664BF3-4BF7-46CA-8B19-A3C23BD081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641318" y="1414586"/>
                <a:ext cx="476564" cy="476564"/>
              </a:xfrm>
              <a:prstGeom prst="rect">
                <a:avLst/>
              </a:prstGeom>
            </p:spPr>
          </p:pic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BF543F5-B645-441C-AE38-39765A6FB310}"/>
                </a:ext>
              </a:extLst>
            </p:cNvPr>
            <p:cNvGrpSpPr/>
            <p:nvPr/>
          </p:nvGrpSpPr>
          <p:grpSpPr>
            <a:xfrm>
              <a:off x="1504950" y="2073269"/>
              <a:ext cx="5562600" cy="664134"/>
              <a:chOff x="1504950" y="2073269"/>
              <a:chExt cx="5562600" cy="664134"/>
            </a:xfrm>
          </p:grpSpPr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E7B909B4-E189-49B1-A9F4-CCBA68208E21}"/>
                  </a:ext>
                </a:extLst>
              </p:cNvPr>
              <p:cNvSpPr/>
              <p:nvPr/>
            </p:nvSpPr>
            <p:spPr>
              <a:xfrm>
                <a:off x="1612900" y="2236501"/>
                <a:ext cx="54546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b="1"/>
                  <a:t>            Piano 2022</a:t>
                </a:r>
                <a:endParaRPr lang="it-IT" b="1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99CEFB61-BB5A-4FE1-AE48-ACEEBFB58D88}"/>
                  </a:ext>
                </a:extLst>
              </p:cNvPr>
              <p:cNvSpPr/>
              <p:nvPr/>
            </p:nvSpPr>
            <p:spPr>
              <a:xfrm>
                <a:off x="1504950" y="207326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4" name="Graphic 53" descr="Monthly calendar with solid fill">
                <a:extLst>
                  <a:ext uri="{FF2B5EF4-FFF2-40B4-BE49-F238E27FC236}">
                    <a16:creationId xmlns:a16="http://schemas.microsoft.com/office/drawing/2014/main" id="{6D298489-777F-41AE-A809-B52A9FFD44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42000" y="2159554"/>
                <a:ext cx="475200" cy="475200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A938EC8-F154-415C-9F3B-BA369FBC13BE}"/>
                </a:ext>
              </a:extLst>
            </p:cNvPr>
            <p:cNvGrpSpPr/>
            <p:nvPr/>
          </p:nvGrpSpPr>
          <p:grpSpPr>
            <a:xfrm>
              <a:off x="1504950" y="2849829"/>
              <a:ext cx="5562600" cy="1507130"/>
              <a:chOff x="1504950" y="2849829"/>
              <a:chExt cx="5562600" cy="1507130"/>
            </a:xfrm>
          </p:grpSpPr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D69D1DF2-DB5F-4ADC-B834-8CD8A6365D12}"/>
                  </a:ext>
                </a:extLst>
              </p:cNvPr>
              <p:cNvSpPr/>
              <p:nvPr/>
            </p:nvSpPr>
            <p:spPr>
              <a:xfrm>
                <a:off x="1612900" y="3013061"/>
                <a:ext cx="5454650" cy="1343898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it-IT" b="1"/>
                  <a:t>           Gestione Concorsi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92156713-7C0C-493D-9AF9-FE56E0857F5F}"/>
                  </a:ext>
                </a:extLst>
              </p:cNvPr>
              <p:cNvSpPr/>
              <p:nvPr/>
            </p:nvSpPr>
            <p:spPr>
              <a:xfrm>
                <a:off x="1504950" y="284982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7" name="Graphic 56" descr="Clipboard Badge with solid fill">
                <a:extLst>
                  <a:ext uri="{FF2B5EF4-FFF2-40B4-BE49-F238E27FC236}">
                    <a16:creationId xmlns:a16="http://schemas.microsoft.com/office/drawing/2014/main" id="{6B19FFD0-B5E5-4104-A9A3-2EB2626D92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642000" y="2934554"/>
                <a:ext cx="475200" cy="475200"/>
              </a:xfrm>
              <a:prstGeom prst="rect">
                <a:avLst/>
              </a:prstGeom>
            </p:spPr>
          </p:pic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EC574B5-2806-41EF-8F56-467F03618849}"/>
                  </a:ext>
                </a:extLst>
              </p:cNvPr>
              <p:cNvSpPr txBox="1"/>
              <p:nvPr/>
            </p:nvSpPr>
            <p:spPr>
              <a:xfrm>
                <a:off x="2663825" y="3432657"/>
                <a:ext cx="2074671" cy="89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Architettura software</a:t>
                </a:r>
              </a:p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Timeline</a:t>
                </a:r>
              </a:p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Feedback</a:t>
                </a:r>
                <a:endParaRPr lang="en-US" sz="14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pic>
          <p:nvPicPr>
            <p:cNvPr id="73" name="Picture 2" descr="L'INFN CAMBIA LOGO">
              <a:extLst>
                <a:ext uri="{FF2B5EF4-FFF2-40B4-BE49-F238E27FC236}">
                  <a16:creationId xmlns:a16="http://schemas.microsoft.com/office/drawing/2014/main" id="{351B73FB-6AFE-46E5-926D-280ADAE45D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0281" y="4609105"/>
              <a:ext cx="2276669" cy="12634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558AB57-7AC9-4E17-A96E-4BCF930360F4}"/>
                </a:ext>
              </a:extLst>
            </p:cNvPr>
            <p:cNvGrpSpPr/>
            <p:nvPr/>
          </p:nvGrpSpPr>
          <p:grpSpPr>
            <a:xfrm>
              <a:off x="1504950" y="5208404"/>
              <a:ext cx="5562600" cy="664134"/>
              <a:chOff x="1504950" y="5208404"/>
              <a:chExt cx="5562600" cy="664134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D0A29E2D-D505-4A43-9165-BD010B501CBE}"/>
                  </a:ext>
                </a:extLst>
              </p:cNvPr>
              <p:cNvGrpSpPr/>
              <p:nvPr/>
            </p:nvGrpSpPr>
            <p:grpSpPr>
              <a:xfrm>
                <a:off x="1504950" y="5208404"/>
                <a:ext cx="5562600" cy="664134"/>
                <a:chOff x="1504950" y="5208404"/>
                <a:chExt cx="5562600" cy="664134"/>
              </a:xfrm>
            </p:grpSpPr>
            <p:sp>
              <p:nvSpPr>
                <p:cNvPr id="43" name="Rectangle: Rounded Corners 42">
                  <a:extLst>
                    <a:ext uri="{FF2B5EF4-FFF2-40B4-BE49-F238E27FC236}">
                      <a16:creationId xmlns:a16="http://schemas.microsoft.com/office/drawing/2014/main" id="{334F3852-5DDF-4658-80E5-6E759BD7E5C7}"/>
                    </a:ext>
                  </a:extLst>
                </p:cNvPr>
                <p:cNvSpPr/>
                <p:nvPr/>
              </p:nvSpPr>
              <p:spPr>
                <a:xfrm>
                  <a:off x="1612900" y="5371636"/>
                  <a:ext cx="5454650" cy="356159"/>
                </a:xfrm>
                <a:prstGeom prst="roundRect">
                  <a:avLst/>
                </a:prstGeom>
                <a:solidFill>
                  <a:srgbClr val="4497B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it-IT" b="1"/>
                    <a:t>            Obiettivi entro fine anno 2022</a:t>
                  </a:r>
                </a:p>
              </p:txBody>
            </p: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B2CF12A1-1F5B-49A8-8B54-C36507C6031A}"/>
                    </a:ext>
                  </a:extLst>
                </p:cNvPr>
                <p:cNvSpPr/>
                <p:nvPr/>
              </p:nvSpPr>
              <p:spPr>
                <a:xfrm>
                  <a:off x="1504950" y="5208404"/>
                  <a:ext cx="749300" cy="664134"/>
                </a:xfrm>
                <a:prstGeom prst="ellipse">
                  <a:avLst/>
                </a:prstGeom>
                <a:solidFill>
                  <a:srgbClr val="4497B7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it-IT" b="1"/>
                </a:p>
              </p:txBody>
            </p:sp>
          </p:grpSp>
          <p:pic>
            <p:nvPicPr>
              <p:cNvPr id="71" name="Graphic 70" descr="Bullseye with solid fill">
                <a:extLst>
                  <a:ext uri="{FF2B5EF4-FFF2-40B4-BE49-F238E27FC236}">
                    <a16:creationId xmlns:a16="http://schemas.microsoft.com/office/drawing/2014/main" id="{8D6E0BF3-0F5C-4F6B-8B27-063E025DC9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1654700" y="5312115"/>
                <a:ext cx="475200" cy="475200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67D05A3-0689-4A21-BB02-42289163B291}"/>
                </a:ext>
              </a:extLst>
            </p:cNvPr>
            <p:cNvGrpSpPr/>
            <p:nvPr/>
          </p:nvGrpSpPr>
          <p:grpSpPr>
            <a:xfrm>
              <a:off x="1504950" y="4431845"/>
              <a:ext cx="5562600" cy="664134"/>
              <a:chOff x="1504950" y="4431845"/>
              <a:chExt cx="5562600" cy="664134"/>
            </a:xfrm>
          </p:grpSpPr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8257F516-C981-4367-8A6C-9487B5737A53}"/>
                  </a:ext>
                </a:extLst>
              </p:cNvPr>
              <p:cNvSpPr/>
              <p:nvPr/>
            </p:nvSpPr>
            <p:spPr>
              <a:xfrm>
                <a:off x="1612900" y="4595077"/>
                <a:ext cx="54546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b="1"/>
                  <a:t>            Altre attività</a:t>
                </a: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9A6D7430-2BD2-4FB7-8590-54FA0D72FA66}"/>
                  </a:ext>
                </a:extLst>
              </p:cNvPr>
              <p:cNvSpPr/>
              <p:nvPr/>
            </p:nvSpPr>
            <p:spPr>
              <a:xfrm>
                <a:off x="1504950" y="4431845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6" name="Graphic 5" descr="Gears with solid fill">
                <a:extLst>
                  <a:ext uri="{FF2B5EF4-FFF2-40B4-BE49-F238E27FC236}">
                    <a16:creationId xmlns:a16="http://schemas.microsoft.com/office/drawing/2014/main" id="{3F52AD08-73E2-4671-877D-8A40D647E0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1642000" y="4514154"/>
                <a:ext cx="475200" cy="475200"/>
              </a:xfrm>
              <a:prstGeom prst="rect">
                <a:avLst/>
              </a:prstGeom>
            </p:spPr>
          </p:pic>
        </p:grp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B17EF5ED-C061-4E80-93BD-CFAEEDAF09B9}"/>
              </a:ext>
            </a:extLst>
          </p:cNvPr>
          <p:cNvSpPr/>
          <p:nvPr/>
        </p:nvSpPr>
        <p:spPr>
          <a:xfrm>
            <a:off x="1428750" y="2006198"/>
            <a:ext cx="6089650" cy="3879041"/>
          </a:xfrm>
          <a:prstGeom prst="rect">
            <a:avLst/>
          </a:prstGeom>
          <a:solidFill>
            <a:srgbClr val="DEECF8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7166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CA4E917-6547-4EA9-8AF5-60FA58F312CC}"/>
              </a:ext>
            </a:extLst>
          </p:cNvPr>
          <p:cNvGrpSpPr/>
          <p:nvPr/>
        </p:nvGrpSpPr>
        <p:grpSpPr>
          <a:xfrm>
            <a:off x="985293" y="1167059"/>
            <a:ext cx="3027907" cy="4960691"/>
            <a:chOff x="985293" y="1167059"/>
            <a:chExt cx="3027907" cy="4960691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0B74841F-AAF9-4CF1-890A-86C1327F39F9}"/>
                </a:ext>
              </a:extLst>
            </p:cNvPr>
            <p:cNvSpPr/>
            <p:nvPr/>
          </p:nvSpPr>
          <p:spPr>
            <a:xfrm>
              <a:off x="985293" y="1167059"/>
              <a:ext cx="3027907" cy="4960691"/>
            </a:xfrm>
            <a:prstGeom prst="roundRect">
              <a:avLst/>
            </a:prstGeom>
            <a:solidFill>
              <a:srgbClr val="DEE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" name="Rectangle 2" descr="Magnifying glass">
              <a:extLst>
                <a:ext uri="{FF2B5EF4-FFF2-40B4-BE49-F238E27FC236}">
                  <a16:creationId xmlns:a16="http://schemas.microsoft.com/office/drawing/2014/main" id="{107AB02B-F2E8-4887-B750-39E4DA98779B}"/>
                </a:ext>
              </a:extLst>
            </p:cNvPr>
            <p:cNvSpPr/>
            <p:nvPr/>
          </p:nvSpPr>
          <p:spPr>
            <a:xfrm>
              <a:off x="1843290" y="1406198"/>
              <a:ext cx="1311913" cy="1311913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624383D-523F-4605-AC10-5D9A77CADB6D}"/>
                </a:ext>
              </a:extLst>
            </p:cNvPr>
            <p:cNvSpPr/>
            <p:nvPr/>
          </p:nvSpPr>
          <p:spPr>
            <a:xfrm>
              <a:off x="1041565" y="3276600"/>
              <a:ext cx="2915362" cy="2341219"/>
            </a:xfrm>
            <a:custGeom>
              <a:avLst/>
              <a:gdLst>
                <a:gd name="connsiteX0" fmla="*/ 0 w 2915362"/>
                <a:gd name="connsiteY0" fmla="*/ 0 h 720000"/>
                <a:gd name="connsiteX1" fmla="*/ 2915362 w 2915362"/>
                <a:gd name="connsiteY1" fmla="*/ 0 h 720000"/>
                <a:gd name="connsiteX2" fmla="*/ 2915362 w 2915362"/>
                <a:gd name="connsiteY2" fmla="*/ 720000 h 720000"/>
                <a:gd name="connsiteX3" fmla="*/ 0 w 2915362"/>
                <a:gd name="connsiteY3" fmla="*/ 720000 h 720000"/>
                <a:gd name="connsiteX4" fmla="*/ 0 w 2915362"/>
                <a:gd name="connsiteY4" fmla="*/ 0 h 7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15362" h="720000">
                  <a:moveTo>
                    <a:pt x="0" y="0"/>
                  </a:moveTo>
                  <a:lnTo>
                    <a:pt x="2915362" y="0"/>
                  </a:lnTo>
                  <a:lnTo>
                    <a:pt x="2915362" y="720000"/>
                  </a:lnTo>
                  <a:lnTo>
                    <a:pt x="0" y="7200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600" kern="120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Analisi e sviluppo di </a:t>
              </a:r>
              <a:r>
                <a:rPr lang="it-IT" sz="1600" b="1" kern="120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applicativi</a:t>
              </a:r>
              <a:r>
                <a:rPr lang="it-IT" sz="1600" kern="120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a supporto dei </a:t>
              </a:r>
              <a:r>
                <a:rPr lang="it-IT" sz="1600" b="1" kern="120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processi</a:t>
              </a:r>
              <a:r>
                <a:rPr lang="it-IT" sz="1600" kern="120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che riguardano il </a:t>
              </a:r>
              <a:r>
                <a:rPr lang="it-IT" sz="1600" b="1" kern="120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personale</a:t>
              </a:r>
              <a:endParaRPr lang="en-US" sz="1600" b="1" kern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86B9E41-1788-4F9D-86AC-D0B2A559489E}"/>
              </a:ext>
            </a:extLst>
          </p:cNvPr>
          <p:cNvGrpSpPr/>
          <p:nvPr/>
        </p:nvGrpSpPr>
        <p:grpSpPr>
          <a:xfrm>
            <a:off x="4245546" y="1150481"/>
            <a:ext cx="3704456" cy="4960691"/>
            <a:chOff x="4354571" y="1150481"/>
            <a:chExt cx="3704456" cy="4960691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0530ABE2-D571-4C2D-B38A-01FDFF345653}"/>
                </a:ext>
              </a:extLst>
            </p:cNvPr>
            <p:cNvSpPr/>
            <p:nvPr/>
          </p:nvSpPr>
          <p:spPr>
            <a:xfrm>
              <a:off x="4354571" y="1150481"/>
              <a:ext cx="3704456" cy="4960691"/>
            </a:xfrm>
            <a:prstGeom prst="roundRect">
              <a:avLst/>
            </a:prstGeom>
            <a:solidFill>
              <a:srgbClr val="DEE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ctangle 6" descr="Banca">
              <a:extLst>
                <a:ext uri="{FF2B5EF4-FFF2-40B4-BE49-F238E27FC236}">
                  <a16:creationId xmlns:a16="http://schemas.microsoft.com/office/drawing/2014/main" id="{E744D8C6-29D9-4D29-A1BD-4F42E59A0212}"/>
                </a:ext>
              </a:extLst>
            </p:cNvPr>
            <p:cNvSpPr/>
            <p:nvPr/>
          </p:nvSpPr>
          <p:spPr>
            <a:xfrm>
              <a:off x="5550843" y="1406198"/>
              <a:ext cx="1311913" cy="1311913"/>
            </a:xfrm>
            <a:prstGeom prst="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B4D6482-DD03-4DD1-AEB3-5474C82D43FA}"/>
                </a:ext>
              </a:extLst>
            </p:cNvPr>
            <p:cNvSpPr/>
            <p:nvPr/>
          </p:nvSpPr>
          <p:spPr>
            <a:xfrm>
              <a:off x="4378867" y="3276600"/>
              <a:ext cx="3655864" cy="720000"/>
            </a:xfrm>
            <a:custGeom>
              <a:avLst/>
              <a:gdLst>
                <a:gd name="connsiteX0" fmla="*/ 0 w 3655864"/>
                <a:gd name="connsiteY0" fmla="*/ 0 h 720000"/>
                <a:gd name="connsiteX1" fmla="*/ 3655864 w 3655864"/>
                <a:gd name="connsiteY1" fmla="*/ 0 h 720000"/>
                <a:gd name="connsiteX2" fmla="*/ 3655864 w 3655864"/>
                <a:gd name="connsiteY2" fmla="*/ 720000 h 720000"/>
                <a:gd name="connsiteX3" fmla="*/ 0 w 3655864"/>
                <a:gd name="connsiteY3" fmla="*/ 720000 h 720000"/>
                <a:gd name="connsiteX4" fmla="*/ 0 w 3655864"/>
                <a:gd name="connsiteY4" fmla="*/ 0 h 7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5864" h="720000">
                  <a:moveTo>
                    <a:pt x="0" y="0"/>
                  </a:moveTo>
                  <a:lnTo>
                    <a:pt x="3655864" y="0"/>
                  </a:lnTo>
                  <a:lnTo>
                    <a:pt x="3655864" y="720000"/>
                  </a:lnTo>
                  <a:lnTo>
                    <a:pt x="0" y="7200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6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Cura le </a:t>
              </a:r>
              <a:r>
                <a:rPr lang="it-IT" sz="1600" b="1" kern="12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</a:t>
              </a:r>
              <a:r>
                <a:rPr lang="it-IT" sz="1600" b="1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(g)razioni </a:t>
              </a:r>
              <a:r>
                <a:rPr lang="it-IT" sz="16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tra i vari domini di applicazione dei dati del personale e ne </a:t>
              </a:r>
              <a:r>
                <a:rPr lang="it-IT" sz="1600" b="1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indirizza i processi</a:t>
              </a:r>
              <a:endParaRPr lang="en-US" sz="1600" b="1" kern="12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2934430-8F16-4BF7-A799-F0F4E15A7265}"/>
              </a:ext>
            </a:extLst>
          </p:cNvPr>
          <p:cNvGrpSpPr/>
          <p:nvPr/>
        </p:nvGrpSpPr>
        <p:grpSpPr>
          <a:xfrm>
            <a:off x="8182349" y="1150480"/>
            <a:ext cx="3704456" cy="4960691"/>
            <a:chOff x="8182349" y="1150480"/>
            <a:chExt cx="3704456" cy="4960691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A1C4C90B-093B-420C-953E-A78B6A40AB93}"/>
                </a:ext>
              </a:extLst>
            </p:cNvPr>
            <p:cNvSpPr/>
            <p:nvPr/>
          </p:nvSpPr>
          <p:spPr>
            <a:xfrm>
              <a:off x="8182349" y="1150480"/>
              <a:ext cx="3704456" cy="4960691"/>
            </a:xfrm>
            <a:prstGeom prst="roundRect">
              <a:avLst/>
            </a:prstGeom>
            <a:solidFill>
              <a:srgbClr val="DEE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ctangle 8" descr="Segno di spunta">
              <a:extLst>
                <a:ext uri="{FF2B5EF4-FFF2-40B4-BE49-F238E27FC236}">
                  <a16:creationId xmlns:a16="http://schemas.microsoft.com/office/drawing/2014/main" id="{A052FC39-10D4-4136-B5E4-6792ACAB6BA3}"/>
                </a:ext>
              </a:extLst>
            </p:cNvPr>
            <p:cNvSpPr/>
            <p:nvPr/>
          </p:nvSpPr>
          <p:spPr>
            <a:xfrm>
              <a:off x="9378621" y="1500015"/>
              <a:ext cx="1311913" cy="1311913"/>
            </a:xfrm>
            <a:prstGeom prst="rect">
              <a:avLst/>
            </a:prstGeom>
            <a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ED5892C-9593-4085-8C1F-2B1946FEF9E7}"/>
                </a:ext>
              </a:extLst>
            </p:cNvPr>
            <p:cNvSpPr/>
            <p:nvPr/>
          </p:nvSpPr>
          <p:spPr>
            <a:xfrm>
              <a:off x="8576896" y="3276600"/>
              <a:ext cx="2915362" cy="720000"/>
            </a:xfrm>
            <a:custGeom>
              <a:avLst/>
              <a:gdLst>
                <a:gd name="connsiteX0" fmla="*/ 0 w 2915362"/>
                <a:gd name="connsiteY0" fmla="*/ 0 h 720000"/>
                <a:gd name="connsiteX1" fmla="*/ 2915362 w 2915362"/>
                <a:gd name="connsiteY1" fmla="*/ 0 h 720000"/>
                <a:gd name="connsiteX2" fmla="*/ 2915362 w 2915362"/>
                <a:gd name="connsiteY2" fmla="*/ 720000 h 720000"/>
                <a:gd name="connsiteX3" fmla="*/ 0 w 2915362"/>
                <a:gd name="connsiteY3" fmla="*/ 720000 h 720000"/>
                <a:gd name="connsiteX4" fmla="*/ 0 w 2915362"/>
                <a:gd name="connsiteY4" fmla="*/ 0 h 7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15362" h="720000">
                  <a:moveTo>
                    <a:pt x="0" y="0"/>
                  </a:moveTo>
                  <a:lnTo>
                    <a:pt x="2915362" y="0"/>
                  </a:lnTo>
                  <a:lnTo>
                    <a:pt x="2915362" y="720000"/>
                  </a:lnTo>
                  <a:lnTo>
                    <a:pt x="0" y="7200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600" b="1" kern="120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Manutenzione</a:t>
              </a:r>
              <a:r>
                <a:rPr lang="it-IT" sz="1600" kern="120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ordinaria degli applicativi e relativo </a:t>
              </a:r>
              <a:r>
                <a:rPr lang="it-IT" sz="1600" b="1" kern="120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supporto tecnico</a:t>
              </a:r>
              <a:endParaRPr lang="en-US" sz="1600" b="1" kern="12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" name="Titolo 1">
            <a:extLst>
              <a:ext uri="{FF2B5EF4-FFF2-40B4-BE49-F238E27FC236}">
                <a16:creationId xmlns:a16="http://schemas.microsoft.com/office/drawing/2014/main" id="{247107D3-4D45-5B96-D5E6-962575833114}"/>
              </a:ext>
            </a:extLst>
          </p:cNvPr>
          <p:cNvSpPr txBox="1">
            <a:spLocks/>
          </p:cNvSpPr>
          <p:nvPr/>
        </p:nvSpPr>
        <p:spPr>
          <a:xfrm>
            <a:off x="153366" y="174800"/>
            <a:ext cx="9634011" cy="72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AREA DEL PERSONALE</a:t>
            </a:r>
          </a:p>
        </p:txBody>
      </p:sp>
      <p:pic>
        <p:nvPicPr>
          <p:cNvPr id="14" name="Picture 2" descr="L'INFN CAMBIA LOGO">
            <a:extLst>
              <a:ext uri="{FF2B5EF4-FFF2-40B4-BE49-F238E27FC236}">
                <a16:creationId xmlns:a16="http://schemas.microsoft.com/office/drawing/2014/main" id="{01FD1D6C-6D0C-45C6-ADC8-3EE2260DE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9781" y="6087627"/>
            <a:ext cx="1324953" cy="73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67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C666D87B-F45E-4D0F-9B30-EB40BF87B508}"/>
              </a:ext>
            </a:extLst>
          </p:cNvPr>
          <p:cNvSpPr txBox="1">
            <a:spLocks/>
          </p:cNvSpPr>
          <p:nvPr/>
        </p:nvSpPr>
        <p:spPr>
          <a:xfrm>
            <a:off x="153366" y="174800"/>
            <a:ext cx="9634011" cy="72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AGENDA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E4CB09-2BF7-4213-B53C-77CC7B3BE9EE}"/>
              </a:ext>
            </a:extLst>
          </p:cNvPr>
          <p:cNvSpPr txBox="1"/>
          <p:nvPr/>
        </p:nvSpPr>
        <p:spPr>
          <a:xfrm>
            <a:off x="2867025" y="3372074"/>
            <a:ext cx="39052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Architettura software</a:t>
            </a:r>
            <a:endParaRPr lang="en-US" sz="16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Timeline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Feedback</a:t>
            </a:r>
            <a:endParaRPr lang="en-US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DB62E6C-9774-4D38-816F-6027FF08BD28}"/>
              </a:ext>
            </a:extLst>
          </p:cNvPr>
          <p:cNvGrpSpPr/>
          <p:nvPr/>
        </p:nvGrpSpPr>
        <p:grpSpPr>
          <a:xfrm>
            <a:off x="1035050" y="1059109"/>
            <a:ext cx="10236200" cy="4960691"/>
            <a:chOff x="1035050" y="1059109"/>
            <a:chExt cx="10236200" cy="4960691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41B7FE2-FC09-4029-94F2-A914D389643F}"/>
                </a:ext>
              </a:extLst>
            </p:cNvPr>
            <p:cNvSpPr/>
            <p:nvPr/>
          </p:nvSpPr>
          <p:spPr>
            <a:xfrm>
              <a:off x="1035050" y="1059109"/>
              <a:ext cx="10236200" cy="4960691"/>
            </a:xfrm>
            <a:prstGeom prst="roundRect">
              <a:avLst/>
            </a:prstGeom>
            <a:solidFill>
              <a:srgbClr val="DEE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9C5AFAF-302D-4175-BAA5-0D59B47791F5}"/>
                </a:ext>
              </a:extLst>
            </p:cNvPr>
            <p:cNvGrpSpPr/>
            <p:nvPr/>
          </p:nvGrpSpPr>
          <p:grpSpPr>
            <a:xfrm>
              <a:off x="1504950" y="1296709"/>
              <a:ext cx="5562600" cy="664134"/>
              <a:chOff x="1504950" y="1296709"/>
              <a:chExt cx="5562600" cy="664134"/>
            </a:xfrm>
          </p:grpSpPr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2CD195EE-CC28-4B1E-A9D2-DBA118E04F1D}"/>
                  </a:ext>
                </a:extLst>
              </p:cNvPr>
              <p:cNvSpPr/>
              <p:nvPr/>
            </p:nvSpPr>
            <p:spPr>
              <a:xfrm>
                <a:off x="1917700" y="1459941"/>
                <a:ext cx="51498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b="1">
                    <a:solidFill>
                      <a:schemeClr val="bg1"/>
                    </a:solidFill>
                  </a:rPr>
                  <a:t>      Presentazione</a:t>
                </a:r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A8E2CB40-4D55-4023-BAE2-258C74F82494}"/>
                  </a:ext>
                </a:extLst>
              </p:cNvPr>
              <p:cNvSpPr/>
              <p:nvPr/>
            </p:nvSpPr>
            <p:spPr>
              <a:xfrm>
                <a:off x="1504950" y="129670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2" name="Graphic 51" descr="Teacher with solid fill">
                <a:extLst>
                  <a:ext uri="{FF2B5EF4-FFF2-40B4-BE49-F238E27FC236}">
                    <a16:creationId xmlns:a16="http://schemas.microsoft.com/office/drawing/2014/main" id="{EE664BF3-4BF7-46CA-8B19-A3C23BD081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641318" y="1414586"/>
                <a:ext cx="476564" cy="476564"/>
              </a:xfrm>
              <a:prstGeom prst="rect">
                <a:avLst/>
              </a:prstGeom>
            </p:spPr>
          </p:pic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BF543F5-B645-441C-AE38-39765A6FB310}"/>
                </a:ext>
              </a:extLst>
            </p:cNvPr>
            <p:cNvGrpSpPr/>
            <p:nvPr/>
          </p:nvGrpSpPr>
          <p:grpSpPr>
            <a:xfrm>
              <a:off x="1504950" y="2073269"/>
              <a:ext cx="5562600" cy="664134"/>
              <a:chOff x="1504950" y="2073269"/>
              <a:chExt cx="5562600" cy="664134"/>
            </a:xfrm>
          </p:grpSpPr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E7B909B4-E189-49B1-A9F4-CCBA68208E21}"/>
                  </a:ext>
                </a:extLst>
              </p:cNvPr>
              <p:cNvSpPr/>
              <p:nvPr/>
            </p:nvSpPr>
            <p:spPr>
              <a:xfrm>
                <a:off x="1612900" y="2236501"/>
                <a:ext cx="54546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b="1"/>
                  <a:t>            Piano 2022</a:t>
                </a:r>
                <a:endParaRPr lang="it-IT" b="1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99CEFB61-BB5A-4FE1-AE48-ACEEBFB58D88}"/>
                  </a:ext>
                </a:extLst>
              </p:cNvPr>
              <p:cNvSpPr/>
              <p:nvPr/>
            </p:nvSpPr>
            <p:spPr>
              <a:xfrm>
                <a:off x="1504950" y="207326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4" name="Graphic 53" descr="Monthly calendar with solid fill">
                <a:extLst>
                  <a:ext uri="{FF2B5EF4-FFF2-40B4-BE49-F238E27FC236}">
                    <a16:creationId xmlns:a16="http://schemas.microsoft.com/office/drawing/2014/main" id="{6D298489-777F-41AE-A809-B52A9FFD44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42000" y="2159554"/>
                <a:ext cx="475200" cy="475200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A938EC8-F154-415C-9F3B-BA369FBC13BE}"/>
                </a:ext>
              </a:extLst>
            </p:cNvPr>
            <p:cNvGrpSpPr/>
            <p:nvPr/>
          </p:nvGrpSpPr>
          <p:grpSpPr>
            <a:xfrm>
              <a:off x="1504950" y="2849829"/>
              <a:ext cx="5562600" cy="1507130"/>
              <a:chOff x="1504950" y="2849829"/>
              <a:chExt cx="5562600" cy="1507130"/>
            </a:xfrm>
          </p:grpSpPr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D69D1DF2-DB5F-4ADC-B834-8CD8A6365D12}"/>
                  </a:ext>
                </a:extLst>
              </p:cNvPr>
              <p:cNvSpPr/>
              <p:nvPr/>
            </p:nvSpPr>
            <p:spPr>
              <a:xfrm>
                <a:off x="1612900" y="3013061"/>
                <a:ext cx="5454650" cy="1343898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it-IT" b="1"/>
                  <a:t>           Gestione Concorsi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92156713-7C0C-493D-9AF9-FE56E0857F5F}"/>
                  </a:ext>
                </a:extLst>
              </p:cNvPr>
              <p:cNvSpPr/>
              <p:nvPr/>
            </p:nvSpPr>
            <p:spPr>
              <a:xfrm>
                <a:off x="1504950" y="284982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7" name="Graphic 56" descr="Clipboard Badge with solid fill">
                <a:extLst>
                  <a:ext uri="{FF2B5EF4-FFF2-40B4-BE49-F238E27FC236}">
                    <a16:creationId xmlns:a16="http://schemas.microsoft.com/office/drawing/2014/main" id="{6B19FFD0-B5E5-4104-A9A3-2EB2626D92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642000" y="2934554"/>
                <a:ext cx="475200" cy="475200"/>
              </a:xfrm>
              <a:prstGeom prst="rect">
                <a:avLst/>
              </a:prstGeom>
            </p:spPr>
          </p:pic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EC574B5-2806-41EF-8F56-467F03618849}"/>
                  </a:ext>
                </a:extLst>
              </p:cNvPr>
              <p:cNvSpPr txBox="1"/>
              <p:nvPr/>
            </p:nvSpPr>
            <p:spPr>
              <a:xfrm>
                <a:off x="2663825" y="3432657"/>
                <a:ext cx="2074671" cy="89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Architettura software</a:t>
                </a:r>
              </a:p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Timeline</a:t>
                </a:r>
              </a:p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Feedback</a:t>
                </a:r>
                <a:endParaRPr lang="en-US" sz="14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pic>
          <p:nvPicPr>
            <p:cNvPr id="73" name="Picture 2" descr="L'INFN CAMBIA LOGO">
              <a:extLst>
                <a:ext uri="{FF2B5EF4-FFF2-40B4-BE49-F238E27FC236}">
                  <a16:creationId xmlns:a16="http://schemas.microsoft.com/office/drawing/2014/main" id="{351B73FB-6AFE-46E5-926D-280ADAE45D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0281" y="4609105"/>
              <a:ext cx="2276669" cy="12634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558AB57-7AC9-4E17-A96E-4BCF930360F4}"/>
                </a:ext>
              </a:extLst>
            </p:cNvPr>
            <p:cNvGrpSpPr/>
            <p:nvPr/>
          </p:nvGrpSpPr>
          <p:grpSpPr>
            <a:xfrm>
              <a:off x="1504950" y="5208404"/>
              <a:ext cx="5562600" cy="664134"/>
              <a:chOff x="1504950" y="5208404"/>
              <a:chExt cx="5562600" cy="664134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D0A29E2D-D505-4A43-9165-BD010B501CBE}"/>
                  </a:ext>
                </a:extLst>
              </p:cNvPr>
              <p:cNvGrpSpPr/>
              <p:nvPr/>
            </p:nvGrpSpPr>
            <p:grpSpPr>
              <a:xfrm>
                <a:off x="1504950" y="5208404"/>
                <a:ext cx="5562600" cy="664134"/>
                <a:chOff x="1504950" y="5208404"/>
                <a:chExt cx="5562600" cy="664134"/>
              </a:xfrm>
            </p:grpSpPr>
            <p:sp>
              <p:nvSpPr>
                <p:cNvPr id="43" name="Rectangle: Rounded Corners 42">
                  <a:extLst>
                    <a:ext uri="{FF2B5EF4-FFF2-40B4-BE49-F238E27FC236}">
                      <a16:creationId xmlns:a16="http://schemas.microsoft.com/office/drawing/2014/main" id="{334F3852-5DDF-4658-80E5-6E759BD7E5C7}"/>
                    </a:ext>
                  </a:extLst>
                </p:cNvPr>
                <p:cNvSpPr/>
                <p:nvPr/>
              </p:nvSpPr>
              <p:spPr>
                <a:xfrm>
                  <a:off x="1612900" y="5371636"/>
                  <a:ext cx="5454650" cy="356159"/>
                </a:xfrm>
                <a:prstGeom prst="roundRect">
                  <a:avLst/>
                </a:prstGeom>
                <a:solidFill>
                  <a:srgbClr val="4497B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it-IT" b="1"/>
                    <a:t>            Obiettivi entro fine anno 2022</a:t>
                  </a:r>
                </a:p>
              </p:txBody>
            </p: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B2CF12A1-1F5B-49A8-8B54-C36507C6031A}"/>
                    </a:ext>
                  </a:extLst>
                </p:cNvPr>
                <p:cNvSpPr/>
                <p:nvPr/>
              </p:nvSpPr>
              <p:spPr>
                <a:xfrm>
                  <a:off x="1504950" y="5208404"/>
                  <a:ext cx="749300" cy="664134"/>
                </a:xfrm>
                <a:prstGeom prst="ellipse">
                  <a:avLst/>
                </a:prstGeom>
                <a:solidFill>
                  <a:srgbClr val="4497B7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it-IT" b="1"/>
                </a:p>
              </p:txBody>
            </p:sp>
          </p:grpSp>
          <p:pic>
            <p:nvPicPr>
              <p:cNvPr id="71" name="Graphic 70" descr="Bullseye with solid fill">
                <a:extLst>
                  <a:ext uri="{FF2B5EF4-FFF2-40B4-BE49-F238E27FC236}">
                    <a16:creationId xmlns:a16="http://schemas.microsoft.com/office/drawing/2014/main" id="{8D6E0BF3-0F5C-4F6B-8B27-063E025DC9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1654700" y="5312115"/>
                <a:ext cx="475200" cy="475200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67D05A3-0689-4A21-BB02-42289163B291}"/>
                </a:ext>
              </a:extLst>
            </p:cNvPr>
            <p:cNvGrpSpPr/>
            <p:nvPr/>
          </p:nvGrpSpPr>
          <p:grpSpPr>
            <a:xfrm>
              <a:off x="1504950" y="4431845"/>
              <a:ext cx="5562600" cy="664134"/>
              <a:chOff x="1504950" y="4431845"/>
              <a:chExt cx="5562600" cy="664134"/>
            </a:xfrm>
          </p:grpSpPr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8257F516-C981-4367-8A6C-9487B5737A53}"/>
                  </a:ext>
                </a:extLst>
              </p:cNvPr>
              <p:cNvSpPr/>
              <p:nvPr/>
            </p:nvSpPr>
            <p:spPr>
              <a:xfrm>
                <a:off x="1612900" y="4595077"/>
                <a:ext cx="54546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b="1"/>
                  <a:t>            Altre attività</a:t>
                </a: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9A6D7430-2BD2-4FB7-8590-54FA0D72FA66}"/>
                  </a:ext>
                </a:extLst>
              </p:cNvPr>
              <p:cNvSpPr/>
              <p:nvPr/>
            </p:nvSpPr>
            <p:spPr>
              <a:xfrm>
                <a:off x="1504950" y="4431845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6" name="Graphic 5" descr="Gears with solid fill">
                <a:extLst>
                  <a:ext uri="{FF2B5EF4-FFF2-40B4-BE49-F238E27FC236}">
                    <a16:creationId xmlns:a16="http://schemas.microsoft.com/office/drawing/2014/main" id="{3F52AD08-73E2-4671-877D-8A40D647E0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1642000" y="4514154"/>
                <a:ext cx="475200" cy="475200"/>
              </a:xfrm>
              <a:prstGeom prst="rect">
                <a:avLst/>
              </a:prstGeom>
            </p:spPr>
          </p:pic>
        </p:grp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016710C0-16CA-4589-A94C-8B4DDCBE9D6D}"/>
              </a:ext>
            </a:extLst>
          </p:cNvPr>
          <p:cNvSpPr/>
          <p:nvPr/>
        </p:nvSpPr>
        <p:spPr>
          <a:xfrm>
            <a:off x="1428750" y="2814350"/>
            <a:ext cx="6089650" cy="3070889"/>
          </a:xfrm>
          <a:prstGeom prst="rect">
            <a:avLst/>
          </a:prstGeom>
          <a:solidFill>
            <a:srgbClr val="DEECF8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C383D7B-12EB-4E76-BACF-F983F28E9060}"/>
              </a:ext>
            </a:extLst>
          </p:cNvPr>
          <p:cNvSpPr/>
          <p:nvPr/>
        </p:nvSpPr>
        <p:spPr>
          <a:xfrm>
            <a:off x="1428750" y="1245892"/>
            <a:ext cx="6089650" cy="733441"/>
          </a:xfrm>
          <a:prstGeom prst="rect">
            <a:avLst/>
          </a:prstGeom>
          <a:solidFill>
            <a:srgbClr val="DEECF8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2895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olo 1">
            <a:extLst>
              <a:ext uri="{FF2B5EF4-FFF2-40B4-BE49-F238E27FC236}">
                <a16:creationId xmlns:a16="http://schemas.microsoft.com/office/drawing/2014/main" id="{BB731EEB-690D-4A32-8B7E-ED5F1BD60021}"/>
              </a:ext>
            </a:extLst>
          </p:cNvPr>
          <p:cNvSpPr txBox="1">
            <a:spLocks/>
          </p:cNvSpPr>
          <p:nvPr/>
        </p:nvSpPr>
        <p:spPr>
          <a:xfrm>
            <a:off x="153366" y="174800"/>
            <a:ext cx="9634011" cy="72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AREA DEL PERSONALE – PIANO 2022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A573DB3-AF0C-4FC4-AB20-CDB076616D88}"/>
              </a:ext>
            </a:extLst>
          </p:cNvPr>
          <p:cNvSpPr/>
          <p:nvPr/>
        </p:nvSpPr>
        <p:spPr>
          <a:xfrm>
            <a:off x="1035050" y="1059109"/>
            <a:ext cx="10236200" cy="4960691"/>
          </a:xfrm>
          <a:prstGeom prst="roundRect">
            <a:avLst/>
          </a:prstGeom>
          <a:solidFill>
            <a:srgbClr val="DEEC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800" b="1" dirty="0">
                <a:solidFill>
                  <a:schemeClr val="tx2"/>
                </a:solidFill>
              </a:rPr>
              <a:t>   Applicazioni Vaadin 6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→"/>
            </a:pPr>
            <a:r>
              <a:rPr lang="it-IT" sz="2400" dirty="0">
                <a:solidFill>
                  <a:schemeClr val="tx2"/>
                </a:solidFill>
              </a:rPr>
              <a:t>Associazioni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Calibri" panose="020F0502020204030204" pitchFamily="34" charset="0"/>
              <a:buChar char="→"/>
            </a:pPr>
            <a:r>
              <a:rPr lang="it-IT" sz="2400" dirty="0">
                <a:solidFill>
                  <a:schemeClr val="tx2"/>
                </a:solidFill>
              </a:rPr>
              <a:t>Gestione amministrativa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Calibri" panose="020F0502020204030204" pitchFamily="34" charset="0"/>
              <a:buChar char="→"/>
            </a:pPr>
            <a:r>
              <a:rPr lang="it-IT" sz="2400" dirty="0">
                <a:solidFill>
                  <a:schemeClr val="tx2"/>
                </a:solidFill>
              </a:rPr>
              <a:t>Organigramma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Font typeface="Calibri" panose="020F0502020204030204" pitchFamily="34" charset="0"/>
              <a:buChar char="→"/>
            </a:pPr>
            <a:r>
              <a:rPr lang="it-IT" sz="2400" b="1" dirty="0">
                <a:solidFill>
                  <a:schemeClr val="tx2"/>
                </a:solidFill>
              </a:rPr>
              <a:t>Assegni di ricerca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it-IT" sz="2800" dirty="0">
              <a:solidFill>
                <a:schemeClr val="tx2"/>
              </a:solidFill>
            </a:endParaRPr>
          </a:p>
          <a:p>
            <a:pPr marL="0" lvl="1">
              <a:spcBef>
                <a:spcPts val="600"/>
              </a:spcBef>
              <a:spcAft>
                <a:spcPts val="600"/>
              </a:spcAft>
            </a:pPr>
            <a:r>
              <a:rPr lang="it-IT" sz="2800" b="1" dirty="0">
                <a:solidFill>
                  <a:schemeClr val="tx2"/>
                </a:solidFill>
              </a:rPr>
              <a:t>    Sviluppo borse di studio</a:t>
            </a:r>
            <a:endParaRPr lang="it-IT" sz="2800" dirty="0">
              <a:solidFill>
                <a:schemeClr val="tx2"/>
              </a:solidFill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5FB29AB8-5291-4308-88C3-FFCFB1F9C4DC}"/>
              </a:ext>
            </a:extLst>
          </p:cNvPr>
          <p:cNvSpPr/>
          <p:nvPr/>
        </p:nvSpPr>
        <p:spPr>
          <a:xfrm rot="5400000">
            <a:off x="5845375" y="2790486"/>
            <a:ext cx="1857600" cy="1800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0A320C-3F6B-418E-A3B3-6464CB89C928}"/>
              </a:ext>
            </a:extLst>
          </p:cNvPr>
          <p:cNvSpPr txBox="1"/>
          <p:nvPr/>
        </p:nvSpPr>
        <p:spPr>
          <a:xfrm>
            <a:off x="6930854" y="2557321"/>
            <a:ext cx="2213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Attività previste primo semestre 2022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D7F49534-BD40-41C9-8E8D-9EE9650A67B4}"/>
              </a:ext>
            </a:extLst>
          </p:cNvPr>
          <p:cNvSpPr/>
          <p:nvPr/>
        </p:nvSpPr>
        <p:spPr>
          <a:xfrm>
            <a:off x="1327151" y="1869113"/>
            <a:ext cx="4641850" cy="2022746"/>
          </a:xfrm>
          <a:prstGeom prst="roundRect">
            <a:avLst>
              <a:gd name="adj" fmla="val 4780"/>
            </a:avLst>
          </a:prstGeom>
          <a:noFill/>
          <a:ln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1B3BC67-169B-41B4-8CAC-B15AD8B5E662}"/>
              </a:ext>
            </a:extLst>
          </p:cNvPr>
          <p:cNvSpPr/>
          <p:nvPr/>
        </p:nvSpPr>
        <p:spPr>
          <a:xfrm>
            <a:off x="1327150" y="4243412"/>
            <a:ext cx="4641850" cy="508318"/>
          </a:xfrm>
          <a:prstGeom prst="roundRect">
            <a:avLst/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5FB0DB82-1042-4267-A202-CB3721CD3C87}"/>
              </a:ext>
            </a:extLst>
          </p:cNvPr>
          <p:cNvSpPr/>
          <p:nvPr/>
        </p:nvSpPr>
        <p:spPr>
          <a:xfrm rot="5400000">
            <a:off x="6448864" y="4444147"/>
            <a:ext cx="647699" cy="18000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E2D3E4C-6291-4FB4-93E0-9FC96AB25E97}"/>
              </a:ext>
            </a:extLst>
          </p:cNvPr>
          <p:cNvSpPr txBox="1"/>
          <p:nvPr/>
        </p:nvSpPr>
        <p:spPr>
          <a:xfrm>
            <a:off x="6930853" y="4312905"/>
            <a:ext cx="2082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Focus di inizio 2022</a:t>
            </a:r>
          </a:p>
        </p:txBody>
      </p:sp>
      <p:pic>
        <p:nvPicPr>
          <p:cNvPr id="28" name="Picture 2" descr="L'INFN CAMBIA LOGO">
            <a:extLst>
              <a:ext uri="{FF2B5EF4-FFF2-40B4-BE49-F238E27FC236}">
                <a16:creationId xmlns:a16="http://schemas.microsoft.com/office/drawing/2014/main" id="{F2701CC5-8C87-40E5-BD78-241452E83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9781" y="6087627"/>
            <a:ext cx="1324953" cy="73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19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C666D87B-F45E-4D0F-9B30-EB40BF87B508}"/>
              </a:ext>
            </a:extLst>
          </p:cNvPr>
          <p:cNvSpPr txBox="1">
            <a:spLocks/>
          </p:cNvSpPr>
          <p:nvPr/>
        </p:nvSpPr>
        <p:spPr>
          <a:xfrm>
            <a:off x="153366" y="174800"/>
            <a:ext cx="9634011" cy="72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AGENDA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E4CB09-2BF7-4213-B53C-77CC7B3BE9EE}"/>
              </a:ext>
            </a:extLst>
          </p:cNvPr>
          <p:cNvSpPr txBox="1"/>
          <p:nvPr/>
        </p:nvSpPr>
        <p:spPr>
          <a:xfrm>
            <a:off x="2867025" y="3372074"/>
            <a:ext cx="39052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it-IT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Architettura software</a:t>
            </a:r>
            <a:endParaRPr lang="en-US" sz="16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Timeline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Feedback</a:t>
            </a:r>
            <a:endParaRPr lang="en-US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DB62E6C-9774-4D38-816F-6027FF08BD28}"/>
              </a:ext>
            </a:extLst>
          </p:cNvPr>
          <p:cNvGrpSpPr/>
          <p:nvPr/>
        </p:nvGrpSpPr>
        <p:grpSpPr>
          <a:xfrm>
            <a:off x="1035050" y="1059109"/>
            <a:ext cx="10236200" cy="4960691"/>
            <a:chOff x="1035050" y="1059109"/>
            <a:chExt cx="10236200" cy="4960691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41B7FE2-FC09-4029-94F2-A914D389643F}"/>
                </a:ext>
              </a:extLst>
            </p:cNvPr>
            <p:cNvSpPr/>
            <p:nvPr/>
          </p:nvSpPr>
          <p:spPr>
            <a:xfrm>
              <a:off x="1035050" y="1059109"/>
              <a:ext cx="10236200" cy="4960691"/>
            </a:xfrm>
            <a:prstGeom prst="roundRect">
              <a:avLst/>
            </a:prstGeom>
            <a:solidFill>
              <a:srgbClr val="DEE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9C5AFAF-302D-4175-BAA5-0D59B47791F5}"/>
                </a:ext>
              </a:extLst>
            </p:cNvPr>
            <p:cNvGrpSpPr/>
            <p:nvPr/>
          </p:nvGrpSpPr>
          <p:grpSpPr>
            <a:xfrm>
              <a:off x="1504950" y="1296709"/>
              <a:ext cx="5562600" cy="664134"/>
              <a:chOff x="1504950" y="1296709"/>
              <a:chExt cx="5562600" cy="664134"/>
            </a:xfrm>
          </p:grpSpPr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2CD195EE-CC28-4B1E-A9D2-DBA118E04F1D}"/>
                  </a:ext>
                </a:extLst>
              </p:cNvPr>
              <p:cNvSpPr/>
              <p:nvPr/>
            </p:nvSpPr>
            <p:spPr>
              <a:xfrm>
                <a:off x="1917700" y="1459941"/>
                <a:ext cx="51498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b="1">
                    <a:solidFill>
                      <a:schemeClr val="bg1"/>
                    </a:solidFill>
                  </a:rPr>
                  <a:t>      Presentazione</a:t>
                </a:r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A8E2CB40-4D55-4023-BAE2-258C74F82494}"/>
                  </a:ext>
                </a:extLst>
              </p:cNvPr>
              <p:cNvSpPr/>
              <p:nvPr/>
            </p:nvSpPr>
            <p:spPr>
              <a:xfrm>
                <a:off x="1504950" y="129670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2" name="Graphic 51" descr="Teacher with solid fill">
                <a:extLst>
                  <a:ext uri="{FF2B5EF4-FFF2-40B4-BE49-F238E27FC236}">
                    <a16:creationId xmlns:a16="http://schemas.microsoft.com/office/drawing/2014/main" id="{EE664BF3-4BF7-46CA-8B19-A3C23BD081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641318" y="1414586"/>
                <a:ext cx="476564" cy="476564"/>
              </a:xfrm>
              <a:prstGeom prst="rect">
                <a:avLst/>
              </a:prstGeom>
            </p:spPr>
          </p:pic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BF543F5-B645-441C-AE38-39765A6FB310}"/>
                </a:ext>
              </a:extLst>
            </p:cNvPr>
            <p:cNvGrpSpPr/>
            <p:nvPr/>
          </p:nvGrpSpPr>
          <p:grpSpPr>
            <a:xfrm>
              <a:off x="1504950" y="2073269"/>
              <a:ext cx="5562600" cy="664134"/>
              <a:chOff x="1504950" y="2073269"/>
              <a:chExt cx="5562600" cy="664134"/>
            </a:xfrm>
          </p:grpSpPr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E7B909B4-E189-49B1-A9F4-CCBA68208E21}"/>
                  </a:ext>
                </a:extLst>
              </p:cNvPr>
              <p:cNvSpPr/>
              <p:nvPr/>
            </p:nvSpPr>
            <p:spPr>
              <a:xfrm>
                <a:off x="1612900" y="2236501"/>
                <a:ext cx="54546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b="1"/>
                  <a:t>            Piano 2022</a:t>
                </a:r>
                <a:endParaRPr lang="it-IT" b="1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99CEFB61-BB5A-4FE1-AE48-ACEEBFB58D88}"/>
                  </a:ext>
                </a:extLst>
              </p:cNvPr>
              <p:cNvSpPr/>
              <p:nvPr/>
            </p:nvSpPr>
            <p:spPr>
              <a:xfrm>
                <a:off x="1504950" y="207326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4" name="Graphic 53" descr="Monthly calendar with solid fill">
                <a:extLst>
                  <a:ext uri="{FF2B5EF4-FFF2-40B4-BE49-F238E27FC236}">
                    <a16:creationId xmlns:a16="http://schemas.microsoft.com/office/drawing/2014/main" id="{6D298489-777F-41AE-A809-B52A9FFD44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642000" y="2159554"/>
                <a:ext cx="475200" cy="475200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A938EC8-F154-415C-9F3B-BA369FBC13BE}"/>
                </a:ext>
              </a:extLst>
            </p:cNvPr>
            <p:cNvGrpSpPr/>
            <p:nvPr/>
          </p:nvGrpSpPr>
          <p:grpSpPr>
            <a:xfrm>
              <a:off x="1504950" y="2849829"/>
              <a:ext cx="5562600" cy="1507130"/>
              <a:chOff x="1504950" y="2849829"/>
              <a:chExt cx="5562600" cy="1507130"/>
            </a:xfrm>
          </p:grpSpPr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D69D1DF2-DB5F-4ADC-B834-8CD8A6365D12}"/>
                  </a:ext>
                </a:extLst>
              </p:cNvPr>
              <p:cNvSpPr/>
              <p:nvPr/>
            </p:nvSpPr>
            <p:spPr>
              <a:xfrm>
                <a:off x="1612900" y="3013061"/>
                <a:ext cx="5454650" cy="1343898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it-IT" b="1"/>
                  <a:t>           Gestione Concorsi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92156713-7C0C-493D-9AF9-FE56E0857F5F}"/>
                  </a:ext>
                </a:extLst>
              </p:cNvPr>
              <p:cNvSpPr/>
              <p:nvPr/>
            </p:nvSpPr>
            <p:spPr>
              <a:xfrm>
                <a:off x="1504950" y="2849829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57" name="Graphic 56" descr="Clipboard Badge with solid fill">
                <a:extLst>
                  <a:ext uri="{FF2B5EF4-FFF2-40B4-BE49-F238E27FC236}">
                    <a16:creationId xmlns:a16="http://schemas.microsoft.com/office/drawing/2014/main" id="{6B19FFD0-B5E5-4104-A9A3-2EB2626D92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642000" y="2934554"/>
                <a:ext cx="475200" cy="475200"/>
              </a:xfrm>
              <a:prstGeom prst="rect">
                <a:avLst/>
              </a:prstGeom>
            </p:spPr>
          </p:pic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EC574B5-2806-41EF-8F56-467F03618849}"/>
                  </a:ext>
                </a:extLst>
              </p:cNvPr>
              <p:cNvSpPr txBox="1"/>
              <p:nvPr/>
            </p:nvSpPr>
            <p:spPr>
              <a:xfrm>
                <a:off x="2663825" y="3432657"/>
                <a:ext cx="2074671" cy="89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Architettura software</a:t>
                </a:r>
              </a:p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Timeline</a:t>
                </a:r>
              </a:p>
              <a:p>
                <a:pPr marL="285750" indent="-285750">
                  <a:spcBef>
                    <a:spcPts val="30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it-IT" sz="1400" b="1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Feedback</a:t>
                </a:r>
                <a:endParaRPr lang="en-US" sz="14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pic>
          <p:nvPicPr>
            <p:cNvPr id="73" name="Picture 2" descr="L'INFN CAMBIA LOGO">
              <a:extLst>
                <a:ext uri="{FF2B5EF4-FFF2-40B4-BE49-F238E27FC236}">
                  <a16:creationId xmlns:a16="http://schemas.microsoft.com/office/drawing/2014/main" id="{351B73FB-6AFE-46E5-926D-280ADAE45D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0281" y="4609105"/>
              <a:ext cx="2276669" cy="12634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558AB57-7AC9-4E17-A96E-4BCF930360F4}"/>
                </a:ext>
              </a:extLst>
            </p:cNvPr>
            <p:cNvGrpSpPr/>
            <p:nvPr/>
          </p:nvGrpSpPr>
          <p:grpSpPr>
            <a:xfrm>
              <a:off x="1504950" y="5208404"/>
              <a:ext cx="5562600" cy="664134"/>
              <a:chOff x="1504950" y="5208404"/>
              <a:chExt cx="5562600" cy="664134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D0A29E2D-D505-4A43-9165-BD010B501CBE}"/>
                  </a:ext>
                </a:extLst>
              </p:cNvPr>
              <p:cNvGrpSpPr/>
              <p:nvPr/>
            </p:nvGrpSpPr>
            <p:grpSpPr>
              <a:xfrm>
                <a:off x="1504950" y="5208404"/>
                <a:ext cx="5562600" cy="664134"/>
                <a:chOff x="1504950" y="5208404"/>
                <a:chExt cx="5562600" cy="664134"/>
              </a:xfrm>
            </p:grpSpPr>
            <p:sp>
              <p:nvSpPr>
                <p:cNvPr id="43" name="Rectangle: Rounded Corners 42">
                  <a:extLst>
                    <a:ext uri="{FF2B5EF4-FFF2-40B4-BE49-F238E27FC236}">
                      <a16:creationId xmlns:a16="http://schemas.microsoft.com/office/drawing/2014/main" id="{334F3852-5DDF-4658-80E5-6E759BD7E5C7}"/>
                    </a:ext>
                  </a:extLst>
                </p:cNvPr>
                <p:cNvSpPr/>
                <p:nvPr/>
              </p:nvSpPr>
              <p:spPr>
                <a:xfrm>
                  <a:off x="1612900" y="5371636"/>
                  <a:ext cx="5454650" cy="356159"/>
                </a:xfrm>
                <a:prstGeom prst="roundRect">
                  <a:avLst/>
                </a:prstGeom>
                <a:solidFill>
                  <a:srgbClr val="4497B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it-IT" b="1"/>
                    <a:t>            Obiettivi entro fine anno 2022</a:t>
                  </a:r>
                </a:p>
              </p:txBody>
            </p: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B2CF12A1-1F5B-49A8-8B54-C36507C6031A}"/>
                    </a:ext>
                  </a:extLst>
                </p:cNvPr>
                <p:cNvSpPr/>
                <p:nvPr/>
              </p:nvSpPr>
              <p:spPr>
                <a:xfrm>
                  <a:off x="1504950" y="5208404"/>
                  <a:ext cx="749300" cy="664134"/>
                </a:xfrm>
                <a:prstGeom prst="ellipse">
                  <a:avLst/>
                </a:prstGeom>
                <a:solidFill>
                  <a:srgbClr val="4497B7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it-IT" b="1"/>
                </a:p>
              </p:txBody>
            </p:sp>
          </p:grpSp>
          <p:pic>
            <p:nvPicPr>
              <p:cNvPr id="71" name="Graphic 70" descr="Bullseye with solid fill">
                <a:extLst>
                  <a:ext uri="{FF2B5EF4-FFF2-40B4-BE49-F238E27FC236}">
                    <a16:creationId xmlns:a16="http://schemas.microsoft.com/office/drawing/2014/main" id="{8D6E0BF3-0F5C-4F6B-8B27-063E025DC9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1654700" y="5312115"/>
                <a:ext cx="475200" cy="475200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67D05A3-0689-4A21-BB02-42289163B291}"/>
                </a:ext>
              </a:extLst>
            </p:cNvPr>
            <p:cNvGrpSpPr/>
            <p:nvPr/>
          </p:nvGrpSpPr>
          <p:grpSpPr>
            <a:xfrm>
              <a:off x="1504950" y="4431845"/>
              <a:ext cx="5562600" cy="664134"/>
              <a:chOff x="1504950" y="4431845"/>
              <a:chExt cx="5562600" cy="664134"/>
            </a:xfrm>
          </p:grpSpPr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8257F516-C981-4367-8A6C-9487B5737A53}"/>
                  </a:ext>
                </a:extLst>
              </p:cNvPr>
              <p:cNvSpPr/>
              <p:nvPr/>
            </p:nvSpPr>
            <p:spPr>
              <a:xfrm>
                <a:off x="1612900" y="4595077"/>
                <a:ext cx="5454650" cy="356159"/>
              </a:xfrm>
              <a:prstGeom prst="roundRect">
                <a:avLst/>
              </a:prstGeom>
              <a:solidFill>
                <a:srgbClr val="4497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b="1"/>
                  <a:t>            Altre attività</a:t>
                </a: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9A6D7430-2BD2-4FB7-8590-54FA0D72FA66}"/>
                  </a:ext>
                </a:extLst>
              </p:cNvPr>
              <p:cNvSpPr/>
              <p:nvPr/>
            </p:nvSpPr>
            <p:spPr>
              <a:xfrm>
                <a:off x="1504950" y="4431845"/>
                <a:ext cx="749300" cy="664134"/>
              </a:xfrm>
              <a:prstGeom prst="ellipse">
                <a:avLst/>
              </a:prstGeom>
              <a:solidFill>
                <a:srgbClr val="4497B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it-IT" b="1"/>
              </a:p>
            </p:txBody>
          </p:sp>
          <p:pic>
            <p:nvPicPr>
              <p:cNvPr id="6" name="Graphic 5" descr="Gears with solid fill">
                <a:extLst>
                  <a:ext uri="{FF2B5EF4-FFF2-40B4-BE49-F238E27FC236}">
                    <a16:creationId xmlns:a16="http://schemas.microsoft.com/office/drawing/2014/main" id="{3F52AD08-73E2-4671-877D-8A40D647E0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1642000" y="4514154"/>
                <a:ext cx="475200" cy="475200"/>
              </a:xfrm>
              <a:prstGeom prst="rect">
                <a:avLst/>
              </a:prstGeom>
            </p:spPr>
          </p:pic>
        </p:grp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CB962A00-4893-4FFC-9898-B46193716681}"/>
              </a:ext>
            </a:extLst>
          </p:cNvPr>
          <p:cNvSpPr/>
          <p:nvPr/>
        </p:nvSpPr>
        <p:spPr>
          <a:xfrm>
            <a:off x="1428750" y="4385792"/>
            <a:ext cx="6089650" cy="1499447"/>
          </a:xfrm>
          <a:prstGeom prst="rect">
            <a:avLst/>
          </a:prstGeom>
          <a:solidFill>
            <a:srgbClr val="DEECF8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20D678C-1DD0-4E71-8F2C-A671CF55E00A}"/>
              </a:ext>
            </a:extLst>
          </p:cNvPr>
          <p:cNvSpPr/>
          <p:nvPr/>
        </p:nvSpPr>
        <p:spPr>
          <a:xfrm>
            <a:off x="1428750" y="1245892"/>
            <a:ext cx="6089650" cy="1572187"/>
          </a:xfrm>
          <a:prstGeom prst="rect">
            <a:avLst/>
          </a:prstGeom>
          <a:solidFill>
            <a:srgbClr val="DEECF8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06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A60D178-86DE-42A7-8A00-7D902D7B3D0B}"/>
              </a:ext>
            </a:extLst>
          </p:cNvPr>
          <p:cNvGrpSpPr/>
          <p:nvPr/>
        </p:nvGrpSpPr>
        <p:grpSpPr>
          <a:xfrm>
            <a:off x="346077" y="1663383"/>
            <a:ext cx="3778250" cy="4355147"/>
            <a:chOff x="1022350" y="1847533"/>
            <a:chExt cx="3778250" cy="4355147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C33C1EEF-6300-40D2-9FF1-4E022FA826D2}"/>
                </a:ext>
              </a:extLst>
            </p:cNvPr>
            <p:cNvSpPr/>
            <p:nvPr/>
          </p:nvSpPr>
          <p:spPr>
            <a:xfrm>
              <a:off x="1022350" y="1917700"/>
              <a:ext cx="3778250" cy="4284980"/>
            </a:xfrm>
            <a:prstGeom prst="roundRect">
              <a:avLst/>
            </a:prstGeom>
            <a:solidFill>
              <a:srgbClr val="DEE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endParaRPr lang="it-IT" b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>
                <a:spcBef>
                  <a:spcPts val="900"/>
                </a:spcBef>
                <a:spcAft>
                  <a:spcPts val="900"/>
                </a:spcAft>
                <a:buFont typeface="Wingdings" panose="05000000000000000000" pitchFamily="2" charset="2"/>
                <a:buChar char="§"/>
              </a:pPr>
              <a:r>
                <a:rPr lang="it-IT" b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Informatizzare la richiesta di una borsa di studio</a:t>
              </a:r>
            </a:p>
            <a:p>
              <a:pPr marL="285750" indent="-285750">
                <a:spcBef>
                  <a:spcPts val="900"/>
                </a:spcBef>
                <a:spcAft>
                  <a:spcPts val="900"/>
                </a:spcAft>
                <a:buFont typeface="Wingdings" panose="05000000000000000000" pitchFamily="2" charset="2"/>
                <a:buChar char="§"/>
              </a:pPr>
              <a:r>
                <a:rPr lang="it-IT" b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Workflow approvativo</a:t>
              </a:r>
            </a:p>
            <a:p>
              <a:pPr marL="285750" indent="-285750">
                <a:spcBef>
                  <a:spcPts val="900"/>
                </a:spcBef>
                <a:spcAft>
                  <a:spcPts val="900"/>
                </a:spcAft>
                <a:buFont typeface="Wingdings" panose="05000000000000000000" pitchFamily="2" charset="2"/>
                <a:buChar char="§"/>
              </a:pPr>
              <a:r>
                <a:rPr lang="it-IT" b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Impegno economico</a:t>
              </a:r>
            </a:p>
            <a:p>
              <a:pPr marL="285750" indent="-285750">
                <a:spcBef>
                  <a:spcPts val="900"/>
                </a:spcBef>
                <a:spcAft>
                  <a:spcPts val="900"/>
                </a:spcAft>
                <a:buFont typeface="Wingdings" panose="05000000000000000000" pitchFamily="2" charset="2"/>
                <a:buChar char="§"/>
              </a:pPr>
              <a:r>
                <a:rPr lang="it-IT" b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Pubblicazione</a:t>
              </a:r>
            </a:p>
            <a:p>
              <a:pPr marL="285750" indent="-285750">
                <a:spcBef>
                  <a:spcPts val="900"/>
                </a:spcBef>
                <a:spcAft>
                  <a:spcPts val="900"/>
                </a:spcAft>
                <a:buFont typeface="Wingdings" panose="05000000000000000000" pitchFamily="2" charset="2"/>
                <a:buChar char="§"/>
              </a:pPr>
              <a:r>
                <a:rPr lang="it-IT" b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Reclutamento</a:t>
              </a:r>
            </a:p>
            <a:p>
              <a:pPr marL="285750" indent="-285750">
                <a:spcBef>
                  <a:spcPts val="900"/>
                </a:spcBef>
                <a:spcAft>
                  <a:spcPts val="900"/>
                </a:spcAft>
                <a:buFont typeface="Wingdings" panose="05000000000000000000" pitchFamily="2" charset="2"/>
                <a:buChar char="§"/>
              </a:pPr>
              <a:r>
                <a:rPr lang="it-IT" b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Commissioni</a:t>
              </a:r>
            </a:p>
          </p:txBody>
        </p:sp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E6088038-9D61-437B-BF4F-62F0B9E01C45}"/>
                </a:ext>
              </a:extLst>
            </p:cNvPr>
            <p:cNvSpPr/>
            <p:nvPr/>
          </p:nvSpPr>
          <p:spPr>
            <a:xfrm>
              <a:off x="1022350" y="1847533"/>
              <a:ext cx="2400300" cy="641350"/>
            </a:xfrm>
            <a:prstGeom prst="roundRect">
              <a:avLst/>
            </a:prstGeom>
            <a:solidFill>
              <a:srgbClr val="4497B7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>
                  <a:solidFill>
                    <a:schemeClr val="bg1"/>
                  </a:solidFill>
                </a:rPr>
                <a:t>Obiettivi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26B2CFA-5689-41A7-98B8-E9C29C8BD2DD}"/>
              </a:ext>
            </a:extLst>
          </p:cNvPr>
          <p:cNvGrpSpPr/>
          <p:nvPr/>
        </p:nvGrpSpPr>
        <p:grpSpPr>
          <a:xfrm>
            <a:off x="4337285" y="1663383"/>
            <a:ext cx="3778250" cy="4355147"/>
            <a:chOff x="5502277" y="1847533"/>
            <a:chExt cx="3778250" cy="4355147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4BA2151-757B-4F36-BDE4-B6E3914E1859}"/>
                </a:ext>
              </a:extLst>
            </p:cNvPr>
            <p:cNvSpPr/>
            <p:nvPr/>
          </p:nvSpPr>
          <p:spPr>
            <a:xfrm>
              <a:off x="5502277" y="1917700"/>
              <a:ext cx="3778250" cy="428498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endParaRPr lang="it-IT" b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>
                <a:spcBef>
                  <a:spcPts val="1200"/>
                </a:spcBef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it-IT" b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Borse di studio </a:t>
              </a:r>
              <a:br>
                <a:rPr lang="it-IT" b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it-IT" b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diventa -&gt; </a:t>
              </a:r>
              <a:r>
                <a:rPr lang="it-IT" b="1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Gestione Concorsi</a:t>
              </a:r>
            </a:p>
            <a:p>
              <a:pPr marL="742950" lvl="1" indent="-285750"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r>
                <a:rPr lang="it-IT" b="1" i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Dismissione di ARIA</a:t>
              </a:r>
            </a:p>
            <a:p>
              <a:pPr marL="285750" indent="-285750">
                <a:spcBef>
                  <a:spcPts val="1200"/>
                </a:spcBef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r>
                <a:rPr lang="it-IT" b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Gestione </a:t>
              </a:r>
              <a:r>
                <a:rPr lang="it-IT" b="1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esterna</a:t>
              </a:r>
              <a:r>
                <a:rPr lang="it-IT" b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dei fondi del personale</a:t>
              </a:r>
            </a:p>
            <a:p>
              <a:pPr marL="285750" indent="-285750">
                <a:spcBef>
                  <a:spcPts val="1200"/>
                </a:spcBef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r>
                <a:rPr lang="it-IT" b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Integrazione con Reclutamento Online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2E2571F5-BEB7-4B50-953C-5D7369DABA70}"/>
                </a:ext>
              </a:extLst>
            </p:cNvPr>
            <p:cNvSpPr/>
            <p:nvPr/>
          </p:nvSpPr>
          <p:spPr>
            <a:xfrm>
              <a:off x="5502277" y="1847533"/>
              <a:ext cx="2400300" cy="641350"/>
            </a:xfrm>
            <a:prstGeom prst="roundRect">
              <a:avLst/>
            </a:prstGeom>
            <a:solidFill>
              <a:srgbClr val="4497B7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>
                  <a:solidFill>
                    <a:schemeClr val="bg1"/>
                  </a:solidFill>
                </a:rPr>
                <a:t>Proposta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188457D-7A7E-4F44-84F1-EC2AE365BB16}"/>
              </a:ext>
            </a:extLst>
          </p:cNvPr>
          <p:cNvGrpSpPr/>
          <p:nvPr/>
        </p:nvGrpSpPr>
        <p:grpSpPr>
          <a:xfrm>
            <a:off x="8328493" y="1659891"/>
            <a:ext cx="3778250" cy="4355147"/>
            <a:chOff x="8328493" y="1844041"/>
            <a:chExt cx="3778250" cy="4355147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099022D5-A139-4467-B787-9E6C03F327A9}"/>
                </a:ext>
              </a:extLst>
            </p:cNvPr>
            <p:cNvSpPr/>
            <p:nvPr/>
          </p:nvSpPr>
          <p:spPr>
            <a:xfrm>
              <a:off x="8328493" y="1914208"/>
              <a:ext cx="3778250" cy="428498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>
                <a:spcBef>
                  <a:spcPts val="1200"/>
                </a:spcBef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endParaRPr lang="it-IT" b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>
                <a:spcBef>
                  <a:spcPts val="1200"/>
                </a:spcBef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r>
                <a:rPr lang="it-IT" b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Unico tool per tutte le richieste</a:t>
              </a:r>
            </a:p>
            <a:p>
              <a:pPr marL="285750" indent="-285750">
                <a:spcBef>
                  <a:spcPts val="1200"/>
                </a:spcBef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r>
                <a:rPr lang="it-IT" b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Generazione automatica dei bandi</a:t>
              </a:r>
            </a:p>
            <a:p>
              <a:pPr marL="285750" indent="-285750">
                <a:spcBef>
                  <a:spcPts val="1200"/>
                </a:spcBef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r>
                <a:rPr lang="it-IT" b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Gestione centralizzata delle commissioni</a:t>
              </a:r>
            </a:p>
            <a:p>
              <a:pPr marL="285750" indent="-285750">
                <a:spcBef>
                  <a:spcPts val="1200"/>
                </a:spcBef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endParaRPr lang="it-IT" b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66B7B232-B04F-4DE9-8C1D-CBB0D9065B40}"/>
                </a:ext>
              </a:extLst>
            </p:cNvPr>
            <p:cNvSpPr/>
            <p:nvPr/>
          </p:nvSpPr>
          <p:spPr>
            <a:xfrm>
              <a:off x="8328493" y="1844041"/>
              <a:ext cx="2400300" cy="641350"/>
            </a:xfrm>
            <a:prstGeom prst="roundRect">
              <a:avLst/>
            </a:prstGeom>
            <a:solidFill>
              <a:srgbClr val="4497B7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>
                  <a:solidFill>
                    <a:schemeClr val="bg1"/>
                  </a:solidFill>
                </a:rPr>
                <a:t>Benefici</a:t>
              </a:r>
            </a:p>
          </p:txBody>
        </p:sp>
      </p:grpSp>
      <p:sp>
        <p:nvSpPr>
          <p:cNvPr id="20" name="Titolo 1">
            <a:extLst>
              <a:ext uri="{FF2B5EF4-FFF2-40B4-BE49-F238E27FC236}">
                <a16:creationId xmlns:a16="http://schemas.microsoft.com/office/drawing/2014/main" id="{DAC3B70A-ACC4-4593-B637-733A9DE4364B}"/>
              </a:ext>
            </a:extLst>
          </p:cNvPr>
          <p:cNvSpPr txBox="1">
            <a:spLocks/>
          </p:cNvSpPr>
          <p:nvPr/>
        </p:nvSpPr>
        <p:spPr>
          <a:xfrm>
            <a:off x="153366" y="174800"/>
            <a:ext cx="9634011" cy="72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Sviluppo Borse di Studio</a:t>
            </a:r>
          </a:p>
        </p:txBody>
      </p:sp>
      <p:pic>
        <p:nvPicPr>
          <p:cNvPr id="12" name="Picture 2" descr="L'INFN CAMBIA LOGO">
            <a:extLst>
              <a:ext uri="{FF2B5EF4-FFF2-40B4-BE49-F238E27FC236}">
                <a16:creationId xmlns:a16="http://schemas.microsoft.com/office/drawing/2014/main" id="{3556D3E3-8D78-4902-A60C-960006DAC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9781" y="6087627"/>
            <a:ext cx="1324953" cy="73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72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CFE9C42E-1EC7-3D28-DDED-09B93EA6418A}"/>
              </a:ext>
            </a:extLst>
          </p:cNvPr>
          <p:cNvSpPr/>
          <p:nvPr/>
        </p:nvSpPr>
        <p:spPr>
          <a:xfrm>
            <a:off x="546207" y="1756750"/>
            <a:ext cx="2730043" cy="3578659"/>
          </a:xfrm>
          <a:prstGeom prst="roundRect">
            <a:avLst/>
          </a:prstGeom>
          <a:solidFill>
            <a:srgbClr val="DEECF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Titolo 1">
            <a:extLst>
              <a:ext uri="{FF2B5EF4-FFF2-40B4-BE49-F238E27FC236}">
                <a16:creationId xmlns:a16="http://schemas.microsoft.com/office/drawing/2014/main" id="{DAC3B70A-ACC4-4593-B637-733A9DE4364B}"/>
              </a:ext>
            </a:extLst>
          </p:cNvPr>
          <p:cNvSpPr txBox="1">
            <a:spLocks/>
          </p:cNvSpPr>
          <p:nvPr/>
        </p:nvSpPr>
        <p:spPr>
          <a:xfrm>
            <a:off x="153366" y="174800"/>
            <a:ext cx="9634011" cy="72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>
                <a:latin typeface="Calibri" panose="020F0502020204030204" pitchFamily="34" charset="0"/>
                <a:cs typeface="Calibri" panose="020F0502020204030204" pitchFamily="34" charset="0"/>
              </a:rPr>
              <a:t>Sviluppo Gestione Concorsi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F19E028-A8D2-46D6-B525-EA82CF6EF94D}"/>
              </a:ext>
            </a:extLst>
          </p:cNvPr>
          <p:cNvSpPr/>
          <p:nvPr/>
        </p:nvSpPr>
        <p:spPr>
          <a:xfrm>
            <a:off x="546208" y="1232170"/>
            <a:ext cx="10561532" cy="447473"/>
          </a:xfrm>
          <a:prstGeom prst="roundRect">
            <a:avLst/>
          </a:prstGeom>
          <a:solidFill>
            <a:srgbClr val="4497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ARCHITETTURA SOFTWARE</a:t>
            </a:r>
            <a:endParaRPr lang="it-IT" b="1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7CEA56-5E92-1882-661A-860A0F2B3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141" y="3496558"/>
            <a:ext cx="648174" cy="648176"/>
          </a:xfrm>
          <a:prstGeom prst="rect">
            <a:avLst/>
          </a:prstGeom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6597E6C8-C85A-9EF4-C47E-9B2E5B773728}"/>
              </a:ext>
            </a:extLst>
          </p:cNvPr>
          <p:cNvGrpSpPr/>
          <p:nvPr/>
        </p:nvGrpSpPr>
        <p:grpSpPr>
          <a:xfrm>
            <a:off x="8467014" y="3144935"/>
            <a:ext cx="2640726" cy="2253346"/>
            <a:chOff x="8258325" y="3558297"/>
            <a:chExt cx="2640726" cy="2253346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5BB78F1D-BC7B-3477-2064-9251022DFAB7}"/>
                </a:ext>
              </a:extLst>
            </p:cNvPr>
            <p:cNvGrpSpPr/>
            <p:nvPr/>
          </p:nvGrpSpPr>
          <p:grpSpPr>
            <a:xfrm>
              <a:off x="8283223" y="3558297"/>
              <a:ext cx="2307477" cy="914400"/>
              <a:chOff x="7220256" y="3195945"/>
              <a:chExt cx="2307477" cy="914400"/>
            </a:xfrm>
          </p:grpSpPr>
          <p:pic>
            <p:nvPicPr>
              <p:cNvPr id="14" name="Graphic 13" descr="Contract with solid fill">
                <a:extLst>
                  <a:ext uri="{FF2B5EF4-FFF2-40B4-BE49-F238E27FC236}">
                    <a16:creationId xmlns:a16="http://schemas.microsoft.com/office/drawing/2014/main" id="{4C0AB1DD-987A-76D1-C3E7-4A2BDE8FC8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7220256" y="3195945"/>
                <a:ext cx="914400" cy="914400"/>
              </a:xfrm>
              <a:prstGeom prst="rect">
                <a:avLst/>
              </a:prstGeom>
            </p:spPr>
          </p:pic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3881A9A-9BB3-9253-5774-CE22FDCB9E56}"/>
                  </a:ext>
                </a:extLst>
              </p:cNvPr>
              <p:cNvSpPr txBox="1"/>
              <p:nvPr/>
            </p:nvSpPr>
            <p:spPr>
              <a:xfrm>
                <a:off x="8078297" y="3468479"/>
                <a:ext cx="14494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>
                    <a:solidFill>
                      <a:schemeClr val="tx2"/>
                    </a:solidFill>
                  </a:rPr>
                  <a:t>DISPOSIZIONI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7014509-2668-C413-8E22-161484F66B42}"/>
                </a:ext>
              </a:extLst>
            </p:cNvPr>
            <p:cNvGrpSpPr/>
            <p:nvPr/>
          </p:nvGrpSpPr>
          <p:grpSpPr>
            <a:xfrm>
              <a:off x="8258325" y="4897243"/>
              <a:ext cx="2640726" cy="914400"/>
              <a:chOff x="7195358" y="4534891"/>
              <a:chExt cx="2640726" cy="914400"/>
            </a:xfrm>
          </p:grpSpPr>
          <p:pic>
            <p:nvPicPr>
              <p:cNvPr id="21" name="Graphic 20" descr="Briefcase with solid fill">
                <a:extLst>
                  <a:ext uri="{FF2B5EF4-FFF2-40B4-BE49-F238E27FC236}">
                    <a16:creationId xmlns:a16="http://schemas.microsoft.com/office/drawing/2014/main" id="{79E858A4-600A-ED04-EE7B-D545C452B1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7195358" y="4534891"/>
                <a:ext cx="914400" cy="914400"/>
              </a:xfrm>
              <a:prstGeom prst="rect">
                <a:avLst/>
              </a:prstGeom>
            </p:spPr>
          </p:pic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C196848-3C11-41D0-BB7E-8CDFC5E08BEE}"/>
                  </a:ext>
                </a:extLst>
              </p:cNvPr>
              <p:cNvSpPr txBox="1"/>
              <p:nvPr/>
            </p:nvSpPr>
            <p:spPr>
              <a:xfrm>
                <a:off x="8134656" y="4668925"/>
                <a:ext cx="170142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t-IT">
                    <a:solidFill>
                      <a:schemeClr val="tx2"/>
                    </a:solidFill>
                  </a:rPr>
                  <a:t>JOB</a:t>
                </a:r>
                <a:br>
                  <a:rPr lang="it-IT">
                    <a:solidFill>
                      <a:schemeClr val="tx2"/>
                    </a:solidFill>
                  </a:rPr>
                </a:br>
                <a:r>
                  <a:rPr lang="it-IT">
                    <a:solidFill>
                      <a:schemeClr val="tx2"/>
                    </a:solidFill>
                  </a:rPr>
                  <a:t>OPPORTUNITIES</a:t>
                </a:r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B80AEA5-896C-5259-4E03-05FDB440957B}"/>
              </a:ext>
            </a:extLst>
          </p:cNvPr>
          <p:cNvGrpSpPr/>
          <p:nvPr/>
        </p:nvGrpSpPr>
        <p:grpSpPr>
          <a:xfrm>
            <a:off x="4486175" y="3789512"/>
            <a:ext cx="2574669" cy="914400"/>
            <a:chOff x="5999503" y="1749858"/>
            <a:chExt cx="2574669" cy="9144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92A71DD-479B-5916-0119-CBDA61F1529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999503" y="1749858"/>
              <a:ext cx="914400" cy="9144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21CBB28-C38F-89C0-8D7E-614FE947E245}"/>
                </a:ext>
              </a:extLst>
            </p:cNvPr>
            <p:cNvSpPr txBox="1"/>
            <p:nvPr/>
          </p:nvSpPr>
          <p:spPr>
            <a:xfrm>
              <a:off x="6847544" y="1908789"/>
              <a:ext cx="17266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>
                  <a:solidFill>
                    <a:schemeClr val="tx2"/>
                  </a:solidFill>
                </a:rPr>
                <a:t>RECLUTAMENTO</a:t>
              </a:r>
              <a:br>
                <a:rPr lang="it-IT">
                  <a:solidFill>
                    <a:schemeClr val="tx2"/>
                  </a:solidFill>
                </a:rPr>
              </a:br>
              <a:r>
                <a:rPr lang="it-IT">
                  <a:solidFill>
                    <a:schemeClr val="tx2"/>
                  </a:solidFill>
                </a:rPr>
                <a:t>ONLINE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9403143-A714-5DCE-761A-5EC41DD1E199}"/>
              </a:ext>
            </a:extLst>
          </p:cNvPr>
          <p:cNvGrpSpPr/>
          <p:nvPr/>
        </p:nvGrpSpPr>
        <p:grpSpPr>
          <a:xfrm>
            <a:off x="4486175" y="2338447"/>
            <a:ext cx="2202125" cy="914400"/>
            <a:chOff x="7220256" y="5625830"/>
            <a:chExt cx="2202125" cy="91440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3DC5DEF-8EEF-59FC-BCD9-97852EC78A64}"/>
                </a:ext>
              </a:extLst>
            </p:cNvPr>
            <p:cNvSpPr txBox="1"/>
            <p:nvPr/>
          </p:nvSpPr>
          <p:spPr>
            <a:xfrm>
              <a:off x="8134656" y="5759864"/>
              <a:ext cx="12877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dirty="0">
                  <a:solidFill>
                    <a:schemeClr val="tx2"/>
                  </a:solidFill>
                </a:rPr>
                <a:t>FONDI DEL</a:t>
              </a:r>
              <a:br>
                <a:rPr lang="it-IT" dirty="0">
                  <a:solidFill>
                    <a:schemeClr val="tx2"/>
                  </a:solidFill>
                </a:rPr>
              </a:br>
              <a:r>
                <a:rPr lang="it-IT" dirty="0">
                  <a:solidFill>
                    <a:schemeClr val="tx2"/>
                  </a:solidFill>
                </a:rPr>
                <a:t>PERSONALE</a:t>
              </a:r>
            </a:p>
          </p:txBody>
        </p:sp>
        <p:pic>
          <p:nvPicPr>
            <p:cNvPr id="35" name="Graphic 34" descr="Coins outline">
              <a:extLst>
                <a:ext uri="{FF2B5EF4-FFF2-40B4-BE49-F238E27FC236}">
                  <a16:creationId xmlns:a16="http://schemas.microsoft.com/office/drawing/2014/main" id="{8DB19EF7-AAA0-7E3E-2DD1-0DCD06263AC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220256" y="5625830"/>
              <a:ext cx="914400" cy="914400"/>
            </a:xfrm>
            <a:prstGeom prst="rect">
              <a:avLst/>
            </a:prstGeom>
          </p:spPr>
        </p:pic>
      </p:grpSp>
      <p:sp>
        <p:nvSpPr>
          <p:cNvPr id="38" name="Right Arrow 37">
            <a:extLst>
              <a:ext uri="{FF2B5EF4-FFF2-40B4-BE49-F238E27FC236}">
                <a16:creationId xmlns:a16="http://schemas.microsoft.com/office/drawing/2014/main" id="{05989EBB-2FDA-0425-B47D-E31FA49F6C16}"/>
              </a:ext>
            </a:extLst>
          </p:cNvPr>
          <p:cNvSpPr/>
          <p:nvPr/>
        </p:nvSpPr>
        <p:spPr>
          <a:xfrm>
            <a:off x="3507293" y="2613520"/>
            <a:ext cx="778071" cy="32316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Right Arrow 39">
            <a:extLst>
              <a:ext uri="{FF2B5EF4-FFF2-40B4-BE49-F238E27FC236}">
                <a16:creationId xmlns:a16="http://schemas.microsoft.com/office/drawing/2014/main" id="{5698BDEE-3F0C-86DB-5F69-20D0A26DE404}"/>
              </a:ext>
            </a:extLst>
          </p:cNvPr>
          <p:cNvSpPr/>
          <p:nvPr/>
        </p:nvSpPr>
        <p:spPr>
          <a:xfrm>
            <a:off x="3475033" y="4089482"/>
            <a:ext cx="778071" cy="32316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Right Arrow 40">
            <a:extLst>
              <a:ext uri="{FF2B5EF4-FFF2-40B4-BE49-F238E27FC236}">
                <a16:creationId xmlns:a16="http://schemas.microsoft.com/office/drawing/2014/main" id="{E52B5385-2145-57DE-AF03-9EF2941719F0}"/>
              </a:ext>
            </a:extLst>
          </p:cNvPr>
          <p:cNvSpPr/>
          <p:nvPr/>
        </p:nvSpPr>
        <p:spPr>
          <a:xfrm rot="20700000">
            <a:off x="7302699" y="3977002"/>
            <a:ext cx="778071" cy="16466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ight Arrow 41">
            <a:extLst>
              <a:ext uri="{FF2B5EF4-FFF2-40B4-BE49-F238E27FC236}">
                <a16:creationId xmlns:a16="http://schemas.microsoft.com/office/drawing/2014/main" id="{1EF3862B-E3DA-E11C-CAD6-DA6E86AFAC68}"/>
              </a:ext>
            </a:extLst>
          </p:cNvPr>
          <p:cNvSpPr/>
          <p:nvPr/>
        </p:nvSpPr>
        <p:spPr>
          <a:xfrm rot="900000">
            <a:off x="7302699" y="4535582"/>
            <a:ext cx="778071" cy="16466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8B921B9-AF49-0D37-B8C2-A48B388B1CC1}"/>
              </a:ext>
            </a:extLst>
          </p:cNvPr>
          <p:cNvSpPr txBox="1"/>
          <p:nvPr/>
        </p:nvSpPr>
        <p:spPr>
          <a:xfrm>
            <a:off x="698396" y="1879069"/>
            <a:ext cx="2449123" cy="442674"/>
          </a:xfrm>
          <a:prstGeom prst="roundRect">
            <a:avLst>
              <a:gd name="adj" fmla="val 34844"/>
            </a:avLst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chemeClr val="tx2"/>
                </a:solidFill>
              </a:rPr>
              <a:t>GESTIONE CONCORSI</a:t>
            </a:r>
          </a:p>
        </p:txBody>
      </p:sp>
      <p:pic>
        <p:nvPicPr>
          <p:cNvPr id="2052" name="Picture 4" descr="Get started with Spring Boot, MongoDB and Docker Compose | by saeid farahi  | Medium">
            <a:extLst>
              <a:ext uri="{FF2B5EF4-FFF2-40B4-BE49-F238E27FC236}">
                <a16:creationId xmlns:a16="http://schemas.microsoft.com/office/drawing/2014/main" id="{7599B8D7-F3DE-0AAA-6FB3-EE86C9FF9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929" y="2718288"/>
            <a:ext cx="1232598" cy="647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L'INFN CAMBIA LOGO">
            <a:extLst>
              <a:ext uri="{FF2B5EF4-FFF2-40B4-BE49-F238E27FC236}">
                <a16:creationId xmlns:a16="http://schemas.microsoft.com/office/drawing/2014/main" id="{58CDBDDC-DAB9-47DB-A17B-6C55C28B2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9781" y="6087627"/>
            <a:ext cx="1324953" cy="73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FF3BD4C-3AF5-BAF7-2CBA-E409576BB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736" y="4275890"/>
            <a:ext cx="1188984" cy="32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271CD973-960F-237A-B641-7FCC09E5D476}"/>
              </a:ext>
            </a:extLst>
          </p:cNvPr>
          <p:cNvGrpSpPr/>
          <p:nvPr/>
        </p:nvGrpSpPr>
        <p:grpSpPr>
          <a:xfrm>
            <a:off x="546206" y="5604572"/>
            <a:ext cx="7626787" cy="932031"/>
            <a:chOff x="783503" y="5604572"/>
            <a:chExt cx="7626787" cy="932031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60F09383-02FA-CC30-660A-B0A450BD90E4}"/>
                </a:ext>
              </a:extLst>
            </p:cNvPr>
            <p:cNvSpPr/>
            <p:nvPr/>
          </p:nvSpPr>
          <p:spPr>
            <a:xfrm>
              <a:off x="787651" y="5747571"/>
              <a:ext cx="7622639" cy="789032"/>
            </a:xfrm>
            <a:prstGeom prst="roundRect">
              <a:avLst/>
            </a:prstGeom>
            <a:noFill/>
            <a:ln>
              <a:solidFill>
                <a:srgbClr val="4497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T"/>
            </a:p>
          </p:txBody>
        </p:sp>
        <p:sp>
          <p:nvSpPr>
            <p:cNvPr id="29" name="Rectangle: Rounded Corners 12">
              <a:extLst>
                <a:ext uri="{FF2B5EF4-FFF2-40B4-BE49-F238E27FC236}">
                  <a16:creationId xmlns:a16="http://schemas.microsoft.com/office/drawing/2014/main" id="{51EBF13E-71D5-BF93-0804-B7BC0F547212}"/>
                </a:ext>
              </a:extLst>
            </p:cNvPr>
            <p:cNvSpPr/>
            <p:nvPr/>
          </p:nvSpPr>
          <p:spPr>
            <a:xfrm>
              <a:off x="783503" y="5604572"/>
              <a:ext cx="2730043" cy="284450"/>
            </a:xfrm>
            <a:prstGeom prst="roundRect">
              <a:avLst/>
            </a:prstGeom>
            <a:solidFill>
              <a:srgbClr val="4497B7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>
                  <a:solidFill>
                    <a:schemeClr val="bg1"/>
                  </a:solidFill>
                </a:rPr>
                <a:t>DEVELOPERS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D527794-BA53-5A4A-BB10-8586806EE66A}"/>
                </a:ext>
              </a:extLst>
            </p:cNvPr>
            <p:cNvSpPr txBox="1"/>
            <p:nvPr/>
          </p:nvSpPr>
          <p:spPr>
            <a:xfrm>
              <a:off x="855798" y="6028146"/>
              <a:ext cx="74863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T" b="1" dirty="0">
                  <a:solidFill>
                    <a:srgbClr val="44546A"/>
                  </a:solidFill>
                </a:rPr>
                <a:t>Luca Sanelli – Marco Canaparo – Francesco Serafini – APULIASOFT (frontend)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405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760</Words>
  <Application>Microsoft Macintosh PowerPoint</Application>
  <PresentationFormat>Widescreen</PresentationFormat>
  <Paragraphs>225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AREA DEL PERSONALE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Plenaria Giugno 2022</dc:title>
  <dc:creator>Marzio D'Alessandro</dc:creator>
  <cp:lastModifiedBy>Francesco Serafini</cp:lastModifiedBy>
  <cp:revision>1</cp:revision>
  <dcterms:created xsi:type="dcterms:W3CDTF">2022-05-27T08:59:30Z</dcterms:created>
  <dcterms:modified xsi:type="dcterms:W3CDTF">2022-06-07T11:01:17Z</dcterms:modified>
</cp:coreProperties>
</file>