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369" r:id="rId3"/>
    <p:sldId id="358" r:id="rId4"/>
    <p:sldId id="261" r:id="rId5"/>
    <p:sldId id="294" r:id="rId6"/>
    <p:sldId id="291" r:id="rId7"/>
    <p:sldId id="308" r:id="rId8"/>
    <p:sldId id="307" r:id="rId9"/>
    <p:sldId id="264" r:id="rId10"/>
    <p:sldId id="296" r:id="rId11"/>
    <p:sldId id="267" r:id="rId12"/>
    <p:sldId id="295" r:id="rId13"/>
    <p:sldId id="381" r:id="rId14"/>
    <p:sldId id="279" r:id="rId15"/>
    <p:sldId id="351" r:id="rId16"/>
    <p:sldId id="310" r:id="rId17"/>
    <p:sldId id="313" r:id="rId18"/>
    <p:sldId id="314" r:id="rId19"/>
    <p:sldId id="375" r:id="rId20"/>
    <p:sldId id="380" r:id="rId21"/>
    <p:sldId id="311" r:id="rId22"/>
    <p:sldId id="312" r:id="rId23"/>
    <p:sldId id="345" r:id="rId24"/>
    <p:sldId id="346" r:id="rId25"/>
    <p:sldId id="382" r:id="rId26"/>
    <p:sldId id="383" r:id="rId27"/>
    <p:sldId id="272" r:id="rId28"/>
    <p:sldId id="300" r:id="rId29"/>
    <p:sldId id="304" r:id="rId30"/>
    <p:sldId id="299" r:id="rId31"/>
    <p:sldId id="268" r:id="rId32"/>
    <p:sldId id="350" r:id="rId33"/>
    <p:sldId id="305" r:id="rId34"/>
    <p:sldId id="303" r:id="rId35"/>
    <p:sldId id="297" r:id="rId36"/>
    <p:sldId id="366" r:id="rId37"/>
    <p:sldId id="257" r:id="rId38"/>
    <p:sldId id="332" r:id="rId39"/>
    <p:sldId id="38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5042B5-A582-BEE0-CFB4-89A05935D38A}" name="stefan.gohl@utef.cvut.cz" initials="st" userId="S::urn:spo:guest#stefan.gohl@utef.cvut.cz::" providerId="AD"/>
  <p188:author id="{8EAE06F5-64DD-EF39-8822-FACD6FB90D88}" name="Bergmann, Benedikt Ludwig" initials="BL" userId="S::bergmben@cvut.cz::8bc4900e-cc82-42f9-8ef6-7ba36799d96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79869" autoAdjust="0"/>
  </p:normalViewPr>
  <p:slideViewPr>
    <p:cSldViewPr snapToGrid="0">
      <p:cViewPr varScale="1">
        <p:scale>
          <a:sx n="70" d="100"/>
          <a:sy n="70" d="100"/>
        </p:scale>
        <p:origin x="941"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64"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gohl@utef.cvut.cz" userId="S::urn:spo:guest#stefan.gohl@utef.cvut.cz::" providerId="AD" clId="Web-{6A81D91A-E357-6F02-83BA-D2000644AF87}"/>
    <pc:docChg chg="">
      <pc:chgData name="stefan.gohl@utef.cvut.cz" userId="S::urn:spo:guest#stefan.gohl@utef.cvut.cz::" providerId="AD" clId="Web-{6A81D91A-E357-6F02-83BA-D2000644AF87}" dt="2022-06-17T10:34:26.053" v="2"/>
      <pc:docMkLst>
        <pc:docMk/>
      </pc:docMkLst>
      <pc:sldChg chg="addCm delCm">
        <pc:chgData name="stefan.gohl@utef.cvut.cz" userId="S::urn:spo:guest#stefan.gohl@utef.cvut.cz::" providerId="AD" clId="Web-{6A81D91A-E357-6F02-83BA-D2000644AF87}" dt="2022-06-17T10:34:26.053" v="2"/>
        <pc:sldMkLst>
          <pc:docMk/>
          <pc:sldMk cId="312627597" sldId="262"/>
        </pc:sldMkLst>
      </pc:sldChg>
    </pc:docChg>
  </pc:docChgLst>
  <pc:docChgLst>
    <pc:chgData name="Bergmann, Benedikt Ludwig" userId="8bc4900e-cc82-42f9-8ef6-7ba36799d966" providerId="ADAL" clId="{8F34FBC6-C529-43D5-B4EF-EADED463B508}"/>
    <pc:docChg chg="modSld">
      <pc:chgData name="Bergmann, Benedikt Ludwig" userId="8bc4900e-cc82-42f9-8ef6-7ba36799d966" providerId="ADAL" clId="{8F34FBC6-C529-43D5-B4EF-EADED463B508}" dt="2022-06-27T08:04:02.383" v="0" actId="1036"/>
      <pc:docMkLst>
        <pc:docMk/>
      </pc:docMkLst>
      <pc:sldChg chg="modSp mod">
        <pc:chgData name="Bergmann, Benedikt Ludwig" userId="8bc4900e-cc82-42f9-8ef6-7ba36799d966" providerId="ADAL" clId="{8F34FBC6-C529-43D5-B4EF-EADED463B508}" dt="2022-06-27T08:04:02.383" v="0" actId="1036"/>
        <pc:sldMkLst>
          <pc:docMk/>
          <pc:sldMk cId="3590698246" sldId="296"/>
        </pc:sldMkLst>
        <pc:picChg chg="mod">
          <ac:chgData name="Bergmann, Benedikt Ludwig" userId="8bc4900e-cc82-42f9-8ef6-7ba36799d966" providerId="ADAL" clId="{8F34FBC6-C529-43D5-B4EF-EADED463B508}" dt="2022-06-27T08:04:02.383" v="0" actId="1036"/>
          <ac:picMkLst>
            <pc:docMk/>
            <pc:sldMk cId="3590698246" sldId="296"/>
            <ac:picMk id="2" creationId="{00000000-0000-0000-0000-000000000000}"/>
          </ac:picMkLst>
        </pc:picChg>
      </pc:sldChg>
    </pc:docChg>
  </pc:docChgLst>
  <pc:docChgLst>
    <pc:chgData name="Bergmann, Benedikt Ludwig" userId="S::bergmben@cvut.cz::8bc4900e-cc82-42f9-8ef6-7ba36799d966" providerId="AD" clId="Web-{AF848785-98D0-E517-5500-B941FCAE831F}"/>
    <pc:docChg chg="mod modSld">
      <pc:chgData name="Bergmann, Benedikt Ludwig" userId="S::bergmben@cvut.cz::8bc4900e-cc82-42f9-8ef6-7ba36799d966" providerId="AD" clId="Web-{AF848785-98D0-E517-5500-B941FCAE831F}" dt="2022-06-18T12:20:54.702" v="118" actId="20577"/>
      <pc:docMkLst>
        <pc:docMk/>
      </pc:docMkLst>
      <pc:sldChg chg="modSp modCm">
        <pc:chgData name="Bergmann, Benedikt Ludwig" userId="S::bergmben@cvut.cz::8bc4900e-cc82-42f9-8ef6-7ba36799d966" providerId="AD" clId="Web-{AF848785-98D0-E517-5500-B941FCAE831F}" dt="2022-06-18T12:20:54.702" v="118" actId="20577"/>
        <pc:sldMkLst>
          <pc:docMk/>
          <pc:sldMk cId="1215833110" sldId="264"/>
        </pc:sldMkLst>
        <pc:spChg chg="mod">
          <ac:chgData name="Bergmann, Benedikt Ludwig" userId="S::bergmben@cvut.cz::8bc4900e-cc82-42f9-8ef6-7ba36799d966" providerId="AD" clId="Web-{AF848785-98D0-E517-5500-B941FCAE831F}" dt="2022-06-18T12:20:54.702" v="118" actId="20577"/>
          <ac:spMkLst>
            <pc:docMk/>
            <pc:sldMk cId="1215833110" sldId="264"/>
            <ac:spMk id="9" creationId="{00000000-0000-0000-0000-000000000000}"/>
          </ac:spMkLst>
        </pc:spChg>
      </pc:sldChg>
      <pc:sldChg chg="modSp modCm">
        <pc:chgData name="Bergmann, Benedikt Ludwig" userId="S::bergmben@cvut.cz::8bc4900e-cc82-42f9-8ef6-7ba36799d966" providerId="AD" clId="Web-{AF848785-98D0-E517-5500-B941FCAE831F}" dt="2022-06-18T12:19:25.356" v="78" actId="20577"/>
        <pc:sldMkLst>
          <pc:docMk/>
          <pc:sldMk cId="984110767" sldId="271"/>
        </pc:sldMkLst>
        <pc:spChg chg="mod">
          <ac:chgData name="Bergmann, Benedikt Ludwig" userId="S::bergmben@cvut.cz::8bc4900e-cc82-42f9-8ef6-7ba36799d966" providerId="AD" clId="Web-{AF848785-98D0-E517-5500-B941FCAE831F}" dt="2022-06-18T12:18:54.262" v="47" actId="20577"/>
          <ac:spMkLst>
            <pc:docMk/>
            <pc:sldMk cId="984110767" sldId="271"/>
            <ac:spMk id="2" creationId="{00000000-0000-0000-0000-000000000000}"/>
          </ac:spMkLst>
        </pc:spChg>
        <pc:spChg chg="mod">
          <ac:chgData name="Bergmann, Benedikt Ludwig" userId="S::bergmben@cvut.cz::8bc4900e-cc82-42f9-8ef6-7ba36799d966" providerId="AD" clId="Web-{AF848785-98D0-E517-5500-B941FCAE831F}" dt="2022-06-18T12:19:25.356" v="78" actId="20577"/>
          <ac:spMkLst>
            <pc:docMk/>
            <pc:sldMk cId="984110767" sldId="271"/>
            <ac:spMk id="3" creationId="{00000000-0000-0000-0000-000000000000}"/>
          </ac:spMkLst>
        </pc:spChg>
      </pc:sldChg>
      <pc:sldChg chg="modSp modCm">
        <pc:chgData name="Bergmann, Benedikt Ludwig" userId="S::bergmben@cvut.cz::8bc4900e-cc82-42f9-8ef6-7ba36799d966" providerId="AD" clId="Web-{AF848785-98D0-E517-5500-B941FCAE831F}" dt="2022-06-18T12:15:51.117" v="26" actId="20577"/>
        <pc:sldMkLst>
          <pc:docMk/>
          <pc:sldMk cId="2015715556" sldId="293"/>
        </pc:sldMkLst>
        <pc:spChg chg="mod">
          <ac:chgData name="Bergmann, Benedikt Ludwig" userId="S::bergmben@cvut.cz::8bc4900e-cc82-42f9-8ef6-7ba36799d966" providerId="AD" clId="Web-{AF848785-98D0-E517-5500-B941FCAE831F}" dt="2022-06-18T12:15:51.117" v="26" actId="20577"/>
          <ac:spMkLst>
            <pc:docMk/>
            <pc:sldMk cId="2015715556" sldId="293"/>
            <ac:spMk id="3" creationId="{00000000-0000-0000-0000-000000000000}"/>
          </ac:spMkLst>
        </pc:spChg>
      </pc:sldChg>
      <pc:sldChg chg="modCm">
        <pc:chgData name="Bergmann, Benedikt Ludwig" userId="S::bergmben@cvut.cz::8bc4900e-cc82-42f9-8ef6-7ba36799d966" providerId="AD" clId="Web-{AF848785-98D0-E517-5500-B941FCAE831F}" dt="2022-06-18T12:18:15.714" v="43"/>
        <pc:sldMkLst>
          <pc:docMk/>
          <pc:sldMk cId="2164251050" sldId="305"/>
        </pc:sldMkLst>
      </pc:sldChg>
      <pc:sldChg chg="modSp modCm">
        <pc:chgData name="Bergmann, Benedikt Ludwig" userId="S::bergmben@cvut.cz::8bc4900e-cc82-42f9-8ef6-7ba36799d966" providerId="AD" clId="Web-{AF848785-98D0-E517-5500-B941FCAE831F}" dt="2022-06-18T12:17:16.791" v="42" actId="20577"/>
        <pc:sldMkLst>
          <pc:docMk/>
          <pc:sldMk cId="1023022820" sldId="306"/>
        </pc:sldMkLst>
        <pc:spChg chg="mod">
          <ac:chgData name="Bergmann, Benedikt Ludwig" userId="S::bergmben@cvut.cz::8bc4900e-cc82-42f9-8ef6-7ba36799d966" providerId="AD" clId="Web-{AF848785-98D0-E517-5500-B941FCAE831F}" dt="2022-06-18T12:17:16.791" v="42" actId="20577"/>
          <ac:spMkLst>
            <pc:docMk/>
            <pc:sldMk cId="1023022820" sldId="306"/>
            <ac:spMk id="9" creationId="{00000000-0000-0000-0000-000000000000}"/>
          </ac:spMkLst>
        </pc:spChg>
      </pc:sldChg>
    </pc:docChg>
  </pc:docChgLst>
  <pc:docChgLst>
    <pc:chgData name="stefan.gohl@utef.cvut.cz" userId="S::urn:spo:guest#stefan.gohl@utef.cvut.cz::" providerId="AD" clId="Web-{270D1518-8340-EBA3-004F-0C812F0D89E2}"/>
    <pc:docChg chg="modSld">
      <pc:chgData name="stefan.gohl@utef.cvut.cz" userId="S::urn:spo:guest#stefan.gohl@utef.cvut.cz::" providerId="AD" clId="Web-{270D1518-8340-EBA3-004F-0C812F0D89E2}" dt="2022-06-17T11:23:07.912" v="17"/>
      <pc:docMkLst>
        <pc:docMk/>
      </pc:docMkLst>
      <pc:sldChg chg="addCm">
        <pc:chgData name="stefan.gohl@utef.cvut.cz" userId="S::urn:spo:guest#stefan.gohl@utef.cvut.cz::" providerId="AD" clId="Web-{270D1518-8340-EBA3-004F-0C812F0D89E2}" dt="2022-06-17T10:54:32.037" v="2"/>
        <pc:sldMkLst>
          <pc:docMk/>
          <pc:sldMk cId="1215833110" sldId="264"/>
        </pc:sldMkLst>
      </pc:sldChg>
      <pc:sldChg chg="addCm">
        <pc:chgData name="stefan.gohl@utef.cvut.cz" userId="S::urn:spo:guest#stefan.gohl@utef.cvut.cz::" providerId="AD" clId="Web-{270D1518-8340-EBA3-004F-0C812F0D89E2}" dt="2022-06-17T11:02:01.268" v="4"/>
        <pc:sldMkLst>
          <pc:docMk/>
          <pc:sldMk cId="1020036152" sldId="267"/>
        </pc:sldMkLst>
      </pc:sldChg>
      <pc:sldChg chg="addCm">
        <pc:chgData name="stefan.gohl@utef.cvut.cz" userId="S::urn:spo:guest#stefan.gohl@utef.cvut.cz::" providerId="AD" clId="Web-{270D1518-8340-EBA3-004F-0C812F0D89E2}" dt="2022-06-17T11:04:14.100" v="6"/>
        <pc:sldMkLst>
          <pc:docMk/>
          <pc:sldMk cId="2815383953" sldId="268"/>
        </pc:sldMkLst>
      </pc:sldChg>
      <pc:sldChg chg="addCm">
        <pc:chgData name="stefan.gohl@utef.cvut.cz" userId="S::urn:spo:guest#stefan.gohl@utef.cvut.cz::" providerId="AD" clId="Web-{270D1518-8340-EBA3-004F-0C812F0D89E2}" dt="2022-06-17T11:03:51.255" v="5"/>
        <pc:sldMkLst>
          <pc:docMk/>
          <pc:sldMk cId="984110767" sldId="271"/>
        </pc:sldMkLst>
      </pc:sldChg>
      <pc:sldChg chg="addCm delCm">
        <pc:chgData name="stefan.gohl@utef.cvut.cz" userId="S::urn:spo:guest#stefan.gohl@utef.cvut.cz::" providerId="AD" clId="Web-{270D1518-8340-EBA3-004F-0C812F0D89E2}" dt="2022-06-17T11:23:07.912" v="17"/>
        <pc:sldMkLst>
          <pc:docMk/>
          <pc:sldMk cId="2341907517" sldId="291"/>
        </pc:sldMkLst>
      </pc:sldChg>
      <pc:sldChg chg="addCm">
        <pc:chgData name="stefan.gohl@utef.cvut.cz" userId="S::urn:spo:guest#stefan.gohl@utef.cvut.cz::" providerId="AD" clId="Web-{270D1518-8340-EBA3-004F-0C812F0D89E2}" dt="2022-06-17T11:20:27.017" v="16"/>
        <pc:sldMkLst>
          <pc:docMk/>
          <pc:sldMk cId="2015715556" sldId="293"/>
        </pc:sldMkLst>
      </pc:sldChg>
      <pc:sldChg chg="modSp addCm">
        <pc:chgData name="stefan.gohl@utef.cvut.cz" userId="S::urn:spo:guest#stefan.gohl@utef.cvut.cz::" providerId="AD" clId="Web-{270D1518-8340-EBA3-004F-0C812F0D89E2}" dt="2022-06-17T11:06:20.666" v="9"/>
        <pc:sldMkLst>
          <pc:docMk/>
          <pc:sldMk cId="237722773" sldId="295"/>
        </pc:sldMkLst>
        <pc:picChg chg="mod">
          <ac:chgData name="stefan.gohl@utef.cvut.cz" userId="S::urn:spo:guest#stefan.gohl@utef.cvut.cz::" providerId="AD" clId="Web-{270D1518-8340-EBA3-004F-0C812F0D89E2}" dt="2022-06-17T11:04:28.116" v="8" actId="1076"/>
          <ac:picMkLst>
            <pc:docMk/>
            <pc:sldMk cId="237722773" sldId="295"/>
            <ac:picMk id="25" creationId="{00000000-0000-0000-0000-000000000000}"/>
          </ac:picMkLst>
        </pc:picChg>
      </pc:sldChg>
      <pc:sldChg chg="addCm">
        <pc:chgData name="stefan.gohl@utef.cvut.cz" userId="S::urn:spo:guest#stefan.gohl@utef.cvut.cz::" providerId="AD" clId="Web-{270D1518-8340-EBA3-004F-0C812F0D89E2}" dt="2022-06-17T11:01:20.736" v="3"/>
        <pc:sldMkLst>
          <pc:docMk/>
          <pc:sldMk cId="3590698246" sldId="296"/>
        </pc:sldMkLst>
      </pc:sldChg>
      <pc:sldChg chg="addCm">
        <pc:chgData name="stefan.gohl@utef.cvut.cz" userId="S::urn:spo:guest#stefan.gohl@utef.cvut.cz::" providerId="AD" clId="Web-{270D1518-8340-EBA3-004F-0C812F0D89E2}" dt="2022-06-17T11:12:30.022" v="14"/>
        <pc:sldMkLst>
          <pc:docMk/>
          <pc:sldMk cId="2513790492" sldId="299"/>
        </pc:sldMkLst>
      </pc:sldChg>
      <pc:sldChg chg="addCm">
        <pc:chgData name="stefan.gohl@utef.cvut.cz" userId="S::urn:spo:guest#stefan.gohl@utef.cvut.cz::" providerId="AD" clId="Web-{270D1518-8340-EBA3-004F-0C812F0D89E2}" dt="2022-06-17T11:07:53.903" v="10"/>
        <pc:sldMkLst>
          <pc:docMk/>
          <pc:sldMk cId="2164251050" sldId="305"/>
        </pc:sldMkLst>
      </pc:sldChg>
      <pc:sldChg chg="addCm">
        <pc:chgData name="stefan.gohl@utef.cvut.cz" userId="S::urn:spo:guest#stefan.gohl@utef.cvut.cz::" providerId="AD" clId="Web-{270D1518-8340-EBA3-004F-0C812F0D89E2}" dt="2022-06-17T11:10:14.938" v="13"/>
        <pc:sldMkLst>
          <pc:docMk/>
          <pc:sldMk cId="1023022820" sldId="306"/>
        </pc:sldMkLst>
      </pc:sldChg>
    </pc:docChg>
  </pc:docChgLst>
  <pc:docChgLst>
    <pc:chgData name="Bergmann, Benedikt Ludwig" userId="8bc4900e-cc82-42f9-8ef6-7ba36799d966" providerId="ADAL" clId="{6C1140D9-5A73-4B49-B0F5-6734B5C50C12}"/>
    <pc:docChg chg="undo custSel addSld modSld sldOrd">
      <pc:chgData name="Bergmann, Benedikt Ludwig" userId="8bc4900e-cc82-42f9-8ef6-7ba36799d966" providerId="ADAL" clId="{6C1140D9-5A73-4B49-B0F5-6734B5C50C12}" dt="2022-06-26T07:50:52.546" v="4916" actId="20577"/>
      <pc:docMkLst>
        <pc:docMk/>
      </pc:docMkLst>
      <pc:sldChg chg="modSp mod">
        <pc:chgData name="Bergmann, Benedikt Ludwig" userId="8bc4900e-cc82-42f9-8ef6-7ba36799d966" providerId="ADAL" clId="{6C1140D9-5A73-4B49-B0F5-6734B5C50C12}" dt="2022-06-25T20:10:52.619" v="4721" actId="20577"/>
        <pc:sldMkLst>
          <pc:docMk/>
          <pc:sldMk cId="559992705" sldId="257"/>
        </pc:sldMkLst>
        <pc:spChg chg="mod">
          <ac:chgData name="Bergmann, Benedikt Ludwig" userId="8bc4900e-cc82-42f9-8ef6-7ba36799d966" providerId="ADAL" clId="{6C1140D9-5A73-4B49-B0F5-6734B5C50C12}" dt="2022-06-25T20:10:52.619" v="4721" actId="20577"/>
          <ac:spMkLst>
            <pc:docMk/>
            <pc:sldMk cId="559992705" sldId="257"/>
            <ac:spMk id="3" creationId="{00000000-0000-0000-0000-000000000000}"/>
          </ac:spMkLst>
        </pc:spChg>
      </pc:sldChg>
      <pc:sldChg chg="modSp mod modNotesTx">
        <pc:chgData name="Bergmann, Benedikt Ludwig" userId="8bc4900e-cc82-42f9-8ef6-7ba36799d966" providerId="ADAL" clId="{6C1140D9-5A73-4B49-B0F5-6734B5C50C12}" dt="2022-06-26T07:25:54.565" v="4820" actId="1036"/>
        <pc:sldMkLst>
          <pc:docMk/>
          <pc:sldMk cId="900336416" sldId="261"/>
        </pc:sldMkLst>
        <pc:grpChg chg="mod">
          <ac:chgData name="Bergmann, Benedikt Ludwig" userId="8bc4900e-cc82-42f9-8ef6-7ba36799d966" providerId="ADAL" clId="{6C1140D9-5A73-4B49-B0F5-6734B5C50C12}" dt="2022-06-26T07:25:54.565" v="4820" actId="1036"/>
          <ac:grpSpMkLst>
            <pc:docMk/>
            <pc:sldMk cId="900336416" sldId="261"/>
            <ac:grpSpMk id="7" creationId="{00000000-0000-0000-0000-000000000000}"/>
          </ac:grpSpMkLst>
        </pc:grpChg>
      </pc:sldChg>
      <pc:sldChg chg="modNotesTx">
        <pc:chgData name="Bergmann, Benedikt Ludwig" userId="8bc4900e-cc82-42f9-8ef6-7ba36799d966" providerId="ADAL" clId="{6C1140D9-5A73-4B49-B0F5-6734B5C50C12}" dt="2022-06-25T19:34:44.751" v="1743" actId="20577"/>
        <pc:sldMkLst>
          <pc:docMk/>
          <pc:sldMk cId="1215833110" sldId="264"/>
        </pc:sldMkLst>
      </pc:sldChg>
      <pc:sldChg chg="modNotesTx">
        <pc:chgData name="Bergmann, Benedikt Ludwig" userId="8bc4900e-cc82-42f9-8ef6-7ba36799d966" providerId="ADAL" clId="{6C1140D9-5A73-4B49-B0F5-6734B5C50C12}" dt="2022-06-25T19:37:56.810" v="1979" actId="20577"/>
        <pc:sldMkLst>
          <pc:docMk/>
          <pc:sldMk cId="1020036152" sldId="267"/>
        </pc:sldMkLst>
      </pc:sldChg>
      <pc:sldChg chg="ord">
        <pc:chgData name="Bergmann, Benedikt Ludwig" userId="8bc4900e-cc82-42f9-8ef6-7ba36799d966" providerId="ADAL" clId="{6C1140D9-5A73-4B49-B0F5-6734B5C50C12}" dt="2022-06-25T19:38:15.862" v="1981"/>
        <pc:sldMkLst>
          <pc:docMk/>
          <pc:sldMk cId="2815383953" sldId="268"/>
        </pc:sldMkLst>
      </pc:sldChg>
      <pc:sldChg chg="modNotesTx">
        <pc:chgData name="Bergmann, Benedikt Ludwig" userId="8bc4900e-cc82-42f9-8ef6-7ba36799d966" providerId="ADAL" clId="{6C1140D9-5A73-4B49-B0F5-6734B5C50C12}" dt="2022-06-25T19:47:07.743" v="2855" actId="20577"/>
        <pc:sldMkLst>
          <pc:docMk/>
          <pc:sldMk cId="3484559233" sldId="270"/>
        </pc:sldMkLst>
      </pc:sldChg>
      <pc:sldChg chg="ord modNotesTx">
        <pc:chgData name="Bergmann, Benedikt Ludwig" userId="8bc4900e-cc82-42f9-8ef6-7ba36799d966" providerId="ADAL" clId="{6C1140D9-5A73-4B49-B0F5-6734B5C50C12}" dt="2022-06-25T19:39:51.158" v="2096" actId="20577"/>
        <pc:sldMkLst>
          <pc:docMk/>
          <pc:sldMk cId="984110767" sldId="271"/>
        </pc:sldMkLst>
      </pc:sldChg>
      <pc:sldChg chg="modNotesTx">
        <pc:chgData name="Bergmann, Benedikt Ludwig" userId="8bc4900e-cc82-42f9-8ef6-7ba36799d966" providerId="ADAL" clId="{6C1140D9-5A73-4B49-B0F5-6734B5C50C12}" dt="2022-06-25T19:52:07.252" v="3057" actId="20577"/>
        <pc:sldMkLst>
          <pc:docMk/>
          <pc:sldMk cId="139180360" sldId="272"/>
        </pc:sldMkLst>
      </pc:sldChg>
      <pc:sldChg chg="ord modNotesTx">
        <pc:chgData name="Bergmann, Benedikt Ludwig" userId="8bc4900e-cc82-42f9-8ef6-7ba36799d966" providerId="ADAL" clId="{6C1140D9-5A73-4B49-B0F5-6734B5C50C12}" dt="2022-06-25T20:16:31.871" v="4775"/>
        <pc:sldMkLst>
          <pc:docMk/>
          <pc:sldMk cId="1344643857" sldId="284"/>
        </pc:sldMkLst>
      </pc:sldChg>
      <pc:sldChg chg="modSp mod modNotesTx">
        <pc:chgData name="Bergmann, Benedikt Ludwig" userId="8bc4900e-cc82-42f9-8ef6-7ba36799d966" providerId="ADAL" clId="{6C1140D9-5A73-4B49-B0F5-6734B5C50C12}" dt="2022-06-25T19:29:06.485" v="1364" actId="1076"/>
        <pc:sldMkLst>
          <pc:docMk/>
          <pc:sldMk cId="2341907517" sldId="291"/>
        </pc:sldMkLst>
        <pc:spChg chg="mod">
          <ac:chgData name="Bergmann, Benedikt Ludwig" userId="8bc4900e-cc82-42f9-8ef6-7ba36799d966" providerId="ADAL" clId="{6C1140D9-5A73-4B49-B0F5-6734B5C50C12}" dt="2022-06-25T19:28:49.807" v="1358" actId="1076"/>
          <ac:spMkLst>
            <pc:docMk/>
            <pc:sldMk cId="2341907517" sldId="291"/>
            <ac:spMk id="3" creationId="{00000000-0000-0000-0000-000000000000}"/>
          </ac:spMkLst>
        </pc:spChg>
        <pc:spChg chg="mod">
          <ac:chgData name="Bergmann, Benedikt Ludwig" userId="8bc4900e-cc82-42f9-8ef6-7ba36799d966" providerId="ADAL" clId="{6C1140D9-5A73-4B49-B0F5-6734B5C50C12}" dt="2022-06-25T19:29:02.185" v="1363" actId="14100"/>
          <ac:spMkLst>
            <pc:docMk/>
            <pc:sldMk cId="2341907517" sldId="291"/>
            <ac:spMk id="7" creationId="{00000000-0000-0000-0000-000000000000}"/>
          </ac:spMkLst>
        </pc:spChg>
        <pc:spChg chg="mod">
          <ac:chgData name="Bergmann, Benedikt Ludwig" userId="8bc4900e-cc82-42f9-8ef6-7ba36799d966" providerId="ADAL" clId="{6C1140D9-5A73-4B49-B0F5-6734B5C50C12}" dt="2022-06-25T19:29:06.485" v="1364" actId="1076"/>
          <ac:spMkLst>
            <pc:docMk/>
            <pc:sldMk cId="2341907517" sldId="291"/>
            <ac:spMk id="12" creationId="{00000000-0000-0000-0000-000000000000}"/>
          </ac:spMkLst>
        </pc:spChg>
      </pc:sldChg>
      <pc:sldChg chg="modSp mod modNotesTx">
        <pc:chgData name="Bergmann, Benedikt Ludwig" userId="8bc4900e-cc82-42f9-8ef6-7ba36799d966" providerId="ADAL" clId="{6C1140D9-5A73-4B49-B0F5-6734B5C50C12}" dt="2022-06-25T19:15:00.689" v="525" actId="20577"/>
        <pc:sldMkLst>
          <pc:docMk/>
          <pc:sldMk cId="2851190823" sldId="294"/>
        </pc:sldMkLst>
        <pc:spChg chg="mod">
          <ac:chgData name="Bergmann, Benedikt Ludwig" userId="8bc4900e-cc82-42f9-8ef6-7ba36799d966" providerId="ADAL" clId="{6C1140D9-5A73-4B49-B0F5-6734B5C50C12}" dt="2022-06-25T19:12:35.908" v="294" actId="20577"/>
          <ac:spMkLst>
            <pc:docMk/>
            <pc:sldMk cId="2851190823" sldId="294"/>
            <ac:spMk id="2" creationId="{00000000-0000-0000-0000-000000000000}"/>
          </ac:spMkLst>
        </pc:spChg>
      </pc:sldChg>
      <pc:sldChg chg="modNotesTx">
        <pc:chgData name="Bergmann, Benedikt Ludwig" userId="8bc4900e-cc82-42f9-8ef6-7ba36799d966" providerId="ADAL" clId="{6C1140D9-5A73-4B49-B0F5-6734B5C50C12}" dt="2022-06-25T19:41:33.988" v="2309" actId="20577"/>
        <pc:sldMkLst>
          <pc:docMk/>
          <pc:sldMk cId="237722773" sldId="295"/>
        </pc:sldMkLst>
      </pc:sldChg>
      <pc:sldChg chg="modNotesTx">
        <pc:chgData name="Bergmann, Benedikt Ludwig" userId="8bc4900e-cc82-42f9-8ef6-7ba36799d966" providerId="ADAL" clId="{6C1140D9-5A73-4B49-B0F5-6734B5C50C12}" dt="2022-06-25T19:35:23.684" v="1846" actId="20577"/>
        <pc:sldMkLst>
          <pc:docMk/>
          <pc:sldMk cId="3590698246" sldId="296"/>
        </pc:sldMkLst>
      </pc:sldChg>
      <pc:sldChg chg="modSp mod">
        <pc:chgData name="Bergmann, Benedikt Ludwig" userId="8bc4900e-cc82-42f9-8ef6-7ba36799d966" providerId="ADAL" clId="{6C1140D9-5A73-4B49-B0F5-6734B5C50C12}" dt="2022-06-25T20:08:36.125" v="4719" actId="20577"/>
        <pc:sldMkLst>
          <pc:docMk/>
          <pc:sldMk cId="4259695004" sldId="297"/>
        </pc:sldMkLst>
        <pc:spChg chg="mod">
          <ac:chgData name="Bergmann, Benedikt Ludwig" userId="8bc4900e-cc82-42f9-8ef6-7ba36799d966" providerId="ADAL" clId="{6C1140D9-5A73-4B49-B0F5-6734B5C50C12}" dt="2022-06-25T20:08:36.125" v="4719" actId="20577"/>
          <ac:spMkLst>
            <pc:docMk/>
            <pc:sldMk cId="4259695004" sldId="297"/>
            <ac:spMk id="7" creationId="{00000000-0000-0000-0000-000000000000}"/>
          </ac:spMkLst>
        </pc:spChg>
      </pc:sldChg>
      <pc:sldChg chg="modNotesTx">
        <pc:chgData name="Bergmann, Benedikt Ludwig" userId="8bc4900e-cc82-42f9-8ef6-7ba36799d966" providerId="ADAL" clId="{6C1140D9-5A73-4B49-B0F5-6734B5C50C12}" dt="2022-06-25T19:58:41.009" v="4461" actId="20577"/>
        <pc:sldMkLst>
          <pc:docMk/>
          <pc:sldMk cId="2513790492" sldId="299"/>
        </pc:sldMkLst>
      </pc:sldChg>
      <pc:sldChg chg="modNotesTx">
        <pc:chgData name="Bergmann, Benedikt Ludwig" userId="8bc4900e-cc82-42f9-8ef6-7ba36799d966" providerId="ADAL" clId="{6C1140D9-5A73-4B49-B0F5-6734B5C50C12}" dt="2022-06-25T19:54:37.083" v="3574" actId="20577"/>
        <pc:sldMkLst>
          <pc:docMk/>
          <pc:sldMk cId="2495946530" sldId="300"/>
        </pc:sldMkLst>
      </pc:sldChg>
      <pc:sldChg chg="delSp mod delAnim">
        <pc:chgData name="Bergmann, Benedikt Ludwig" userId="8bc4900e-cc82-42f9-8ef6-7ba36799d966" providerId="ADAL" clId="{6C1140D9-5A73-4B49-B0F5-6734B5C50C12}" dt="2022-06-25T19:26:31.791" v="1290" actId="478"/>
        <pc:sldMkLst>
          <pc:docMk/>
          <pc:sldMk cId="1611931667" sldId="301"/>
        </pc:sldMkLst>
        <pc:spChg chg="del">
          <ac:chgData name="Bergmann, Benedikt Ludwig" userId="8bc4900e-cc82-42f9-8ef6-7ba36799d966" providerId="ADAL" clId="{6C1140D9-5A73-4B49-B0F5-6734B5C50C12}" dt="2022-06-25T19:26:31.791" v="1290" actId="478"/>
          <ac:spMkLst>
            <pc:docMk/>
            <pc:sldMk cId="1611931667" sldId="301"/>
            <ac:spMk id="13" creationId="{2578306A-0DF5-F9D9-2EE5-5B1A4A1008C2}"/>
          </ac:spMkLst>
        </pc:spChg>
      </pc:sldChg>
      <pc:sldChg chg="modSp mod">
        <pc:chgData name="Bergmann, Benedikt Ludwig" userId="8bc4900e-cc82-42f9-8ef6-7ba36799d966" providerId="ADAL" clId="{6C1140D9-5A73-4B49-B0F5-6734B5C50C12}" dt="2022-06-25T20:01:19.490" v="4573" actId="403"/>
        <pc:sldMkLst>
          <pc:docMk/>
          <pc:sldMk cId="3082858443" sldId="303"/>
        </pc:sldMkLst>
        <pc:spChg chg="mod">
          <ac:chgData name="Bergmann, Benedikt Ludwig" userId="8bc4900e-cc82-42f9-8ef6-7ba36799d966" providerId="ADAL" clId="{6C1140D9-5A73-4B49-B0F5-6734B5C50C12}" dt="2022-06-25T20:01:19.490" v="4573" actId="403"/>
          <ac:spMkLst>
            <pc:docMk/>
            <pc:sldMk cId="3082858443" sldId="303"/>
            <ac:spMk id="2" creationId="{00000000-0000-0000-0000-000000000000}"/>
          </ac:spMkLst>
        </pc:spChg>
      </pc:sldChg>
      <pc:sldChg chg="modNotesTx">
        <pc:chgData name="Bergmann, Benedikt Ludwig" userId="8bc4900e-cc82-42f9-8ef6-7ba36799d966" providerId="ADAL" clId="{6C1140D9-5A73-4B49-B0F5-6734B5C50C12}" dt="2022-06-25T19:56:11.290" v="3813" actId="20577"/>
        <pc:sldMkLst>
          <pc:docMk/>
          <pc:sldMk cId="1375628442" sldId="304"/>
        </pc:sldMkLst>
      </pc:sldChg>
      <pc:sldChg chg="addSp modSp mod ord modNotesTx">
        <pc:chgData name="Bergmann, Benedikt Ludwig" userId="8bc4900e-cc82-42f9-8ef6-7ba36799d966" providerId="ADAL" clId="{6C1140D9-5A73-4B49-B0F5-6734B5C50C12}" dt="2022-06-26T07:50:52.546" v="4916" actId="20577"/>
        <pc:sldMkLst>
          <pc:docMk/>
          <pc:sldMk cId="2164251050" sldId="305"/>
        </pc:sldMkLst>
        <pc:spChg chg="mod">
          <ac:chgData name="Bergmann, Benedikt Ludwig" userId="8bc4900e-cc82-42f9-8ef6-7ba36799d966" providerId="ADAL" clId="{6C1140D9-5A73-4B49-B0F5-6734B5C50C12}" dt="2022-06-25T20:01:14.003" v="4572" actId="403"/>
          <ac:spMkLst>
            <pc:docMk/>
            <pc:sldMk cId="2164251050" sldId="305"/>
            <ac:spMk id="2" creationId="{00000000-0000-0000-0000-000000000000}"/>
          </ac:spMkLst>
        </pc:spChg>
        <pc:spChg chg="add mod">
          <ac:chgData name="Bergmann, Benedikt Ludwig" userId="8bc4900e-cc82-42f9-8ef6-7ba36799d966" providerId="ADAL" clId="{6C1140D9-5A73-4B49-B0F5-6734B5C50C12}" dt="2022-06-25T20:00:01.273" v="4491" actId="20577"/>
          <ac:spMkLst>
            <pc:docMk/>
            <pc:sldMk cId="2164251050" sldId="305"/>
            <ac:spMk id="6" creationId="{453BB091-BF7D-24D5-B25D-A26B2A53CD99}"/>
          </ac:spMkLst>
        </pc:spChg>
      </pc:sldChg>
      <pc:sldChg chg="modNotesTx">
        <pc:chgData name="Bergmann, Benedikt Ludwig" userId="8bc4900e-cc82-42f9-8ef6-7ba36799d966" providerId="ADAL" clId="{6C1140D9-5A73-4B49-B0F5-6734B5C50C12}" dt="2022-06-25T19:33:03.701" v="1534" actId="20577"/>
        <pc:sldMkLst>
          <pc:docMk/>
          <pc:sldMk cId="3593987525" sldId="307"/>
        </pc:sldMkLst>
      </pc:sldChg>
      <pc:sldChg chg="modSp mod">
        <pc:chgData name="Bergmann, Benedikt Ludwig" userId="8bc4900e-cc82-42f9-8ef6-7ba36799d966" providerId="ADAL" clId="{6C1140D9-5A73-4B49-B0F5-6734B5C50C12}" dt="2022-06-25T19:25:34.614" v="1201" actId="1076"/>
        <pc:sldMkLst>
          <pc:docMk/>
          <pc:sldMk cId="2423888691" sldId="308"/>
        </pc:sldMkLst>
        <pc:spChg chg="mod">
          <ac:chgData name="Bergmann, Benedikt Ludwig" userId="8bc4900e-cc82-42f9-8ef6-7ba36799d966" providerId="ADAL" clId="{6C1140D9-5A73-4B49-B0F5-6734B5C50C12}" dt="2022-06-25T19:25:23.241" v="1199" actId="20577"/>
          <ac:spMkLst>
            <pc:docMk/>
            <pc:sldMk cId="2423888691" sldId="308"/>
            <ac:spMk id="3" creationId="{00000000-0000-0000-0000-000000000000}"/>
          </ac:spMkLst>
        </pc:spChg>
        <pc:spChg chg="mod">
          <ac:chgData name="Bergmann, Benedikt Ludwig" userId="8bc4900e-cc82-42f9-8ef6-7ba36799d966" providerId="ADAL" clId="{6C1140D9-5A73-4B49-B0F5-6734B5C50C12}" dt="2022-06-25T19:25:34.614" v="1201" actId="1076"/>
          <ac:spMkLst>
            <pc:docMk/>
            <pc:sldMk cId="2423888691" sldId="308"/>
            <ac:spMk id="21" creationId="{4C9AA913-17FF-E771-B003-5191D8F2212A}"/>
          </ac:spMkLst>
        </pc:spChg>
      </pc:sldChg>
      <pc:sldChg chg="modNotesTx">
        <pc:chgData name="Bergmann, Benedikt Ludwig" userId="8bc4900e-cc82-42f9-8ef6-7ba36799d966" providerId="ADAL" clId="{6C1140D9-5A73-4B49-B0F5-6734B5C50C12}" dt="2022-06-25T20:05:51.980" v="4716" actId="20577"/>
        <pc:sldMkLst>
          <pc:docMk/>
          <pc:sldMk cId="1870501207" sldId="310"/>
        </pc:sldMkLst>
      </pc:sldChg>
      <pc:sldChg chg="modSp mod">
        <pc:chgData name="Bergmann, Benedikt Ludwig" userId="8bc4900e-cc82-42f9-8ef6-7ba36799d966" providerId="ADAL" clId="{6C1140D9-5A73-4B49-B0F5-6734B5C50C12}" dt="2022-06-25T20:15:07.392" v="4759" actId="20577"/>
        <pc:sldMkLst>
          <pc:docMk/>
          <pc:sldMk cId="3435991630" sldId="311"/>
        </pc:sldMkLst>
        <pc:spChg chg="mod">
          <ac:chgData name="Bergmann, Benedikt Ludwig" userId="8bc4900e-cc82-42f9-8ef6-7ba36799d966" providerId="ADAL" clId="{6C1140D9-5A73-4B49-B0F5-6734B5C50C12}" dt="2022-06-25T20:15:07.392" v="4759" actId="20577"/>
          <ac:spMkLst>
            <pc:docMk/>
            <pc:sldMk cId="3435991630" sldId="311"/>
            <ac:spMk id="3" creationId="{00000000-0000-0000-0000-000000000000}"/>
          </ac:spMkLst>
        </pc:spChg>
      </pc:sldChg>
      <pc:sldChg chg="ord">
        <pc:chgData name="Bergmann, Benedikt Ludwig" userId="8bc4900e-cc82-42f9-8ef6-7ba36799d966" providerId="ADAL" clId="{6C1140D9-5A73-4B49-B0F5-6734B5C50C12}" dt="2022-06-25T19:27:39.041" v="1294"/>
        <pc:sldMkLst>
          <pc:docMk/>
          <pc:sldMk cId="1556449634" sldId="339"/>
        </pc:sldMkLst>
      </pc:sldChg>
      <pc:sldChg chg="modNotesTx">
        <pc:chgData name="Bergmann, Benedikt Ludwig" userId="8bc4900e-cc82-42f9-8ef6-7ba36799d966" providerId="ADAL" clId="{6C1140D9-5A73-4B49-B0F5-6734B5C50C12}" dt="2022-06-25T17:26:04.388" v="261" actId="20577"/>
        <pc:sldMkLst>
          <pc:docMk/>
          <pc:sldMk cId="3687333824" sldId="342"/>
        </pc:sldMkLst>
      </pc:sldChg>
      <pc:sldChg chg="modSp mod ord">
        <pc:chgData name="Bergmann, Benedikt Ludwig" userId="8bc4900e-cc82-42f9-8ef6-7ba36799d966" providerId="ADAL" clId="{6C1140D9-5A73-4B49-B0F5-6734B5C50C12}" dt="2022-06-25T19:27:56.047" v="1357" actId="20577"/>
        <pc:sldMkLst>
          <pc:docMk/>
          <pc:sldMk cId="3402886937" sldId="345"/>
        </pc:sldMkLst>
        <pc:spChg chg="mod">
          <ac:chgData name="Bergmann, Benedikt Ludwig" userId="8bc4900e-cc82-42f9-8ef6-7ba36799d966" providerId="ADAL" clId="{6C1140D9-5A73-4B49-B0F5-6734B5C50C12}" dt="2022-06-25T19:27:56.047" v="1357" actId="20577"/>
          <ac:spMkLst>
            <pc:docMk/>
            <pc:sldMk cId="3402886937" sldId="345"/>
            <ac:spMk id="9" creationId="{00000000-0000-0000-0000-000000000000}"/>
          </ac:spMkLst>
        </pc:spChg>
      </pc:sldChg>
      <pc:sldChg chg="modSp add mod">
        <pc:chgData name="Bergmann, Benedikt Ludwig" userId="8bc4900e-cc82-42f9-8ef6-7ba36799d966" providerId="ADAL" clId="{6C1140D9-5A73-4B49-B0F5-6734B5C50C12}" dt="2022-06-25T19:50:54.038" v="2916" actId="20577"/>
        <pc:sldMkLst>
          <pc:docMk/>
          <pc:sldMk cId="163950056" sldId="350"/>
        </pc:sldMkLst>
        <pc:spChg chg="mod">
          <ac:chgData name="Bergmann, Benedikt Ludwig" userId="8bc4900e-cc82-42f9-8ef6-7ba36799d966" providerId="ADAL" clId="{6C1140D9-5A73-4B49-B0F5-6734B5C50C12}" dt="2022-06-25T19:50:54.038" v="2916" actId="20577"/>
          <ac:spMkLst>
            <pc:docMk/>
            <pc:sldMk cId="163950056" sldId="350"/>
            <ac:spMk id="2" creationId="{00000000-0000-0000-0000-000000000000}"/>
          </ac:spMkLst>
        </pc:spChg>
      </pc:sldChg>
      <pc:sldChg chg="modSp new mod">
        <pc:chgData name="Bergmann, Benedikt Ludwig" userId="8bc4900e-cc82-42f9-8ef6-7ba36799d966" providerId="ADAL" clId="{6C1140D9-5A73-4B49-B0F5-6734B5C50C12}" dt="2022-06-25T20:17:05.216" v="4814"/>
        <pc:sldMkLst>
          <pc:docMk/>
          <pc:sldMk cId="4245547931" sldId="351"/>
        </pc:sldMkLst>
        <pc:spChg chg="mod">
          <ac:chgData name="Bergmann, Benedikt Ludwig" userId="8bc4900e-cc82-42f9-8ef6-7ba36799d966" providerId="ADAL" clId="{6C1140D9-5A73-4B49-B0F5-6734B5C50C12}" dt="2022-06-25T20:17:05.216" v="4814"/>
          <ac:spMkLst>
            <pc:docMk/>
            <pc:sldMk cId="4245547931" sldId="351"/>
            <ac:spMk id="2" creationId="{F98BB655-CF58-93BF-1570-3427FAE40254}"/>
          </ac:spMkLst>
        </pc:spChg>
      </pc:sldChg>
    </pc:docChg>
  </pc:docChgLst>
  <pc:docChgLst>
    <pc:chgData name="stefan.gohl@utef.cvut.cz" userId="S::urn:spo:guest#stefan.gohl@utef.cvut.cz::" providerId="AD" clId="Web-{8EC17835-04B0-4289-85EC-461EE7FED64A}"/>
    <pc:docChg chg="mod">
      <pc:chgData name="stefan.gohl@utef.cvut.cz" userId="S::urn:spo:guest#stefan.gohl@utef.cvut.cz::" providerId="AD" clId="Web-{8EC17835-04B0-4289-85EC-461EE7FED64A}" dt="2022-06-17T10:02:17.813" v="4"/>
      <pc:docMkLst>
        <pc:docMk/>
      </pc:docMkLst>
      <pc:sldChg chg="addCm modCm">
        <pc:chgData name="stefan.gohl@utef.cvut.cz" userId="S::urn:spo:guest#stefan.gohl@utef.cvut.cz::" providerId="AD" clId="Web-{8EC17835-04B0-4289-85EC-461EE7FED64A}" dt="2022-06-17T10:00:40.701" v="3"/>
        <pc:sldMkLst>
          <pc:docMk/>
          <pc:sldMk cId="2048035040" sldId="256"/>
        </pc:sldMkLst>
      </pc:sldChg>
      <pc:sldChg chg="addCm">
        <pc:chgData name="stefan.gohl@utef.cvut.cz" userId="S::urn:spo:guest#stefan.gohl@utef.cvut.cz::" providerId="AD" clId="Web-{8EC17835-04B0-4289-85EC-461EE7FED64A}" dt="2022-06-17T09:59:43.434" v="2"/>
        <pc:sldMkLst>
          <pc:docMk/>
          <pc:sldMk cId="2502098493" sldId="259"/>
        </pc:sldMkLst>
      </pc:sldChg>
      <pc:sldChg chg="addCm">
        <pc:chgData name="stefan.gohl@utef.cvut.cz" userId="S::urn:spo:guest#stefan.gohl@utef.cvut.cz::" providerId="AD" clId="Web-{8EC17835-04B0-4289-85EC-461EE7FED64A}" dt="2022-06-17T10:02:17.813" v="4"/>
        <pc:sldMkLst>
          <pc:docMk/>
          <pc:sldMk cId="312627597" sldId="262"/>
        </pc:sldMkLst>
      </pc:sldChg>
    </pc:docChg>
  </pc:docChgLst>
  <pc:docChgLst>
    <pc:chgData name="Bergmann, Benedikt Ludwig" userId="8bc4900e-cc82-42f9-8ef6-7ba36799d966" providerId="ADAL" clId="{AE701BFD-C42A-4320-86A6-27D0E474195C}"/>
    <pc:docChg chg="undo custSel addSld delSld modSld sldOrd">
      <pc:chgData name="Bergmann, Benedikt Ludwig" userId="8bc4900e-cc82-42f9-8ef6-7ba36799d966" providerId="ADAL" clId="{AE701BFD-C42A-4320-86A6-27D0E474195C}" dt="2022-06-24T21:36:47.909" v="4211" actId="478"/>
      <pc:docMkLst>
        <pc:docMk/>
      </pc:docMkLst>
      <pc:sldChg chg="delCm modCm modNotesTx">
        <pc:chgData name="Bergmann, Benedikt Ludwig" userId="8bc4900e-cc82-42f9-8ef6-7ba36799d966" providerId="ADAL" clId="{AE701BFD-C42A-4320-86A6-27D0E474195C}" dt="2022-06-24T21:28:53.023" v="3049" actId="20577"/>
        <pc:sldMkLst>
          <pc:docMk/>
          <pc:sldMk cId="2048035040" sldId="256"/>
        </pc:sldMkLst>
      </pc:sldChg>
      <pc:sldChg chg="addSp modSp mod">
        <pc:chgData name="Bergmann, Benedikt Ludwig" userId="8bc4900e-cc82-42f9-8ef6-7ba36799d966" providerId="ADAL" clId="{AE701BFD-C42A-4320-86A6-27D0E474195C}" dt="2022-06-24T17:21:14.763" v="2465" actId="1035"/>
        <pc:sldMkLst>
          <pc:docMk/>
          <pc:sldMk cId="559992705" sldId="257"/>
        </pc:sldMkLst>
        <pc:spChg chg="mod">
          <ac:chgData name="Bergmann, Benedikt Ludwig" userId="8bc4900e-cc82-42f9-8ef6-7ba36799d966" providerId="ADAL" clId="{AE701BFD-C42A-4320-86A6-27D0E474195C}" dt="2022-06-24T16:50:52.821" v="2346" actId="20577"/>
          <ac:spMkLst>
            <pc:docMk/>
            <pc:sldMk cId="559992705" sldId="257"/>
            <ac:spMk id="3" creationId="{00000000-0000-0000-0000-000000000000}"/>
          </ac:spMkLst>
        </pc:spChg>
        <pc:spChg chg="add mod">
          <ac:chgData name="Bergmann, Benedikt Ludwig" userId="8bc4900e-cc82-42f9-8ef6-7ba36799d966" providerId="ADAL" clId="{AE701BFD-C42A-4320-86A6-27D0E474195C}" dt="2022-06-24T17:21:14.763" v="2465" actId="1035"/>
          <ac:spMkLst>
            <pc:docMk/>
            <pc:sldMk cId="559992705" sldId="257"/>
            <ac:spMk id="6" creationId="{04AABD7C-54E4-76F7-027F-FDC3C2E9FFDE}"/>
          </ac:spMkLst>
        </pc:spChg>
      </pc:sldChg>
      <pc:sldChg chg="modSp mod ord delCm modCm">
        <pc:chgData name="Bergmann, Benedikt Ludwig" userId="8bc4900e-cc82-42f9-8ef6-7ba36799d966" providerId="ADAL" clId="{AE701BFD-C42A-4320-86A6-27D0E474195C}" dt="2022-06-24T16:43:55.666" v="2244"/>
        <pc:sldMkLst>
          <pc:docMk/>
          <pc:sldMk cId="2502098493" sldId="259"/>
        </pc:sldMkLst>
        <pc:spChg chg="mod">
          <ac:chgData name="Bergmann, Benedikt Ludwig" userId="8bc4900e-cc82-42f9-8ef6-7ba36799d966" providerId="ADAL" clId="{AE701BFD-C42A-4320-86A6-27D0E474195C}" dt="2022-06-23T08:55:01.876" v="642" actId="20577"/>
          <ac:spMkLst>
            <pc:docMk/>
            <pc:sldMk cId="2502098493" sldId="259"/>
            <ac:spMk id="8" creationId="{00000000-0000-0000-0000-000000000000}"/>
          </ac:spMkLst>
        </pc:spChg>
      </pc:sldChg>
      <pc:sldChg chg="addSp delSp modSp mod modNotesTx">
        <pc:chgData name="Bergmann, Benedikt Ludwig" userId="8bc4900e-cc82-42f9-8ef6-7ba36799d966" providerId="ADAL" clId="{AE701BFD-C42A-4320-86A6-27D0E474195C}" dt="2022-06-24T21:36:47.909" v="4211" actId="478"/>
        <pc:sldMkLst>
          <pc:docMk/>
          <pc:sldMk cId="900336416" sldId="261"/>
        </pc:sldMkLst>
        <pc:spChg chg="del mod">
          <ac:chgData name="Bergmann, Benedikt Ludwig" userId="8bc4900e-cc82-42f9-8ef6-7ba36799d966" providerId="ADAL" clId="{AE701BFD-C42A-4320-86A6-27D0E474195C}" dt="2022-06-24T16:45:20.292" v="2272" actId="478"/>
          <ac:spMkLst>
            <pc:docMk/>
            <pc:sldMk cId="900336416" sldId="261"/>
            <ac:spMk id="2" creationId="{00000000-0000-0000-0000-000000000000}"/>
          </ac:spMkLst>
        </pc:spChg>
        <pc:spChg chg="add del">
          <ac:chgData name="Bergmann, Benedikt Ludwig" userId="8bc4900e-cc82-42f9-8ef6-7ba36799d966" providerId="ADAL" clId="{AE701BFD-C42A-4320-86A6-27D0E474195C}" dt="2022-06-24T21:35:41.183" v="4204" actId="478"/>
          <ac:spMkLst>
            <pc:docMk/>
            <pc:sldMk cId="900336416" sldId="261"/>
            <ac:spMk id="2" creationId="{32BE26AE-FCBD-9579-B0C4-F47B27AE7CDE}"/>
          </ac:spMkLst>
        </pc:spChg>
        <pc:spChg chg="del mod">
          <ac:chgData name="Bergmann, Benedikt Ludwig" userId="8bc4900e-cc82-42f9-8ef6-7ba36799d966" providerId="ADAL" clId="{AE701BFD-C42A-4320-86A6-27D0E474195C}" dt="2022-06-24T16:54:21.385" v="2351" actId="478"/>
          <ac:spMkLst>
            <pc:docMk/>
            <pc:sldMk cId="900336416" sldId="261"/>
            <ac:spMk id="3" creationId="{00000000-0000-0000-0000-000000000000}"/>
          </ac:spMkLst>
        </pc:spChg>
        <pc:spChg chg="add del">
          <ac:chgData name="Bergmann, Benedikt Ludwig" userId="8bc4900e-cc82-42f9-8ef6-7ba36799d966" providerId="ADAL" clId="{AE701BFD-C42A-4320-86A6-27D0E474195C}" dt="2022-06-24T21:35:47.144" v="4206" actId="478"/>
          <ac:spMkLst>
            <pc:docMk/>
            <pc:sldMk cId="900336416" sldId="261"/>
            <ac:spMk id="3" creationId="{AE71AEC1-0EA1-88A7-576F-AF9E45A71A0F}"/>
          </ac:spMkLst>
        </pc:spChg>
        <pc:spChg chg="add del mod">
          <ac:chgData name="Bergmann, Benedikt Ludwig" userId="8bc4900e-cc82-42f9-8ef6-7ba36799d966" providerId="ADAL" clId="{AE701BFD-C42A-4320-86A6-27D0E474195C}" dt="2022-06-24T21:36:47.909" v="4211" actId="478"/>
          <ac:spMkLst>
            <pc:docMk/>
            <pc:sldMk cId="900336416" sldId="261"/>
            <ac:spMk id="5" creationId="{B7966989-1D47-36AC-5AE1-6BFF007BDD0B}"/>
          </ac:spMkLst>
        </pc:spChg>
        <pc:spChg chg="mod">
          <ac:chgData name="Bergmann, Benedikt Ludwig" userId="8bc4900e-cc82-42f9-8ef6-7ba36799d966" providerId="ADAL" clId="{AE701BFD-C42A-4320-86A6-27D0E474195C}" dt="2022-06-24T16:44:40.860" v="2250" actId="1076"/>
          <ac:spMkLst>
            <pc:docMk/>
            <pc:sldMk cId="900336416" sldId="261"/>
            <ac:spMk id="13" creationId="{2C59FD91-C5ED-92CD-B252-94A716EC1647}"/>
          </ac:spMkLst>
        </pc:spChg>
        <pc:spChg chg="mod">
          <ac:chgData name="Bergmann, Benedikt Ludwig" userId="8bc4900e-cc82-42f9-8ef6-7ba36799d966" providerId="ADAL" clId="{AE701BFD-C42A-4320-86A6-27D0E474195C}" dt="2022-06-24T16:54:31.643" v="2353" actId="1076"/>
          <ac:spMkLst>
            <pc:docMk/>
            <pc:sldMk cId="900336416" sldId="261"/>
            <ac:spMk id="15" creationId="{00000000-0000-0000-0000-000000000000}"/>
          </ac:spMkLst>
        </pc:spChg>
        <pc:spChg chg="add mod">
          <ac:chgData name="Bergmann, Benedikt Ludwig" userId="8bc4900e-cc82-42f9-8ef6-7ba36799d966" providerId="ADAL" clId="{AE701BFD-C42A-4320-86A6-27D0E474195C}" dt="2022-06-24T16:45:50.735" v="2336" actId="20577"/>
          <ac:spMkLst>
            <pc:docMk/>
            <pc:sldMk cId="900336416" sldId="261"/>
            <ac:spMk id="18" creationId="{FF4C8F70-0FEF-FDEE-ED99-DFB21AE401E6}"/>
          </ac:spMkLst>
        </pc:spChg>
        <pc:grpChg chg="mod">
          <ac:chgData name="Bergmann, Benedikt Ludwig" userId="8bc4900e-cc82-42f9-8ef6-7ba36799d966" providerId="ADAL" clId="{AE701BFD-C42A-4320-86A6-27D0E474195C}" dt="2022-06-24T16:54:51.313" v="2376" actId="1076"/>
          <ac:grpSpMkLst>
            <pc:docMk/>
            <pc:sldMk cId="900336416" sldId="261"/>
            <ac:grpSpMk id="7" creationId="{00000000-0000-0000-0000-000000000000}"/>
          </ac:grpSpMkLst>
        </pc:grpChg>
        <pc:grpChg chg="del">
          <ac:chgData name="Bergmann, Benedikt Ludwig" userId="8bc4900e-cc82-42f9-8ef6-7ba36799d966" providerId="ADAL" clId="{AE701BFD-C42A-4320-86A6-27D0E474195C}" dt="2022-06-24T16:54:21.385" v="2351" actId="478"/>
          <ac:grpSpMkLst>
            <pc:docMk/>
            <pc:sldMk cId="900336416" sldId="261"/>
            <ac:grpSpMk id="9" creationId="{00000000-0000-0000-0000-000000000000}"/>
          </ac:grpSpMkLst>
        </pc:grpChg>
        <pc:grpChg chg="add del mod">
          <ac:chgData name="Bergmann, Benedikt Ludwig" userId="8bc4900e-cc82-42f9-8ef6-7ba36799d966" providerId="ADAL" clId="{AE701BFD-C42A-4320-86A6-27D0E474195C}" dt="2022-06-24T21:36:44.242" v="4210" actId="478"/>
          <ac:grpSpMkLst>
            <pc:docMk/>
            <pc:sldMk cId="900336416" sldId="261"/>
            <ac:grpSpMk id="12" creationId="{00000000-0000-0000-0000-000000000000}"/>
          </ac:grpSpMkLst>
        </pc:grpChg>
        <pc:picChg chg="mod">
          <ac:chgData name="Bergmann, Benedikt Ludwig" userId="8bc4900e-cc82-42f9-8ef6-7ba36799d966" providerId="ADAL" clId="{AE701BFD-C42A-4320-86A6-27D0E474195C}" dt="2022-06-24T16:54:33.137" v="2354" actId="1076"/>
          <ac:picMkLst>
            <pc:docMk/>
            <pc:sldMk cId="900336416" sldId="261"/>
            <ac:picMk id="1026" creationId="{00000000-0000-0000-0000-000000000000}"/>
          </ac:picMkLst>
        </pc:picChg>
      </pc:sldChg>
      <pc:sldChg chg="modSp mod delCm modCm">
        <pc:chgData name="Bergmann, Benedikt Ludwig" userId="8bc4900e-cc82-42f9-8ef6-7ba36799d966" providerId="ADAL" clId="{AE701BFD-C42A-4320-86A6-27D0E474195C}" dt="2022-06-23T13:40:11.951" v="2073"/>
        <pc:sldMkLst>
          <pc:docMk/>
          <pc:sldMk cId="1215833110" sldId="264"/>
        </pc:sldMkLst>
        <pc:spChg chg="mod">
          <ac:chgData name="Bergmann, Benedikt Ludwig" userId="8bc4900e-cc82-42f9-8ef6-7ba36799d966" providerId="ADAL" clId="{AE701BFD-C42A-4320-86A6-27D0E474195C}" dt="2022-06-23T13:40:02.341" v="2071" actId="20577"/>
          <ac:spMkLst>
            <pc:docMk/>
            <pc:sldMk cId="1215833110" sldId="264"/>
            <ac:spMk id="9" creationId="{00000000-0000-0000-0000-000000000000}"/>
          </ac:spMkLst>
        </pc:spChg>
      </pc:sldChg>
      <pc:sldChg chg="delCm">
        <pc:chgData name="Bergmann, Benedikt Ludwig" userId="8bc4900e-cc82-42f9-8ef6-7ba36799d966" providerId="ADAL" clId="{AE701BFD-C42A-4320-86A6-27D0E474195C}" dt="2022-06-23T09:35:57.893" v="849"/>
        <pc:sldMkLst>
          <pc:docMk/>
          <pc:sldMk cId="1020036152" sldId="267"/>
        </pc:sldMkLst>
      </pc:sldChg>
      <pc:sldChg chg="delCm">
        <pc:chgData name="Bergmann, Benedikt Ludwig" userId="8bc4900e-cc82-42f9-8ef6-7ba36799d966" providerId="ADAL" clId="{AE701BFD-C42A-4320-86A6-27D0E474195C}" dt="2022-06-23T09:35:11.165" v="845"/>
        <pc:sldMkLst>
          <pc:docMk/>
          <pc:sldMk cId="2815383953" sldId="268"/>
        </pc:sldMkLst>
      </pc:sldChg>
      <pc:sldChg chg="delCm">
        <pc:chgData name="Bergmann, Benedikt Ludwig" userId="8bc4900e-cc82-42f9-8ef6-7ba36799d966" providerId="ADAL" clId="{AE701BFD-C42A-4320-86A6-27D0E474195C}" dt="2022-06-23T09:35:50.051" v="848"/>
        <pc:sldMkLst>
          <pc:docMk/>
          <pc:sldMk cId="984110767" sldId="271"/>
        </pc:sldMkLst>
      </pc:sldChg>
      <pc:sldChg chg="add">
        <pc:chgData name="Bergmann, Benedikt Ludwig" userId="8bc4900e-cc82-42f9-8ef6-7ba36799d966" providerId="ADAL" clId="{AE701BFD-C42A-4320-86A6-27D0E474195C}" dt="2022-06-23T10:33:34.761" v="1383"/>
        <pc:sldMkLst>
          <pc:docMk/>
          <pc:sldMk cId="190135383" sldId="285"/>
        </pc:sldMkLst>
      </pc:sldChg>
      <pc:sldChg chg="addSp delSp modSp mod">
        <pc:chgData name="Bergmann, Benedikt Ludwig" userId="8bc4900e-cc82-42f9-8ef6-7ba36799d966" providerId="ADAL" clId="{AE701BFD-C42A-4320-86A6-27D0E474195C}" dt="2022-06-24T21:25:50.696" v="2707" actId="20577"/>
        <pc:sldMkLst>
          <pc:docMk/>
          <pc:sldMk cId="2341907517" sldId="291"/>
        </pc:sldMkLst>
        <pc:spChg chg="mod">
          <ac:chgData name="Bergmann, Benedikt Ludwig" userId="8bc4900e-cc82-42f9-8ef6-7ba36799d966" providerId="ADAL" clId="{AE701BFD-C42A-4320-86A6-27D0E474195C}" dt="2022-06-24T21:25:50.696" v="2707" actId="20577"/>
          <ac:spMkLst>
            <pc:docMk/>
            <pc:sldMk cId="2341907517" sldId="291"/>
            <ac:spMk id="7" creationId="{00000000-0000-0000-0000-000000000000}"/>
          </ac:spMkLst>
        </pc:spChg>
        <pc:spChg chg="del mod ord">
          <ac:chgData name="Bergmann, Benedikt Ludwig" userId="8bc4900e-cc82-42f9-8ef6-7ba36799d966" providerId="ADAL" clId="{AE701BFD-C42A-4320-86A6-27D0E474195C}" dt="2022-06-23T11:56:56.464" v="1523" actId="21"/>
          <ac:spMkLst>
            <pc:docMk/>
            <pc:sldMk cId="2341907517" sldId="291"/>
            <ac:spMk id="8" creationId="{00000000-0000-0000-0000-000000000000}"/>
          </ac:spMkLst>
        </pc:spChg>
        <pc:spChg chg="mod">
          <ac:chgData name="Bergmann, Benedikt Ludwig" userId="8bc4900e-cc82-42f9-8ef6-7ba36799d966" providerId="ADAL" clId="{AE701BFD-C42A-4320-86A6-27D0E474195C}" dt="2022-06-24T21:25:26.747" v="2688" actId="1076"/>
          <ac:spMkLst>
            <pc:docMk/>
            <pc:sldMk cId="2341907517" sldId="291"/>
            <ac:spMk id="12" creationId="{00000000-0000-0000-0000-000000000000}"/>
          </ac:spMkLst>
        </pc:spChg>
        <pc:spChg chg="add mod">
          <ac:chgData name="Bergmann, Benedikt Ludwig" userId="8bc4900e-cc82-42f9-8ef6-7ba36799d966" providerId="ADAL" clId="{AE701BFD-C42A-4320-86A6-27D0E474195C}" dt="2022-06-23T11:55:40.045" v="1508" actId="164"/>
          <ac:spMkLst>
            <pc:docMk/>
            <pc:sldMk cId="2341907517" sldId="291"/>
            <ac:spMk id="16" creationId="{F68D827E-67EA-9C86-C81F-10ECDCF50AFF}"/>
          </ac:spMkLst>
        </pc:spChg>
        <pc:spChg chg="add mod">
          <ac:chgData name="Bergmann, Benedikt Ludwig" userId="8bc4900e-cc82-42f9-8ef6-7ba36799d966" providerId="ADAL" clId="{AE701BFD-C42A-4320-86A6-27D0E474195C}" dt="2022-06-23T11:56:50.227" v="1517" actId="164"/>
          <ac:spMkLst>
            <pc:docMk/>
            <pc:sldMk cId="2341907517" sldId="291"/>
            <ac:spMk id="18" creationId="{B4F065FB-78E0-E148-C7CB-3F90CF442E96}"/>
          </ac:spMkLst>
        </pc:spChg>
        <pc:spChg chg="add mod">
          <ac:chgData name="Bergmann, Benedikt Ludwig" userId="8bc4900e-cc82-42f9-8ef6-7ba36799d966" providerId="ADAL" clId="{AE701BFD-C42A-4320-86A6-27D0E474195C}" dt="2022-06-23T13:40:51.664" v="2078" actId="113"/>
          <ac:spMkLst>
            <pc:docMk/>
            <pc:sldMk cId="2341907517" sldId="291"/>
            <ac:spMk id="19" creationId="{66E50A20-D019-DB92-2155-B31BC98FA259}"/>
          </ac:spMkLst>
        </pc:spChg>
        <pc:spChg chg="add del mod">
          <ac:chgData name="Bergmann, Benedikt Ludwig" userId="8bc4900e-cc82-42f9-8ef6-7ba36799d966" providerId="ADAL" clId="{AE701BFD-C42A-4320-86A6-27D0E474195C}" dt="2022-06-23T12:01:54.460" v="1656" actId="478"/>
          <ac:spMkLst>
            <pc:docMk/>
            <pc:sldMk cId="2341907517" sldId="291"/>
            <ac:spMk id="20" creationId="{F447A558-F668-997D-5344-3314BB2FA815}"/>
          </ac:spMkLst>
        </pc:spChg>
        <pc:spChg chg="mod">
          <ac:chgData name="Bergmann, Benedikt Ludwig" userId="8bc4900e-cc82-42f9-8ef6-7ba36799d966" providerId="ADAL" clId="{AE701BFD-C42A-4320-86A6-27D0E474195C}" dt="2022-06-23T12:03:18.046" v="1695"/>
          <ac:spMkLst>
            <pc:docMk/>
            <pc:sldMk cId="2341907517" sldId="291"/>
            <ac:spMk id="23" creationId="{46D463D6-B485-9067-DE02-11F5C132E1B5}"/>
          </ac:spMkLst>
        </pc:spChg>
        <pc:grpChg chg="add mod">
          <ac:chgData name="Bergmann, Benedikt Ludwig" userId="8bc4900e-cc82-42f9-8ef6-7ba36799d966" providerId="ADAL" clId="{AE701BFD-C42A-4320-86A6-27D0E474195C}" dt="2022-06-23T11:55:47.326" v="1510" actId="1076"/>
          <ac:grpSpMkLst>
            <pc:docMk/>
            <pc:sldMk cId="2341907517" sldId="291"/>
            <ac:grpSpMk id="9" creationId="{D3C151EC-E7B2-BAE9-041B-00C510CFC832}"/>
          </ac:grpSpMkLst>
        </pc:grpChg>
        <pc:grpChg chg="add mod">
          <ac:chgData name="Bergmann, Benedikt Ludwig" userId="8bc4900e-cc82-42f9-8ef6-7ba36799d966" providerId="ADAL" clId="{AE701BFD-C42A-4320-86A6-27D0E474195C}" dt="2022-06-23T11:56:51.001" v="1521" actId="1036"/>
          <ac:grpSpMkLst>
            <pc:docMk/>
            <pc:sldMk cId="2341907517" sldId="291"/>
            <ac:grpSpMk id="10" creationId="{31EFBCF2-A30B-D40E-8407-FDC004E13A5E}"/>
          </ac:grpSpMkLst>
        </pc:grpChg>
        <pc:grpChg chg="add mod">
          <ac:chgData name="Bergmann, Benedikt Ludwig" userId="8bc4900e-cc82-42f9-8ef6-7ba36799d966" providerId="ADAL" clId="{AE701BFD-C42A-4320-86A6-27D0E474195C}" dt="2022-06-23T12:03:22.245" v="1696" actId="1076"/>
          <ac:grpSpMkLst>
            <pc:docMk/>
            <pc:sldMk cId="2341907517" sldId="291"/>
            <ac:grpSpMk id="21" creationId="{3E40827D-EF4F-4710-3556-10C5920E7815}"/>
          </ac:grpSpMkLst>
        </pc:grpChg>
        <pc:picChg chg="mod">
          <ac:chgData name="Bergmann, Benedikt Ludwig" userId="8bc4900e-cc82-42f9-8ef6-7ba36799d966" providerId="ADAL" clId="{AE701BFD-C42A-4320-86A6-27D0E474195C}" dt="2022-06-23T11:55:29.409" v="1505" actId="1076"/>
          <ac:picMkLst>
            <pc:docMk/>
            <pc:sldMk cId="2341907517" sldId="291"/>
            <ac:picMk id="13" creationId="{00000000-0000-0000-0000-000000000000}"/>
          </ac:picMkLst>
        </pc:picChg>
        <pc:picChg chg="add mod ord">
          <ac:chgData name="Bergmann, Benedikt Ludwig" userId="8bc4900e-cc82-42f9-8ef6-7ba36799d966" providerId="ADAL" clId="{AE701BFD-C42A-4320-86A6-27D0E474195C}" dt="2022-06-23T11:55:40.045" v="1508" actId="164"/>
          <ac:picMkLst>
            <pc:docMk/>
            <pc:sldMk cId="2341907517" sldId="291"/>
            <ac:picMk id="14" creationId="{6CEEE633-2844-71F6-8FAE-30159FFB55F9}"/>
          </ac:picMkLst>
        </pc:picChg>
        <pc:picChg chg="del">
          <ac:chgData name="Bergmann, Benedikt Ludwig" userId="8bc4900e-cc82-42f9-8ef6-7ba36799d966" providerId="ADAL" clId="{AE701BFD-C42A-4320-86A6-27D0E474195C}" dt="2022-06-23T11:54:00.933" v="1487" actId="478"/>
          <ac:picMkLst>
            <pc:docMk/>
            <pc:sldMk cId="2341907517" sldId="291"/>
            <ac:picMk id="15" creationId="{00000000-0000-0000-0000-000000000000}"/>
          </ac:picMkLst>
        </pc:picChg>
        <pc:picChg chg="add mod">
          <ac:chgData name="Bergmann, Benedikt Ludwig" userId="8bc4900e-cc82-42f9-8ef6-7ba36799d966" providerId="ADAL" clId="{AE701BFD-C42A-4320-86A6-27D0E474195C}" dt="2022-06-23T11:56:50.227" v="1517" actId="164"/>
          <ac:picMkLst>
            <pc:docMk/>
            <pc:sldMk cId="2341907517" sldId="291"/>
            <ac:picMk id="17" creationId="{A7056D89-8865-486F-80A7-A586D729B647}"/>
          </ac:picMkLst>
        </pc:picChg>
        <pc:picChg chg="mod">
          <ac:chgData name="Bergmann, Benedikt Ludwig" userId="8bc4900e-cc82-42f9-8ef6-7ba36799d966" providerId="ADAL" clId="{AE701BFD-C42A-4320-86A6-27D0E474195C}" dt="2022-06-23T12:03:18.046" v="1695"/>
          <ac:picMkLst>
            <pc:docMk/>
            <pc:sldMk cId="2341907517" sldId="291"/>
            <ac:picMk id="22" creationId="{6F1D7637-B4A0-DE76-C4BA-7D79542C7C99}"/>
          </ac:picMkLst>
        </pc:picChg>
      </pc:sldChg>
      <pc:sldChg chg="modSp mod">
        <pc:chgData name="Bergmann, Benedikt Ludwig" userId="8bc4900e-cc82-42f9-8ef6-7ba36799d966" providerId="ADAL" clId="{AE701BFD-C42A-4320-86A6-27D0E474195C}" dt="2022-06-23T08:08:58.941" v="9" actId="20577"/>
        <pc:sldMkLst>
          <pc:docMk/>
          <pc:sldMk cId="2851190823" sldId="294"/>
        </pc:sldMkLst>
        <pc:spChg chg="mod">
          <ac:chgData name="Bergmann, Benedikt Ludwig" userId="8bc4900e-cc82-42f9-8ef6-7ba36799d966" providerId="ADAL" clId="{AE701BFD-C42A-4320-86A6-27D0E474195C}" dt="2022-06-23T08:08:58.941" v="9" actId="20577"/>
          <ac:spMkLst>
            <pc:docMk/>
            <pc:sldMk cId="2851190823" sldId="294"/>
            <ac:spMk id="13" creationId="{00000000-0000-0000-0000-000000000000}"/>
          </ac:spMkLst>
        </pc:spChg>
      </pc:sldChg>
      <pc:sldChg chg="delCm">
        <pc:chgData name="Bergmann, Benedikt Ludwig" userId="8bc4900e-cc82-42f9-8ef6-7ba36799d966" providerId="ADAL" clId="{AE701BFD-C42A-4320-86A6-27D0E474195C}" dt="2022-06-23T09:35:07.409" v="844"/>
        <pc:sldMkLst>
          <pc:docMk/>
          <pc:sldMk cId="237722773" sldId="295"/>
        </pc:sldMkLst>
      </pc:sldChg>
      <pc:sldChg chg="delCm">
        <pc:chgData name="Bergmann, Benedikt Ludwig" userId="8bc4900e-cc82-42f9-8ef6-7ba36799d966" providerId="ADAL" clId="{AE701BFD-C42A-4320-86A6-27D0E474195C}" dt="2022-06-23T09:36:18.750" v="850"/>
        <pc:sldMkLst>
          <pc:docMk/>
          <pc:sldMk cId="3590698246" sldId="296"/>
        </pc:sldMkLst>
      </pc:sldChg>
      <pc:sldChg chg="addSp modSp mod">
        <pc:chgData name="Bergmann, Benedikt Ludwig" userId="8bc4900e-cc82-42f9-8ef6-7ba36799d966" providerId="ADAL" clId="{AE701BFD-C42A-4320-86A6-27D0E474195C}" dt="2022-06-23T08:20:29.998" v="483" actId="1076"/>
        <pc:sldMkLst>
          <pc:docMk/>
          <pc:sldMk cId="4259695004" sldId="297"/>
        </pc:sldMkLst>
        <pc:picChg chg="add mod">
          <ac:chgData name="Bergmann, Benedikt Ludwig" userId="8bc4900e-cc82-42f9-8ef6-7ba36799d966" providerId="ADAL" clId="{AE701BFD-C42A-4320-86A6-27D0E474195C}" dt="2022-06-23T08:20:29.998" v="483" actId="1076"/>
          <ac:picMkLst>
            <pc:docMk/>
            <pc:sldMk cId="4259695004" sldId="297"/>
            <ac:picMk id="3" creationId="{D6084209-AA3E-CC4A-7494-AD827297C73D}"/>
          </ac:picMkLst>
        </pc:picChg>
        <pc:picChg chg="add mod">
          <ac:chgData name="Bergmann, Benedikt Ludwig" userId="8bc4900e-cc82-42f9-8ef6-7ba36799d966" providerId="ADAL" clId="{AE701BFD-C42A-4320-86A6-27D0E474195C}" dt="2022-06-23T08:20:29.998" v="483" actId="1076"/>
          <ac:picMkLst>
            <pc:docMk/>
            <pc:sldMk cId="4259695004" sldId="297"/>
            <ac:picMk id="4" creationId="{36732F58-0A4E-8CA3-7DA1-12DF253279A4}"/>
          </ac:picMkLst>
        </pc:picChg>
      </pc:sldChg>
      <pc:sldChg chg="modSp mod delCm">
        <pc:chgData name="Bergmann, Benedikt Ludwig" userId="8bc4900e-cc82-42f9-8ef6-7ba36799d966" providerId="ADAL" clId="{AE701BFD-C42A-4320-86A6-27D0E474195C}" dt="2022-06-23T09:35:34.664" v="847"/>
        <pc:sldMkLst>
          <pc:docMk/>
          <pc:sldMk cId="2513790492" sldId="299"/>
        </pc:sldMkLst>
        <pc:spChg chg="mod">
          <ac:chgData name="Bergmann, Benedikt Ludwig" userId="8bc4900e-cc82-42f9-8ef6-7ba36799d966" providerId="ADAL" clId="{AE701BFD-C42A-4320-86A6-27D0E474195C}" dt="2022-06-23T09:35:34.664" v="847"/>
          <ac:spMkLst>
            <pc:docMk/>
            <pc:sldMk cId="2513790492" sldId="299"/>
            <ac:spMk id="11" creationId="{00000000-0000-0000-0000-000000000000}"/>
          </ac:spMkLst>
        </pc:spChg>
      </pc:sldChg>
      <pc:sldChg chg="addSp modSp mod modAnim modNotesTx">
        <pc:chgData name="Bergmann, Benedikt Ludwig" userId="8bc4900e-cc82-42f9-8ef6-7ba36799d966" providerId="ADAL" clId="{AE701BFD-C42A-4320-86A6-27D0E474195C}" dt="2022-06-23T08:14:39.269" v="458" actId="20577"/>
        <pc:sldMkLst>
          <pc:docMk/>
          <pc:sldMk cId="1611931667" sldId="301"/>
        </pc:sldMkLst>
        <pc:spChg chg="mod">
          <ac:chgData name="Bergmann, Benedikt Ludwig" userId="8bc4900e-cc82-42f9-8ef6-7ba36799d966" providerId="ADAL" clId="{AE701BFD-C42A-4320-86A6-27D0E474195C}" dt="2022-06-23T08:13:37.044" v="423" actId="14100"/>
          <ac:spMkLst>
            <pc:docMk/>
            <pc:sldMk cId="1611931667" sldId="301"/>
            <ac:spMk id="7" creationId="{00000000-0000-0000-0000-000000000000}"/>
          </ac:spMkLst>
        </pc:spChg>
        <pc:spChg chg="add mod">
          <ac:chgData name="Bergmann, Benedikt Ludwig" userId="8bc4900e-cc82-42f9-8ef6-7ba36799d966" providerId="ADAL" clId="{AE701BFD-C42A-4320-86A6-27D0E474195C}" dt="2022-06-23T08:14:09.523" v="434" actId="692"/>
          <ac:spMkLst>
            <pc:docMk/>
            <pc:sldMk cId="1611931667" sldId="301"/>
            <ac:spMk id="13" creationId="{2578306A-0DF5-F9D9-2EE5-5B1A4A1008C2}"/>
          </ac:spMkLst>
        </pc:spChg>
      </pc:sldChg>
      <pc:sldChg chg="addSp modSp mod delCm">
        <pc:chgData name="Bergmann, Benedikt Ludwig" userId="8bc4900e-cc82-42f9-8ef6-7ba36799d966" providerId="ADAL" clId="{AE701BFD-C42A-4320-86A6-27D0E474195C}" dt="2022-06-23T08:10:50.286" v="200" actId="1076"/>
        <pc:sldMkLst>
          <pc:docMk/>
          <pc:sldMk cId="2164251050" sldId="305"/>
        </pc:sldMkLst>
        <pc:spChg chg="mod">
          <ac:chgData name="Bergmann, Benedikt Ludwig" userId="8bc4900e-cc82-42f9-8ef6-7ba36799d966" providerId="ADAL" clId="{AE701BFD-C42A-4320-86A6-27D0E474195C}" dt="2022-06-23T08:09:38.309" v="23" actId="57"/>
          <ac:spMkLst>
            <pc:docMk/>
            <pc:sldMk cId="2164251050" sldId="305"/>
            <ac:spMk id="2" creationId="{00000000-0000-0000-0000-000000000000}"/>
          </ac:spMkLst>
        </pc:spChg>
        <pc:spChg chg="add mod">
          <ac:chgData name="Bergmann, Benedikt Ludwig" userId="8bc4900e-cc82-42f9-8ef6-7ba36799d966" providerId="ADAL" clId="{AE701BFD-C42A-4320-86A6-27D0E474195C}" dt="2022-06-23T08:10:50.286" v="200" actId="1076"/>
          <ac:spMkLst>
            <pc:docMk/>
            <pc:sldMk cId="2164251050" sldId="305"/>
            <ac:spMk id="3" creationId="{268C3D3A-D913-DE9E-578F-FA7C99BAF468}"/>
          </ac:spMkLst>
        </pc:spChg>
        <pc:picChg chg="mod">
          <ac:chgData name="Bergmann, Benedikt Ludwig" userId="8bc4900e-cc82-42f9-8ef6-7ba36799d966" providerId="ADAL" clId="{AE701BFD-C42A-4320-86A6-27D0E474195C}" dt="2022-06-23T08:09:32.147" v="18" actId="1035"/>
          <ac:picMkLst>
            <pc:docMk/>
            <pc:sldMk cId="2164251050" sldId="305"/>
            <ac:picMk id="4" creationId="{00000000-0000-0000-0000-000000000000}"/>
          </ac:picMkLst>
        </pc:picChg>
        <pc:picChg chg="mod">
          <ac:chgData name="Bergmann, Benedikt Ludwig" userId="8bc4900e-cc82-42f9-8ef6-7ba36799d966" providerId="ADAL" clId="{AE701BFD-C42A-4320-86A6-27D0E474195C}" dt="2022-06-23T08:09:32.147" v="18" actId="1035"/>
          <ac:picMkLst>
            <pc:docMk/>
            <pc:sldMk cId="2164251050" sldId="305"/>
            <ac:picMk id="8" creationId="{00000000-0000-0000-0000-000000000000}"/>
          </ac:picMkLst>
        </pc:picChg>
      </pc:sldChg>
      <pc:sldChg chg="addSp modSp mod">
        <pc:chgData name="Bergmann, Benedikt Ludwig" userId="8bc4900e-cc82-42f9-8ef6-7ba36799d966" providerId="ADAL" clId="{AE701BFD-C42A-4320-86A6-27D0E474195C}" dt="2022-06-23T11:57:16.354" v="1570" actId="20577"/>
        <pc:sldMkLst>
          <pc:docMk/>
          <pc:sldMk cId="3593987525" sldId="307"/>
        </pc:sldMkLst>
        <pc:spChg chg="add mod">
          <ac:chgData name="Bergmann, Benedikt Ludwig" userId="8bc4900e-cc82-42f9-8ef6-7ba36799d966" providerId="ADAL" clId="{AE701BFD-C42A-4320-86A6-27D0E474195C}" dt="2022-06-23T11:57:16.354" v="1570" actId="20577"/>
          <ac:spMkLst>
            <pc:docMk/>
            <pc:sldMk cId="3593987525" sldId="307"/>
            <ac:spMk id="10" creationId="{51FE529B-58D4-7AD5-39C9-72EABAA6C6C5}"/>
          </ac:spMkLst>
        </pc:spChg>
      </pc:sldChg>
      <pc:sldChg chg="addSp delSp modSp mod ord">
        <pc:chgData name="Bergmann, Benedikt Ludwig" userId="8bc4900e-cc82-42f9-8ef6-7ba36799d966" providerId="ADAL" clId="{AE701BFD-C42A-4320-86A6-27D0E474195C}" dt="2022-06-24T16:51:55.612" v="2349" actId="113"/>
        <pc:sldMkLst>
          <pc:docMk/>
          <pc:sldMk cId="2423888691" sldId="308"/>
        </pc:sldMkLst>
        <pc:spChg chg="mod">
          <ac:chgData name="Bergmann, Benedikt Ludwig" userId="8bc4900e-cc82-42f9-8ef6-7ba36799d966" providerId="ADAL" clId="{AE701BFD-C42A-4320-86A6-27D0E474195C}" dt="2022-06-24T16:51:55.612" v="2349" actId="113"/>
          <ac:spMkLst>
            <pc:docMk/>
            <pc:sldMk cId="2423888691" sldId="308"/>
            <ac:spMk id="2" creationId="{00000000-0000-0000-0000-000000000000}"/>
          </ac:spMkLst>
        </pc:spChg>
        <pc:spChg chg="mod">
          <ac:chgData name="Bergmann, Benedikt Ludwig" userId="8bc4900e-cc82-42f9-8ef6-7ba36799d966" providerId="ADAL" clId="{AE701BFD-C42A-4320-86A6-27D0E474195C}" dt="2022-06-23T13:37:55.773" v="2052"/>
          <ac:spMkLst>
            <pc:docMk/>
            <pc:sldMk cId="2423888691" sldId="308"/>
            <ac:spMk id="3" creationId="{00000000-0000-0000-0000-000000000000}"/>
          </ac:spMkLst>
        </pc:spChg>
        <pc:spChg chg="del mod">
          <ac:chgData name="Bergmann, Benedikt Ludwig" userId="8bc4900e-cc82-42f9-8ef6-7ba36799d966" providerId="ADAL" clId="{AE701BFD-C42A-4320-86A6-27D0E474195C}" dt="2022-06-23T13:37:01.339" v="2035" actId="478"/>
          <ac:spMkLst>
            <pc:docMk/>
            <pc:sldMk cId="2423888691" sldId="308"/>
            <ac:spMk id="9" creationId="{00000000-0000-0000-0000-000000000000}"/>
          </ac:spMkLst>
        </pc:spChg>
        <pc:spChg chg="mod">
          <ac:chgData name="Bergmann, Benedikt Ludwig" userId="8bc4900e-cc82-42f9-8ef6-7ba36799d966" providerId="ADAL" clId="{AE701BFD-C42A-4320-86A6-27D0E474195C}" dt="2022-06-23T13:37:45.624" v="2048" actId="20577"/>
          <ac:spMkLst>
            <pc:docMk/>
            <pc:sldMk cId="2423888691" sldId="308"/>
            <ac:spMk id="14" creationId="{00000000-0000-0000-0000-000000000000}"/>
          </ac:spMkLst>
        </pc:spChg>
        <pc:spChg chg="add mod">
          <ac:chgData name="Bergmann, Benedikt Ludwig" userId="8bc4900e-cc82-42f9-8ef6-7ba36799d966" providerId="ADAL" clId="{AE701BFD-C42A-4320-86A6-27D0E474195C}" dt="2022-06-23T13:35:49.310" v="1995" actId="1076"/>
          <ac:spMkLst>
            <pc:docMk/>
            <pc:sldMk cId="2423888691" sldId="308"/>
            <ac:spMk id="17" creationId="{3FB7AA81-DD51-E256-C7E6-8CDAAF9AFF66}"/>
          </ac:spMkLst>
        </pc:spChg>
        <pc:spChg chg="add mod">
          <ac:chgData name="Bergmann, Benedikt Ludwig" userId="8bc4900e-cc82-42f9-8ef6-7ba36799d966" providerId="ADAL" clId="{AE701BFD-C42A-4320-86A6-27D0E474195C}" dt="2022-06-23T13:31:20.919" v="1913" actId="164"/>
          <ac:spMkLst>
            <pc:docMk/>
            <pc:sldMk cId="2423888691" sldId="308"/>
            <ac:spMk id="18" creationId="{54807E0C-FE27-3847-9CB5-E49C0D075717}"/>
          </ac:spMkLst>
        </pc:spChg>
        <pc:spChg chg="add mod">
          <ac:chgData name="Bergmann, Benedikt Ludwig" userId="8bc4900e-cc82-42f9-8ef6-7ba36799d966" providerId="ADAL" clId="{AE701BFD-C42A-4320-86A6-27D0E474195C}" dt="2022-06-23T13:31:20.919" v="1913" actId="164"/>
          <ac:spMkLst>
            <pc:docMk/>
            <pc:sldMk cId="2423888691" sldId="308"/>
            <ac:spMk id="19" creationId="{87D53A85-9317-E6DE-1577-EAD64C381AB7}"/>
          </ac:spMkLst>
        </pc:spChg>
        <pc:spChg chg="add mod">
          <ac:chgData name="Bergmann, Benedikt Ludwig" userId="8bc4900e-cc82-42f9-8ef6-7ba36799d966" providerId="ADAL" clId="{AE701BFD-C42A-4320-86A6-27D0E474195C}" dt="2022-06-23T13:42:48.037" v="2204" actId="5793"/>
          <ac:spMkLst>
            <pc:docMk/>
            <pc:sldMk cId="2423888691" sldId="308"/>
            <ac:spMk id="21" creationId="{4C9AA913-17FF-E771-B003-5191D8F2212A}"/>
          </ac:spMkLst>
        </pc:spChg>
        <pc:spChg chg="add mod">
          <ac:chgData name="Bergmann, Benedikt Ludwig" userId="8bc4900e-cc82-42f9-8ef6-7ba36799d966" providerId="ADAL" clId="{AE701BFD-C42A-4320-86A6-27D0E474195C}" dt="2022-06-23T13:31:12.296" v="1910" actId="571"/>
          <ac:spMkLst>
            <pc:docMk/>
            <pc:sldMk cId="2423888691" sldId="308"/>
            <ac:spMk id="24" creationId="{6248E4ED-7805-EC51-6B4D-8F36A11376D6}"/>
          </ac:spMkLst>
        </pc:spChg>
        <pc:spChg chg="add mod">
          <ac:chgData name="Bergmann, Benedikt Ludwig" userId="8bc4900e-cc82-42f9-8ef6-7ba36799d966" providerId="ADAL" clId="{AE701BFD-C42A-4320-86A6-27D0E474195C}" dt="2022-06-23T13:31:12.296" v="1910" actId="571"/>
          <ac:spMkLst>
            <pc:docMk/>
            <pc:sldMk cId="2423888691" sldId="308"/>
            <ac:spMk id="25" creationId="{076CD95A-9FDE-54FD-16D7-60611F174C86}"/>
          </ac:spMkLst>
        </pc:spChg>
        <pc:grpChg chg="add mod">
          <ac:chgData name="Bergmann, Benedikt Ludwig" userId="8bc4900e-cc82-42f9-8ef6-7ba36799d966" providerId="ADAL" clId="{AE701BFD-C42A-4320-86A6-27D0E474195C}" dt="2022-06-23T13:33:21.109" v="1932" actId="1076"/>
          <ac:grpSpMkLst>
            <pc:docMk/>
            <pc:sldMk cId="2423888691" sldId="308"/>
            <ac:grpSpMk id="26" creationId="{21AA7442-23F3-734C-BD8A-42C80320E934}"/>
          </ac:grpSpMkLst>
        </pc:grpChg>
        <pc:picChg chg="mod">
          <ac:chgData name="Bergmann, Benedikt Ludwig" userId="8bc4900e-cc82-42f9-8ef6-7ba36799d966" providerId="ADAL" clId="{AE701BFD-C42A-4320-86A6-27D0E474195C}" dt="2022-06-23T13:33:33.295" v="1936" actId="1076"/>
          <ac:picMkLst>
            <pc:docMk/>
            <pc:sldMk cId="2423888691" sldId="308"/>
            <ac:picMk id="8" creationId="{00000000-0000-0000-0000-000000000000}"/>
          </ac:picMkLst>
        </pc:picChg>
        <pc:picChg chg="mod">
          <ac:chgData name="Bergmann, Benedikt Ludwig" userId="8bc4900e-cc82-42f9-8ef6-7ba36799d966" providerId="ADAL" clId="{AE701BFD-C42A-4320-86A6-27D0E474195C}" dt="2022-06-23T13:42:58.837" v="2205" actId="1076"/>
          <ac:picMkLst>
            <pc:docMk/>
            <pc:sldMk cId="2423888691" sldId="308"/>
            <ac:picMk id="10" creationId="{00000000-0000-0000-0000-000000000000}"/>
          </ac:picMkLst>
        </pc:picChg>
        <pc:picChg chg="mod">
          <ac:chgData name="Bergmann, Benedikt Ludwig" userId="8bc4900e-cc82-42f9-8ef6-7ba36799d966" providerId="ADAL" clId="{AE701BFD-C42A-4320-86A6-27D0E474195C}" dt="2022-06-23T13:34:17.761" v="1947" actId="1076"/>
          <ac:picMkLst>
            <pc:docMk/>
            <pc:sldMk cId="2423888691" sldId="308"/>
            <ac:picMk id="11" creationId="{00000000-0000-0000-0000-000000000000}"/>
          </ac:picMkLst>
        </pc:picChg>
        <pc:picChg chg="mod">
          <ac:chgData name="Bergmann, Benedikt Ludwig" userId="8bc4900e-cc82-42f9-8ef6-7ba36799d966" providerId="ADAL" clId="{AE701BFD-C42A-4320-86A6-27D0E474195C}" dt="2022-06-23T13:33:30.851" v="1935" actId="1076"/>
          <ac:picMkLst>
            <pc:docMk/>
            <pc:sldMk cId="2423888691" sldId="308"/>
            <ac:picMk id="12" creationId="{00000000-0000-0000-0000-000000000000}"/>
          </ac:picMkLst>
        </pc:picChg>
        <pc:picChg chg="add mod">
          <ac:chgData name="Bergmann, Benedikt Ludwig" userId="8bc4900e-cc82-42f9-8ef6-7ba36799d966" providerId="ADAL" clId="{AE701BFD-C42A-4320-86A6-27D0E474195C}" dt="2022-06-23T13:31:20.919" v="1913" actId="164"/>
          <ac:picMkLst>
            <pc:docMk/>
            <pc:sldMk cId="2423888691" sldId="308"/>
            <ac:picMk id="15" creationId="{9A912913-98E6-2490-3E9F-E45EF890F360}"/>
          </ac:picMkLst>
        </pc:picChg>
        <pc:picChg chg="add mod">
          <ac:chgData name="Bergmann, Benedikt Ludwig" userId="8bc4900e-cc82-42f9-8ef6-7ba36799d966" providerId="ADAL" clId="{AE701BFD-C42A-4320-86A6-27D0E474195C}" dt="2022-06-23T13:31:20.919" v="1913" actId="164"/>
          <ac:picMkLst>
            <pc:docMk/>
            <pc:sldMk cId="2423888691" sldId="308"/>
            <ac:picMk id="16" creationId="{185B0DDC-FA4F-F0F3-6FA3-52D1156497D5}"/>
          </ac:picMkLst>
        </pc:picChg>
        <pc:picChg chg="add mod">
          <ac:chgData name="Bergmann, Benedikt Ludwig" userId="8bc4900e-cc82-42f9-8ef6-7ba36799d966" providerId="ADAL" clId="{AE701BFD-C42A-4320-86A6-27D0E474195C}" dt="2022-06-23T13:31:12.296" v="1910" actId="571"/>
          <ac:picMkLst>
            <pc:docMk/>
            <pc:sldMk cId="2423888691" sldId="308"/>
            <ac:picMk id="22" creationId="{3017ED63-9022-9E27-5EE6-09FA0F3975BF}"/>
          </ac:picMkLst>
        </pc:picChg>
        <pc:picChg chg="add mod">
          <ac:chgData name="Bergmann, Benedikt Ludwig" userId="8bc4900e-cc82-42f9-8ef6-7ba36799d966" providerId="ADAL" clId="{AE701BFD-C42A-4320-86A6-27D0E474195C}" dt="2022-06-23T13:31:12.296" v="1910" actId="571"/>
          <ac:picMkLst>
            <pc:docMk/>
            <pc:sldMk cId="2423888691" sldId="308"/>
            <ac:picMk id="23" creationId="{2589B3EE-45CF-AF4A-8A91-225498D70082}"/>
          </ac:picMkLst>
        </pc:picChg>
      </pc:sldChg>
      <pc:sldChg chg="modSp mod">
        <pc:chgData name="Bergmann, Benedikt Ludwig" userId="8bc4900e-cc82-42f9-8ef6-7ba36799d966" providerId="ADAL" clId="{AE701BFD-C42A-4320-86A6-27D0E474195C}" dt="2022-06-23T08:53:57.648" v="615" actId="6549"/>
        <pc:sldMkLst>
          <pc:docMk/>
          <pc:sldMk cId="3435991630" sldId="311"/>
        </pc:sldMkLst>
        <pc:spChg chg="mod">
          <ac:chgData name="Bergmann, Benedikt Ludwig" userId="8bc4900e-cc82-42f9-8ef6-7ba36799d966" providerId="ADAL" clId="{AE701BFD-C42A-4320-86A6-27D0E474195C}" dt="2022-06-23T08:53:57.648" v="615" actId="6549"/>
          <ac:spMkLst>
            <pc:docMk/>
            <pc:sldMk cId="3435991630" sldId="311"/>
            <ac:spMk id="3" creationId="{00000000-0000-0000-0000-000000000000}"/>
          </ac:spMkLst>
        </pc:spChg>
      </pc:sldChg>
      <pc:sldChg chg="addSp modSp mod">
        <pc:chgData name="Bergmann, Benedikt Ludwig" userId="8bc4900e-cc82-42f9-8ef6-7ba36799d966" providerId="ADAL" clId="{AE701BFD-C42A-4320-86A6-27D0E474195C}" dt="2022-06-24T16:56:23.700" v="2431" actId="1076"/>
        <pc:sldMkLst>
          <pc:docMk/>
          <pc:sldMk cId="2854022905" sldId="312"/>
        </pc:sldMkLst>
        <pc:spChg chg="mod">
          <ac:chgData name="Bergmann, Benedikt Ludwig" userId="8bc4900e-cc82-42f9-8ef6-7ba36799d966" providerId="ADAL" clId="{AE701BFD-C42A-4320-86A6-27D0E474195C}" dt="2022-06-24T16:55:54.960" v="2429" actId="113"/>
          <ac:spMkLst>
            <pc:docMk/>
            <pc:sldMk cId="2854022905" sldId="312"/>
            <ac:spMk id="7" creationId="{00000000-0000-0000-0000-000000000000}"/>
          </ac:spMkLst>
        </pc:spChg>
        <pc:picChg chg="add mod">
          <ac:chgData name="Bergmann, Benedikt Ludwig" userId="8bc4900e-cc82-42f9-8ef6-7ba36799d966" providerId="ADAL" clId="{AE701BFD-C42A-4320-86A6-27D0E474195C}" dt="2022-06-23T08:22:41.362" v="529"/>
          <ac:picMkLst>
            <pc:docMk/>
            <pc:sldMk cId="2854022905" sldId="312"/>
            <ac:picMk id="9" creationId="{13BDCF37-3D5F-7DA2-3F6B-686CB158EE3D}"/>
          </ac:picMkLst>
        </pc:picChg>
        <pc:picChg chg="add mod">
          <ac:chgData name="Bergmann, Benedikt Ludwig" userId="8bc4900e-cc82-42f9-8ef6-7ba36799d966" providerId="ADAL" clId="{AE701BFD-C42A-4320-86A6-27D0E474195C}" dt="2022-06-23T08:22:41.362" v="529"/>
          <ac:picMkLst>
            <pc:docMk/>
            <pc:sldMk cId="2854022905" sldId="312"/>
            <ac:picMk id="12" creationId="{334AA216-6E97-E2DB-21D0-8082BBC912A3}"/>
          </ac:picMkLst>
        </pc:picChg>
        <pc:picChg chg="add mod">
          <ac:chgData name="Bergmann, Benedikt Ludwig" userId="8bc4900e-cc82-42f9-8ef6-7ba36799d966" providerId="ADAL" clId="{AE701BFD-C42A-4320-86A6-27D0E474195C}" dt="2022-06-24T16:56:23.700" v="2431" actId="1076"/>
          <ac:picMkLst>
            <pc:docMk/>
            <pc:sldMk cId="2854022905" sldId="312"/>
            <ac:picMk id="13" creationId="{77B4090E-B5C3-CE26-2E55-CDE4B0D20842}"/>
          </ac:picMkLst>
        </pc:picChg>
      </pc:sldChg>
      <pc:sldChg chg="ord">
        <pc:chgData name="Bergmann, Benedikt Ludwig" userId="8bc4900e-cc82-42f9-8ef6-7ba36799d966" providerId="ADAL" clId="{AE701BFD-C42A-4320-86A6-27D0E474195C}" dt="2022-06-23T08:20:57.158" v="485"/>
        <pc:sldMkLst>
          <pc:docMk/>
          <pc:sldMk cId="3362855592" sldId="316"/>
        </pc:sldMkLst>
      </pc:sldChg>
      <pc:sldChg chg="addSp delSp modSp mod">
        <pc:chgData name="Bergmann, Benedikt Ludwig" userId="8bc4900e-cc82-42f9-8ef6-7ba36799d966" providerId="ADAL" clId="{AE701BFD-C42A-4320-86A6-27D0E474195C}" dt="2022-06-23T10:27:20.770" v="1380" actId="478"/>
        <pc:sldMkLst>
          <pc:docMk/>
          <pc:sldMk cId="2937226465" sldId="332"/>
        </pc:sldMkLst>
        <pc:spChg chg="mod">
          <ac:chgData name="Bergmann, Benedikt Ludwig" userId="8bc4900e-cc82-42f9-8ef6-7ba36799d966" providerId="ADAL" clId="{AE701BFD-C42A-4320-86A6-27D0E474195C}" dt="2022-06-23T10:24:18.483" v="1317" actId="27636"/>
          <ac:spMkLst>
            <pc:docMk/>
            <pc:sldMk cId="2937226465" sldId="332"/>
            <ac:spMk id="3" creationId="{00000000-0000-0000-0000-000000000000}"/>
          </ac:spMkLst>
        </pc:spChg>
        <pc:spChg chg="mod">
          <ac:chgData name="Bergmann, Benedikt Ludwig" userId="8bc4900e-cc82-42f9-8ef6-7ba36799d966" providerId="ADAL" clId="{AE701BFD-C42A-4320-86A6-27D0E474195C}" dt="2022-06-23T10:23:16.608" v="1290"/>
          <ac:spMkLst>
            <pc:docMk/>
            <pc:sldMk cId="2937226465" sldId="332"/>
            <ac:spMk id="12" creationId="{8CE50B5E-130B-A6C6-944B-EA9A171BF0DA}"/>
          </ac:spMkLst>
        </pc:spChg>
        <pc:spChg chg="mod">
          <ac:chgData name="Bergmann, Benedikt Ludwig" userId="8bc4900e-cc82-42f9-8ef6-7ba36799d966" providerId="ADAL" clId="{AE701BFD-C42A-4320-86A6-27D0E474195C}" dt="2022-06-23T10:23:16.608" v="1290"/>
          <ac:spMkLst>
            <pc:docMk/>
            <pc:sldMk cId="2937226465" sldId="332"/>
            <ac:spMk id="13" creationId="{8E60AB53-2B49-7912-DD66-618C6E565A58}"/>
          </ac:spMkLst>
        </pc:spChg>
        <pc:spChg chg="mod">
          <ac:chgData name="Bergmann, Benedikt Ludwig" userId="8bc4900e-cc82-42f9-8ef6-7ba36799d966" providerId="ADAL" clId="{AE701BFD-C42A-4320-86A6-27D0E474195C}" dt="2022-06-23T10:23:16.608" v="1290"/>
          <ac:spMkLst>
            <pc:docMk/>
            <pc:sldMk cId="2937226465" sldId="332"/>
            <ac:spMk id="14" creationId="{E7EEA983-C4FC-34BB-B84E-0DB0C70A6C77}"/>
          </ac:spMkLst>
        </pc:spChg>
        <pc:spChg chg="mod">
          <ac:chgData name="Bergmann, Benedikt Ludwig" userId="8bc4900e-cc82-42f9-8ef6-7ba36799d966" providerId="ADAL" clId="{AE701BFD-C42A-4320-86A6-27D0E474195C}" dt="2022-06-23T10:23:16.608" v="1290"/>
          <ac:spMkLst>
            <pc:docMk/>
            <pc:sldMk cId="2937226465" sldId="332"/>
            <ac:spMk id="15" creationId="{F4145C90-8B36-FD6C-14EE-58BFD373B1D5}"/>
          </ac:spMkLst>
        </pc:spChg>
        <pc:spChg chg="mod">
          <ac:chgData name="Bergmann, Benedikt Ludwig" userId="8bc4900e-cc82-42f9-8ef6-7ba36799d966" providerId="ADAL" clId="{AE701BFD-C42A-4320-86A6-27D0E474195C}" dt="2022-06-23T10:23:16.608" v="1290"/>
          <ac:spMkLst>
            <pc:docMk/>
            <pc:sldMk cId="2937226465" sldId="332"/>
            <ac:spMk id="18" creationId="{8A8E84F8-46E7-4CBC-8FAE-0384E7638815}"/>
          </ac:spMkLst>
        </pc:spChg>
        <pc:spChg chg="mod">
          <ac:chgData name="Bergmann, Benedikt Ludwig" userId="8bc4900e-cc82-42f9-8ef6-7ba36799d966" providerId="ADAL" clId="{AE701BFD-C42A-4320-86A6-27D0E474195C}" dt="2022-06-23T10:23:16.608" v="1290"/>
          <ac:spMkLst>
            <pc:docMk/>
            <pc:sldMk cId="2937226465" sldId="332"/>
            <ac:spMk id="19" creationId="{1EFE056B-32D3-E969-2592-4F3E276F7CD9}"/>
          </ac:spMkLst>
        </pc:spChg>
        <pc:spChg chg="mod">
          <ac:chgData name="Bergmann, Benedikt Ludwig" userId="8bc4900e-cc82-42f9-8ef6-7ba36799d966" providerId="ADAL" clId="{AE701BFD-C42A-4320-86A6-27D0E474195C}" dt="2022-06-23T10:23:16.608" v="1290"/>
          <ac:spMkLst>
            <pc:docMk/>
            <pc:sldMk cId="2937226465" sldId="332"/>
            <ac:spMk id="20" creationId="{83B5CF7E-BB9A-699A-24FB-D63C010541F1}"/>
          </ac:spMkLst>
        </pc:spChg>
        <pc:spChg chg="mod">
          <ac:chgData name="Bergmann, Benedikt Ludwig" userId="8bc4900e-cc82-42f9-8ef6-7ba36799d966" providerId="ADAL" clId="{AE701BFD-C42A-4320-86A6-27D0E474195C}" dt="2022-06-23T10:23:16.608" v="1290"/>
          <ac:spMkLst>
            <pc:docMk/>
            <pc:sldMk cId="2937226465" sldId="332"/>
            <ac:spMk id="21" creationId="{E2690D78-86C0-074C-903A-2E5C493828A7}"/>
          </ac:spMkLst>
        </pc:spChg>
        <pc:spChg chg="mod">
          <ac:chgData name="Bergmann, Benedikt Ludwig" userId="8bc4900e-cc82-42f9-8ef6-7ba36799d966" providerId="ADAL" clId="{AE701BFD-C42A-4320-86A6-27D0E474195C}" dt="2022-06-23T10:23:16.608" v="1290"/>
          <ac:spMkLst>
            <pc:docMk/>
            <pc:sldMk cId="2937226465" sldId="332"/>
            <ac:spMk id="22" creationId="{88E6F32B-DD12-9239-BDB7-BA25DD676298}"/>
          </ac:spMkLst>
        </pc:spChg>
        <pc:spChg chg="mod">
          <ac:chgData name="Bergmann, Benedikt Ludwig" userId="8bc4900e-cc82-42f9-8ef6-7ba36799d966" providerId="ADAL" clId="{AE701BFD-C42A-4320-86A6-27D0E474195C}" dt="2022-06-23T10:23:16.608" v="1290"/>
          <ac:spMkLst>
            <pc:docMk/>
            <pc:sldMk cId="2937226465" sldId="332"/>
            <ac:spMk id="23" creationId="{F51D970B-60E3-9CD0-BEA0-8350AC6209B5}"/>
          </ac:spMkLst>
        </pc:spChg>
        <pc:spChg chg="mod">
          <ac:chgData name="Bergmann, Benedikt Ludwig" userId="8bc4900e-cc82-42f9-8ef6-7ba36799d966" providerId="ADAL" clId="{AE701BFD-C42A-4320-86A6-27D0E474195C}" dt="2022-06-23T10:23:16.608" v="1290"/>
          <ac:spMkLst>
            <pc:docMk/>
            <pc:sldMk cId="2937226465" sldId="332"/>
            <ac:spMk id="24" creationId="{4BC21D8B-738C-D7A4-1D14-B01E3AFF437C}"/>
          </ac:spMkLst>
        </pc:spChg>
        <pc:spChg chg="mod">
          <ac:chgData name="Bergmann, Benedikt Ludwig" userId="8bc4900e-cc82-42f9-8ef6-7ba36799d966" providerId="ADAL" clId="{AE701BFD-C42A-4320-86A6-27D0E474195C}" dt="2022-06-23T10:23:16.608" v="1290"/>
          <ac:spMkLst>
            <pc:docMk/>
            <pc:sldMk cId="2937226465" sldId="332"/>
            <ac:spMk id="25" creationId="{D01768D6-A5B1-4DA3-5BFD-F005E077C924}"/>
          </ac:spMkLst>
        </pc:spChg>
        <pc:spChg chg="mod">
          <ac:chgData name="Bergmann, Benedikt Ludwig" userId="8bc4900e-cc82-42f9-8ef6-7ba36799d966" providerId="ADAL" clId="{AE701BFD-C42A-4320-86A6-27D0E474195C}" dt="2022-06-23T10:23:16.608" v="1290"/>
          <ac:spMkLst>
            <pc:docMk/>
            <pc:sldMk cId="2937226465" sldId="332"/>
            <ac:spMk id="26" creationId="{651701F4-8617-5120-8407-78AE2645E8FA}"/>
          </ac:spMkLst>
        </pc:spChg>
        <pc:spChg chg="mod">
          <ac:chgData name="Bergmann, Benedikt Ludwig" userId="8bc4900e-cc82-42f9-8ef6-7ba36799d966" providerId="ADAL" clId="{AE701BFD-C42A-4320-86A6-27D0E474195C}" dt="2022-06-23T10:23:16.608" v="1290"/>
          <ac:spMkLst>
            <pc:docMk/>
            <pc:sldMk cId="2937226465" sldId="332"/>
            <ac:spMk id="27" creationId="{6C972968-EC69-49C0-CABE-E92DEDDC785B}"/>
          </ac:spMkLst>
        </pc:spChg>
        <pc:spChg chg="mod">
          <ac:chgData name="Bergmann, Benedikt Ludwig" userId="8bc4900e-cc82-42f9-8ef6-7ba36799d966" providerId="ADAL" clId="{AE701BFD-C42A-4320-86A6-27D0E474195C}" dt="2022-06-23T10:23:16.608" v="1290"/>
          <ac:spMkLst>
            <pc:docMk/>
            <pc:sldMk cId="2937226465" sldId="332"/>
            <ac:spMk id="28" creationId="{D313A72E-E179-36EF-CF63-2E4F5631D13E}"/>
          </ac:spMkLst>
        </pc:spChg>
        <pc:spChg chg="mod">
          <ac:chgData name="Bergmann, Benedikt Ludwig" userId="8bc4900e-cc82-42f9-8ef6-7ba36799d966" providerId="ADAL" clId="{AE701BFD-C42A-4320-86A6-27D0E474195C}" dt="2022-06-23T10:23:16.608" v="1290"/>
          <ac:spMkLst>
            <pc:docMk/>
            <pc:sldMk cId="2937226465" sldId="332"/>
            <ac:spMk id="29" creationId="{4B79CEC1-7FF5-36DE-6D93-29C69A50FD3C}"/>
          </ac:spMkLst>
        </pc:spChg>
        <pc:spChg chg="mod">
          <ac:chgData name="Bergmann, Benedikt Ludwig" userId="8bc4900e-cc82-42f9-8ef6-7ba36799d966" providerId="ADAL" clId="{AE701BFD-C42A-4320-86A6-27D0E474195C}" dt="2022-06-23T10:23:16.608" v="1290"/>
          <ac:spMkLst>
            <pc:docMk/>
            <pc:sldMk cId="2937226465" sldId="332"/>
            <ac:spMk id="30" creationId="{C2A66B81-6175-A7F4-0EED-B0C23D00B272}"/>
          </ac:spMkLst>
        </pc:spChg>
        <pc:spChg chg="mod">
          <ac:chgData name="Bergmann, Benedikt Ludwig" userId="8bc4900e-cc82-42f9-8ef6-7ba36799d966" providerId="ADAL" clId="{AE701BFD-C42A-4320-86A6-27D0E474195C}" dt="2022-06-23T10:23:16.608" v="1290"/>
          <ac:spMkLst>
            <pc:docMk/>
            <pc:sldMk cId="2937226465" sldId="332"/>
            <ac:spMk id="31" creationId="{77D96B6E-FFF4-B9CC-22F2-3F823F71ECFB}"/>
          </ac:spMkLst>
        </pc:spChg>
        <pc:spChg chg="mod">
          <ac:chgData name="Bergmann, Benedikt Ludwig" userId="8bc4900e-cc82-42f9-8ef6-7ba36799d966" providerId="ADAL" clId="{AE701BFD-C42A-4320-86A6-27D0E474195C}" dt="2022-06-23T10:23:16.608" v="1290"/>
          <ac:spMkLst>
            <pc:docMk/>
            <pc:sldMk cId="2937226465" sldId="332"/>
            <ac:spMk id="32" creationId="{B8FBB886-1D47-5A6F-B3AF-AAE7E5C6E86F}"/>
          </ac:spMkLst>
        </pc:spChg>
        <pc:spChg chg="mod">
          <ac:chgData name="Bergmann, Benedikt Ludwig" userId="8bc4900e-cc82-42f9-8ef6-7ba36799d966" providerId="ADAL" clId="{AE701BFD-C42A-4320-86A6-27D0E474195C}" dt="2022-06-23T10:23:16.608" v="1290"/>
          <ac:spMkLst>
            <pc:docMk/>
            <pc:sldMk cId="2937226465" sldId="332"/>
            <ac:spMk id="33" creationId="{8CB9DF5F-C1BD-D2F1-B282-0A72CF500B16}"/>
          </ac:spMkLst>
        </pc:spChg>
        <pc:spChg chg="mod">
          <ac:chgData name="Bergmann, Benedikt Ludwig" userId="8bc4900e-cc82-42f9-8ef6-7ba36799d966" providerId="ADAL" clId="{AE701BFD-C42A-4320-86A6-27D0E474195C}" dt="2022-06-23T10:23:16.608" v="1290"/>
          <ac:spMkLst>
            <pc:docMk/>
            <pc:sldMk cId="2937226465" sldId="332"/>
            <ac:spMk id="34" creationId="{E5C9FE2C-5C8D-3A7E-5A82-2041E21D4AF5}"/>
          </ac:spMkLst>
        </pc:spChg>
        <pc:spChg chg="mod">
          <ac:chgData name="Bergmann, Benedikt Ludwig" userId="8bc4900e-cc82-42f9-8ef6-7ba36799d966" providerId="ADAL" clId="{AE701BFD-C42A-4320-86A6-27D0E474195C}" dt="2022-06-23T10:23:16.608" v="1290"/>
          <ac:spMkLst>
            <pc:docMk/>
            <pc:sldMk cId="2937226465" sldId="332"/>
            <ac:spMk id="35" creationId="{7C973059-0703-9545-9F5B-EE43FEC776E0}"/>
          </ac:spMkLst>
        </pc:spChg>
        <pc:spChg chg="mod">
          <ac:chgData name="Bergmann, Benedikt Ludwig" userId="8bc4900e-cc82-42f9-8ef6-7ba36799d966" providerId="ADAL" clId="{AE701BFD-C42A-4320-86A6-27D0E474195C}" dt="2022-06-23T10:23:16.608" v="1290"/>
          <ac:spMkLst>
            <pc:docMk/>
            <pc:sldMk cId="2937226465" sldId="332"/>
            <ac:spMk id="36" creationId="{A065A514-7B54-1A6B-5017-488E5B8D404C}"/>
          </ac:spMkLst>
        </pc:spChg>
        <pc:spChg chg="mod">
          <ac:chgData name="Bergmann, Benedikt Ludwig" userId="8bc4900e-cc82-42f9-8ef6-7ba36799d966" providerId="ADAL" clId="{AE701BFD-C42A-4320-86A6-27D0E474195C}" dt="2022-06-23T10:23:16.608" v="1290"/>
          <ac:spMkLst>
            <pc:docMk/>
            <pc:sldMk cId="2937226465" sldId="332"/>
            <ac:spMk id="37" creationId="{370668EE-95D2-BB43-969B-C70D9776C8B3}"/>
          </ac:spMkLst>
        </pc:spChg>
        <pc:spChg chg="mod">
          <ac:chgData name="Bergmann, Benedikt Ludwig" userId="8bc4900e-cc82-42f9-8ef6-7ba36799d966" providerId="ADAL" clId="{AE701BFD-C42A-4320-86A6-27D0E474195C}" dt="2022-06-23T10:23:16.608" v="1290"/>
          <ac:spMkLst>
            <pc:docMk/>
            <pc:sldMk cId="2937226465" sldId="332"/>
            <ac:spMk id="38" creationId="{03943E16-BE0D-73EB-5ABD-D8DFC0A227ED}"/>
          </ac:spMkLst>
        </pc:spChg>
        <pc:spChg chg="mod">
          <ac:chgData name="Bergmann, Benedikt Ludwig" userId="8bc4900e-cc82-42f9-8ef6-7ba36799d966" providerId="ADAL" clId="{AE701BFD-C42A-4320-86A6-27D0E474195C}" dt="2022-06-23T10:23:16.608" v="1290"/>
          <ac:spMkLst>
            <pc:docMk/>
            <pc:sldMk cId="2937226465" sldId="332"/>
            <ac:spMk id="39" creationId="{44205866-C464-E511-6423-4B97FC384A47}"/>
          </ac:spMkLst>
        </pc:spChg>
        <pc:spChg chg="mod">
          <ac:chgData name="Bergmann, Benedikt Ludwig" userId="8bc4900e-cc82-42f9-8ef6-7ba36799d966" providerId="ADAL" clId="{AE701BFD-C42A-4320-86A6-27D0E474195C}" dt="2022-06-23T10:23:16.608" v="1290"/>
          <ac:spMkLst>
            <pc:docMk/>
            <pc:sldMk cId="2937226465" sldId="332"/>
            <ac:spMk id="40" creationId="{2E2F7011-CB35-2193-661E-65C27A2470E5}"/>
          </ac:spMkLst>
        </pc:spChg>
        <pc:spChg chg="mod">
          <ac:chgData name="Bergmann, Benedikt Ludwig" userId="8bc4900e-cc82-42f9-8ef6-7ba36799d966" providerId="ADAL" clId="{AE701BFD-C42A-4320-86A6-27D0E474195C}" dt="2022-06-23T10:23:16.608" v="1290"/>
          <ac:spMkLst>
            <pc:docMk/>
            <pc:sldMk cId="2937226465" sldId="332"/>
            <ac:spMk id="41" creationId="{561BB71A-6C24-A111-493D-C946AF672077}"/>
          </ac:spMkLst>
        </pc:spChg>
        <pc:spChg chg="mod">
          <ac:chgData name="Bergmann, Benedikt Ludwig" userId="8bc4900e-cc82-42f9-8ef6-7ba36799d966" providerId="ADAL" clId="{AE701BFD-C42A-4320-86A6-27D0E474195C}" dt="2022-06-23T10:23:16.608" v="1290"/>
          <ac:spMkLst>
            <pc:docMk/>
            <pc:sldMk cId="2937226465" sldId="332"/>
            <ac:spMk id="42" creationId="{3AEB403A-5E7D-BF71-1BE1-F76ECB220CFD}"/>
          </ac:spMkLst>
        </pc:spChg>
        <pc:spChg chg="mod">
          <ac:chgData name="Bergmann, Benedikt Ludwig" userId="8bc4900e-cc82-42f9-8ef6-7ba36799d966" providerId="ADAL" clId="{AE701BFD-C42A-4320-86A6-27D0E474195C}" dt="2022-06-23T10:23:16.608" v="1290"/>
          <ac:spMkLst>
            <pc:docMk/>
            <pc:sldMk cId="2937226465" sldId="332"/>
            <ac:spMk id="43" creationId="{525A1B73-DC6E-8FD9-7667-B22AA6F8A26F}"/>
          </ac:spMkLst>
        </pc:spChg>
        <pc:spChg chg="mod">
          <ac:chgData name="Bergmann, Benedikt Ludwig" userId="8bc4900e-cc82-42f9-8ef6-7ba36799d966" providerId="ADAL" clId="{AE701BFD-C42A-4320-86A6-27D0E474195C}" dt="2022-06-23T10:23:16.608" v="1290"/>
          <ac:spMkLst>
            <pc:docMk/>
            <pc:sldMk cId="2937226465" sldId="332"/>
            <ac:spMk id="44" creationId="{9CDB7018-C5E2-C854-6076-7E9BE41319D8}"/>
          </ac:spMkLst>
        </pc:spChg>
        <pc:spChg chg="mod">
          <ac:chgData name="Bergmann, Benedikt Ludwig" userId="8bc4900e-cc82-42f9-8ef6-7ba36799d966" providerId="ADAL" clId="{AE701BFD-C42A-4320-86A6-27D0E474195C}" dt="2022-06-23T10:23:16.608" v="1290"/>
          <ac:spMkLst>
            <pc:docMk/>
            <pc:sldMk cId="2937226465" sldId="332"/>
            <ac:spMk id="45" creationId="{BE851E7E-8D9A-5E35-8738-4ABDB9DB2821}"/>
          </ac:spMkLst>
        </pc:spChg>
        <pc:spChg chg="mod">
          <ac:chgData name="Bergmann, Benedikt Ludwig" userId="8bc4900e-cc82-42f9-8ef6-7ba36799d966" providerId="ADAL" clId="{AE701BFD-C42A-4320-86A6-27D0E474195C}" dt="2022-06-23T10:23:16.608" v="1290"/>
          <ac:spMkLst>
            <pc:docMk/>
            <pc:sldMk cId="2937226465" sldId="332"/>
            <ac:spMk id="46" creationId="{9D754276-2714-5E88-8F3A-B148F5ACEDBD}"/>
          </ac:spMkLst>
        </pc:spChg>
        <pc:spChg chg="mod">
          <ac:chgData name="Bergmann, Benedikt Ludwig" userId="8bc4900e-cc82-42f9-8ef6-7ba36799d966" providerId="ADAL" clId="{AE701BFD-C42A-4320-86A6-27D0E474195C}" dt="2022-06-23T10:23:16.608" v="1290"/>
          <ac:spMkLst>
            <pc:docMk/>
            <pc:sldMk cId="2937226465" sldId="332"/>
            <ac:spMk id="47" creationId="{6078F20C-97C0-35FB-40BD-188CEBD39DE0}"/>
          </ac:spMkLst>
        </pc:spChg>
        <pc:spChg chg="mod">
          <ac:chgData name="Bergmann, Benedikt Ludwig" userId="8bc4900e-cc82-42f9-8ef6-7ba36799d966" providerId="ADAL" clId="{AE701BFD-C42A-4320-86A6-27D0E474195C}" dt="2022-06-23T10:23:16.608" v="1290"/>
          <ac:spMkLst>
            <pc:docMk/>
            <pc:sldMk cId="2937226465" sldId="332"/>
            <ac:spMk id="48" creationId="{D376B18C-2813-835C-2626-2D03F8A0F924}"/>
          </ac:spMkLst>
        </pc:spChg>
        <pc:spChg chg="mod">
          <ac:chgData name="Bergmann, Benedikt Ludwig" userId="8bc4900e-cc82-42f9-8ef6-7ba36799d966" providerId="ADAL" clId="{AE701BFD-C42A-4320-86A6-27D0E474195C}" dt="2022-06-23T10:23:16.608" v="1290"/>
          <ac:spMkLst>
            <pc:docMk/>
            <pc:sldMk cId="2937226465" sldId="332"/>
            <ac:spMk id="49" creationId="{5A21B5EC-A508-8A8C-1A78-79AAACBA989D}"/>
          </ac:spMkLst>
        </pc:spChg>
        <pc:spChg chg="mod">
          <ac:chgData name="Bergmann, Benedikt Ludwig" userId="8bc4900e-cc82-42f9-8ef6-7ba36799d966" providerId="ADAL" clId="{AE701BFD-C42A-4320-86A6-27D0E474195C}" dt="2022-06-23T10:23:16.608" v="1290"/>
          <ac:spMkLst>
            <pc:docMk/>
            <pc:sldMk cId="2937226465" sldId="332"/>
            <ac:spMk id="50" creationId="{A1706F8A-40B0-ADEA-AF6E-FC45508517C7}"/>
          </ac:spMkLst>
        </pc:spChg>
        <pc:spChg chg="mod">
          <ac:chgData name="Bergmann, Benedikt Ludwig" userId="8bc4900e-cc82-42f9-8ef6-7ba36799d966" providerId="ADAL" clId="{AE701BFD-C42A-4320-86A6-27D0E474195C}" dt="2022-06-23T10:23:16.608" v="1290"/>
          <ac:spMkLst>
            <pc:docMk/>
            <pc:sldMk cId="2937226465" sldId="332"/>
            <ac:spMk id="51" creationId="{3A38A14D-0EA3-69B7-4979-072E23526067}"/>
          </ac:spMkLst>
        </pc:spChg>
        <pc:spChg chg="mod">
          <ac:chgData name="Bergmann, Benedikt Ludwig" userId="8bc4900e-cc82-42f9-8ef6-7ba36799d966" providerId="ADAL" clId="{AE701BFD-C42A-4320-86A6-27D0E474195C}" dt="2022-06-23T10:23:16.608" v="1290"/>
          <ac:spMkLst>
            <pc:docMk/>
            <pc:sldMk cId="2937226465" sldId="332"/>
            <ac:spMk id="52" creationId="{DB4FEA6A-6884-52CE-DFC4-CCBC452D5376}"/>
          </ac:spMkLst>
        </pc:spChg>
        <pc:spChg chg="mod">
          <ac:chgData name="Bergmann, Benedikt Ludwig" userId="8bc4900e-cc82-42f9-8ef6-7ba36799d966" providerId="ADAL" clId="{AE701BFD-C42A-4320-86A6-27D0E474195C}" dt="2022-06-23T10:23:16.608" v="1290"/>
          <ac:spMkLst>
            <pc:docMk/>
            <pc:sldMk cId="2937226465" sldId="332"/>
            <ac:spMk id="53" creationId="{50BF1FC2-9E2C-C453-79BB-B1EC4C833E06}"/>
          </ac:spMkLst>
        </pc:spChg>
        <pc:spChg chg="mod">
          <ac:chgData name="Bergmann, Benedikt Ludwig" userId="8bc4900e-cc82-42f9-8ef6-7ba36799d966" providerId="ADAL" clId="{AE701BFD-C42A-4320-86A6-27D0E474195C}" dt="2022-06-23T10:23:16.608" v="1290"/>
          <ac:spMkLst>
            <pc:docMk/>
            <pc:sldMk cId="2937226465" sldId="332"/>
            <ac:spMk id="54" creationId="{ACF90AB2-8A5F-AD01-13BF-B3EEDC8C3EED}"/>
          </ac:spMkLst>
        </pc:spChg>
        <pc:spChg chg="mod">
          <ac:chgData name="Bergmann, Benedikt Ludwig" userId="8bc4900e-cc82-42f9-8ef6-7ba36799d966" providerId="ADAL" clId="{AE701BFD-C42A-4320-86A6-27D0E474195C}" dt="2022-06-23T10:23:16.608" v="1290"/>
          <ac:spMkLst>
            <pc:docMk/>
            <pc:sldMk cId="2937226465" sldId="332"/>
            <ac:spMk id="55" creationId="{4741650B-DE25-8720-76B1-B1BB2460A418}"/>
          </ac:spMkLst>
        </pc:spChg>
        <pc:spChg chg="mod">
          <ac:chgData name="Bergmann, Benedikt Ludwig" userId="8bc4900e-cc82-42f9-8ef6-7ba36799d966" providerId="ADAL" clId="{AE701BFD-C42A-4320-86A6-27D0E474195C}" dt="2022-06-23T10:23:16.608" v="1290"/>
          <ac:spMkLst>
            <pc:docMk/>
            <pc:sldMk cId="2937226465" sldId="332"/>
            <ac:spMk id="56" creationId="{8553082B-E548-A20A-76CF-375E017F4709}"/>
          </ac:spMkLst>
        </pc:spChg>
        <pc:spChg chg="mod">
          <ac:chgData name="Bergmann, Benedikt Ludwig" userId="8bc4900e-cc82-42f9-8ef6-7ba36799d966" providerId="ADAL" clId="{AE701BFD-C42A-4320-86A6-27D0E474195C}" dt="2022-06-23T10:23:16.608" v="1290"/>
          <ac:spMkLst>
            <pc:docMk/>
            <pc:sldMk cId="2937226465" sldId="332"/>
            <ac:spMk id="57" creationId="{70A8F2D0-83D7-AE38-27C6-6D741CC24336}"/>
          </ac:spMkLst>
        </pc:spChg>
        <pc:spChg chg="mod">
          <ac:chgData name="Bergmann, Benedikt Ludwig" userId="8bc4900e-cc82-42f9-8ef6-7ba36799d966" providerId="ADAL" clId="{AE701BFD-C42A-4320-86A6-27D0E474195C}" dt="2022-06-23T10:23:16.608" v="1290"/>
          <ac:spMkLst>
            <pc:docMk/>
            <pc:sldMk cId="2937226465" sldId="332"/>
            <ac:spMk id="58" creationId="{BF89D4F3-ABFA-0846-0382-16B00FA3B2EB}"/>
          </ac:spMkLst>
        </pc:spChg>
        <pc:spChg chg="mod">
          <ac:chgData name="Bergmann, Benedikt Ludwig" userId="8bc4900e-cc82-42f9-8ef6-7ba36799d966" providerId="ADAL" clId="{AE701BFD-C42A-4320-86A6-27D0E474195C}" dt="2022-06-23T10:23:16.608" v="1290"/>
          <ac:spMkLst>
            <pc:docMk/>
            <pc:sldMk cId="2937226465" sldId="332"/>
            <ac:spMk id="59" creationId="{34024E3E-1A08-925A-28D2-698458019D23}"/>
          </ac:spMkLst>
        </pc:spChg>
        <pc:spChg chg="mod">
          <ac:chgData name="Bergmann, Benedikt Ludwig" userId="8bc4900e-cc82-42f9-8ef6-7ba36799d966" providerId="ADAL" clId="{AE701BFD-C42A-4320-86A6-27D0E474195C}" dt="2022-06-23T10:23:16.608" v="1290"/>
          <ac:spMkLst>
            <pc:docMk/>
            <pc:sldMk cId="2937226465" sldId="332"/>
            <ac:spMk id="60" creationId="{C4FC6BEE-A14A-CF52-B6FF-9595F4257D32}"/>
          </ac:spMkLst>
        </pc:spChg>
        <pc:spChg chg="mod">
          <ac:chgData name="Bergmann, Benedikt Ludwig" userId="8bc4900e-cc82-42f9-8ef6-7ba36799d966" providerId="ADAL" clId="{AE701BFD-C42A-4320-86A6-27D0E474195C}" dt="2022-06-23T10:23:16.608" v="1290"/>
          <ac:spMkLst>
            <pc:docMk/>
            <pc:sldMk cId="2937226465" sldId="332"/>
            <ac:spMk id="61" creationId="{B58049D5-C89F-0199-7C7C-EF2D076DB438}"/>
          </ac:spMkLst>
        </pc:spChg>
        <pc:spChg chg="mod">
          <ac:chgData name="Bergmann, Benedikt Ludwig" userId="8bc4900e-cc82-42f9-8ef6-7ba36799d966" providerId="ADAL" clId="{AE701BFD-C42A-4320-86A6-27D0E474195C}" dt="2022-06-23T10:23:16.608" v="1290"/>
          <ac:spMkLst>
            <pc:docMk/>
            <pc:sldMk cId="2937226465" sldId="332"/>
            <ac:spMk id="62" creationId="{4869E860-A297-75B6-6F8F-D3EBD843D8F3}"/>
          </ac:spMkLst>
        </pc:spChg>
        <pc:spChg chg="mod">
          <ac:chgData name="Bergmann, Benedikt Ludwig" userId="8bc4900e-cc82-42f9-8ef6-7ba36799d966" providerId="ADAL" clId="{AE701BFD-C42A-4320-86A6-27D0E474195C}" dt="2022-06-23T10:23:16.608" v="1290"/>
          <ac:spMkLst>
            <pc:docMk/>
            <pc:sldMk cId="2937226465" sldId="332"/>
            <ac:spMk id="63" creationId="{9C77AC42-8790-DDC1-BCB1-CB256D8A5A5A}"/>
          </ac:spMkLst>
        </pc:spChg>
        <pc:spChg chg="mod">
          <ac:chgData name="Bergmann, Benedikt Ludwig" userId="8bc4900e-cc82-42f9-8ef6-7ba36799d966" providerId="ADAL" clId="{AE701BFD-C42A-4320-86A6-27D0E474195C}" dt="2022-06-23T10:23:16.608" v="1290"/>
          <ac:spMkLst>
            <pc:docMk/>
            <pc:sldMk cId="2937226465" sldId="332"/>
            <ac:spMk id="64" creationId="{561E9FAF-A266-3383-23D5-43DC3DDA6110}"/>
          </ac:spMkLst>
        </pc:spChg>
        <pc:spChg chg="mod">
          <ac:chgData name="Bergmann, Benedikt Ludwig" userId="8bc4900e-cc82-42f9-8ef6-7ba36799d966" providerId="ADAL" clId="{AE701BFD-C42A-4320-86A6-27D0E474195C}" dt="2022-06-23T10:23:16.608" v="1290"/>
          <ac:spMkLst>
            <pc:docMk/>
            <pc:sldMk cId="2937226465" sldId="332"/>
            <ac:spMk id="65" creationId="{99EC54FA-2F45-BD40-15A8-915D943F3733}"/>
          </ac:spMkLst>
        </pc:spChg>
        <pc:spChg chg="mod">
          <ac:chgData name="Bergmann, Benedikt Ludwig" userId="8bc4900e-cc82-42f9-8ef6-7ba36799d966" providerId="ADAL" clId="{AE701BFD-C42A-4320-86A6-27D0E474195C}" dt="2022-06-23T10:23:16.608" v="1290"/>
          <ac:spMkLst>
            <pc:docMk/>
            <pc:sldMk cId="2937226465" sldId="332"/>
            <ac:spMk id="66" creationId="{D56F60D6-2D66-474B-56CD-3213744D60B6}"/>
          </ac:spMkLst>
        </pc:spChg>
        <pc:spChg chg="mod">
          <ac:chgData name="Bergmann, Benedikt Ludwig" userId="8bc4900e-cc82-42f9-8ef6-7ba36799d966" providerId="ADAL" clId="{AE701BFD-C42A-4320-86A6-27D0E474195C}" dt="2022-06-23T10:23:16.608" v="1290"/>
          <ac:spMkLst>
            <pc:docMk/>
            <pc:sldMk cId="2937226465" sldId="332"/>
            <ac:spMk id="67" creationId="{2A7B4A1E-71E8-9844-8A3F-4615CC70184D}"/>
          </ac:spMkLst>
        </pc:spChg>
        <pc:spChg chg="mod">
          <ac:chgData name="Bergmann, Benedikt Ludwig" userId="8bc4900e-cc82-42f9-8ef6-7ba36799d966" providerId="ADAL" clId="{AE701BFD-C42A-4320-86A6-27D0E474195C}" dt="2022-06-23T10:23:16.608" v="1290"/>
          <ac:spMkLst>
            <pc:docMk/>
            <pc:sldMk cId="2937226465" sldId="332"/>
            <ac:spMk id="68" creationId="{5CA069F5-0075-CA8C-8814-AD9C386C9EB9}"/>
          </ac:spMkLst>
        </pc:spChg>
        <pc:spChg chg="mod">
          <ac:chgData name="Bergmann, Benedikt Ludwig" userId="8bc4900e-cc82-42f9-8ef6-7ba36799d966" providerId="ADAL" clId="{AE701BFD-C42A-4320-86A6-27D0E474195C}" dt="2022-06-23T10:23:16.608" v="1290"/>
          <ac:spMkLst>
            <pc:docMk/>
            <pc:sldMk cId="2937226465" sldId="332"/>
            <ac:spMk id="69" creationId="{F66290DB-B797-68D0-562E-EF1A19E8A2F7}"/>
          </ac:spMkLst>
        </pc:spChg>
        <pc:spChg chg="mod">
          <ac:chgData name="Bergmann, Benedikt Ludwig" userId="8bc4900e-cc82-42f9-8ef6-7ba36799d966" providerId="ADAL" clId="{AE701BFD-C42A-4320-86A6-27D0E474195C}" dt="2022-06-23T10:23:16.608" v="1290"/>
          <ac:spMkLst>
            <pc:docMk/>
            <pc:sldMk cId="2937226465" sldId="332"/>
            <ac:spMk id="70" creationId="{F6F4083C-B7CA-3720-0EBE-3B3930FD5C32}"/>
          </ac:spMkLst>
        </pc:spChg>
        <pc:spChg chg="mod">
          <ac:chgData name="Bergmann, Benedikt Ludwig" userId="8bc4900e-cc82-42f9-8ef6-7ba36799d966" providerId="ADAL" clId="{AE701BFD-C42A-4320-86A6-27D0E474195C}" dt="2022-06-23T10:23:16.608" v="1290"/>
          <ac:spMkLst>
            <pc:docMk/>
            <pc:sldMk cId="2937226465" sldId="332"/>
            <ac:spMk id="71" creationId="{528174B4-EE5E-6A02-5028-A21432EB278C}"/>
          </ac:spMkLst>
        </pc:spChg>
        <pc:spChg chg="mod">
          <ac:chgData name="Bergmann, Benedikt Ludwig" userId="8bc4900e-cc82-42f9-8ef6-7ba36799d966" providerId="ADAL" clId="{AE701BFD-C42A-4320-86A6-27D0E474195C}" dt="2022-06-23T10:23:16.608" v="1290"/>
          <ac:spMkLst>
            <pc:docMk/>
            <pc:sldMk cId="2937226465" sldId="332"/>
            <ac:spMk id="72" creationId="{7C87683D-BEF4-5D12-C0E2-E4AF2C1699C3}"/>
          </ac:spMkLst>
        </pc:spChg>
        <pc:spChg chg="mod">
          <ac:chgData name="Bergmann, Benedikt Ludwig" userId="8bc4900e-cc82-42f9-8ef6-7ba36799d966" providerId="ADAL" clId="{AE701BFD-C42A-4320-86A6-27D0E474195C}" dt="2022-06-23T10:23:16.608" v="1290"/>
          <ac:spMkLst>
            <pc:docMk/>
            <pc:sldMk cId="2937226465" sldId="332"/>
            <ac:spMk id="73" creationId="{7E4BAAFF-5C2C-3615-D05D-90CBBC489857}"/>
          </ac:spMkLst>
        </pc:spChg>
        <pc:spChg chg="mod">
          <ac:chgData name="Bergmann, Benedikt Ludwig" userId="8bc4900e-cc82-42f9-8ef6-7ba36799d966" providerId="ADAL" clId="{AE701BFD-C42A-4320-86A6-27D0E474195C}" dt="2022-06-23T10:23:16.608" v="1290"/>
          <ac:spMkLst>
            <pc:docMk/>
            <pc:sldMk cId="2937226465" sldId="332"/>
            <ac:spMk id="74" creationId="{8FD3FB1B-12F7-3F39-A2BC-256440E222E0}"/>
          </ac:spMkLst>
        </pc:spChg>
        <pc:spChg chg="mod">
          <ac:chgData name="Bergmann, Benedikt Ludwig" userId="8bc4900e-cc82-42f9-8ef6-7ba36799d966" providerId="ADAL" clId="{AE701BFD-C42A-4320-86A6-27D0E474195C}" dt="2022-06-23T10:23:16.608" v="1290"/>
          <ac:spMkLst>
            <pc:docMk/>
            <pc:sldMk cId="2937226465" sldId="332"/>
            <ac:spMk id="75" creationId="{0A9BAB46-738A-E59D-34CE-75E3740F4E03}"/>
          </ac:spMkLst>
        </pc:spChg>
        <pc:spChg chg="mod">
          <ac:chgData name="Bergmann, Benedikt Ludwig" userId="8bc4900e-cc82-42f9-8ef6-7ba36799d966" providerId="ADAL" clId="{AE701BFD-C42A-4320-86A6-27D0E474195C}" dt="2022-06-23T10:23:16.608" v="1290"/>
          <ac:spMkLst>
            <pc:docMk/>
            <pc:sldMk cId="2937226465" sldId="332"/>
            <ac:spMk id="76" creationId="{40971CA7-DEB6-B8EE-54A7-913643F6E9C6}"/>
          </ac:spMkLst>
        </pc:spChg>
        <pc:spChg chg="mod">
          <ac:chgData name="Bergmann, Benedikt Ludwig" userId="8bc4900e-cc82-42f9-8ef6-7ba36799d966" providerId="ADAL" clId="{AE701BFD-C42A-4320-86A6-27D0E474195C}" dt="2022-06-23T10:23:16.608" v="1290"/>
          <ac:spMkLst>
            <pc:docMk/>
            <pc:sldMk cId="2937226465" sldId="332"/>
            <ac:spMk id="77" creationId="{8D562AE0-8377-1CF9-EDEF-A92B7E8A08A4}"/>
          </ac:spMkLst>
        </pc:spChg>
        <pc:spChg chg="mod">
          <ac:chgData name="Bergmann, Benedikt Ludwig" userId="8bc4900e-cc82-42f9-8ef6-7ba36799d966" providerId="ADAL" clId="{AE701BFD-C42A-4320-86A6-27D0E474195C}" dt="2022-06-23T10:23:16.608" v="1290"/>
          <ac:spMkLst>
            <pc:docMk/>
            <pc:sldMk cId="2937226465" sldId="332"/>
            <ac:spMk id="78" creationId="{9B73958E-EAAA-4CFD-FA88-1A7ED073DDFD}"/>
          </ac:spMkLst>
        </pc:spChg>
        <pc:spChg chg="mod">
          <ac:chgData name="Bergmann, Benedikt Ludwig" userId="8bc4900e-cc82-42f9-8ef6-7ba36799d966" providerId="ADAL" clId="{AE701BFD-C42A-4320-86A6-27D0E474195C}" dt="2022-06-23T10:23:16.608" v="1290"/>
          <ac:spMkLst>
            <pc:docMk/>
            <pc:sldMk cId="2937226465" sldId="332"/>
            <ac:spMk id="79" creationId="{DF09D595-0D60-AEEB-1A79-12D5CD3AC812}"/>
          </ac:spMkLst>
        </pc:spChg>
        <pc:spChg chg="mod">
          <ac:chgData name="Bergmann, Benedikt Ludwig" userId="8bc4900e-cc82-42f9-8ef6-7ba36799d966" providerId="ADAL" clId="{AE701BFD-C42A-4320-86A6-27D0E474195C}" dt="2022-06-23T10:23:16.608" v="1290"/>
          <ac:spMkLst>
            <pc:docMk/>
            <pc:sldMk cId="2937226465" sldId="332"/>
            <ac:spMk id="80" creationId="{07780579-2934-BF08-3983-6102A8307F74}"/>
          </ac:spMkLst>
        </pc:spChg>
        <pc:spChg chg="mod">
          <ac:chgData name="Bergmann, Benedikt Ludwig" userId="8bc4900e-cc82-42f9-8ef6-7ba36799d966" providerId="ADAL" clId="{AE701BFD-C42A-4320-86A6-27D0E474195C}" dt="2022-06-23T10:23:16.608" v="1290"/>
          <ac:spMkLst>
            <pc:docMk/>
            <pc:sldMk cId="2937226465" sldId="332"/>
            <ac:spMk id="81" creationId="{559B30AA-DF8B-21BE-8EF2-172CF6683331}"/>
          </ac:spMkLst>
        </pc:spChg>
        <pc:spChg chg="mod">
          <ac:chgData name="Bergmann, Benedikt Ludwig" userId="8bc4900e-cc82-42f9-8ef6-7ba36799d966" providerId="ADAL" clId="{AE701BFD-C42A-4320-86A6-27D0E474195C}" dt="2022-06-23T10:23:16.608" v="1290"/>
          <ac:spMkLst>
            <pc:docMk/>
            <pc:sldMk cId="2937226465" sldId="332"/>
            <ac:spMk id="82" creationId="{822F37FE-38A8-AE9C-E128-713260EF9511}"/>
          </ac:spMkLst>
        </pc:spChg>
        <pc:spChg chg="mod">
          <ac:chgData name="Bergmann, Benedikt Ludwig" userId="8bc4900e-cc82-42f9-8ef6-7ba36799d966" providerId="ADAL" clId="{AE701BFD-C42A-4320-86A6-27D0E474195C}" dt="2022-06-23T10:23:16.608" v="1290"/>
          <ac:spMkLst>
            <pc:docMk/>
            <pc:sldMk cId="2937226465" sldId="332"/>
            <ac:spMk id="83" creationId="{E0F26EC5-3EC3-420C-7F97-D4DBA9B380EE}"/>
          </ac:spMkLst>
        </pc:spChg>
        <pc:spChg chg="mod">
          <ac:chgData name="Bergmann, Benedikt Ludwig" userId="8bc4900e-cc82-42f9-8ef6-7ba36799d966" providerId="ADAL" clId="{AE701BFD-C42A-4320-86A6-27D0E474195C}" dt="2022-06-23T10:23:16.608" v="1290"/>
          <ac:spMkLst>
            <pc:docMk/>
            <pc:sldMk cId="2937226465" sldId="332"/>
            <ac:spMk id="84" creationId="{13F7D101-6F21-B6D7-89FB-2D4942D5ED65}"/>
          </ac:spMkLst>
        </pc:spChg>
        <pc:spChg chg="mod">
          <ac:chgData name="Bergmann, Benedikt Ludwig" userId="8bc4900e-cc82-42f9-8ef6-7ba36799d966" providerId="ADAL" clId="{AE701BFD-C42A-4320-86A6-27D0E474195C}" dt="2022-06-23T10:23:16.608" v="1290"/>
          <ac:spMkLst>
            <pc:docMk/>
            <pc:sldMk cId="2937226465" sldId="332"/>
            <ac:spMk id="85" creationId="{96258DAE-EBD9-0EC9-B010-BC39BC735FF0}"/>
          </ac:spMkLst>
        </pc:spChg>
        <pc:spChg chg="mod">
          <ac:chgData name="Bergmann, Benedikt Ludwig" userId="8bc4900e-cc82-42f9-8ef6-7ba36799d966" providerId="ADAL" clId="{AE701BFD-C42A-4320-86A6-27D0E474195C}" dt="2022-06-23T10:23:16.608" v="1290"/>
          <ac:spMkLst>
            <pc:docMk/>
            <pc:sldMk cId="2937226465" sldId="332"/>
            <ac:spMk id="86" creationId="{67EF9611-85F6-B939-E5C4-A606ED15ABDF}"/>
          </ac:spMkLst>
        </pc:spChg>
        <pc:spChg chg="mod">
          <ac:chgData name="Bergmann, Benedikt Ludwig" userId="8bc4900e-cc82-42f9-8ef6-7ba36799d966" providerId="ADAL" clId="{AE701BFD-C42A-4320-86A6-27D0E474195C}" dt="2022-06-23T10:23:16.608" v="1290"/>
          <ac:spMkLst>
            <pc:docMk/>
            <pc:sldMk cId="2937226465" sldId="332"/>
            <ac:spMk id="87" creationId="{6F652199-91F3-CD2E-ABDA-5C9E300F4F46}"/>
          </ac:spMkLst>
        </pc:spChg>
        <pc:spChg chg="mod">
          <ac:chgData name="Bergmann, Benedikt Ludwig" userId="8bc4900e-cc82-42f9-8ef6-7ba36799d966" providerId="ADAL" clId="{AE701BFD-C42A-4320-86A6-27D0E474195C}" dt="2022-06-23T10:23:16.608" v="1290"/>
          <ac:spMkLst>
            <pc:docMk/>
            <pc:sldMk cId="2937226465" sldId="332"/>
            <ac:spMk id="88" creationId="{6DFFD29B-7591-1BFE-9AED-17F97BD027BD}"/>
          </ac:spMkLst>
        </pc:spChg>
        <pc:spChg chg="mod">
          <ac:chgData name="Bergmann, Benedikt Ludwig" userId="8bc4900e-cc82-42f9-8ef6-7ba36799d966" providerId="ADAL" clId="{AE701BFD-C42A-4320-86A6-27D0E474195C}" dt="2022-06-23T10:23:16.608" v="1290"/>
          <ac:spMkLst>
            <pc:docMk/>
            <pc:sldMk cId="2937226465" sldId="332"/>
            <ac:spMk id="89" creationId="{B1984CEE-757F-9FE7-7BBD-F45C1805F7E2}"/>
          </ac:spMkLst>
        </pc:spChg>
        <pc:spChg chg="mod">
          <ac:chgData name="Bergmann, Benedikt Ludwig" userId="8bc4900e-cc82-42f9-8ef6-7ba36799d966" providerId="ADAL" clId="{AE701BFD-C42A-4320-86A6-27D0E474195C}" dt="2022-06-23T10:23:16.608" v="1290"/>
          <ac:spMkLst>
            <pc:docMk/>
            <pc:sldMk cId="2937226465" sldId="332"/>
            <ac:spMk id="90" creationId="{BD6A918C-E098-D0C4-47F4-3D2F752981D0}"/>
          </ac:spMkLst>
        </pc:spChg>
        <pc:spChg chg="mod">
          <ac:chgData name="Bergmann, Benedikt Ludwig" userId="8bc4900e-cc82-42f9-8ef6-7ba36799d966" providerId="ADAL" clId="{AE701BFD-C42A-4320-86A6-27D0E474195C}" dt="2022-06-23T10:23:16.608" v="1290"/>
          <ac:spMkLst>
            <pc:docMk/>
            <pc:sldMk cId="2937226465" sldId="332"/>
            <ac:spMk id="91" creationId="{978E58C5-0E7C-07FF-3766-2FE6908F98B5}"/>
          </ac:spMkLst>
        </pc:spChg>
        <pc:spChg chg="mod">
          <ac:chgData name="Bergmann, Benedikt Ludwig" userId="8bc4900e-cc82-42f9-8ef6-7ba36799d966" providerId="ADAL" clId="{AE701BFD-C42A-4320-86A6-27D0E474195C}" dt="2022-06-23T10:23:16.608" v="1290"/>
          <ac:spMkLst>
            <pc:docMk/>
            <pc:sldMk cId="2937226465" sldId="332"/>
            <ac:spMk id="92" creationId="{BE140935-1F81-81F3-D740-000649081C39}"/>
          </ac:spMkLst>
        </pc:spChg>
        <pc:spChg chg="mod">
          <ac:chgData name="Bergmann, Benedikt Ludwig" userId="8bc4900e-cc82-42f9-8ef6-7ba36799d966" providerId="ADAL" clId="{AE701BFD-C42A-4320-86A6-27D0E474195C}" dt="2022-06-23T10:23:16.608" v="1290"/>
          <ac:spMkLst>
            <pc:docMk/>
            <pc:sldMk cId="2937226465" sldId="332"/>
            <ac:spMk id="93" creationId="{CB78C55D-0FA9-E9A7-33DD-156DC8F89B7C}"/>
          </ac:spMkLst>
        </pc:spChg>
        <pc:spChg chg="mod">
          <ac:chgData name="Bergmann, Benedikt Ludwig" userId="8bc4900e-cc82-42f9-8ef6-7ba36799d966" providerId="ADAL" clId="{AE701BFD-C42A-4320-86A6-27D0E474195C}" dt="2022-06-23T10:23:16.608" v="1290"/>
          <ac:spMkLst>
            <pc:docMk/>
            <pc:sldMk cId="2937226465" sldId="332"/>
            <ac:spMk id="94" creationId="{903546C1-18CF-21A3-4D21-1AABE405558A}"/>
          </ac:spMkLst>
        </pc:spChg>
        <pc:spChg chg="mod">
          <ac:chgData name="Bergmann, Benedikt Ludwig" userId="8bc4900e-cc82-42f9-8ef6-7ba36799d966" providerId="ADAL" clId="{AE701BFD-C42A-4320-86A6-27D0E474195C}" dt="2022-06-23T10:23:16.608" v="1290"/>
          <ac:spMkLst>
            <pc:docMk/>
            <pc:sldMk cId="2937226465" sldId="332"/>
            <ac:spMk id="95" creationId="{9666E891-D621-8F39-D57E-99DACC4D114B}"/>
          </ac:spMkLst>
        </pc:spChg>
        <pc:spChg chg="mod">
          <ac:chgData name="Bergmann, Benedikt Ludwig" userId="8bc4900e-cc82-42f9-8ef6-7ba36799d966" providerId="ADAL" clId="{AE701BFD-C42A-4320-86A6-27D0E474195C}" dt="2022-06-23T10:23:16.608" v="1290"/>
          <ac:spMkLst>
            <pc:docMk/>
            <pc:sldMk cId="2937226465" sldId="332"/>
            <ac:spMk id="96" creationId="{2D8C895C-83AA-50BD-5D32-CFE0647DC5B1}"/>
          </ac:spMkLst>
        </pc:spChg>
        <pc:spChg chg="mod">
          <ac:chgData name="Bergmann, Benedikt Ludwig" userId="8bc4900e-cc82-42f9-8ef6-7ba36799d966" providerId="ADAL" clId="{AE701BFD-C42A-4320-86A6-27D0E474195C}" dt="2022-06-23T10:23:16.608" v="1290"/>
          <ac:spMkLst>
            <pc:docMk/>
            <pc:sldMk cId="2937226465" sldId="332"/>
            <ac:spMk id="97" creationId="{9039360C-4297-8F60-40FB-B5677C48C201}"/>
          </ac:spMkLst>
        </pc:spChg>
        <pc:spChg chg="mod">
          <ac:chgData name="Bergmann, Benedikt Ludwig" userId="8bc4900e-cc82-42f9-8ef6-7ba36799d966" providerId="ADAL" clId="{AE701BFD-C42A-4320-86A6-27D0E474195C}" dt="2022-06-23T10:23:16.608" v="1290"/>
          <ac:spMkLst>
            <pc:docMk/>
            <pc:sldMk cId="2937226465" sldId="332"/>
            <ac:spMk id="98" creationId="{BD627127-4274-2652-7AE8-1CF27960302A}"/>
          </ac:spMkLst>
        </pc:spChg>
        <pc:spChg chg="mod">
          <ac:chgData name="Bergmann, Benedikt Ludwig" userId="8bc4900e-cc82-42f9-8ef6-7ba36799d966" providerId="ADAL" clId="{AE701BFD-C42A-4320-86A6-27D0E474195C}" dt="2022-06-23T10:23:16.608" v="1290"/>
          <ac:spMkLst>
            <pc:docMk/>
            <pc:sldMk cId="2937226465" sldId="332"/>
            <ac:spMk id="99" creationId="{ECA22D0A-BBC3-5830-B5D7-862E16BFACEB}"/>
          </ac:spMkLst>
        </pc:spChg>
        <pc:spChg chg="mod">
          <ac:chgData name="Bergmann, Benedikt Ludwig" userId="8bc4900e-cc82-42f9-8ef6-7ba36799d966" providerId="ADAL" clId="{AE701BFD-C42A-4320-86A6-27D0E474195C}" dt="2022-06-23T10:23:16.608" v="1290"/>
          <ac:spMkLst>
            <pc:docMk/>
            <pc:sldMk cId="2937226465" sldId="332"/>
            <ac:spMk id="100" creationId="{628020D0-F4AB-696B-2072-01AC3E5EB93C}"/>
          </ac:spMkLst>
        </pc:spChg>
        <pc:spChg chg="mod">
          <ac:chgData name="Bergmann, Benedikt Ludwig" userId="8bc4900e-cc82-42f9-8ef6-7ba36799d966" providerId="ADAL" clId="{AE701BFD-C42A-4320-86A6-27D0E474195C}" dt="2022-06-23T10:23:16.608" v="1290"/>
          <ac:spMkLst>
            <pc:docMk/>
            <pc:sldMk cId="2937226465" sldId="332"/>
            <ac:spMk id="101" creationId="{06B32DDD-C104-71CF-377B-2968DB2CE0E7}"/>
          </ac:spMkLst>
        </pc:spChg>
        <pc:spChg chg="mod">
          <ac:chgData name="Bergmann, Benedikt Ludwig" userId="8bc4900e-cc82-42f9-8ef6-7ba36799d966" providerId="ADAL" clId="{AE701BFD-C42A-4320-86A6-27D0E474195C}" dt="2022-06-23T10:23:16.608" v="1290"/>
          <ac:spMkLst>
            <pc:docMk/>
            <pc:sldMk cId="2937226465" sldId="332"/>
            <ac:spMk id="102" creationId="{B8FEE427-A631-E01F-59F7-A7E630E62AE6}"/>
          </ac:spMkLst>
        </pc:spChg>
        <pc:spChg chg="mod">
          <ac:chgData name="Bergmann, Benedikt Ludwig" userId="8bc4900e-cc82-42f9-8ef6-7ba36799d966" providerId="ADAL" clId="{AE701BFD-C42A-4320-86A6-27D0E474195C}" dt="2022-06-23T10:23:16.608" v="1290"/>
          <ac:spMkLst>
            <pc:docMk/>
            <pc:sldMk cId="2937226465" sldId="332"/>
            <ac:spMk id="103" creationId="{5429105C-FD11-8071-D4B3-BFCCCECA48EF}"/>
          </ac:spMkLst>
        </pc:spChg>
        <pc:spChg chg="mod">
          <ac:chgData name="Bergmann, Benedikt Ludwig" userId="8bc4900e-cc82-42f9-8ef6-7ba36799d966" providerId="ADAL" clId="{AE701BFD-C42A-4320-86A6-27D0E474195C}" dt="2022-06-23T10:23:16.608" v="1290"/>
          <ac:spMkLst>
            <pc:docMk/>
            <pc:sldMk cId="2937226465" sldId="332"/>
            <ac:spMk id="104" creationId="{2767757F-71B2-199C-AFAC-20D316FB31D9}"/>
          </ac:spMkLst>
        </pc:spChg>
        <pc:spChg chg="mod">
          <ac:chgData name="Bergmann, Benedikt Ludwig" userId="8bc4900e-cc82-42f9-8ef6-7ba36799d966" providerId="ADAL" clId="{AE701BFD-C42A-4320-86A6-27D0E474195C}" dt="2022-06-23T10:23:16.608" v="1290"/>
          <ac:spMkLst>
            <pc:docMk/>
            <pc:sldMk cId="2937226465" sldId="332"/>
            <ac:spMk id="105" creationId="{9673D233-33FA-CB95-7D0D-743D68A50A1C}"/>
          </ac:spMkLst>
        </pc:spChg>
        <pc:spChg chg="mod">
          <ac:chgData name="Bergmann, Benedikt Ludwig" userId="8bc4900e-cc82-42f9-8ef6-7ba36799d966" providerId="ADAL" clId="{AE701BFD-C42A-4320-86A6-27D0E474195C}" dt="2022-06-23T10:23:16.608" v="1290"/>
          <ac:spMkLst>
            <pc:docMk/>
            <pc:sldMk cId="2937226465" sldId="332"/>
            <ac:spMk id="106" creationId="{D8729170-8275-4412-3AD4-A9DAFA9659DB}"/>
          </ac:spMkLst>
        </pc:spChg>
        <pc:spChg chg="mod">
          <ac:chgData name="Bergmann, Benedikt Ludwig" userId="8bc4900e-cc82-42f9-8ef6-7ba36799d966" providerId="ADAL" clId="{AE701BFD-C42A-4320-86A6-27D0E474195C}" dt="2022-06-23T10:23:16.608" v="1290"/>
          <ac:spMkLst>
            <pc:docMk/>
            <pc:sldMk cId="2937226465" sldId="332"/>
            <ac:spMk id="107" creationId="{81AC0D60-53BC-378E-0C37-368E513D67AA}"/>
          </ac:spMkLst>
        </pc:spChg>
        <pc:spChg chg="mod">
          <ac:chgData name="Bergmann, Benedikt Ludwig" userId="8bc4900e-cc82-42f9-8ef6-7ba36799d966" providerId="ADAL" clId="{AE701BFD-C42A-4320-86A6-27D0E474195C}" dt="2022-06-23T10:23:16.608" v="1290"/>
          <ac:spMkLst>
            <pc:docMk/>
            <pc:sldMk cId="2937226465" sldId="332"/>
            <ac:spMk id="108" creationId="{6A364000-53E9-B089-81CD-8BAFBCE50380}"/>
          </ac:spMkLst>
        </pc:spChg>
        <pc:spChg chg="mod">
          <ac:chgData name="Bergmann, Benedikt Ludwig" userId="8bc4900e-cc82-42f9-8ef6-7ba36799d966" providerId="ADAL" clId="{AE701BFD-C42A-4320-86A6-27D0E474195C}" dt="2022-06-23T10:23:16.608" v="1290"/>
          <ac:spMkLst>
            <pc:docMk/>
            <pc:sldMk cId="2937226465" sldId="332"/>
            <ac:spMk id="109" creationId="{04A0C6B8-80A4-C954-262D-1C61742CE9FB}"/>
          </ac:spMkLst>
        </pc:spChg>
        <pc:spChg chg="mod">
          <ac:chgData name="Bergmann, Benedikt Ludwig" userId="8bc4900e-cc82-42f9-8ef6-7ba36799d966" providerId="ADAL" clId="{AE701BFD-C42A-4320-86A6-27D0E474195C}" dt="2022-06-23T10:23:16.608" v="1290"/>
          <ac:spMkLst>
            <pc:docMk/>
            <pc:sldMk cId="2937226465" sldId="332"/>
            <ac:spMk id="110" creationId="{CEF8893F-8252-EAB7-F07B-AF59F02DB3D5}"/>
          </ac:spMkLst>
        </pc:spChg>
        <pc:spChg chg="mod">
          <ac:chgData name="Bergmann, Benedikt Ludwig" userId="8bc4900e-cc82-42f9-8ef6-7ba36799d966" providerId="ADAL" clId="{AE701BFD-C42A-4320-86A6-27D0E474195C}" dt="2022-06-23T10:23:16.608" v="1290"/>
          <ac:spMkLst>
            <pc:docMk/>
            <pc:sldMk cId="2937226465" sldId="332"/>
            <ac:spMk id="111" creationId="{F0AB31D3-4E73-1687-1E6D-95CD9998ED1E}"/>
          </ac:spMkLst>
        </pc:spChg>
        <pc:spChg chg="mod">
          <ac:chgData name="Bergmann, Benedikt Ludwig" userId="8bc4900e-cc82-42f9-8ef6-7ba36799d966" providerId="ADAL" clId="{AE701BFD-C42A-4320-86A6-27D0E474195C}" dt="2022-06-23T10:23:16.608" v="1290"/>
          <ac:spMkLst>
            <pc:docMk/>
            <pc:sldMk cId="2937226465" sldId="332"/>
            <ac:spMk id="112" creationId="{05FEAFCE-93B3-AF1E-A7DF-0D6E8F66A527}"/>
          </ac:spMkLst>
        </pc:spChg>
        <pc:spChg chg="mod">
          <ac:chgData name="Bergmann, Benedikt Ludwig" userId="8bc4900e-cc82-42f9-8ef6-7ba36799d966" providerId="ADAL" clId="{AE701BFD-C42A-4320-86A6-27D0E474195C}" dt="2022-06-23T10:23:16.608" v="1290"/>
          <ac:spMkLst>
            <pc:docMk/>
            <pc:sldMk cId="2937226465" sldId="332"/>
            <ac:spMk id="113" creationId="{FDC76259-033A-9D51-3145-98F8FDBA347E}"/>
          </ac:spMkLst>
        </pc:spChg>
        <pc:spChg chg="mod">
          <ac:chgData name="Bergmann, Benedikt Ludwig" userId="8bc4900e-cc82-42f9-8ef6-7ba36799d966" providerId="ADAL" clId="{AE701BFD-C42A-4320-86A6-27D0E474195C}" dt="2022-06-23T10:23:16.608" v="1290"/>
          <ac:spMkLst>
            <pc:docMk/>
            <pc:sldMk cId="2937226465" sldId="332"/>
            <ac:spMk id="114" creationId="{A88D29CE-346D-CB5A-B3A1-810451C86231}"/>
          </ac:spMkLst>
        </pc:spChg>
        <pc:spChg chg="mod">
          <ac:chgData name="Bergmann, Benedikt Ludwig" userId="8bc4900e-cc82-42f9-8ef6-7ba36799d966" providerId="ADAL" clId="{AE701BFD-C42A-4320-86A6-27D0E474195C}" dt="2022-06-23T10:23:16.608" v="1290"/>
          <ac:spMkLst>
            <pc:docMk/>
            <pc:sldMk cId="2937226465" sldId="332"/>
            <ac:spMk id="115" creationId="{03CDE796-C695-9774-B926-0280E8583CE9}"/>
          </ac:spMkLst>
        </pc:spChg>
        <pc:spChg chg="mod">
          <ac:chgData name="Bergmann, Benedikt Ludwig" userId="8bc4900e-cc82-42f9-8ef6-7ba36799d966" providerId="ADAL" clId="{AE701BFD-C42A-4320-86A6-27D0E474195C}" dt="2022-06-23T10:23:16.608" v="1290"/>
          <ac:spMkLst>
            <pc:docMk/>
            <pc:sldMk cId="2937226465" sldId="332"/>
            <ac:spMk id="116" creationId="{6D1C395F-D58A-E75B-112C-38AAD815AEE6}"/>
          </ac:spMkLst>
        </pc:spChg>
        <pc:spChg chg="mod">
          <ac:chgData name="Bergmann, Benedikt Ludwig" userId="8bc4900e-cc82-42f9-8ef6-7ba36799d966" providerId="ADAL" clId="{AE701BFD-C42A-4320-86A6-27D0E474195C}" dt="2022-06-23T10:23:16.608" v="1290"/>
          <ac:spMkLst>
            <pc:docMk/>
            <pc:sldMk cId="2937226465" sldId="332"/>
            <ac:spMk id="117" creationId="{AB6DEE8F-1528-ECD6-0FDA-C7058EC90736}"/>
          </ac:spMkLst>
        </pc:spChg>
        <pc:spChg chg="mod">
          <ac:chgData name="Bergmann, Benedikt Ludwig" userId="8bc4900e-cc82-42f9-8ef6-7ba36799d966" providerId="ADAL" clId="{AE701BFD-C42A-4320-86A6-27D0E474195C}" dt="2022-06-23T10:23:16.608" v="1290"/>
          <ac:spMkLst>
            <pc:docMk/>
            <pc:sldMk cId="2937226465" sldId="332"/>
            <ac:spMk id="118" creationId="{A9ECDCE5-7F45-3E83-4878-D5F6C4BEA727}"/>
          </ac:spMkLst>
        </pc:spChg>
        <pc:spChg chg="mod">
          <ac:chgData name="Bergmann, Benedikt Ludwig" userId="8bc4900e-cc82-42f9-8ef6-7ba36799d966" providerId="ADAL" clId="{AE701BFD-C42A-4320-86A6-27D0E474195C}" dt="2022-06-23T10:23:16.608" v="1290"/>
          <ac:spMkLst>
            <pc:docMk/>
            <pc:sldMk cId="2937226465" sldId="332"/>
            <ac:spMk id="119" creationId="{893D13C2-74FD-973F-ACAE-10B3EEDD24E4}"/>
          </ac:spMkLst>
        </pc:spChg>
        <pc:spChg chg="mod">
          <ac:chgData name="Bergmann, Benedikt Ludwig" userId="8bc4900e-cc82-42f9-8ef6-7ba36799d966" providerId="ADAL" clId="{AE701BFD-C42A-4320-86A6-27D0E474195C}" dt="2022-06-23T10:23:16.608" v="1290"/>
          <ac:spMkLst>
            <pc:docMk/>
            <pc:sldMk cId="2937226465" sldId="332"/>
            <ac:spMk id="120" creationId="{E97B4271-A733-3C93-E669-B3DFAF1FD2C9}"/>
          </ac:spMkLst>
        </pc:spChg>
        <pc:spChg chg="mod">
          <ac:chgData name="Bergmann, Benedikt Ludwig" userId="8bc4900e-cc82-42f9-8ef6-7ba36799d966" providerId="ADAL" clId="{AE701BFD-C42A-4320-86A6-27D0E474195C}" dt="2022-06-23T10:23:16.608" v="1290"/>
          <ac:spMkLst>
            <pc:docMk/>
            <pc:sldMk cId="2937226465" sldId="332"/>
            <ac:spMk id="121" creationId="{DE4CC389-57A6-9D7D-CDAA-09EDC42AB78D}"/>
          </ac:spMkLst>
        </pc:spChg>
        <pc:spChg chg="mod">
          <ac:chgData name="Bergmann, Benedikt Ludwig" userId="8bc4900e-cc82-42f9-8ef6-7ba36799d966" providerId="ADAL" clId="{AE701BFD-C42A-4320-86A6-27D0E474195C}" dt="2022-06-23T10:23:16.608" v="1290"/>
          <ac:spMkLst>
            <pc:docMk/>
            <pc:sldMk cId="2937226465" sldId="332"/>
            <ac:spMk id="122" creationId="{37CEF7D5-E78F-BA29-5715-17DB5319ECE6}"/>
          </ac:spMkLst>
        </pc:spChg>
        <pc:spChg chg="mod">
          <ac:chgData name="Bergmann, Benedikt Ludwig" userId="8bc4900e-cc82-42f9-8ef6-7ba36799d966" providerId="ADAL" clId="{AE701BFD-C42A-4320-86A6-27D0E474195C}" dt="2022-06-23T10:23:16.608" v="1290"/>
          <ac:spMkLst>
            <pc:docMk/>
            <pc:sldMk cId="2937226465" sldId="332"/>
            <ac:spMk id="123" creationId="{6F11584C-74F0-87D3-F16D-6649B293C888}"/>
          </ac:spMkLst>
        </pc:spChg>
        <pc:spChg chg="mod">
          <ac:chgData name="Bergmann, Benedikt Ludwig" userId="8bc4900e-cc82-42f9-8ef6-7ba36799d966" providerId="ADAL" clId="{AE701BFD-C42A-4320-86A6-27D0E474195C}" dt="2022-06-23T10:23:16.608" v="1290"/>
          <ac:spMkLst>
            <pc:docMk/>
            <pc:sldMk cId="2937226465" sldId="332"/>
            <ac:spMk id="124" creationId="{9EA7B9EC-157D-8766-D9D5-7D62AEA53DBE}"/>
          </ac:spMkLst>
        </pc:spChg>
        <pc:spChg chg="mod">
          <ac:chgData name="Bergmann, Benedikt Ludwig" userId="8bc4900e-cc82-42f9-8ef6-7ba36799d966" providerId="ADAL" clId="{AE701BFD-C42A-4320-86A6-27D0E474195C}" dt="2022-06-23T10:23:16.608" v="1290"/>
          <ac:spMkLst>
            <pc:docMk/>
            <pc:sldMk cId="2937226465" sldId="332"/>
            <ac:spMk id="125" creationId="{4857F1A5-9FFE-BA09-1CBE-84C3C3A313F8}"/>
          </ac:spMkLst>
        </pc:spChg>
        <pc:spChg chg="mod">
          <ac:chgData name="Bergmann, Benedikt Ludwig" userId="8bc4900e-cc82-42f9-8ef6-7ba36799d966" providerId="ADAL" clId="{AE701BFD-C42A-4320-86A6-27D0E474195C}" dt="2022-06-23T10:23:16.608" v="1290"/>
          <ac:spMkLst>
            <pc:docMk/>
            <pc:sldMk cId="2937226465" sldId="332"/>
            <ac:spMk id="126" creationId="{6A29DCB8-FCA5-CF92-47AE-DBB538EE12E3}"/>
          </ac:spMkLst>
        </pc:spChg>
        <pc:spChg chg="mod">
          <ac:chgData name="Bergmann, Benedikt Ludwig" userId="8bc4900e-cc82-42f9-8ef6-7ba36799d966" providerId="ADAL" clId="{AE701BFD-C42A-4320-86A6-27D0E474195C}" dt="2022-06-23T10:23:16.608" v="1290"/>
          <ac:spMkLst>
            <pc:docMk/>
            <pc:sldMk cId="2937226465" sldId="332"/>
            <ac:spMk id="127" creationId="{5DCE7F89-B2EB-37BD-028E-A5D6F791F8B6}"/>
          </ac:spMkLst>
        </pc:spChg>
        <pc:spChg chg="mod">
          <ac:chgData name="Bergmann, Benedikt Ludwig" userId="8bc4900e-cc82-42f9-8ef6-7ba36799d966" providerId="ADAL" clId="{AE701BFD-C42A-4320-86A6-27D0E474195C}" dt="2022-06-23T10:23:16.608" v="1290"/>
          <ac:spMkLst>
            <pc:docMk/>
            <pc:sldMk cId="2937226465" sldId="332"/>
            <ac:spMk id="128" creationId="{4762EEC3-5714-8331-17AD-BF26E154DB68}"/>
          </ac:spMkLst>
        </pc:spChg>
        <pc:spChg chg="mod">
          <ac:chgData name="Bergmann, Benedikt Ludwig" userId="8bc4900e-cc82-42f9-8ef6-7ba36799d966" providerId="ADAL" clId="{AE701BFD-C42A-4320-86A6-27D0E474195C}" dt="2022-06-23T10:23:16.608" v="1290"/>
          <ac:spMkLst>
            <pc:docMk/>
            <pc:sldMk cId="2937226465" sldId="332"/>
            <ac:spMk id="129" creationId="{8CAD8DB9-BE5D-5F8F-6FE1-AF8E038D9B6E}"/>
          </ac:spMkLst>
        </pc:spChg>
        <pc:spChg chg="mod">
          <ac:chgData name="Bergmann, Benedikt Ludwig" userId="8bc4900e-cc82-42f9-8ef6-7ba36799d966" providerId="ADAL" clId="{AE701BFD-C42A-4320-86A6-27D0E474195C}" dt="2022-06-23T10:23:16.608" v="1290"/>
          <ac:spMkLst>
            <pc:docMk/>
            <pc:sldMk cId="2937226465" sldId="332"/>
            <ac:spMk id="130" creationId="{4D742FA2-A83C-3ECF-6A36-71BD0FCA29FA}"/>
          </ac:spMkLst>
        </pc:spChg>
        <pc:spChg chg="mod">
          <ac:chgData name="Bergmann, Benedikt Ludwig" userId="8bc4900e-cc82-42f9-8ef6-7ba36799d966" providerId="ADAL" clId="{AE701BFD-C42A-4320-86A6-27D0E474195C}" dt="2022-06-23T10:23:16.608" v="1290"/>
          <ac:spMkLst>
            <pc:docMk/>
            <pc:sldMk cId="2937226465" sldId="332"/>
            <ac:spMk id="131" creationId="{C2D2BA48-D106-471B-233A-37920DA74BB6}"/>
          </ac:spMkLst>
        </pc:spChg>
        <pc:spChg chg="mod">
          <ac:chgData name="Bergmann, Benedikt Ludwig" userId="8bc4900e-cc82-42f9-8ef6-7ba36799d966" providerId="ADAL" clId="{AE701BFD-C42A-4320-86A6-27D0E474195C}" dt="2022-06-23T10:23:16.608" v="1290"/>
          <ac:spMkLst>
            <pc:docMk/>
            <pc:sldMk cId="2937226465" sldId="332"/>
            <ac:spMk id="132" creationId="{F4F0B940-1910-0DF1-A1A6-BC1551BCE591}"/>
          </ac:spMkLst>
        </pc:spChg>
        <pc:spChg chg="mod">
          <ac:chgData name="Bergmann, Benedikt Ludwig" userId="8bc4900e-cc82-42f9-8ef6-7ba36799d966" providerId="ADAL" clId="{AE701BFD-C42A-4320-86A6-27D0E474195C}" dt="2022-06-23T10:23:16.608" v="1290"/>
          <ac:spMkLst>
            <pc:docMk/>
            <pc:sldMk cId="2937226465" sldId="332"/>
            <ac:spMk id="133" creationId="{7AB616A0-32C6-2132-7D17-D1779849632D}"/>
          </ac:spMkLst>
        </pc:spChg>
        <pc:spChg chg="mod">
          <ac:chgData name="Bergmann, Benedikt Ludwig" userId="8bc4900e-cc82-42f9-8ef6-7ba36799d966" providerId="ADAL" clId="{AE701BFD-C42A-4320-86A6-27D0E474195C}" dt="2022-06-23T10:23:16.608" v="1290"/>
          <ac:spMkLst>
            <pc:docMk/>
            <pc:sldMk cId="2937226465" sldId="332"/>
            <ac:spMk id="134" creationId="{4E91D588-1FC1-A0C5-B480-E9330EBB3C56}"/>
          </ac:spMkLst>
        </pc:spChg>
        <pc:spChg chg="mod">
          <ac:chgData name="Bergmann, Benedikt Ludwig" userId="8bc4900e-cc82-42f9-8ef6-7ba36799d966" providerId="ADAL" clId="{AE701BFD-C42A-4320-86A6-27D0E474195C}" dt="2022-06-23T10:23:16.608" v="1290"/>
          <ac:spMkLst>
            <pc:docMk/>
            <pc:sldMk cId="2937226465" sldId="332"/>
            <ac:spMk id="135" creationId="{EFE2709B-FAC8-F6B9-995E-A48427DA6E82}"/>
          </ac:spMkLst>
        </pc:spChg>
        <pc:spChg chg="mod">
          <ac:chgData name="Bergmann, Benedikt Ludwig" userId="8bc4900e-cc82-42f9-8ef6-7ba36799d966" providerId="ADAL" clId="{AE701BFD-C42A-4320-86A6-27D0E474195C}" dt="2022-06-23T10:23:16.608" v="1290"/>
          <ac:spMkLst>
            <pc:docMk/>
            <pc:sldMk cId="2937226465" sldId="332"/>
            <ac:spMk id="136" creationId="{F41AE587-0649-9E64-DED9-8559D64F2203}"/>
          </ac:spMkLst>
        </pc:spChg>
        <pc:spChg chg="mod">
          <ac:chgData name="Bergmann, Benedikt Ludwig" userId="8bc4900e-cc82-42f9-8ef6-7ba36799d966" providerId="ADAL" clId="{AE701BFD-C42A-4320-86A6-27D0E474195C}" dt="2022-06-23T10:23:16.608" v="1290"/>
          <ac:spMkLst>
            <pc:docMk/>
            <pc:sldMk cId="2937226465" sldId="332"/>
            <ac:spMk id="137" creationId="{95D7BFED-26F8-EB35-8A0A-6D03D6ECE746}"/>
          </ac:spMkLst>
        </pc:spChg>
        <pc:spChg chg="mod">
          <ac:chgData name="Bergmann, Benedikt Ludwig" userId="8bc4900e-cc82-42f9-8ef6-7ba36799d966" providerId="ADAL" clId="{AE701BFD-C42A-4320-86A6-27D0E474195C}" dt="2022-06-23T10:23:16.608" v="1290"/>
          <ac:spMkLst>
            <pc:docMk/>
            <pc:sldMk cId="2937226465" sldId="332"/>
            <ac:spMk id="138" creationId="{BF27AE7C-5548-045D-920C-A8E6E16F15B7}"/>
          </ac:spMkLst>
        </pc:spChg>
        <pc:spChg chg="mod">
          <ac:chgData name="Bergmann, Benedikt Ludwig" userId="8bc4900e-cc82-42f9-8ef6-7ba36799d966" providerId="ADAL" clId="{AE701BFD-C42A-4320-86A6-27D0E474195C}" dt="2022-06-23T10:23:16.608" v="1290"/>
          <ac:spMkLst>
            <pc:docMk/>
            <pc:sldMk cId="2937226465" sldId="332"/>
            <ac:spMk id="139" creationId="{B9D7B4D4-3AE6-DD66-A4BA-B001E8779019}"/>
          </ac:spMkLst>
        </pc:spChg>
        <pc:spChg chg="mod">
          <ac:chgData name="Bergmann, Benedikt Ludwig" userId="8bc4900e-cc82-42f9-8ef6-7ba36799d966" providerId="ADAL" clId="{AE701BFD-C42A-4320-86A6-27D0E474195C}" dt="2022-06-23T10:23:16.608" v="1290"/>
          <ac:spMkLst>
            <pc:docMk/>
            <pc:sldMk cId="2937226465" sldId="332"/>
            <ac:spMk id="140" creationId="{7837390B-5E9D-18CB-E3BA-EB14B5E17AD2}"/>
          </ac:spMkLst>
        </pc:spChg>
        <pc:spChg chg="mod">
          <ac:chgData name="Bergmann, Benedikt Ludwig" userId="8bc4900e-cc82-42f9-8ef6-7ba36799d966" providerId="ADAL" clId="{AE701BFD-C42A-4320-86A6-27D0E474195C}" dt="2022-06-23T10:23:16.608" v="1290"/>
          <ac:spMkLst>
            <pc:docMk/>
            <pc:sldMk cId="2937226465" sldId="332"/>
            <ac:spMk id="141" creationId="{18F8CFE8-626A-1AC2-B09B-F960E73AC9C4}"/>
          </ac:spMkLst>
        </pc:spChg>
        <pc:spChg chg="mod">
          <ac:chgData name="Bergmann, Benedikt Ludwig" userId="8bc4900e-cc82-42f9-8ef6-7ba36799d966" providerId="ADAL" clId="{AE701BFD-C42A-4320-86A6-27D0E474195C}" dt="2022-06-23T10:23:16.608" v="1290"/>
          <ac:spMkLst>
            <pc:docMk/>
            <pc:sldMk cId="2937226465" sldId="332"/>
            <ac:spMk id="142" creationId="{B2F491D5-FB84-10E0-D309-4E899B3D466A}"/>
          </ac:spMkLst>
        </pc:spChg>
        <pc:spChg chg="mod">
          <ac:chgData name="Bergmann, Benedikt Ludwig" userId="8bc4900e-cc82-42f9-8ef6-7ba36799d966" providerId="ADAL" clId="{AE701BFD-C42A-4320-86A6-27D0E474195C}" dt="2022-06-23T10:23:16.608" v="1290"/>
          <ac:spMkLst>
            <pc:docMk/>
            <pc:sldMk cId="2937226465" sldId="332"/>
            <ac:spMk id="143" creationId="{DFFFB5CD-BB22-4EC8-73A2-B30F6F0217EC}"/>
          </ac:spMkLst>
        </pc:spChg>
        <pc:spChg chg="mod">
          <ac:chgData name="Bergmann, Benedikt Ludwig" userId="8bc4900e-cc82-42f9-8ef6-7ba36799d966" providerId="ADAL" clId="{AE701BFD-C42A-4320-86A6-27D0E474195C}" dt="2022-06-23T10:23:16.608" v="1290"/>
          <ac:spMkLst>
            <pc:docMk/>
            <pc:sldMk cId="2937226465" sldId="332"/>
            <ac:spMk id="144" creationId="{CF47C40B-A057-68CB-61E3-A7D65E0DA339}"/>
          </ac:spMkLst>
        </pc:spChg>
        <pc:spChg chg="mod">
          <ac:chgData name="Bergmann, Benedikt Ludwig" userId="8bc4900e-cc82-42f9-8ef6-7ba36799d966" providerId="ADAL" clId="{AE701BFD-C42A-4320-86A6-27D0E474195C}" dt="2022-06-23T10:23:16.608" v="1290"/>
          <ac:spMkLst>
            <pc:docMk/>
            <pc:sldMk cId="2937226465" sldId="332"/>
            <ac:spMk id="145" creationId="{5E0376BC-4692-F3EE-DC14-79D0DA97EB0E}"/>
          </ac:spMkLst>
        </pc:spChg>
        <pc:spChg chg="mod">
          <ac:chgData name="Bergmann, Benedikt Ludwig" userId="8bc4900e-cc82-42f9-8ef6-7ba36799d966" providerId="ADAL" clId="{AE701BFD-C42A-4320-86A6-27D0E474195C}" dt="2022-06-23T10:23:16.608" v="1290"/>
          <ac:spMkLst>
            <pc:docMk/>
            <pc:sldMk cId="2937226465" sldId="332"/>
            <ac:spMk id="146" creationId="{453E8A12-A671-47CD-BC9A-E52002D90567}"/>
          </ac:spMkLst>
        </pc:spChg>
        <pc:spChg chg="mod">
          <ac:chgData name="Bergmann, Benedikt Ludwig" userId="8bc4900e-cc82-42f9-8ef6-7ba36799d966" providerId="ADAL" clId="{AE701BFD-C42A-4320-86A6-27D0E474195C}" dt="2022-06-23T10:23:16.608" v="1290"/>
          <ac:spMkLst>
            <pc:docMk/>
            <pc:sldMk cId="2937226465" sldId="332"/>
            <ac:spMk id="147" creationId="{BAE83DB9-96AB-24DE-C5AC-989DDE7A4B40}"/>
          </ac:spMkLst>
        </pc:spChg>
        <pc:spChg chg="mod">
          <ac:chgData name="Bergmann, Benedikt Ludwig" userId="8bc4900e-cc82-42f9-8ef6-7ba36799d966" providerId="ADAL" clId="{AE701BFD-C42A-4320-86A6-27D0E474195C}" dt="2022-06-23T10:23:16.608" v="1290"/>
          <ac:spMkLst>
            <pc:docMk/>
            <pc:sldMk cId="2937226465" sldId="332"/>
            <ac:spMk id="148" creationId="{F3E2741A-73D7-AF44-D972-CEDF3B4801E4}"/>
          </ac:spMkLst>
        </pc:spChg>
        <pc:spChg chg="mod">
          <ac:chgData name="Bergmann, Benedikt Ludwig" userId="8bc4900e-cc82-42f9-8ef6-7ba36799d966" providerId="ADAL" clId="{AE701BFD-C42A-4320-86A6-27D0E474195C}" dt="2022-06-23T10:23:16.608" v="1290"/>
          <ac:spMkLst>
            <pc:docMk/>
            <pc:sldMk cId="2937226465" sldId="332"/>
            <ac:spMk id="149" creationId="{60063BDA-84FA-819F-5187-7EB356A641F4}"/>
          </ac:spMkLst>
        </pc:spChg>
        <pc:spChg chg="mod">
          <ac:chgData name="Bergmann, Benedikt Ludwig" userId="8bc4900e-cc82-42f9-8ef6-7ba36799d966" providerId="ADAL" clId="{AE701BFD-C42A-4320-86A6-27D0E474195C}" dt="2022-06-23T10:23:16.608" v="1290"/>
          <ac:spMkLst>
            <pc:docMk/>
            <pc:sldMk cId="2937226465" sldId="332"/>
            <ac:spMk id="150" creationId="{BA771A46-70D0-DB13-D445-DE588B5A858B}"/>
          </ac:spMkLst>
        </pc:spChg>
        <pc:spChg chg="mod">
          <ac:chgData name="Bergmann, Benedikt Ludwig" userId="8bc4900e-cc82-42f9-8ef6-7ba36799d966" providerId="ADAL" clId="{AE701BFD-C42A-4320-86A6-27D0E474195C}" dt="2022-06-23T10:23:16.608" v="1290"/>
          <ac:spMkLst>
            <pc:docMk/>
            <pc:sldMk cId="2937226465" sldId="332"/>
            <ac:spMk id="151" creationId="{ACA49BC4-C9A1-670D-310D-557FEC695CF5}"/>
          </ac:spMkLst>
        </pc:spChg>
        <pc:spChg chg="mod">
          <ac:chgData name="Bergmann, Benedikt Ludwig" userId="8bc4900e-cc82-42f9-8ef6-7ba36799d966" providerId="ADAL" clId="{AE701BFD-C42A-4320-86A6-27D0E474195C}" dt="2022-06-23T10:23:16.608" v="1290"/>
          <ac:spMkLst>
            <pc:docMk/>
            <pc:sldMk cId="2937226465" sldId="332"/>
            <ac:spMk id="152" creationId="{07865914-0995-792C-09CE-0F73696C488F}"/>
          </ac:spMkLst>
        </pc:spChg>
        <pc:spChg chg="mod">
          <ac:chgData name="Bergmann, Benedikt Ludwig" userId="8bc4900e-cc82-42f9-8ef6-7ba36799d966" providerId="ADAL" clId="{AE701BFD-C42A-4320-86A6-27D0E474195C}" dt="2022-06-23T10:23:16.608" v="1290"/>
          <ac:spMkLst>
            <pc:docMk/>
            <pc:sldMk cId="2937226465" sldId="332"/>
            <ac:spMk id="153" creationId="{C820BF9C-D1D4-873B-215B-63188D1CE037}"/>
          </ac:spMkLst>
        </pc:spChg>
        <pc:spChg chg="mod">
          <ac:chgData name="Bergmann, Benedikt Ludwig" userId="8bc4900e-cc82-42f9-8ef6-7ba36799d966" providerId="ADAL" clId="{AE701BFD-C42A-4320-86A6-27D0E474195C}" dt="2022-06-23T10:23:16.608" v="1290"/>
          <ac:spMkLst>
            <pc:docMk/>
            <pc:sldMk cId="2937226465" sldId="332"/>
            <ac:spMk id="154" creationId="{185507C1-950E-40DE-80AA-136E1C1881A0}"/>
          </ac:spMkLst>
        </pc:spChg>
        <pc:spChg chg="mod">
          <ac:chgData name="Bergmann, Benedikt Ludwig" userId="8bc4900e-cc82-42f9-8ef6-7ba36799d966" providerId="ADAL" clId="{AE701BFD-C42A-4320-86A6-27D0E474195C}" dt="2022-06-23T10:23:16.608" v="1290"/>
          <ac:spMkLst>
            <pc:docMk/>
            <pc:sldMk cId="2937226465" sldId="332"/>
            <ac:spMk id="155" creationId="{1C4F7C03-2BE7-8E82-B094-D203E48A59A3}"/>
          </ac:spMkLst>
        </pc:spChg>
        <pc:spChg chg="mod">
          <ac:chgData name="Bergmann, Benedikt Ludwig" userId="8bc4900e-cc82-42f9-8ef6-7ba36799d966" providerId="ADAL" clId="{AE701BFD-C42A-4320-86A6-27D0E474195C}" dt="2022-06-23T10:23:16.608" v="1290"/>
          <ac:spMkLst>
            <pc:docMk/>
            <pc:sldMk cId="2937226465" sldId="332"/>
            <ac:spMk id="156" creationId="{6F0D0F45-FC6B-ADDA-2D2B-7209A8F40331}"/>
          </ac:spMkLst>
        </pc:spChg>
        <pc:spChg chg="mod">
          <ac:chgData name="Bergmann, Benedikt Ludwig" userId="8bc4900e-cc82-42f9-8ef6-7ba36799d966" providerId="ADAL" clId="{AE701BFD-C42A-4320-86A6-27D0E474195C}" dt="2022-06-23T10:23:16.608" v="1290"/>
          <ac:spMkLst>
            <pc:docMk/>
            <pc:sldMk cId="2937226465" sldId="332"/>
            <ac:spMk id="157" creationId="{74C37417-AABD-A571-C19E-98587DE809D5}"/>
          </ac:spMkLst>
        </pc:spChg>
        <pc:spChg chg="mod">
          <ac:chgData name="Bergmann, Benedikt Ludwig" userId="8bc4900e-cc82-42f9-8ef6-7ba36799d966" providerId="ADAL" clId="{AE701BFD-C42A-4320-86A6-27D0E474195C}" dt="2022-06-23T10:23:16.608" v="1290"/>
          <ac:spMkLst>
            <pc:docMk/>
            <pc:sldMk cId="2937226465" sldId="332"/>
            <ac:spMk id="158" creationId="{AED17138-C2E5-6321-1155-812DB43CE897}"/>
          </ac:spMkLst>
        </pc:spChg>
        <pc:spChg chg="mod">
          <ac:chgData name="Bergmann, Benedikt Ludwig" userId="8bc4900e-cc82-42f9-8ef6-7ba36799d966" providerId="ADAL" clId="{AE701BFD-C42A-4320-86A6-27D0E474195C}" dt="2022-06-23T10:23:16.608" v="1290"/>
          <ac:spMkLst>
            <pc:docMk/>
            <pc:sldMk cId="2937226465" sldId="332"/>
            <ac:spMk id="159" creationId="{4D20BAB6-B43C-52FE-79A0-B261A19369BB}"/>
          </ac:spMkLst>
        </pc:spChg>
        <pc:spChg chg="mod">
          <ac:chgData name="Bergmann, Benedikt Ludwig" userId="8bc4900e-cc82-42f9-8ef6-7ba36799d966" providerId="ADAL" clId="{AE701BFD-C42A-4320-86A6-27D0E474195C}" dt="2022-06-23T10:23:16.608" v="1290"/>
          <ac:spMkLst>
            <pc:docMk/>
            <pc:sldMk cId="2937226465" sldId="332"/>
            <ac:spMk id="160" creationId="{75CEA972-A7C8-BB23-1BD2-ADFC0D7D4343}"/>
          </ac:spMkLst>
        </pc:spChg>
        <pc:spChg chg="mod">
          <ac:chgData name="Bergmann, Benedikt Ludwig" userId="8bc4900e-cc82-42f9-8ef6-7ba36799d966" providerId="ADAL" clId="{AE701BFD-C42A-4320-86A6-27D0E474195C}" dt="2022-06-23T10:23:16.608" v="1290"/>
          <ac:spMkLst>
            <pc:docMk/>
            <pc:sldMk cId="2937226465" sldId="332"/>
            <ac:spMk id="161" creationId="{A246FF09-F891-4FB1-4B64-8E09A514D8EF}"/>
          </ac:spMkLst>
        </pc:spChg>
        <pc:spChg chg="mod">
          <ac:chgData name="Bergmann, Benedikt Ludwig" userId="8bc4900e-cc82-42f9-8ef6-7ba36799d966" providerId="ADAL" clId="{AE701BFD-C42A-4320-86A6-27D0E474195C}" dt="2022-06-23T10:23:16.608" v="1290"/>
          <ac:spMkLst>
            <pc:docMk/>
            <pc:sldMk cId="2937226465" sldId="332"/>
            <ac:spMk id="162" creationId="{2F507DB0-C06C-866F-72B4-21A3A07BC09B}"/>
          </ac:spMkLst>
        </pc:spChg>
        <pc:spChg chg="mod">
          <ac:chgData name="Bergmann, Benedikt Ludwig" userId="8bc4900e-cc82-42f9-8ef6-7ba36799d966" providerId="ADAL" clId="{AE701BFD-C42A-4320-86A6-27D0E474195C}" dt="2022-06-23T10:23:16.608" v="1290"/>
          <ac:spMkLst>
            <pc:docMk/>
            <pc:sldMk cId="2937226465" sldId="332"/>
            <ac:spMk id="163" creationId="{69C4C3AC-1C81-4FA3-0412-2F7002A09E5A}"/>
          </ac:spMkLst>
        </pc:spChg>
        <pc:spChg chg="mod">
          <ac:chgData name="Bergmann, Benedikt Ludwig" userId="8bc4900e-cc82-42f9-8ef6-7ba36799d966" providerId="ADAL" clId="{AE701BFD-C42A-4320-86A6-27D0E474195C}" dt="2022-06-23T10:23:16.608" v="1290"/>
          <ac:spMkLst>
            <pc:docMk/>
            <pc:sldMk cId="2937226465" sldId="332"/>
            <ac:spMk id="164" creationId="{10C25E84-67BE-0713-740A-322C47DB7FCA}"/>
          </ac:spMkLst>
        </pc:spChg>
        <pc:spChg chg="mod">
          <ac:chgData name="Bergmann, Benedikt Ludwig" userId="8bc4900e-cc82-42f9-8ef6-7ba36799d966" providerId="ADAL" clId="{AE701BFD-C42A-4320-86A6-27D0E474195C}" dt="2022-06-23T10:23:16.608" v="1290"/>
          <ac:spMkLst>
            <pc:docMk/>
            <pc:sldMk cId="2937226465" sldId="332"/>
            <ac:spMk id="165" creationId="{79ECD18F-1322-A8A6-47A8-B005ED6BC323}"/>
          </ac:spMkLst>
        </pc:spChg>
        <pc:spChg chg="add mod">
          <ac:chgData name="Bergmann, Benedikt Ludwig" userId="8bc4900e-cc82-42f9-8ef6-7ba36799d966" providerId="ADAL" clId="{AE701BFD-C42A-4320-86A6-27D0E474195C}" dt="2022-06-23T10:26:26.569" v="1377" actId="1076"/>
          <ac:spMkLst>
            <pc:docMk/>
            <pc:sldMk cId="2937226465" sldId="332"/>
            <ac:spMk id="169" creationId="{A42ACCFF-E908-CA8E-0706-A1A237DCD075}"/>
          </ac:spMkLst>
        </pc:spChg>
        <pc:grpChg chg="add mod">
          <ac:chgData name="Bergmann, Benedikt Ludwig" userId="8bc4900e-cc82-42f9-8ef6-7ba36799d966" providerId="ADAL" clId="{AE701BFD-C42A-4320-86A6-27D0E474195C}" dt="2022-06-23T10:26:19.671" v="1376" actId="164"/>
          <ac:grpSpMkLst>
            <pc:docMk/>
            <pc:sldMk cId="2937226465" sldId="332"/>
            <ac:grpSpMk id="7" creationId="{0CFA69B2-B475-9E16-4D54-9A310CFD713F}"/>
          </ac:grpSpMkLst>
        </pc:grpChg>
        <pc:grpChg chg="mod">
          <ac:chgData name="Bergmann, Benedikt Ludwig" userId="8bc4900e-cc82-42f9-8ef6-7ba36799d966" providerId="ADAL" clId="{AE701BFD-C42A-4320-86A6-27D0E474195C}" dt="2022-06-23T10:23:16.608" v="1290"/>
          <ac:grpSpMkLst>
            <pc:docMk/>
            <pc:sldMk cId="2937226465" sldId="332"/>
            <ac:grpSpMk id="8" creationId="{D49CF8CB-EA57-94EB-70AA-C05578C94C57}"/>
          </ac:grpSpMkLst>
        </pc:grpChg>
        <pc:grpChg chg="mod">
          <ac:chgData name="Bergmann, Benedikt Ludwig" userId="8bc4900e-cc82-42f9-8ef6-7ba36799d966" providerId="ADAL" clId="{AE701BFD-C42A-4320-86A6-27D0E474195C}" dt="2022-06-23T10:23:16.608" v="1290"/>
          <ac:grpSpMkLst>
            <pc:docMk/>
            <pc:sldMk cId="2937226465" sldId="332"/>
            <ac:grpSpMk id="9" creationId="{03DFF49C-EDAE-BE0F-9B9A-B919A0CDA85E}"/>
          </ac:grpSpMkLst>
        </pc:grpChg>
        <pc:grpChg chg="mod">
          <ac:chgData name="Bergmann, Benedikt Ludwig" userId="8bc4900e-cc82-42f9-8ef6-7ba36799d966" providerId="ADAL" clId="{AE701BFD-C42A-4320-86A6-27D0E474195C}" dt="2022-06-23T10:23:16.608" v="1290"/>
          <ac:grpSpMkLst>
            <pc:docMk/>
            <pc:sldMk cId="2937226465" sldId="332"/>
            <ac:grpSpMk id="10" creationId="{44887B88-9525-2EFA-D50E-E68482624BF5}"/>
          </ac:grpSpMkLst>
        </pc:grpChg>
        <pc:grpChg chg="mod">
          <ac:chgData name="Bergmann, Benedikt Ludwig" userId="8bc4900e-cc82-42f9-8ef6-7ba36799d966" providerId="ADAL" clId="{AE701BFD-C42A-4320-86A6-27D0E474195C}" dt="2022-06-23T10:23:16.608" v="1290"/>
          <ac:grpSpMkLst>
            <pc:docMk/>
            <pc:sldMk cId="2937226465" sldId="332"/>
            <ac:grpSpMk id="11" creationId="{E5BFDD7E-32C0-B9E7-5A0D-58DA34EE272F}"/>
          </ac:grpSpMkLst>
        </pc:grpChg>
        <pc:grpChg chg="mod">
          <ac:chgData name="Bergmann, Benedikt Ludwig" userId="8bc4900e-cc82-42f9-8ef6-7ba36799d966" providerId="ADAL" clId="{AE701BFD-C42A-4320-86A6-27D0E474195C}" dt="2022-06-23T10:23:16.608" v="1290"/>
          <ac:grpSpMkLst>
            <pc:docMk/>
            <pc:sldMk cId="2937226465" sldId="332"/>
            <ac:grpSpMk id="16" creationId="{C3757ADF-3AE2-F61C-F234-1D16D91C77FC}"/>
          </ac:grpSpMkLst>
        </pc:grpChg>
        <pc:grpChg chg="mod">
          <ac:chgData name="Bergmann, Benedikt Ludwig" userId="8bc4900e-cc82-42f9-8ef6-7ba36799d966" providerId="ADAL" clId="{AE701BFD-C42A-4320-86A6-27D0E474195C}" dt="2022-06-23T10:23:16.608" v="1290"/>
          <ac:grpSpMkLst>
            <pc:docMk/>
            <pc:sldMk cId="2937226465" sldId="332"/>
            <ac:grpSpMk id="17" creationId="{DA31CC49-E4BE-1D0F-0CF7-34E19FAD59C2}"/>
          </ac:grpSpMkLst>
        </pc:grpChg>
        <pc:grpChg chg="add mod">
          <ac:chgData name="Bergmann, Benedikt Ludwig" userId="8bc4900e-cc82-42f9-8ef6-7ba36799d966" providerId="ADAL" clId="{AE701BFD-C42A-4320-86A6-27D0E474195C}" dt="2022-06-23T10:26:19.671" v="1376" actId="164"/>
          <ac:grpSpMkLst>
            <pc:docMk/>
            <pc:sldMk cId="2937226465" sldId="332"/>
            <ac:grpSpMk id="170" creationId="{52F267B8-A878-F217-0530-B986AE4A7E1A}"/>
          </ac:grpSpMkLst>
        </pc:grpChg>
        <pc:cxnChg chg="add mod">
          <ac:chgData name="Bergmann, Benedikt Ludwig" userId="8bc4900e-cc82-42f9-8ef6-7ba36799d966" providerId="ADAL" clId="{AE701BFD-C42A-4320-86A6-27D0E474195C}" dt="2022-06-23T10:26:19.671" v="1376" actId="164"/>
          <ac:cxnSpMkLst>
            <pc:docMk/>
            <pc:sldMk cId="2937226465" sldId="332"/>
            <ac:cxnSpMk id="167" creationId="{F8E9F4CF-1F96-B5F6-804E-D62A0828429D}"/>
          </ac:cxnSpMkLst>
        </pc:cxnChg>
        <pc:cxnChg chg="add del mod">
          <ac:chgData name="Bergmann, Benedikt Ludwig" userId="8bc4900e-cc82-42f9-8ef6-7ba36799d966" providerId="ADAL" clId="{AE701BFD-C42A-4320-86A6-27D0E474195C}" dt="2022-06-23T10:27:20.770" v="1380" actId="478"/>
          <ac:cxnSpMkLst>
            <pc:docMk/>
            <pc:sldMk cId="2937226465" sldId="332"/>
            <ac:cxnSpMk id="172" creationId="{488ED818-BDF5-93D9-4287-1FF9DC8BA600}"/>
          </ac:cxnSpMkLst>
        </pc:cxnChg>
      </pc:sldChg>
      <pc:sldChg chg="modSp mod ord">
        <pc:chgData name="Bergmann, Benedikt Ludwig" userId="8bc4900e-cc82-42f9-8ef6-7ba36799d966" providerId="ADAL" clId="{AE701BFD-C42A-4320-86A6-27D0E474195C}" dt="2022-06-23T08:53:41.802" v="614" actId="20577"/>
        <pc:sldMkLst>
          <pc:docMk/>
          <pc:sldMk cId="1556449634" sldId="339"/>
        </pc:sldMkLst>
        <pc:spChg chg="mod">
          <ac:chgData name="Bergmann, Benedikt Ludwig" userId="8bc4900e-cc82-42f9-8ef6-7ba36799d966" providerId="ADAL" clId="{AE701BFD-C42A-4320-86A6-27D0E474195C}" dt="2022-06-23T08:53:41.802" v="614" actId="20577"/>
          <ac:spMkLst>
            <pc:docMk/>
            <pc:sldMk cId="1556449634" sldId="339"/>
            <ac:spMk id="3" creationId="{00000000-0000-0000-0000-000000000000}"/>
          </ac:spMkLst>
        </pc:spChg>
      </pc:sldChg>
      <pc:sldChg chg="delCm">
        <pc:chgData name="Bergmann, Benedikt Ludwig" userId="8bc4900e-cc82-42f9-8ef6-7ba36799d966" providerId="ADAL" clId="{AE701BFD-C42A-4320-86A6-27D0E474195C}" dt="2022-06-23T08:08:44.252" v="5"/>
        <pc:sldMkLst>
          <pc:docMk/>
          <pc:sldMk cId="3687333824" sldId="342"/>
        </pc:sldMkLst>
      </pc:sldChg>
      <pc:sldChg chg="modSp del mod">
        <pc:chgData name="Bergmann, Benedikt Ludwig" userId="8bc4900e-cc82-42f9-8ef6-7ba36799d966" providerId="ADAL" clId="{AE701BFD-C42A-4320-86A6-27D0E474195C}" dt="2022-06-24T16:52:33.566" v="2350" actId="47"/>
        <pc:sldMkLst>
          <pc:docMk/>
          <pc:sldMk cId="2386997044" sldId="343"/>
        </pc:sldMkLst>
        <pc:spChg chg="mod">
          <ac:chgData name="Bergmann, Benedikt Ludwig" userId="8bc4900e-cc82-42f9-8ef6-7ba36799d966" providerId="ADAL" clId="{AE701BFD-C42A-4320-86A6-27D0E474195C}" dt="2022-06-23T13:39:06.323" v="2053" actId="20577"/>
          <ac:spMkLst>
            <pc:docMk/>
            <pc:sldMk cId="2386997044" sldId="343"/>
            <ac:spMk id="2" creationId="{00000000-0000-0000-0000-000000000000}"/>
          </ac:spMkLst>
        </pc:spChg>
      </pc:sldChg>
      <pc:sldChg chg="addSp delSp modSp mod ord">
        <pc:chgData name="Bergmann, Benedikt Ludwig" userId="8bc4900e-cc82-42f9-8ef6-7ba36799d966" providerId="ADAL" clId="{AE701BFD-C42A-4320-86A6-27D0E474195C}" dt="2022-06-23T10:33:25.170" v="1382"/>
        <pc:sldMkLst>
          <pc:docMk/>
          <pc:sldMk cId="3402886937" sldId="345"/>
        </pc:sldMkLst>
        <pc:spChg chg="mod">
          <ac:chgData name="Bergmann, Benedikt Ludwig" userId="8bc4900e-cc82-42f9-8ef6-7ba36799d966" providerId="ADAL" clId="{AE701BFD-C42A-4320-86A6-27D0E474195C}" dt="2022-06-23T08:19:36.469" v="479" actId="20577"/>
          <ac:spMkLst>
            <pc:docMk/>
            <pc:sldMk cId="3402886937" sldId="345"/>
            <ac:spMk id="9" creationId="{00000000-0000-0000-0000-000000000000}"/>
          </ac:spMkLst>
        </pc:spChg>
        <pc:spChg chg="mod">
          <ac:chgData name="Bergmann, Benedikt Ludwig" userId="8bc4900e-cc82-42f9-8ef6-7ba36799d966" providerId="ADAL" clId="{AE701BFD-C42A-4320-86A6-27D0E474195C}" dt="2022-06-23T10:33:23.689" v="1381"/>
          <ac:spMkLst>
            <pc:docMk/>
            <pc:sldMk cId="3402886937" sldId="345"/>
            <ac:spMk id="14" creationId="{19A6CB71-3134-3FFD-A5F5-D4452408484A}"/>
          </ac:spMkLst>
        </pc:spChg>
        <pc:spChg chg="mod">
          <ac:chgData name="Bergmann, Benedikt Ludwig" userId="8bc4900e-cc82-42f9-8ef6-7ba36799d966" providerId="ADAL" clId="{AE701BFD-C42A-4320-86A6-27D0E474195C}" dt="2022-06-23T10:33:23.689" v="1381"/>
          <ac:spMkLst>
            <pc:docMk/>
            <pc:sldMk cId="3402886937" sldId="345"/>
            <ac:spMk id="15" creationId="{15D58260-8081-A0A1-4805-818D0CAD0357}"/>
          </ac:spMkLst>
        </pc:spChg>
        <pc:spChg chg="mod">
          <ac:chgData name="Bergmann, Benedikt Ludwig" userId="8bc4900e-cc82-42f9-8ef6-7ba36799d966" providerId="ADAL" clId="{AE701BFD-C42A-4320-86A6-27D0E474195C}" dt="2022-06-23T10:33:23.689" v="1381"/>
          <ac:spMkLst>
            <pc:docMk/>
            <pc:sldMk cId="3402886937" sldId="345"/>
            <ac:spMk id="16" creationId="{264B1775-1596-3147-AF9B-91C0DF8DC90A}"/>
          </ac:spMkLst>
        </pc:spChg>
        <pc:spChg chg="mod">
          <ac:chgData name="Bergmann, Benedikt Ludwig" userId="8bc4900e-cc82-42f9-8ef6-7ba36799d966" providerId="ADAL" clId="{AE701BFD-C42A-4320-86A6-27D0E474195C}" dt="2022-06-23T10:33:23.689" v="1381"/>
          <ac:spMkLst>
            <pc:docMk/>
            <pc:sldMk cId="3402886937" sldId="345"/>
            <ac:spMk id="17" creationId="{D3824855-2CDE-67E1-F473-A45A20A600E0}"/>
          </ac:spMkLst>
        </pc:spChg>
        <pc:spChg chg="mod">
          <ac:chgData name="Bergmann, Benedikt Ludwig" userId="8bc4900e-cc82-42f9-8ef6-7ba36799d966" providerId="ADAL" clId="{AE701BFD-C42A-4320-86A6-27D0E474195C}" dt="2022-06-23T10:33:23.689" v="1381"/>
          <ac:spMkLst>
            <pc:docMk/>
            <pc:sldMk cId="3402886937" sldId="345"/>
            <ac:spMk id="20" creationId="{14B8EF7C-D8BA-1518-AF0C-2F6004670D81}"/>
          </ac:spMkLst>
        </pc:spChg>
        <pc:spChg chg="mod">
          <ac:chgData name="Bergmann, Benedikt Ludwig" userId="8bc4900e-cc82-42f9-8ef6-7ba36799d966" providerId="ADAL" clId="{AE701BFD-C42A-4320-86A6-27D0E474195C}" dt="2022-06-23T10:33:23.689" v="1381"/>
          <ac:spMkLst>
            <pc:docMk/>
            <pc:sldMk cId="3402886937" sldId="345"/>
            <ac:spMk id="21" creationId="{10E09DA8-D672-A235-50F9-BD238F9225A1}"/>
          </ac:spMkLst>
        </pc:spChg>
        <pc:spChg chg="mod">
          <ac:chgData name="Bergmann, Benedikt Ludwig" userId="8bc4900e-cc82-42f9-8ef6-7ba36799d966" providerId="ADAL" clId="{AE701BFD-C42A-4320-86A6-27D0E474195C}" dt="2022-06-23T10:33:23.689" v="1381"/>
          <ac:spMkLst>
            <pc:docMk/>
            <pc:sldMk cId="3402886937" sldId="345"/>
            <ac:spMk id="22" creationId="{38252D82-CFB0-F8BE-80A7-1E2A28C6006F}"/>
          </ac:spMkLst>
        </pc:spChg>
        <pc:spChg chg="mod">
          <ac:chgData name="Bergmann, Benedikt Ludwig" userId="8bc4900e-cc82-42f9-8ef6-7ba36799d966" providerId="ADAL" clId="{AE701BFD-C42A-4320-86A6-27D0E474195C}" dt="2022-06-23T10:33:23.689" v="1381"/>
          <ac:spMkLst>
            <pc:docMk/>
            <pc:sldMk cId="3402886937" sldId="345"/>
            <ac:spMk id="23" creationId="{F70E7FF2-0B19-EDAD-16D4-E84E0994D147}"/>
          </ac:spMkLst>
        </pc:spChg>
        <pc:spChg chg="mod">
          <ac:chgData name="Bergmann, Benedikt Ludwig" userId="8bc4900e-cc82-42f9-8ef6-7ba36799d966" providerId="ADAL" clId="{AE701BFD-C42A-4320-86A6-27D0E474195C}" dt="2022-06-23T10:33:23.689" v="1381"/>
          <ac:spMkLst>
            <pc:docMk/>
            <pc:sldMk cId="3402886937" sldId="345"/>
            <ac:spMk id="24" creationId="{BD8490A3-3387-4BDB-07FA-24E7E84D31B6}"/>
          </ac:spMkLst>
        </pc:spChg>
        <pc:spChg chg="mod">
          <ac:chgData name="Bergmann, Benedikt Ludwig" userId="8bc4900e-cc82-42f9-8ef6-7ba36799d966" providerId="ADAL" clId="{AE701BFD-C42A-4320-86A6-27D0E474195C}" dt="2022-06-23T10:33:23.689" v="1381"/>
          <ac:spMkLst>
            <pc:docMk/>
            <pc:sldMk cId="3402886937" sldId="345"/>
            <ac:spMk id="25" creationId="{1E60394F-9FF9-DA97-541C-0D913018F319}"/>
          </ac:spMkLst>
        </pc:spChg>
        <pc:spChg chg="mod">
          <ac:chgData name="Bergmann, Benedikt Ludwig" userId="8bc4900e-cc82-42f9-8ef6-7ba36799d966" providerId="ADAL" clId="{AE701BFD-C42A-4320-86A6-27D0E474195C}" dt="2022-06-23T10:33:23.689" v="1381"/>
          <ac:spMkLst>
            <pc:docMk/>
            <pc:sldMk cId="3402886937" sldId="345"/>
            <ac:spMk id="26" creationId="{C38562FF-9CB0-310D-BE30-8338ECA56050}"/>
          </ac:spMkLst>
        </pc:spChg>
        <pc:spChg chg="mod">
          <ac:chgData name="Bergmann, Benedikt Ludwig" userId="8bc4900e-cc82-42f9-8ef6-7ba36799d966" providerId="ADAL" clId="{AE701BFD-C42A-4320-86A6-27D0E474195C}" dt="2022-06-23T10:33:23.689" v="1381"/>
          <ac:spMkLst>
            <pc:docMk/>
            <pc:sldMk cId="3402886937" sldId="345"/>
            <ac:spMk id="27" creationId="{D2B17C49-ADAC-5721-D5D3-DD32BF132375}"/>
          </ac:spMkLst>
        </pc:spChg>
        <pc:spChg chg="mod">
          <ac:chgData name="Bergmann, Benedikt Ludwig" userId="8bc4900e-cc82-42f9-8ef6-7ba36799d966" providerId="ADAL" clId="{AE701BFD-C42A-4320-86A6-27D0E474195C}" dt="2022-06-23T10:33:23.689" v="1381"/>
          <ac:spMkLst>
            <pc:docMk/>
            <pc:sldMk cId="3402886937" sldId="345"/>
            <ac:spMk id="28" creationId="{E9ACEF19-11EE-DE71-A59D-CE96E1396DD8}"/>
          </ac:spMkLst>
        </pc:spChg>
        <pc:spChg chg="mod">
          <ac:chgData name="Bergmann, Benedikt Ludwig" userId="8bc4900e-cc82-42f9-8ef6-7ba36799d966" providerId="ADAL" clId="{AE701BFD-C42A-4320-86A6-27D0E474195C}" dt="2022-06-23T10:33:23.689" v="1381"/>
          <ac:spMkLst>
            <pc:docMk/>
            <pc:sldMk cId="3402886937" sldId="345"/>
            <ac:spMk id="29" creationId="{C16D075E-F8D2-CEA5-0355-F61B7D4F9D8F}"/>
          </ac:spMkLst>
        </pc:spChg>
        <pc:spChg chg="mod">
          <ac:chgData name="Bergmann, Benedikt Ludwig" userId="8bc4900e-cc82-42f9-8ef6-7ba36799d966" providerId="ADAL" clId="{AE701BFD-C42A-4320-86A6-27D0E474195C}" dt="2022-06-23T10:33:23.689" v="1381"/>
          <ac:spMkLst>
            <pc:docMk/>
            <pc:sldMk cId="3402886937" sldId="345"/>
            <ac:spMk id="30" creationId="{FEFD0BAC-238E-6BA8-BB99-B8C4F76D8857}"/>
          </ac:spMkLst>
        </pc:spChg>
        <pc:spChg chg="mod">
          <ac:chgData name="Bergmann, Benedikt Ludwig" userId="8bc4900e-cc82-42f9-8ef6-7ba36799d966" providerId="ADAL" clId="{AE701BFD-C42A-4320-86A6-27D0E474195C}" dt="2022-06-23T10:33:23.689" v="1381"/>
          <ac:spMkLst>
            <pc:docMk/>
            <pc:sldMk cId="3402886937" sldId="345"/>
            <ac:spMk id="31" creationId="{405D7B01-AF67-EAA8-68FB-A4E1889D2193}"/>
          </ac:spMkLst>
        </pc:spChg>
        <pc:spChg chg="mod">
          <ac:chgData name="Bergmann, Benedikt Ludwig" userId="8bc4900e-cc82-42f9-8ef6-7ba36799d966" providerId="ADAL" clId="{AE701BFD-C42A-4320-86A6-27D0E474195C}" dt="2022-06-23T10:33:23.689" v="1381"/>
          <ac:spMkLst>
            <pc:docMk/>
            <pc:sldMk cId="3402886937" sldId="345"/>
            <ac:spMk id="32" creationId="{C50A87D7-8C82-3B54-CB68-A53B43E84C5B}"/>
          </ac:spMkLst>
        </pc:spChg>
        <pc:spChg chg="mod">
          <ac:chgData name="Bergmann, Benedikt Ludwig" userId="8bc4900e-cc82-42f9-8ef6-7ba36799d966" providerId="ADAL" clId="{AE701BFD-C42A-4320-86A6-27D0E474195C}" dt="2022-06-23T10:33:23.689" v="1381"/>
          <ac:spMkLst>
            <pc:docMk/>
            <pc:sldMk cId="3402886937" sldId="345"/>
            <ac:spMk id="33" creationId="{1169E236-5AAD-75D1-1C58-1BBACF76BDBF}"/>
          </ac:spMkLst>
        </pc:spChg>
        <pc:spChg chg="mod">
          <ac:chgData name="Bergmann, Benedikt Ludwig" userId="8bc4900e-cc82-42f9-8ef6-7ba36799d966" providerId="ADAL" clId="{AE701BFD-C42A-4320-86A6-27D0E474195C}" dt="2022-06-23T10:33:23.689" v="1381"/>
          <ac:spMkLst>
            <pc:docMk/>
            <pc:sldMk cId="3402886937" sldId="345"/>
            <ac:spMk id="34" creationId="{A26B3163-15C3-EC51-2EB3-B681452BA4D2}"/>
          </ac:spMkLst>
        </pc:spChg>
        <pc:spChg chg="mod">
          <ac:chgData name="Bergmann, Benedikt Ludwig" userId="8bc4900e-cc82-42f9-8ef6-7ba36799d966" providerId="ADAL" clId="{AE701BFD-C42A-4320-86A6-27D0E474195C}" dt="2022-06-23T10:33:23.689" v="1381"/>
          <ac:spMkLst>
            <pc:docMk/>
            <pc:sldMk cId="3402886937" sldId="345"/>
            <ac:spMk id="35" creationId="{41E28D53-DB09-440C-B69A-4198AABFA798}"/>
          </ac:spMkLst>
        </pc:spChg>
        <pc:spChg chg="mod">
          <ac:chgData name="Bergmann, Benedikt Ludwig" userId="8bc4900e-cc82-42f9-8ef6-7ba36799d966" providerId="ADAL" clId="{AE701BFD-C42A-4320-86A6-27D0E474195C}" dt="2022-06-23T10:33:23.689" v="1381"/>
          <ac:spMkLst>
            <pc:docMk/>
            <pc:sldMk cId="3402886937" sldId="345"/>
            <ac:spMk id="36" creationId="{A6D87588-7AF1-AB85-D145-BFDE1A7D0BAA}"/>
          </ac:spMkLst>
        </pc:spChg>
        <pc:spChg chg="mod">
          <ac:chgData name="Bergmann, Benedikt Ludwig" userId="8bc4900e-cc82-42f9-8ef6-7ba36799d966" providerId="ADAL" clId="{AE701BFD-C42A-4320-86A6-27D0E474195C}" dt="2022-06-23T10:33:23.689" v="1381"/>
          <ac:spMkLst>
            <pc:docMk/>
            <pc:sldMk cId="3402886937" sldId="345"/>
            <ac:spMk id="37" creationId="{F6F580E3-A027-9D53-64AF-9E1B1B0C82D7}"/>
          </ac:spMkLst>
        </pc:spChg>
        <pc:spChg chg="mod">
          <ac:chgData name="Bergmann, Benedikt Ludwig" userId="8bc4900e-cc82-42f9-8ef6-7ba36799d966" providerId="ADAL" clId="{AE701BFD-C42A-4320-86A6-27D0E474195C}" dt="2022-06-23T10:33:23.689" v="1381"/>
          <ac:spMkLst>
            <pc:docMk/>
            <pc:sldMk cId="3402886937" sldId="345"/>
            <ac:spMk id="38" creationId="{F7C4920C-BA16-4BED-24BA-3553E2B3F5DF}"/>
          </ac:spMkLst>
        </pc:spChg>
        <pc:spChg chg="mod">
          <ac:chgData name="Bergmann, Benedikt Ludwig" userId="8bc4900e-cc82-42f9-8ef6-7ba36799d966" providerId="ADAL" clId="{AE701BFD-C42A-4320-86A6-27D0E474195C}" dt="2022-06-23T10:33:23.689" v="1381"/>
          <ac:spMkLst>
            <pc:docMk/>
            <pc:sldMk cId="3402886937" sldId="345"/>
            <ac:spMk id="39" creationId="{08489935-80B9-A51A-152B-802FDDECDB3A}"/>
          </ac:spMkLst>
        </pc:spChg>
        <pc:spChg chg="mod">
          <ac:chgData name="Bergmann, Benedikt Ludwig" userId="8bc4900e-cc82-42f9-8ef6-7ba36799d966" providerId="ADAL" clId="{AE701BFD-C42A-4320-86A6-27D0E474195C}" dt="2022-06-23T10:33:23.689" v="1381"/>
          <ac:spMkLst>
            <pc:docMk/>
            <pc:sldMk cId="3402886937" sldId="345"/>
            <ac:spMk id="40" creationId="{AE7D83ED-159A-ACDE-E38C-C02DE4CEEDE1}"/>
          </ac:spMkLst>
        </pc:spChg>
        <pc:spChg chg="mod">
          <ac:chgData name="Bergmann, Benedikt Ludwig" userId="8bc4900e-cc82-42f9-8ef6-7ba36799d966" providerId="ADAL" clId="{AE701BFD-C42A-4320-86A6-27D0E474195C}" dt="2022-06-23T10:33:23.689" v="1381"/>
          <ac:spMkLst>
            <pc:docMk/>
            <pc:sldMk cId="3402886937" sldId="345"/>
            <ac:spMk id="41" creationId="{D7142500-3803-3C74-1E16-015A49126E20}"/>
          </ac:spMkLst>
        </pc:spChg>
        <pc:spChg chg="mod">
          <ac:chgData name="Bergmann, Benedikt Ludwig" userId="8bc4900e-cc82-42f9-8ef6-7ba36799d966" providerId="ADAL" clId="{AE701BFD-C42A-4320-86A6-27D0E474195C}" dt="2022-06-23T10:33:23.689" v="1381"/>
          <ac:spMkLst>
            <pc:docMk/>
            <pc:sldMk cId="3402886937" sldId="345"/>
            <ac:spMk id="42" creationId="{758D85EF-626A-C9B5-3D1E-1331442EED02}"/>
          </ac:spMkLst>
        </pc:spChg>
        <pc:spChg chg="mod">
          <ac:chgData name="Bergmann, Benedikt Ludwig" userId="8bc4900e-cc82-42f9-8ef6-7ba36799d966" providerId="ADAL" clId="{AE701BFD-C42A-4320-86A6-27D0E474195C}" dt="2022-06-23T10:33:23.689" v="1381"/>
          <ac:spMkLst>
            <pc:docMk/>
            <pc:sldMk cId="3402886937" sldId="345"/>
            <ac:spMk id="43" creationId="{0855C315-571F-0214-9D22-E195B4BA5EFA}"/>
          </ac:spMkLst>
        </pc:spChg>
        <pc:spChg chg="mod">
          <ac:chgData name="Bergmann, Benedikt Ludwig" userId="8bc4900e-cc82-42f9-8ef6-7ba36799d966" providerId="ADAL" clId="{AE701BFD-C42A-4320-86A6-27D0E474195C}" dt="2022-06-23T10:33:23.689" v="1381"/>
          <ac:spMkLst>
            <pc:docMk/>
            <pc:sldMk cId="3402886937" sldId="345"/>
            <ac:spMk id="44" creationId="{12100C53-6D84-FA5F-B0D1-4B10A6B6EAEB}"/>
          </ac:spMkLst>
        </pc:spChg>
        <pc:spChg chg="mod">
          <ac:chgData name="Bergmann, Benedikt Ludwig" userId="8bc4900e-cc82-42f9-8ef6-7ba36799d966" providerId="ADAL" clId="{AE701BFD-C42A-4320-86A6-27D0E474195C}" dt="2022-06-23T10:33:23.689" v="1381"/>
          <ac:spMkLst>
            <pc:docMk/>
            <pc:sldMk cId="3402886937" sldId="345"/>
            <ac:spMk id="45" creationId="{F445C30E-5F37-5DC6-6EEB-BCE9C1A0A9B9}"/>
          </ac:spMkLst>
        </pc:spChg>
        <pc:spChg chg="mod">
          <ac:chgData name="Bergmann, Benedikt Ludwig" userId="8bc4900e-cc82-42f9-8ef6-7ba36799d966" providerId="ADAL" clId="{AE701BFD-C42A-4320-86A6-27D0E474195C}" dt="2022-06-23T10:33:23.689" v="1381"/>
          <ac:spMkLst>
            <pc:docMk/>
            <pc:sldMk cId="3402886937" sldId="345"/>
            <ac:spMk id="46" creationId="{3948651B-571C-0023-045C-551755B9606D}"/>
          </ac:spMkLst>
        </pc:spChg>
        <pc:spChg chg="mod">
          <ac:chgData name="Bergmann, Benedikt Ludwig" userId="8bc4900e-cc82-42f9-8ef6-7ba36799d966" providerId="ADAL" clId="{AE701BFD-C42A-4320-86A6-27D0E474195C}" dt="2022-06-23T10:33:23.689" v="1381"/>
          <ac:spMkLst>
            <pc:docMk/>
            <pc:sldMk cId="3402886937" sldId="345"/>
            <ac:spMk id="47" creationId="{105048EC-4F6D-6D30-A7C1-8DC398D4D833}"/>
          </ac:spMkLst>
        </pc:spChg>
        <pc:spChg chg="mod">
          <ac:chgData name="Bergmann, Benedikt Ludwig" userId="8bc4900e-cc82-42f9-8ef6-7ba36799d966" providerId="ADAL" clId="{AE701BFD-C42A-4320-86A6-27D0E474195C}" dt="2022-06-23T10:33:23.689" v="1381"/>
          <ac:spMkLst>
            <pc:docMk/>
            <pc:sldMk cId="3402886937" sldId="345"/>
            <ac:spMk id="48" creationId="{559A76BA-2169-6C7D-8FED-56A3F641C7BA}"/>
          </ac:spMkLst>
        </pc:spChg>
        <pc:spChg chg="mod">
          <ac:chgData name="Bergmann, Benedikt Ludwig" userId="8bc4900e-cc82-42f9-8ef6-7ba36799d966" providerId="ADAL" clId="{AE701BFD-C42A-4320-86A6-27D0E474195C}" dt="2022-06-23T10:33:23.689" v="1381"/>
          <ac:spMkLst>
            <pc:docMk/>
            <pc:sldMk cId="3402886937" sldId="345"/>
            <ac:spMk id="49" creationId="{EE7B80D3-9174-C9EB-446E-E52DC9751751}"/>
          </ac:spMkLst>
        </pc:spChg>
        <pc:spChg chg="mod">
          <ac:chgData name="Bergmann, Benedikt Ludwig" userId="8bc4900e-cc82-42f9-8ef6-7ba36799d966" providerId="ADAL" clId="{AE701BFD-C42A-4320-86A6-27D0E474195C}" dt="2022-06-23T10:33:23.689" v="1381"/>
          <ac:spMkLst>
            <pc:docMk/>
            <pc:sldMk cId="3402886937" sldId="345"/>
            <ac:spMk id="50" creationId="{C28FB8C5-01BB-3BBD-B11A-6C4E0900CFCD}"/>
          </ac:spMkLst>
        </pc:spChg>
        <pc:spChg chg="mod">
          <ac:chgData name="Bergmann, Benedikt Ludwig" userId="8bc4900e-cc82-42f9-8ef6-7ba36799d966" providerId="ADAL" clId="{AE701BFD-C42A-4320-86A6-27D0E474195C}" dt="2022-06-23T10:33:23.689" v="1381"/>
          <ac:spMkLst>
            <pc:docMk/>
            <pc:sldMk cId="3402886937" sldId="345"/>
            <ac:spMk id="51" creationId="{9D454A27-956F-0ABF-480D-83C1356F0964}"/>
          </ac:spMkLst>
        </pc:spChg>
        <pc:spChg chg="mod">
          <ac:chgData name="Bergmann, Benedikt Ludwig" userId="8bc4900e-cc82-42f9-8ef6-7ba36799d966" providerId="ADAL" clId="{AE701BFD-C42A-4320-86A6-27D0E474195C}" dt="2022-06-23T10:33:23.689" v="1381"/>
          <ac:spMkLst>
            <pc:docMk/>
            <pc:sldMk cId="3402886937" sldId="345"/>
            <ac:spMk id="52" creationId="{21F02E58-101B-D768-2076-3E5022C0EC6A}"/>
          </ac:spMkLst>
        </pc:spChg>
        <pc:spChg chg="mod">
          <ac:chgData name="Bergmann, Benedikt Ludwig" userId="8bc4900e-cc82-42f9-8ef6-7ba36799d966" providerId="ADAL" clId="{AE701BFD-C42A-4320-86A6-27D0E474195C}" dt="2022-06-23T10:33:23.689" v="1381"/>
          <ac:spMkLst>
            <pc:docMk/>
            <pc:sldMk cId="3402886937" sldId="345"/>
            <ac:spMk id="53" creationId="{951DFA66-6A5A-9FDA-5ED4-16FD669E8611}"/>
          </ac:spMkLst>
        </pc:spChg>
        <pc:spChg chg="mod">
          <ac:chgData name="Bergmann, Benedikt Ludwig" userId="8bc4900e-cc82-42f9-8ef6-7ba36799d966" providerId="ADAL" clId="{AE701BFD-C42A-4320-86A6-27D0E474195C}" dt="2022-06-23T10:33:23.689" v="1381"/>
          <ac:spMkLst>
            <pc:docMk/>
            <pc:sldMk cId="3402886937" sldId="345"/>
            <ac:spMk id="54" creationId="{9EF68583-163E-4775-9B8E-C0C804D58E03}"/>
          </ac:spMkLst>
        </pc:spChg>
        <pc:spChg chg="mod">
          <ac:chgData name="Bergmann, Benedikt Ludwig" userId="8bc4900e-cc82-42f9-8ef6-7ba36799d966" providerId="ADAL" clId="{AE701BFD-C42A-4320-86A6-27D0E474195C}" dt="2022-06-23T10:33:23.689" v="1381"/>
          <ac:spMkLst>
            <pc:docMk/>
            <pc:sldMk cId="3402886937" sldId="345"/>
            <ac:spMk id="55" creationId="{703B3573-95E1-6550-FAA3-13AFEFAB7F24}"/>
          </ac:spMkLst>
        </pc:spChg>
        <pc:spChg chg="mod">
          <ac:chgData name="Bergmann, Benedikt Ludwig" userId="8bc4900e-cc82-42f9-8ef6-7ba36799d966" providerId="ADAL" clId="{AE701BFD-C42A-4320-86A6-27D0E474195C}" dt="2022-06-23T10:33:23.689" v="1381"/>
          <ac:spMkLst>
            <pc:docMk/>
            <pc:sldMk cId="3402886937" sldId="345"/>
            <ac:spMk id="56" creationId="{DD7A04AA-993F-CFEE-3FB7-A9C544A7C974}"/>
          </ac:spMkLst>
        </pc:spChg>
        <pc:spChg chg="mod">
          <ac:chgData name="Bergmann, Benedikt Ludwig" userId="8bc4900e-cc82-42f9-8ef6-7ba36799d966" providerId="ADAL" clId="{AE701BFD-C42A-4320-86A6-27D0E474195C}" dt="2022-06-23T10:33:23.689" v="1381"/>
          <ac:spMkLst>
            <pc:docMk/>
            <pc:sldMk cId="3402886937" sldId="345"/>
            <ac:spMk id="57" creationId="{17E4F327-8F05-3B40-B2E3-3F9F909B9123}"/>
          </ac:spMkLst>
        </pc:spChg>
        <pc:spChg chg="mod">
          <ac:chgData name="Bergmann, Benedikt Ludwig" userId="8bc4900e-cc82-42f9-8ef6-7ba36799d966" providerId="ADAL" clId="{AE701BFD-C42A-4320-86A6-27D0E474195C}" dt="2022-06-23T10:33:23.689" v="1381"/>
          <ac:spMkLst>
            <pc:docMk/>
            <pc:sldMk cId="3402886937" sldId="345"/>
            <ac:spMk id="58" creationId="{5889ABD7-09DF-F2D2-DC3E-02B2243C18E1}"/>
          </ac:spMkLst>
        </pc:spChg>
        <pc:spChg chg="mod">
          <ac:chgData name="Bergmann, Benedikt Ludwig" userId="8bc4900e-cc82-42f9-8ef6-7ba36799d966" providerId="ADAL" clId="{AE701BFD-C42A-4320-86A6-27D0E474195C}" dt="2022-06-23T10:33:23.689" v="1381"/>
          <ac:spMkLst>
            <pc:docMk/>
            <pc:sldMk cId="3402886937" sldId="345"/>
            <ac:spMk id="59" creationId="{9B9FD3A4-D35C-FA50-5591-2AB8D0CEEE5D}"/>
          </ac:spMkLst>
        </pc:spChg>
        <pc:spChg chg="mod">
          <ac:chgData name="Bergmann, Benedikt Ludwig" userId="8bc4900e-cc82-42f9-8ef6-7ba36799d966" providerId="ADAL" clId="{AE701BFD-C42A-4320-86A6-27D0E474195C}" dt="2022-06-23T10:33:23.689" v="1381"/>
          <ac:spMkLst>
            <pc:docMk/>
            <pc:sldMk cId="3402886937" sldId="345"/>
            <ac:spMk id="60" creationId="{DAD6C3C6-EE61-D50A-52CD-E173B2BF443B}"/>
          </ac:spMkLst>
        </pc:spChg>
        <pc:spChg chg="mod">
          <ac:chgData name="Bergmann, Benedikt Ludwig" userId="8bc4900e-cc82-42f9-8ef6-7ba36799d966" providerId="ADAL" clId="{AE701BFD-C42A-4320-86A6-27D0E474195C}" dt="2022-06-23T10:33:23.689" v="1381"/>
          <ac:spMkLst>
            <pc:docMk/>
            <pc:sldMk cId="3402886937" sldId="345"/>
            <ac:spMk id="61" creationId="{6261AFE0-759F-734A-5F88-D4DD5A5A0AFB}"/>
          </ac:spMkLst>
        </pc:spChg>
        <pc:spChg chg="mod">
          <ac:chgData name="Bergmann, Benedikt Ludwig" userId="8bc4900e-cc82-42f9-8ef6-7ba36799d966" providerId="ADAL" clId="{AE701BFD-C42A-4320-86A6-27D0E474195C}" dt="2022-06-23T10:33:23.689" v="1381"/>
          <ac:spMkLst>
            <pc:docMk/>
            <pc:sldMk cId="3402886937" sldId="345"/>
            <ac:spMk id="62" creationId="{E6AA4C31-B5AF-8339-D426-FC5F7F5A0FD8}"/>
          </ac:spMkLst>
        </pc:spChg>
        <pc:spChg chg="mod">
          <ac:chgData name="Bergmann, Benedikt Ludwig" userId="8bc4900e-cc82-42f9-8ef6-7ba36799d966" providerId="ADAL" clId="{AE701BFD-C42A-4320-86A6-27D0E474195C}" dt="2022-06-23T10:33:23.689" v="1381"/>
          <ac:spMkLst>
            <pc:docMk/>
            <pc:sldMk cId="3402886937" sldId="345"/>
            <ac:spMk id="63" creationId="{AFED56D5-F7B7-63C1-AD0A-88F43FADB61C}"/>
          </ac:spMkLst>
        </pc:spChg>
        <pc:spChg chg="mod">
          <ac:chgData name="Bergmann, Benedikt Ludwig" userId="8bc4900e-cc82-42f9-8ef6-7ba36799d966" providerId="ADAL" clId="{AE701BFD-C42A-4320-86A6-27D0E474195C}" dt="2022-06-23T10:33:23.689" v="1381"/>
          <ac:spMkLst>
            <pc:docMk/>
            <pc:sldMk cId="3402886937" sldId="345"/>
            <ac:spMk id="64" creationId="{B2DC8C9A-E295-4DFD-EF77-0EA4395A692C}"/>
          </ac:spMkLst>
        </pc:spChg>
        <pc:spChg chg="mod">
          <ac:chgData name="Bergmann, Benedikt Ludwig" userId="8bc4900e-cc82-42f9-8ef6-7ba36799d966" providerId="ADAL" clId="{AE701BFD-C42A-4320-86A6-27D0E474195C}" dt="2022-06-23T10:33:23.689" v="1381"/>
          <ac:spMkLst>
            <pc:docMk/>
            <pc:sldMk cId="3402886937" sldId="345"/>
            <ac:spMk id="65" creationId="{98D811B4-8448-0A2A-61AD-6A6DFF2CDD56}"/>
          </ac:spMkLst>
        </pc:spChg>
        <pc:spChg chg="mod">
          <ac:chgData name="Bergmann, Benedikt Ludwig" userId="8bc4900e-cc82-42f9-8ef6-7ba36799d966" providerId="ADAL" clId="{AE701BFD-C42A-4320-86A6-27D0E474195C}" dt="2022-06-23T10:33:23.689" v="1381"/>
          <ac:spMkLst>
            <pc:docMk/>
            <pc:sldMk cId="3402886937" sldId="345"/>
            <ac:spMk id="66" creationId="{C8BBAED9-82B1-83CB-1423-8AA3388E1D4F}"/>
          </ac:spMkLst>
        </pc:spChg>
        <pc:spChg chg="mod">
          <ac:chgData name="Bergmann, Benedikt Ludwig" userId="8bc4900e-cc82-42f9-8ef6-7ba36799d966" providerId="ADAL" clId="{AE701BFD-C42A-4320-86A6-27D0E474195C}" dt="2022-06-23T10:33:23.689" v="1381"/>
          <ac:spMkLst>
            <pc:docMk/>
            <pc:sldMk cId="3402886937" sldId="345"/>
            <ac:spMk id="67" creationId="{67505C20-6995-2C7F-4F6A-8B9ACFA53F18}"/>
          </ac:spMkLst>
        </pc:spChg>
        <pc:spChg chg="mod">
          <ac:chgData name="Bergmann, Benedikt Ludwig" userId="8bc4900e-cc82-42f9-8ef6-7ba36799d966" providerId="ADAL" clId="{AE701BFD-C42A-4320-86A6-27D0E474195C}" dt="2022-06-23T10:33:23.689" v="1381"/>
          <ac:spMkLst>
            <pc:docMk/>
            <pc:sldMk cId="3402886937" sldId="345"/>
            <ac:spMk id="68" creationId="{21DA332B-D011-CF09-74E8-1D84B53D6340}"/>
          </ac:spMkLst>
        </pc:spChg>
        <pc:spChg chg="mod">
          <ac:chgData name="Bergmann, Benedikt Ludwig" userId="8bc4900e-cc82-42f9-8ef6-7ba36799d966" providerId="ADAL" clId="{AE701BFD-C42A-4320-86A6-27D0E474195C}" dt="2022-06-23T10:33:23.689" v="1381"/>
          <ac:spMkLst>
            <pc:docMk/>
            <pc:sldMk cId="3402886937" sldId="345"/>
            <ac:spMk id="69" creationId="{D0EA0BCD-2747-C5C5-2F7C-DB2F448CB52E}"/>
          </ac:spMkLst>
        </pc:spChg>
        <pc:spChg chg="mod">
          <ac:chgData name="Bergmann, Benedikt Ludwig" userId="8bc4900e-cc82-42f9-8ef6-7ba36799d966" providerId="ADAL" clId="{AE701BFD-C42A-4320-86A6-27D0E474195C}" dt="2022-06-23T10:33:23.689" v="1381"/>
          <ac:spMkLst>
            <pc:docMk/>
            <pc:sldMk cId="3402886937" sldId="345"/>
            <ac:spMk id="70" creationId="{D35FBD76-032B-92C9-4F77-C13B0DBE4FA2}"/>
          </ac:spMkLst>
        </pc:spChg>
        <pc:spChg chg="mod">
          <ac:chgData name="Bergmann, Benedikt Ludwig" userId="8bc4900e-cc82-42f9-8ef6-7ba36799d966" providerId="ADAL" clId="{AE701BFD-C42A-4320-86A6-27D0E474195C}" dt="2022-06-23T10:33:23.689" v="1381"/>
          <ac:spMkLst>
            <pc:docMk/>
            <pc:sldMk cId="3402886937" sldId="345"/>
            <ac:spMk id="71" creationId="{A866AEF0-AB61-CD7A-C506-6B19AE4F1237}"/>
          </ac:spMkLst>
        </pc:spChg>
        <pc:spChg chg="mod">
          <ac:chgData name="Bergmann, Benedikt Ludwig" userId="8bc4900e-cc82-42f9-8ef6-7ba36799d966" providerId="ADAL" clId="{AE701BFD-C42A-4320-86A6-27D0E474195C}" dt="2022-06-23T10:33:23.689" v="1381"/>
          <ac:spMkLst>
            <pc:docMk/>
            <pc:sldMk cId="3402886937" sldId="345"/>
            <ac:spMk id="72" creationId="{A60222D4-794A-9E5C-D26E-3621B0CB44CA}"/>
          </ac:spMkLst>
        </pc:spChg>
        <pc:spChg chg="mod">
          <ac:chgData name="Bergmann, Benedikt Ludwig" userId="8bc4900e-cc82-42f9-8ef6-7ba36799d966" providerId="ADAL" clId="{AE701BFD-C42A-4320-86A6-27D0E474195C}" dt="2022-06-23T10:33:23.689" v="1381"/>
          <ac:spMkLst>
            <pc:docMk/>
            <pc:sldMk cId="3402886937" sldId="345"/>
            <ac:spMk id="73" creationId="{665CCC67-033F-9E97-F513-12594D27ABC5}"/>
          </ac:spMkLst>
        </pc:spChg>
        <pc:spChg chg="mod">
          <ac:chgData name="Bergmann, Benedikt Ludwig" userId="8bc4900e-cc82-42f9-8ef6-7ba36799d966" providerId="ADAL" clId="{AE701BFD-C42A-4320-86A6-27D0E474195C}" dt="2022-06-23T10:33:23.689" v="1381"/>
          <ac:spMkLst>
            <pc:docMk/>
            <pc:sldMk cId="3402886937" sldId="345"/>
            <ac:spMk id="74" creationId="{6B4D6323-666E-9A35-4D28-FA77ABE4F1A9}"/>
          </ac:spMkLst>
        </pc:spChg>
        <pc:spChg chg="mod">
          <ac:chgData name="Bergmann, Benedikt Ludwig" userId="8bc4900e-cc82-42f9-8ef6-7ba36799d966" providerId="ADAL" clId="{AE701BFD-C42A-4320-86A6-27D0E474195C}" dt="2022-06-23T10:33:23.689" v="1381"/>
          <ac:spMkLst>
            <pc:docMk/>
            <pc:sldMk cId="3402886937" sldId="345"/>
            <ac:spMk id="75" creationId="{12CC9EC7-4C5D-7992-49B4-19C44F9D1900}"/>
          </ac:spMkLst>
        </pc:spChg>
        <pc:spChg chg="mod">
          <ac:chgData name="Bergmann, Benedikt Ludwig" userId="8bc4900e-cc82-42f9-8ef6-7ba36799d966" providerId="ADAL" clId="{AE701BFD-C42A-4320-86A6-27D0E474195C}" dt="2022-06-23T10:33:23.689" v="1381"/>
          <ac:spMkLst>
            <pc:docMk/>
            <pc:sldMk cId="3402886937" sldId="345"/>
            <ac:spMk id="76" creationId="{89F145A9-1088-D79D-AAE1-05D46F79C3D9}"/>
          </ac:spMkLst>
        </pc:spChg>
        <pc:spChg chg="mod">
          <ac:chgData name="Bergmann, Benedikt Ludwig" userId="8bc4900e-cc82-42f9-8ef6-7ba36799d966" providerId="ADAL" clId="{AE701BFD-C42A-4320-86A6-27D0E474195C}" dt="2022-06-23T10:33:23.689" v="1381"/>
          <ac:spMkLst>
            <pc:docMk/>
            <pc:sldMk cId="3402886937" sldId="345"/>
            <ac:spMk id="77" creationId="{D70EDE41-577C-0B0A-ADD9-A1C01C5EE61C}"/>
          </ac:spMkLst>
        </pc:spChg>
        <pc:spChg chg="mod">
          <ac:chgData name="Bergmann, Benedikt Ludwig" userId="8bc4900e-cc82-42f9-8ef6-7ba36799d966" providerId="ADAL" clId="{AE701BFD-C42A-4320-86A6-27D0E474195C}" dt="2022-06-23T10:33:23.689" v="1381"/>
          <ac:spMkLst>
            <pc:docMk/>
            <pc:sldMk cId="3402886937" sldId="345"/>
            <ac:spMk id="78" creationId="{DCD010C1-1C62-3F02-77B3-6E5EAADB7FB3}"/>
          </ac:spMkLst>
        </pc:spChg>
        <pc:spChg chg="mod">
          <ac:chgData name="Bergmann, Benedikt Ludwig" userId="8bc4900e-cc82-42f9-8ef6-7ba36799d966" providerId="ADAL" clId="{AE701BFD-C42A-4320-86A6-27D0E474195C}" dt="2022-06-23T10:33:23.689" v="1381"/>
          <ac:spMkLst>
            <pc:docMk/>
            <pc:sldMk cId="3402886937" sldId="345"/>
            <ac:spMk id="79" creationId="{B9FE89A5-8ED8-00D8-EBF4-E39907703011}"/>
          </ac:spMkLst>
        </pc:spChg>
        <pc:spChg chg="mod">
          <ac:chgData name="Bergmann, Benedikt Ludwig" userId="8bc4900e-cc82-42f9-8ef6-7ba36799d966" providerId="ADAL" clId="{AE701BFD-C42A-4320-86A6-27D0E474195C}" dt="2022-06-23T10:33:23.689" v="1381"/>
          <ac:spMkLst>
            <pc:docMk/>
            <pc:sldMk cId="3402886937" sldId="345"/>
            <ac:spMk id="80" creationId="{C340657D-CCE0-0B36-52A4-B34AEE1C5BF1}"/>
          </ac:spMkLst>
        </pc:spChg>
        <pc:spChg chg="mod">
          <ac:chgData name="Bergmann, Benedikt Ludwig" userId="8bc4900e-cc82-42f9-8ef6-7ba36799d966" providerId="ADAL" clId="{AE701BFD-C42A-4320-86A6-27D0E474195C}" dt="2022-06-23T10:33:23.689" v="1381"/>
          <ac:spMkLst>
            <pc:docMk/>
            <pc:sldMk cId="3402886937" sldId="345"/>
            <ac:spMk id="81" creationId="{1FFA649C-694F-D1EE-D009-582D82E85C14}"/>
          </ac:spMkLst>
        </pc:spChg>
        <pc:spChg chg="mod">
          <ac:chgData name="Bergmann, Benedikt Ludwig" userId="8bc4900e-cc82-42f9-8ef6-7ba36799d966" providerId="ADAL" clId="{AE701BFD-C42A-4320-86A6-27D0E474195C}" dt="2022-06-23T10:33:23.689" v="1381"/>
          <ac:spMkLst>
            <pc:docMk/>
            <pc:sldMk cId="3402886937" sldId="345"/>
            <ac:spMk id="82" creationId="{E0920BC9-5501-AE5A-083E-3434FED5722E}"/>
          </ac:spMkLst>
        </pc:spChg>
        <pc:spChg chg="mod">
          <ac:chgData name="Bergmann, Benedikt Ludwig" userId="8bc4900e-cc82-42f9-8ef6-7ba36799d966" providerId="ADAL" clId="{AE701BFD-C42A-4320-86A6-27D0E474195C}" dt="2022-06-23T10:33:23.689" v="1381"/>
          <ac:spMkLst>
            <pc:docMk/>
            <pc:sldMk cId="3402886937" sldId="345"/>
            <ac:spMk id="83" creationId="{45332244-FEDB-78AF-77C7-C7BFDBF4EBA9}"/>
          </ac:spMkLst>
        </pc:spChg>
        <pc:spChg chg="mod">
          <ac:chgData name="Bergmann, Benedikt Ludwig" userId="8bc4900e-cc82-42f9-8ef6-7ba36799d966" providerId="ADAL" clId="{AE701BFD-C42A-4320-86A6-27D0E474195C}" dt="2022-06-23T10:33:23.689" v="1381"/>
          <ac:spMkLst>
            <pc:docMk/>
            <pc:sldMk cId="3402886937" sldId="345"/>
            <ac:spMk id="84" creationId="{D4C1F4D3-003E-C4D3-1A05-9C9FE52C1950}"/>
          </ac:spMkLst>
        </pc:spChg>
        <pc:spChg chg="mod">
          <ac:chgData name="Bergmann, Benedikt Ludwig" userId="8bc4900e-cc82-42f9-8ef6-7ba36799d966" providerId="ADAL" clId="{AE701BFD-C42A-4320-86A6-27D0E474195C}" dt="2022-06-23T10:33:23.689" v="1381"/>
          <ac:spMkLst>
            <pc:docMk/>
            <pc:sldMk cId="3402886937" sldId="345"/>
            <ac:spMk id="85" creationId="{CD61D467-8F27-985A-F7B4-59A7AEA17B36}"/>
          </ac:spMkLst>
        </pc:spChg>
        <pc:spChg chg="mod">
          <ac:chgData name="Bergmann, Benedikt Ludwig" userId="8bc4900e-cc82-42f9-8ef6-7ba36799d966" providerId="ADAL" clId="{AE701BFD-C42A-4320-86A6-27D0E474195C}" dt="2022-06-23T10:33:23.689" v="1381"/>
          <ac:spMkLst>
            <pc:docMk/>
            <pc:sldMk cId="3402886937" sldId="345"/>
            <ac:spMk id="86" creationId="{285756F8-E45E-4A38-0A61-8081CFE6CBA1}"/>
          </ac:spMkLst>
        </pc:spChg>
        <pc:spChg chg="mod">
          <ac:chgData name="Bergmann, Benedikt Ludwig" userId="8bc4900e-cc82-42f9-8ef6-7ba36799d966" providerId="ADAL" clId="{AE701BFD-C42A-4320-86A6-27D0E474195C}" dt="2022-06-23T10:33:23.689" v="1381"/>
          <ac:spMkLst>
            <pc:docMk/>
            <pc:sldMk cId="3402886937" sldId="345"/>
            <ac:spMk id="87" creationId="{ECFD06C9-919C-C9C0-2318-A07B7B0E6A1B}"/>
          </ac:spMkLst>
        </pc:spChg>
        <pc:spChg chg="mod">
          <ac:chgData name="Bergmann, Benedikt Ludwig" userId="8bc4900e-cc82-42f9-8ef6-7ba36799d966" providerId="ADAL" clId="{AE701BFD-C42A-4320-86A6-27D0E474195C}" dt="2022-06-23T10:33:23.689" v="1381"/>
          <ac:spMkLst>
            <pc:docMk/>
            <pc:sldMk cId="3402886937" sldId="345"/>
            <ac:spMk id="88" creationId="{FE5D68CF-6BB6-340C-5616-3376FBF0DE98}"/>
          </ac:spMkLst>
        </pc:spChg>
        <pc:spChg chg="mod">
          <ac:chgData name="Bergmann, Benedikt Ludwig" userId="8bc4900e-cc82-42f9-8ef6-7ba36799d966" providerId="ADAL" clId="{AE701BFD-C42A-4320-86A6-27D0E474195C}" dt="2022-06-23T10:33:23.689" v="1381"/>
          <ac:spMkLst>
            <pc:docMk/>
            <pc:sldMk cId="3402886937" sldId="345"/>
            <ac:spMk id="89" creationId="{39C1940E-344B-EFCA-9830-CC9100E165D3}"/>
          </ac:spMkLst>
        </pc:spChg>
        <pc:spChg chg="mod">
          <ac:chgData name="Bergmann, Benedikt Ludwig" userId="8bc4900e-cc82-42f9-8ef6-7ba36799d966" providerId="ADAL" clId="{AE701BFD-C42A-4320-86A6-27D0E474195C}" dt="2022-06-23T10:33:23.689" v="1381"/>
          <ac:spMkLst>
            <pc:docMk/>
            <pc:sldMk cId="3402886937" sldId="345"/>
            <ac:spMk id="90" creationId="{D27E9668-9C66-6774-D927-1CFBBB076384}"/>
          </ac:spMkLst>
        </pc:spChg>
        <pc:spChg chg="mod">
          <ac:chgData name="Bergmann, Benedikt Ludwig" userId="8bc4900e-cc82-42f9-8ef6-7ba36799d966" providerId="ADAL" clId="{AE701BFD-C42A-4320-86A6-27D0E474195C}" dt="2022-06-23T10:33:23.689" v="1381"/>
          <ac:spMkLst>
            <pc:docMk/>
            <pc:sldMk cId="3402886937" sldId="345"/>
            <ac:spMk id="91" creationId="{BCE96521-5639-D783-BF8D-AE23B8B4E7D2}"/>
          </ac:spMkLst>
        </pc:spChg>
        <pc:spChg chg="mod">
          <ac:chgData name="Bergmann, Benedikt Ludwig" userId="8bc4900e-cc82-42f9-8ef6-7ba36799d966" providerId="ADAL" clId="{AE701BFD-C42A-4320-86A6-27D0E474195C}" dt="2022-06-23T10:33:23.689" v="1381"/>
          <ac:spMkLst>
            <pc:docMk/>
            <pc:sldMk cId="3402886937" sldId="345"/>
            <ac:spMk id="92" creationId="{639BCAF6-08B9-14FA-539A-0E3699D107B8}"/>
          </ac:spMkLst>
        </pc:spChg>
        <pc:spChg chg="mod">
          <ac:chgData name="Bergmann, Benedikt Ludwig" userId="8bc4900e-cc82-42f9-8ef6-7ba36799d966" providerId="ADAL" clId="{AE701BFD-C42A-4320-86A6-27D0E474195C}" dt="2022-06-23T10:33:23.689" v="1381"/>
          <ac:spMkLst>
            <pc:docMk/>
            <pc:sldMk cId="3402886937" sldId="345"/>
            <ac:spMk id="93" creationId="{840B4377-65A4-F6CB-263C-E04038C4B693}"/>
          </ac:spMkLst>
        </pc:spChg>
        <pc:spChg chg="mod">
          <ac:chgData name="Bergmann, Benedikt Ludwig" userId="8bc4900e-cc82-42f9-8ef6-7ba36799d966" providerId="ADAL" clId="{AE701BFD-C42A-4320-86A6-27D0E474195C}" dt="2022-06-23T10:33:23.689" v="1381"/>
          <ac:spMkLst>
            <pc:docMk/>
            <pc:sldMk cId="3402886937" sldId="345"/>
            <ac:spMk id="94" creationId="{E4673197-8506-B828-C34D-BDE9E3053E87}"/>
          </ac:spMkLst>
        </pc:spChg>
        <pc:spChg chg="mod">
          <ac:chgData name="Bergmann, Benedikt Ludwig" userId="8bc4900e-cc82-42f9-8ef6-7ba36799d966" providerId="ADAL" clId="{AE701BFD-C42A-4320-86A6-27D0E474195C}" dt="2022-06-23T10:33:23.689" v="1381"/>
          <ac:spMkLst>
            <pc:docMk/>
            <pc:sldMk cId="3402886937" sldId="345"/>
            <ac:spMk id="95" creationId="{46D4FD44-8A8F-07EB-8537-4E696296DC42}"/>
          </ac:spMkLst>
        </pc:spChg>
        <pc:spChg chg="mod">
          <ac:chgData name="Bergmann, Benedikt Ludwig" userId="8bc4900e-cc82-42f9-8ef6-7ba36799d966" providerId="ADAL" clId="{AE701BFD-C42A-4320-86A6-27D0E474195C}" dt="2022-06-23T10:33:23.689" v="1381"/>
          <ac:spMkLst>
            <pc:docMk/>
            <pc:sldMk cId="3402886937" sldId="345"/>
            <ac:spMk id="96" creationId="{B22B3ADF-C0EA-F52D-B5CB-3688E9412294}"/>
          </ac:spMkLst>
        </pc:spChg>
        <pc:spChg chg="mod">
          <ac:chgData name="Bergmann, Benedikt Ludwig" userId="8bc4900e-cc82-42f9-8ef6-7ba36799d966" providerId="ADAL" clId="{AE701BFD-C42A-4320-86A6-27D0E474195C}" dt="2022-06-23T10:33:23.689" v="1381"/>
          <ac:spMkLst>
            <pc:docMk/>
            <pc:sldMk cId="3402886937" sldId="345"/>
            <ac:spMk id="97" creationId="{A64EB9D8-93F7-EEEE-3EDE-861392EC00B7}"/>
          </ac:spMkLst>
        </pc:spChg>
        <pc:spChg chg="mod">
          <ac:chgData name="Bergmann, Benedikt Ludwig" userId="8bc4900e-cc82-42f9-8ef6-7ba36799d966" providerId="ADAL" clId="{AE701BFD-C42A-4320-86A6-27D0E474195C}" dt="2022-06-23T10:33:23.689" v="1381"/>
          <ac:spMkLst>
            <pc:docMk/>
            <pc:sldMk cId="3402886937" sldId="345"/>
            <ac:spMk id="98" creationId="{43F6CF97-8D43-6DE8-3B83-2DB56C1A32C3}"/>
          </ac:spMkLst>
        </pc:spChg>
        <pc:spChg chg="mod">
          <ac:chgData name="Bergmann, Benedikt Ludwig" userId="8bc4900e-cc82-42f9-8ef6-7ba36799d966" providerId="ADAL" clId="{AE701BFD-C42A-4320-86A6-27D0E474195C}" dt="2022-06-23T10:33:23.689" v="1381"/>
          <ac:spMkLst>
            <pc:docMk/>
            <pc:sldMk cId="3402886937" sldId="345"/>
            <ac:spMk id="99" creationId="{6A2F0C3D-2C3C-EFFA-215F-AB21A03439F5}"/>
          </ac:spMkLst>
        </pc:spChg>
        <pc:spChg chg="mod">
          <ac:chgData name="Bergmann, Benedikt Ludwig" userId="8bc4900e-cc82-42f9-8ef6-7ba36799d966" providerId="ADAL" clId="{AE701BFD-C42A-4320-86A6-27D0E474195C}" dt="2022-06-23T10:33:23.689" v="1381"/>
          <ac:spMkLst>
            <pc:docMk/>
            <pc:sldMk cId="3402886937" sldId="345"/>
            <ac:spMk id="100" creationId="{7FCACEFC-5609-AA66-7F88-458070F3A0FD}"/>
          </ac:spMkLst>
        </pc:spChg>
        <pc:spChg chg="mod">
          <ac:chgData name="Bergmann, Benedikt Ludwig" userId="8bc4900e-cc82-42f9-8ef6-7ba36799d966" providerId="ADAL" clId="{AE701BFD-C42A-4320-86A6-27D0E474195C}" dt="2022-06-23T10:33:23.689" v="1381"/>
          <ac:spMkLst>
            <pc:docMk/>
            <pc:sldMk cId="3402886937" sldId="345"/>
            <ac:spMk id="101" creationId="{108B27A8-0D4E-7A68-5A1A-24CAF0C0E1A7}"/>
          </ac:spMkLst>
        </pc:spChg>
        <pc:spChg chg="mod">
          <ac:chgData name="Bergmann, Benedikt Ludwig" userId="8bc4900e-cc82-42f9-8ef6-7ba36799d966" providerId="ADAL" clId="{AE701BFD-C42A-4320-86A6-27D0E474195C}" dt="2022-06-23T10:33:23.689" v="1381"/>
          <ac:spMkLst>
            <pc:docMk/>
            <pc:sldMk cId="3402886937" sldId="345"/>
            <ac:spMk id="102" creationId="{91DCEA67-C6D1-AD0E-3814-CA110CEACDC8}"/>
          </ac:spMkLst>
        </pc:spChg>
        <pc:spChg chg="mod">
          <ac:chgData name="Bergmann, Benedikt Ludwig" userId="8bc4900e-cc82-42f9-8ef6-7ba36799d966" providerId="ADAL" clId="{AE701BFD-C42A-4320-86A6-27D0E474195C}" dt="2022-06-23T10:33:23.689" v="1381"/>
          <ac:spMkLst>
            <pc:docMk/>
            <pc:sldMk cId="3402886937" sldId="345"/>
            <ac:spMk id="103" creationId="{A2E4672C-8797-C29D-DB63-BFA19C298CB4}"/>
          </ac:spMkLst>
        </pc:spChg>
        <pc:spChg chg="mod">
          <ac:chgData name="Bergmann, Benedikt Ludwig" userId="8bc4900e-cc82-42f9-8ef6-7ba36799d966" providerId="ADAL" clId="{AE701BFD-C42A-4320-86A6-27D0E474195C}" dt="2022-06-23T10:33:23.689" v="1381"/>
          <ac:spMkLst>
            <pc:docMk/>
            <pc:sldMk cId="3402886937" sldId="345"/>
            <ac:spMk id="104" creationId="{88AB7239-FB76-00BD-A5BA-0012EAA986F7}"/>
          </ac:spMkLst>
        </pc:spChg>
        <pc:spChg chg="mod">
          <ac:chgData name="Bergmann, Benedikt Ludwig" userId="8bc4900e-cc82-42f9-8ef6-7ba36799d966" providerId="ADAL" clId="{AE701BFD-C42A-4320-86A6-27D0E474195C}" dt="2022-06-23T10:33:23.689" v="1381"/>
          <ac:spMkLst>
            <pc:docMk/>
            <pc:sldMk cId="3402886937" sldId="345"/>
            <ac:spMk id="105" creationId="{57D1C74D-1330-D715-6BB6-A64FF862FD1E}"/>
          </ac:spMkLst>
        </pc:spChg>
        <pc:spChg chg="mod">
          <ac:chgData name="Bergmann, Benedikt Ludwig" userId="8bc4900e-cc82-42f9-8ef6-7ba36799d966" providerId="ADAL" clId="{AE701BFD-C42A-4320-86A6-27D0E474195C}" dt="2022-06-23T10:33:23.689" v="1381"/>
          <ac:spMkLst>
            <pc:docMk/>
            <pc:sldMk cId="3402886937" sldId="345"/>
            <ac:spMk id="106" creationId="{BB1C57C0-41BE-F4AF-C246-FB4D4A2E6E75}"/>
          </ac:spMkLst>
        </pc:spChg>
        <pc:spChg chg="mod">
          <ac:chgData name="Bergmann, Benedikt Ludwig" userId="8bc4900e-cc82-42f9-8ef6-7ba36799d966" providerId="ADAL" clId="{AE701BFD-C42A-4320-86A6-27D0E474195C}" dt="2022-06-23T10:33:23.689" v="1381"/>
          <ac:spMkLst>
            <pc:docMk/>
            <pc:sldMk cId="3402886937" sldId="345"/>
            <ac:spMk id="107" creationId="{420B7782-BCEB-F063-8A68-7F75A90A553A}"/>
          </ac:spMkLst>
        </pc:spChg>
        <pc:spChg chg="mod">
          <ac:chgData name="Bergmann, Benedikt Ludwig" userId="8bc4900e-cc82-42f9-8ef6-7ba36799d966" providerId="ADAL" clId="{AE701BFD-C42A-4320-86A6-27D0E474195C}" dt="2022-06-23T10:33:23.689" v="1381"/>
          <ac:spMkLst>
            <pc:docMk/>
            <pc:sldMk cId="3402886937" sldId="345"/>
            <ac:spMk id="108" creationId="{06A65651-40BE-3BD5-7932-01E1A5306CD1}"/>
          </ac:spMkLst>
        </pc:spChg>
        <pc:spChg chg="mod">
          <ac:chgData name="Bergmann, Benedikt Ludwig" userId="8bc4900e-cc82-42f9-8ef6-7ba36799d966" providerId="ADAL" clId="{AE701BFD-C42A-4320-86A6-27D0E474195C}" dt="2022-06-23T10:33:23.689" v="1381"/>
          <ac:spMkLst>
            <pc:docMk/>
            <pc:sldMk cId="3402886937" sldId="345"/>
            <ac:spMk id="109" creationId="{41B89C79-66E6-3E30-BF9E-3C75DD0BA73D}"/>
          </ac:spMkLst>
        </pc:spChg>
        <pc:spChg chg="mod">
          <ac:chgData name="Bergmann, Benedikt Ludwig" userId="8bc4900e-cc82-42f9-8ef6-7ba36799d966" providerId="ADAL" clId="{AE701BFD-C42A-4320-86A6-27D0E474195C}" dt="2022-06-23T10:33:23.689" v="1381"/>
          <ac:spMkLst>
            <pc:docMk/>
            <pc:sldMk cId="3402886937" sldId="345"/>
            <ac:spMk id="110" creationId="{84F08BB7-C79C-2711-B6FE-9EA4EF87A4A7}"/>
          </ac:spMkLst>
        </pc:spChg>
        <pc:spChg chg="mod">
          <ac:chgData name="Bergmann, Benedikt Ludwig" userId="8bc4900e-cc82-42f9-8ef6-7ba36799d966" providerId="ADAL" clId="{AE701BFD-C42A-4320-86A6-27D0E474195C}" dt="2022-06-23T10:33:23.689" v="1381"/>
          <ac:spMkLst>
            <pc:docMk/>
            <pc:sldMk cId="3402886937" sldId="345"/>
            <ac:spMk id="111" creationId="{A9B99AE1-78BE-BCFB-9141-1FA03396FB9C}"/>
          </ac:spMkLst>
        </pc:spChg>
        <pc:spChg chg="mod">
          <ac:chgData name="Bergmann, Benedikt Ludwig" userId="8bc4900e-cc82-42f9-8ef6-7ba36799d966" providerId="ADAL" clId="{AE701BFD-C42A-4320-86A6-27D0E474195C}" dt="2022-06-23T10:33:23.689" v="1381"/>
          <ac:spMkLst>
            <pc:docMk/>
            <pc:sldMk cId="3402886937" sldId="345"/>
            <ac:spMk id="112" creationId="{574C1466-9BBC-1FC9-02FB-DCBE671C0818}"/>
          </ac:spMkLst>
        </pc:spChg>
        <pc:spChg chg="mod">
          <ac:chgData name="Bergmann, Benedikt Ludwig" userId="8bc4900e-cc82-42f9-8ef6-7ba36799d966" providerId="ADAL" clId="{AE701BFD-C42A-4320-86A6-27D0E474195C}" dt="2022-06-23T10:33:23.689" v="1381"/>
          <ac:spMkLst>
            <pc:docMk/>
            <pc:sldMk cId="3402886937" sldId="345"/>
            <ac:spMk id="113" creationId="{B6F1B6EB-3719-64B1-C599-76A2BF014C4C}"/>
          </ac:spMkLst>
        </pc:spChg>
        <pc:spChg chg="mod">
          <ac:chgData name="Bergmann, Benedikt Ludwig" userId="8bc4900e-cc82-42f9-8ef6-7ba36799d966" providerId="ADAL" clId="{AE701BFD-C42A-4320-86A6-27D0E474195C}" dt="2022-06-23T10:33:23.689" v="1381"/>
          <ac:spMkLst>
            <pc:docMk/>
            <pc:sldMk cId="3402886937" sldId="345"/>
            <ac:spMk id="114" creationId="{4954DD38-A164-903F-CA1D-E6FCD2388E7D}"/>
          </ac:spMkLst>
        </pc:spChg>
        <pc:spChg chg="mod">
          <ac:chgData name="Bergmann, Benedikt Ludwig" userId="8bc4900e-cc82-42f9-8ef6-7ba36799d966" providerId="ADAL" clId="{AE701BFD-C42A-4320-86A6-27D0E474195C}" dt="2022-06-23T10:33:23.689" v="1381"/>
          <ac:spMkLst>
            <pc:docMk/>
            <pc:sldMk cId="3402886937" sldId="345"/>
            <ac:spMk id="115" creationId="{C2110561-8225-B3DF-2E43-896046641BD1}"/>
          </ac:spMkLst>
        </pc:spChg>
        <pc:spChg chg="mod">
          <ac:chgData name="Bergmann, Benedikt Ludwig" userId="8bc4900e-cc82-42f9-8ef6-7ba36799d966" providerId="ADAL" clId="{AE701BFD-C42A-4320-86A6-27D0E474195C}" dt="2022-06-23T10:33:23.689" v="1381"/>
          <ac:spMkLst>
            <pc:docMk/>
            <pc:sldMk cId="3402886937" sldId="345"/>
            <ac:spMk id="116" creationId="{708F7066-F885-5E0C-9D77-BAFFC646B2E0}"/>
          </ac:spMkLst>
        </pc:spChg>
        <pc:spChg chg="mod">
          <ac:chgData name="Bergmann, Benedikt Ludwig" userId="8bc4900e-cc82-42f9-8ef6-7ba36799d966" providerId="ADAL" clId="{AE701BFD-C42A-4320-86A6-27D0E474195C}" dt="2022-06-23T10:33:23.689" v="1381"/>
          <ac:spMkLst>
            <pc:docMk/>
            <pc:sldMk cId="3402886937" sldId="345"/>
            <ac:spMk id="117" creationId="{5A8A6DC4-8E84-173C-D3E7-56EFD18B7D35}"/>
          </ac:spMkLst>
        </pc:spChg>
        <pc:spChg chg="mod">
          <ac:chgData name="Bergmann, Benedikt Ludwig" userId="8bc4900e-cc82-42f9-8ef6-7ba36799d966" providerId="ADAL" clId="{AE701BFD-C42A-4320-86A6-27D0E474195C}" dt="2022-06-23T10:33:23.689" v="1381"/>
          <ac:spMkLst>
            <pc:docMk/>
            <pc:sldMk cId="3402886937" sldId="345"/>
            <ac:spMk id="118" creationId="{ADC2F733-84A2-DDC6-8630-4BA8F11A8F94}"/>
          </ac:spMkLst>
        </pc:spChg>
        <pc:spChg chg="mod">
          <ac:chgData name="Bergmann, Benedikt Ludwig" userId="8bc4900e-cc82-42f9-8ef6-7ba36799d966" providerId="ADAL" clId="{AE701BFD-C42A-4320-86A6-27D0E474195C}" dt="2022-06-23T10:33:23.689" v="1381"/>
          <ac:spMkLst>
            <pc:docMk/>
            <pc:sldMk cId="3402886937" sldId="345"/>
            <ac:spMk id="119" creationId="{992ED29C-A485-A7DD-3BE1-8A1BA4602F0B}"/>
          </ac:spMkLst>
        </pc:spChg>
        <pc:spChg chg="mod">
          <ac:chgData name="Bergmann, Benedikt Ludwig" userId="8bc4900e-cc82-42f9-8ef6-7ba36799d966" providerId="ADAL" clId="{AE701BFD-C42A-4320-86A6-27D0E474195C}" dt="2022-06-23T10:33:23.689" v="1381"/>
          <ac:spMkLst>
            <pc:docMk/>
            <pc:sldMk cId="3402886937" sldId="345"/>
            <ac:spMk id="120" creationId="{3E5D04DE-340A-C0B9-8752-47E4A7E5E1D1}"/>
          </ac:spMkLst>
        </pc:spChg>
        <pc:spChg chg="mod">
          <ac:chgData name="Bergmann, Benedikt Ludwig" userId="8bc4900e-cc82-42f9-8ef6-7ba36799d966" providerId="ADAL" clId="{AE701BFD-C42A-4320-86A6-27D0E474195C}" dt="2022-06-23T10:33:23.689" v="1381"/>
          <ac:spMkLst>
            <pc:docMk/>
            <pc:sldMk cId="3402886937" sldId="345"/>
            <ac:spMk id="121" creationId="{4CE7FD80-6B0F-7B22-EF8B-E6F43345216A}"/>
          </ac:spMkLst>
        </pc:spChg>
        <pc:spChg chg="mod">
          <ac:chgData name="Bergmann, Benedikt Ludwig" userId="8bc4900e-cc82-42f9-8ef6-7ba36799d966" providerId="ADAL" clId="{AE701BFD-C42A-4320-86A6-27D0E474195C}" dt="2022-06-23T10:33:23.689" v="1381"/>
          <ac:spMkLst>
            <pc:docMk/>
            <pc:sldMk cId="3402886937" sldId="345"/>
            <ac:spMk id="122" creationId="{03BAD22E-CD2E-D349-09E6-57E3AB319F83}"/>
          </ac:spMkLst>
        </pc:spChg>
        <pc:spChg chg="mod">
          <ac:chgData name="Bergmann, Benedikt Ludwig" userId="8bc4900e-cc82-42f9-8ef6-7ba36799d966" providerId="ADAL" clId="{AE701BFD-C42A-4320-86A6-27D0E474195C}" dt="2022-06-23T10:33:23.689" v="1381"/>
          <ac:spMkLst>
            <pc:docMk/>
            <pc:sldMk cId="3402886937" sldId="345"/>
            <ac:spMk id="123" creationId="{4721C99C-E0F7-0ED2-8329-AF9BB04FB41C}"/>
          </ac:spMkLst>
        </pc:spChg>
        <pc:spChg chg="mod">
          <ac:chgData name="Bergmann, Benedikt Ludwig" userId="8bc4900e-cc82-42f9-8ef6-7ba36799d966" providerId="ADAL" clId="{AE701BFD-C42A-4320-86A6-27D0E474195C}" dt="2022-06-23T10:33:23.689" v="1381"/>
          <ac:spMkLst>
            <pc:docMk/>
            <pc:sldMk cId="3402886937" sldId="345"/>
            <ac:spMk id="124" creationId="{20BE8C1D-C7D3-B283-C8D0-875BF20CDE3F}"/>
          </ac:spMkLst>
        </pc:spChg>
        <pc:spChg chg="mod">
          <ac:chgData name="Bergmann, Benedikt Ludwig" userId="8bc4900e-cc82-42f9-8ef6-7ba36799d966" providerId="ADAL" clId="{AE701BFD-C42A-4320-86A6-27D0E474195C}" dt="2022-06-23T10:33:23.689" v="1381"/>
          <ac:spMkLst>
            <pc:docMk/>
            <pc:sldMk cId="3402886937" sldId="345"/>
            <ac:spMk id="125" creationId="{715C219A-E57B-662F-2C6E-E238BA557E10}"/>
          </ac:spMkLst>
        </pc:spChg>
        <pc:spChg chg="mod">
          <ac:chgData name="Bergmann, Benedikt Ludwig" userId="8bc4900e-cc82-42f9-8ef6-7ba36799d966" providerId="ADAL" clId="{AE701BFD-C42A-4320-86A6-27D0E474195C}" dt="2022-06-23T10:33:23.689" v="1381"/>
          <ac:spMkLst>
            <pc:docMk/>
            <pc:sldMk cId="3402886937" sldId="345"/>
            <ac:spMk id="126" creationId="{E6D91F31-9145-52F2-4336-1EDD8F263788}"/>
          </ac:spMkLst>
        </pc:spChg>
        <pc:spChg chg="mod">
          <ac:chgData name="Bergmann, Benedikt Ludwig" userId="8bc4900e-cc82-42f9-8ef6-7ba36799d966" providerId="ADAL" clId="{AE701BFD-C42A-4320-86A6-27D0E474195C}" dt="2022-06-23T10:33:23.689" v="1381"/>
          <ac:spMkLst>
            <pc:docMk/>
            <pc:sldMk cId="3402886937" sldId="345"/>
            <ac:spMk id="127" creationId="{68223057-53AF-D398-3808-09A5EA60BE5F}"/>
          </ac:spMkLst>
        </pc:spChg>
        <pc:spChg chg="mod">
          <ac:chgData name="Bergmann, Benedikt Ludwig" userId="8bc4900e-cc82-42f9-8ef6-7ba36799d966" providerId="ADAL" clId="{AE701BFD-C42A-4320-86A6-27D0E474195C}" dt="2022-06-23T10:33:23.689" v="1381"/>
          <ac:spMkLst>
            <pc:docMk/>
            <pc:sldMk cId="3402886937" sldId="345"/>
            <ac:spMk id="128" creationId="{DCA27F96-065C-AEF6-6C80-8A78F3953528}"/>
          </ac:spMkLst>
        </pc:spChg>
        <pc:spChg chg="mod">
          <ac:chgData name="Bergmann, Benedikt Ludwig" userId="8bc4900e-cc82-42f9-8ef6-7ba36799d966" providerId="ADAL" clId="{AE701BFD-C42A-4320-86A6-27D0E474195C}" dt="2022-06-23T10:33:23.689" v="1381"/>
          <ac:spMkLst>
            <pc:docMk/>
            <pc:sldMk cId="3402886937" sldId="345"/>
            <ac:spMk id="129" creationId="{C026009F-88A9-A125-78FE-C47D65D00FB3}"/>
          </ac:spMkLst>
        </pc:spChg>
        <pc:spChg chg="mod">
          <ac:chgData name="Bergmann, Benedikt Ludwig" userId="8bc4900e-cc82-42f9-8ef6-7ba36799d966" providerId="ADAL" clId="{AE701BFD-C42A-4320-86A6-27D0E474195C}" dt="2022-06-23T10:33:23.689" v="1381"/>
          <ac:spMkLst>
            <pc:docMk/>
            <pc:sldMk cId="3402886937" sldId="345"/>
            <ac:spMk id="130" creationId="{EFD859EF-F8ED-2644-FBE3-9597C46E1ED3}"/>
          </ac:spMkLst>
        </pc:spChg>
        <pc:spChg chg="mod">
          <ac:chgData name="Bergmann, Benedikt Ludwig" userId="8bc4900e-cc82-42f9-8ef6-7ba36799d966" providerId="ADAL" clId="{AE701BFD-C42A-4320-86A6-27D0E474195C}" dt="2022-06-23T10:33:23.689" v="1381"/>
          <ac:spMkLst>
            <pc:docMk/>
            <pc:sldMk cId="3402886937" sldId="345"/>
            <ac:spMk id="131" creationId="{780FB8DB-6573-C862-FD3D-F8FBCA0B77A9}"/>
          </ac:spMkLst>
        </pc:spChg>
        <pc:spChg chg="mod">
          <ac:chgData name="Bergmann, Benedikt Ludwig" userId="8bc4900e-cc82-42f9-8ef6-7ba36799d966" providerId="ADAL" clId="{AE701BFD-C42A-4320-86A6-27D0E474195C}" dt="2022-06-23T10:33:23.689" v="1381"/>
          <ac:spMkLst>
            <pc:docMk/>
            <pc:sldMk cId="3402886937" sldId="345"/>
            <ac:spMk id="132" creationId="{BCA78FFF-8489-C749-1C7E-E499AFF35C3E}"/>
          </ac:spMkLst>
        </pc:spChg>
        <pc:spChg chg="mod">
          <ac:chgData name="Bergmann, Benedikt Ludwig" userId="8bc4900e-cc82-42f9-8ef6-7ba36799d966" providerId="ADAL" clId="{AE701BFD-C42A-4320-86A6-27D0E474195C}" dt="2022-06-23T10:33:23.689" v="1381"/>
          <ac:spMkLst>
            <pc:docMk/>
            <pc:sldMk cId="3402886937" sldId="345"/>
            <ac:spMk id="133" creationId="{916F50FD-D955-470A-5D55-621C0F981F54}"/>
          </ac:spMkLst>
        </pc:spChg>
        <pc:spChg chg="mod">
          <ac:chgData name="Bergmann, Benedikt Ludwig" userId="8bc4900e-cc82-42f9-8ef6-7ba36799d966" providerId="ADAL" clId="{AE701BFD-C42A-4320-86A6-27D0E474195C}" dt="2022-06-23T10:33:23.689" v="1381"/>
          <ac:spMkLst>
            <pc:docMk/>
            <pc:sldMk cId="3402886937" sldId="345"/>
            <ac:spMk id="134" creationId="{1E2396D0-AA15-57EB-D37E-7BA5A9D8FAF7}"/>
          </ac:spMkLst>
        </pc:spChg>
        <pc:spChg chg="mod">
          <ac:chgData name="Bergmann, Benedikt Ludwig" userId="8bc4900e-cc82-42f9-8ef6-7ba36799d966" providerId="ADAL" clId="{AE701BFD-C42A-4320-86A6-27D0E474195C}" dt="2022-06-23T10:33:23.689" v="1381"/>
          <ac:spMkLst>
            <pc:docMk/>
            <pc:sldMk cId="3402886937" sldId="345"/>
            <ac:spMk id="135" creationId="{4D7C26A4-52DA-B515-B7D1-CD431AA8A902}"/>
          </ac:spMkLst>
        </pc:spChg>
        <pc:spChg chg="mod">
          <ac:chgData name="Bergmann, Benedikt Ludwig" userId="8bc4900e-cc82-42f9-8ef6-7ba36799d966" providerId="ADAL" clId="{AE701BFD-C42A-4320-86A6-27D0E474195C}" dt="2022-06-23T10:33:23.689" v="1381"/>
          <ac:spMkLst>
            <pc:docMk/>
            <pc:sldMk cId="3402886937" sldId="345"/>
            <ac:spMk id="136" creationId="{9419D5DC-4497-E7D8-0BFC-23A06C1D4321}"/>
          </ac:spMkLst>
        </pc:spChg>
        <pc:spChg chg="mod">
          <ac:chgData name="Bergmann, Benedikt Ludwig" userId="8bc4900e-cc82-42f9-8ef6-7ba36799d966" providerId="ADAL" clId="{AE701BFD-C42A-4320-86A6-27D0E474195C}" dt="2022-06-23T10:33:23.689" v="1381"/>
          <ac:spMkLst>
            <pc:docMk/>
            <pc:sldMk cId="3402886937" sldId="345"/>
            <ac:spMk id="137" creationId="{52F3884F-C85C-7B48-76EF-B28439D8D984}"/>
          </ac:spMkLst>
        </pc:spChg>
        <pc:spChg chg="mod">
          <ac:chgData name="Bergmann, Benedikt Ludwig" userId="8bc4900e-cc82-42f9-8ef6-7ba36799d966" providerId="ADAL" clId="{AE701BFD-C42A-4320-86A6-27D0E474195C}" dt="2022-06-23T10:33:23.689" v="1381"/>
          <ac:spMkLst>
            <pc:docMk/>
            <pc:sldMk cId="3402886937" sldId="345"/>
            <ac:spMk id="138" creationId="{DAA713E9-4088-A272-3064-0AC85B46A13F}"/>
          </ac:spMkLst>
        </pc:spChg>
        <pc:spChg chg="mod">
          <ac:chgData name="Bergmann, Benedikt Ludwig" userId="8bc4900e-cc82-42f9-8ef6-7ba36799d966" providerId="ADAL" clId="{AE701BFD-C42A-4320-86A6-27D0E474195C}" dt="2022-06-23T10:33:23.689" v="1381"/>
          <ac:spMkLst>
            <pc:docMk/>
            <pc:sldMk cId="3402886937" sldId="345"/>
            <ac:spMk id="139" creationId="{F01B78F8-5804-D81D-2E32-343E4B7D7259}"/>
          </ac:spMkLst>
        </pc:spChg>
        <pc:spChg chg="mod">
          <ac:chgData name="Bergmann, Benedikt Ludwig" userId="8bc4900e-cc82-42f9-8ef6-7ba36799d966" providerId="ADAL" clId="{AE701BFD-C42A-4320-86A6-27D0E474195C}" dt="2022-06-23T10:33:23.689" v="1381"/>
          <ac:spMkLst>
            <pc:docMk/>
            <pc:sldMk cId="3402886937" sldId="345"/>
            <ac:spMk id="140" creationId="{1ACF73B9-5F44-18A7-73C1-516C10B17E20}"/>
          </ac:spMkLst>
        </pc:spChg>
        <pc:spChg chg="mod">
          <ac:chgData name="Bergmann, Benedikt Ludwig" userId="8bc4900e-cc82-42f9-8ef6-7ba36799d966" providerId="ADAL" clId="{AE701BFD-C42A-4320-86A6-27D0E474195C}" dt="2022-06-23T10:33:23.689" v="1381"/>
          <ac:spMkLst>
            <pc:docMk/>
            <pc:sldMk cId="3402886937" sldId="345"/>
            <ac:spMk id="141" creationId="{EA75C58E-8703-D32C-0B6C-C7CCD41347CC}"/>
          </ac:spMkLst>
        </pc:spChg>
        <pc:spChg chg="mod">
          <ac:chgData name="Bergmann, Benedikt Ludwig" userId="8bc4900e-cc82-42f9-8ef6-7ba36799d966" providerId="ADAL" clId="{AE701BFD-C42A-4320-86A6-27D0E474195C}" dt="2022-06-23T10:33:23.689" v="1381"/>
          <ac:spMkLst>
            <pc:docMk/>
            <pc:sldMk cId="3402886937" sldId="345"/>
            <ac:spMk id="142" creationId="{93995596-D1BF-547E-2A99-2AADD3F9E71D}"/>
          </ac:spMkLst>
        </pc:spChg>
        <pc:spChg chg="mod">
          <ac:chgData name="Bergmann, Benedikt Ludwig" userId="8bc4900e-cc82-42f9-8ef6-7ba36799d966" providerId="ADAL" clId="{AE701BFD-C42A-4320-86A6-27D0E474195C}" dt="2022-06-23T10:33:23.689" v="1381"/>
          <ac:spMkLst>
            <pc:docMk/>
            <pc:sldMk cId="3402886937" sldId="345"/>
            <ac:spMk id="143" creationId="{EA74F6E8-3671-AF90-F873-9E311AF94A9F}"/>
          </ac:spMkLst>
        </pc:spChg>
        <pc:spChg chg="mod">
          <ac:chgData name="Bergmann, Benedikt Ludwig" userId="8bc4900e-cc82-42f9-8ef6-7ba36799d966" providerId="ADAL" clId="{AE701BFD-C42A-4320-86A6-27D0E474195C}" dt="2022-06-23T10:33:23.689" v="1381"/>
          <ac:spMkLst>
            <pc:docMk/>
            <pc:sldMk cId="3402886937" sldId="345"/>
            <ac:spMk id="144" creationId="{96177347-33D4-FDAB-F561-7CA7412C1714}"/>
          </ac:spMkLst>
        </pc:spChg>
        <pc:spChg chg="mod">
          <ac:chgData name="Bergmann, Benedikt Ludwig" userId="8bc4900e-cc82-42f9-8ef6-7ba36799d966" providerId="ADAL" clId="{AE701BFD-C42A-4320-86A6-27D0E474195C}" dt="2022-06-23T10:33:23.689" v="1381"/>
          <ac:spMkLst>
            <pc:docMk/>
            <pc:sldMk cId="3402886937" sldId="345"/>
            <ac:spMk id="145" creationId="{D0E263BC-13E8-4B36-A8E5-8B593AAC7407}"/>
          </ac:spMkLst>
        </pc:spChg>
        <pc:spChg chg="mod">
          <ac:chgData name="Bergmann, Benedikt Ludwig" userId="8bc4900e-cc82-42f9-8ef6-7ba36799d966" providerId="ADAL" clId="{AE701BFD-C42A-4320-86A6-27D0E474195C}" dt="2022-06-23T10:33:23.689" v="1381"/>
          <ac:spMkLst>
            <pc:docMk/>
            <pc:sldMk cId="3402886937" sldId="345"/>
            <ac:spMk id="146" creationId="{F046C567-B436-C9AC-4082-1C8A836A138B}"/>
          </ac:spMkLst>
        </pc:spChg>
        <pc:spChg chg="mod">
          <ac:chgData name="Bergmann, Benedikt Ludwig" userId="8bc4900e-cc82-42f9-8ef6-7ba36799d966" providerId="ADAL" clId="{AE701BFD-C42A-4320-86A6-27D0E474195C}" dt="2022-06-23T10:33:23.689" v="1381"/>
          <ac:spMkLst>
            <pc:docMk/>
            <pc:sldMk cId="3402886937" sldId="345"/>
            <ac:spMk id="147" creationId="{F03FC605-BD88-45F2-133A-458304B8DC5B}"/>
          </ac:spMkLst>
        </pc:spChg>
        <pc:spChg chg="mod">
          <ac:chgData name="Bergmann, Benedikt Ludwig" userId="8bc4900e-cc82-42f9-8ef6-7ba36799d966" providerId="ADAL" clId="{AE701BFD-C42A-4320-86A6-27D0E474195C}" dt="2022-06-23T10:33:23.689" v="1381"/>
          <ac:spMkLst>
            <pc:docMk/>
            <pc:sldMk cId="3402886937" sldId="345"/>
            <ac:spMk id="148" creationId="{5088FAB6-2549-E365-A719-7027FFD84A69}"/>
          </ac:spMkLst>
        </pc:spChg>
        <pc:spChg chg="mod">
          <ac:chgData name="Bergmann, Benedikt Ludwig" userId="8bc4900e-cc82-42f9-8ef6-7ba36799d966" providerId="ADAL" clId="{AE701BFD-C42A-4320-86A6-27D0E474195C}" dt="2022-06-23T10:33:23.689" v="1381"/>
          <ac:spMkLst>
            <pc:docMk/>
            <pc:sldMk cId="3402886937" sldId="345"/>
            <ac:spMk id="149" creationId="{85A4D54B-BC2F-2FE7-8ED9-EB10FC02BE69}"/>
          </ac:spMkLst>
        </pc:spChg>
        <pc:spChg chg="mod">
          <ac:chgData name="Bergmann, Benedikt Ludwig" userId="8bc4900e-cc82-42f9-8ef6-7ba36799d966" providerId="ADAL" clId="{AE701BFD-C42A-4320-86A6-27D0E474195C}" dt="2022-06-23T10:33:23.689" v="1381"/>
          <ac:spMkLst>
            <pc:docMk/>
            <pc:sldMk cId="3402886937" sldId="345"/>
            <ac:spMk id="150" creationId="{B27E68FB-F22F-06AF-FB9E-883F8D4A24BD}"/>
          </ac:spMkLst>
        </pc:spChg>
        <pc:spChg chg="mod">
          <ac:chgData name="Bergmann, Benedikt Ludwig" userId="8bc4900e-cc82-42f9-8ef6-7ba36799d966" providerId="ADAL" clId="{AE701BFD-C42A-4320-86A6-27D0E474195C}" dt="2022-06-23T10:33:23.689" v="1381"/>
          <ac:spMkLst>
            <pc:docMk/>
            <pc:sldMk cId="3402886937" sldId="345"/>
            <ac:spMk id="151" creationId="{2C2681EB-F277-19D3-BDEF-31C67BF12596}"/>
          </ac:spMkLst>
        </pc:spChg>
        <pc:spChg chg="mod">
          <ac:chgData name="Bergmann, Benedikt Ludwig" userId="8bc4900e-cc82-42f9-8ef6-7ba36799d966" providerId="ADAL" clId="{AE701BFD-C42A-4320-86A6-27D0E474195C}" dt="2022-06-23T10:33:23.689" v="1381"/>
          <ac:spMkLst>
            <pc:docMk/>
            <pc:sldMk cId="3402886937" sldId="345"/>
            <ac:spMk id="152" creationId="{328ED841-5E64-FA2D-9344-8C431FE9F14C}"/>
          </ac:spMkLst>
        </pc:spChg>
        <pc:spChg chg="mod">
          <ac:chgData name="Bergmann, Benedikt Ludwig" userId="8bc4900e-cc82-42f9-8ef6-7ba36799d966" providerId="ADAL" clId="{AE701BFD-C42A-4320-86A6-27D0E474195C}" dt="2022-06-23T10:33:23.689" v="1381"/>
          <ac:spMkLst>
            <pc:docMk/>
            <pc:sldMk cId="3402886937" sldId="345"/>
            <ac:spMk id="153" creationId="{58770DFA-FCCD-BC96-914F-74B2560D898B}"/>
          </ac:spMkLst>
        </pc:spChg>
        <pc:spChg chg="mod">
          <ac:chgData name="Bergmann, Benedikt Ludwig" userId="8bc4900e-cc82-42f9-8ef6-7ba36799d966" providerId="ADAL" clId="{AE701BFD-C42A-4320-86A6-27D0E474195C}" dt="2022-06-23T10:33:23.689" v="1381"/>
          <ac:spMkLst>
            <pc:docMk/>
            <pc:sldMk cId="3402886937" sldId="345"/>
            <ac:spMk id="154" creationId="{7B61F238-B9FF-21CB-B846-91AA453DE6C9}"/>
          </ac:spMkLst>
        </pc:spChg>
        <pc:spChg chg="mod">
          <ac:chgData name="Bergmann, Benedikt Ludwig" userId="8bc4900e-cc82-42f9-8ef6-7ba36799d966" providerId="ADAL" clId="{AE701BFD-C42A-4320-86A6-27D0E474195C}" dt="2022-06-23T10:33:23.689" v="1381"/>
          <ac:spMkLst>
            <pc:docMk/>
            <pc:sldMk cId="3402886937" sldId="345"/>
            <ac:spMk id="155" creationId="{9FD1625D-4216-8022-B203-8F0B05FCF0DA}"/>
          </ac:spMkLst>
        </pc:spChg>
        <pc:spChg chg="mod">
          <ac:chgData name="Bergmann, Benedikt Ludwig" userId="8bc4900e-cc82-42f9-8ef6-7ba36799d966" providerId="ADAL" clId="{AE701BFD-C42A-4320-86A6-27D0E474195C}" dt="2022-06-23T10:33:23.689" v="1381"/>
          <ac:spMkLst>
            <pc:docMk/>
            <pc:sldMk cId="3402886937" sldId="345"/>
            <ac:spMk id="156" creationId="{FCF86B81-6D15-F838-ED20-3FF818ED8A30}"/>
          </ac:spMkLst>
        </pc:spChg>
        <pc:spChg chg="mod">
          <ac:chgData name="Bergmann, Benedikt Ludwig" userId="8bc4900e-cc82-42f9-8ef6-7ba36799d966" providerId="ADAL" clId="{AE701BFD-C42A-4320-86A6-27D0E474195C}" dt="2022-06-23T10:33:23.689" v="1381"/>
          <ac:spMkLst>
            <pc:docMk/>
            <pc:sldMk cId="3402886937" sldId="345"/>
            <ac:spMk id="157" creationId="{6096CD56-842E-5D77-EFA3-787F695EDCB3}"/>
          </ac:spMkLst>
        </pc:spChg>
        <pc:spChg chg="mod">
          <ac:chgData name="Bergmann, Benedikt Ludwig" userId="8bc4900e-cc82-42f9-8ef6-7ba36799d966" providerId="ADAL" clId="{AE701BFD-C42A-4320-86A6-27D0E474195C}" dt="2022-06-23T10:33:23.689" v="1381"/>
          <ac:spMkLst>
            <pc:docMk/>
            <pc:sldMk cId="3402886937" sldId="345"/>
            <ac:spMk id="158" creationId="{004D5B89-21B1-9654-FCAE-13DDAE8F5F9E}"/>
          </ac:spMkLst>
        </pc:spChg>
        <pc:spChg chg="mod">
          <ac:chgData name="Bergmann, Benedikt Ludwig" userId="8bc4900e-cc82-42f9-8ef6-7ba36799d966" providerId="ADAL" clId="{AE701BFD-C42A-4320-86A6-27D0E474195C}" dt="2022-06-23T10:33:23.689" v="1381"/>
          <ac:spMkLst>
            <pc:docMk/>
            <pc:sldMk cId="3402886937" sldId="345"/>
            <ac:spMk id="159" creationId="{630BD350-9F55-C111-2BF9-B8CA39F6F47F}"/>
          </ac:spMkLst>
        </pc:spChg>
        <pc:spChg chg="mod">
          <ac:chgData name="Bergmann, Benedikt Ludwig" userId="8bc4900e-cc82-42f9-8ef6-7ba36799d966" providerId="ADAL" clId="{AE701BFD-C42A-4320-86A6-27D0E474195C}" dt="2022-06-23T10:33:23.689" v="1381"/>
          <ac:spMkLst>
            <pc:docMk/>
            <pc:sldMk cId="3402886937" sldId="345"/>
            <ac:spMk id="160" creationId="{FDF3C133-F707-7D41-BA0E-B38F4DCE67F4}"/>
          </ac:spMkLst>
        </pc:spChg>
        <pc:spChg chg="mod">
          <ac:chgData name="Bergmann, Benedikt Ludwig" userId="8bc4900e-cc82-42f9-8ef6-7ba36799d966" providerId="ADAL" clId="{AE701BFD-C42A-4320-86A6-27D0E474195C}" dt="2022-06-23T10:33:23.689" v="1381"/>
          <ac:spMkLst>
            <pc:docMk/>
            <pc:sldMk cId="3402886937" sldId="345"/>
            <ac:spMk id="161" creationId="{1527E0B4-645C-4A02-FCBC-C6F62F1C93A7}"/>
          </ac:spMkLst>
        </pc:spChg>
        <pc:spChg chg="mod">
          <ac:chgData name="Bergmann, Benedikt Ludwig" userId="8bc4900e-cc82-42f9-8ef6-7ba36799d966" providerId="ADAL" clId="{AE701BFD-C42A-4320-86A6-27D0E474195C}" dt="2022-06-23T10:33:23.689" v="1381"/>
          <ac:spMkLst>
            <pc:docMk/>
            <pc:sldMk cId="3402886937" sldId="345"/>
            <ac:spMk id="162" creationId="{4F18E964-DFBE-D96B-BDE8-751D69EBF7DD}"/>
          </ac:spMkLst>
        </pc:spChg>
        <pc:spChg chg="mod">
          <ac:chgData name="Bergmann, Benedikt Ludwig" userId="8bc4900e-cc82-42f9-8ef6-7ba36799d966" providerId="ADAL" clId="{AE701BFD-C42A-4320-86A6-27D0E474195C}" dt="2022-06-23T10:33:23.689" v="1381"/>
          <ac:spMkLst>
            <pc:docMk/>
            <pc:sldMk cId="3402886937" sldId="345"/>
            <ac:spMk id="163" creationId="{2BA5A106-83E7-1643-5DC5-64530329526C}"/>
          </ac:spMkLst>
        </pc:spChg>
        <pc:spChg chg="mod">
          <ac:chgData name="Bergmann, Benedikt Ludwig" userId="8bc4900e-cc82-42f9-8ef6-7ba36799d966" providerId="ADAL" clId="{AE701BFD-C42A-4320-86A6-27D0E474195C}" dt="2022-06-23T10:33:23.689" v="1381"/>
          <ac:spMkLst>
            <pc:docMk/>
            <pc:sldMk cId="3402886937" sldId="345"/>
            <ac:spMk id="164" creationId="{72DC3D35-F714-C8DD-85F1-A41F2FF35D39}"/>
          </ac:spMkLst>
        </pc:spChg>
        <pc:spChg chg="mod">
          <ac:chgData name="Bergmann, Benedikt Ludwig" userId="8bc4900e-cc82-42f9-8ef6-7ba36799d966" providerId="ADAL" clId="{AE701BFD-C42A-4320-86A6-27D0E474195C}" dt="2022-06-23T10:33:23.689" v="1381"/>
          <ac:spMkLst>
            <pc:docMk/>
            <pc:sldMk cId="3402886937" sldId="345"/>
            <ac:spMk id="165" creationId="{7A4776D7-22B5-72D9-82FC-43EA6CAB0342}"/>
          </ac:spMkLst>
        </pc:spChg>
        <pc:spChg chg="mod">
          <ac:chgData name="Bergmann, Benedikt Ludwig" userId="8bc4900e-cc82-42f9-8ef6-7ba36799d966" providerId="ADAL" clId="{AE701BFD-C42A-4320-86A6-27D0E474195C}" dt="2022-06-23T10:33:23.689" v="1381"/>
          <ac:spMkLst>
            <pc:docMk/>
            <pc:sldMk cId="3402886937" sldId="345"/>
            <ac:spMk id="166" creationId="{C3BCC9C7-6BF9-22A3-DB61-9540B1E3E101}"/>
          </ac:spMkLst>
        </pc:spChg>
        <pc:spChg chg="mod">
          <ac:chgData name="Bergmann, Benedikt Ludwig" userId="8bc4900e-cc82-42f9-8ef6-7ba36799d966" providerId="ADAL" clId="{AE701BFD-C42A-4320-86A6-27D0E474195C}" dt="2022-06-23T10:33:23.689" v="1381"/>
          <ac:spMkLst>
            <pc:docMk/>
            <pc:sldMk cId="3402886937" sldId="345"/>
            <ac:spMk id="167" creationId="{6AE5A326-0F0F-B23E-5F6D-766EC5AD1970}"/>
          </ac:spMkLst>
        </pc:spChg>
        <pc:grpChg chg="add del mod">
          <ac:chgData name="Bergmann, Benedikt Ludwig" userId="8bc4900e-cc82-42f9-8ef6-7ba36799d966" providerId="ADAL" clId="{AE701BFD-C42A-4320-86A6-27D0E474195C}" dt="2022-06-23T10:33:25.170" v="1382"/>
          <ac:grpSpMkLst>
            <pc:docMk/>
            <pc:sldMk cId="3402886937" sldId="345"/>
            <ac:grpSpMk id="7" creationId="{53559622-05A3-2900-F6AE-7652E50804ED}"/>
          </ac:grpSpMkLst>
        </pc:grpChg>
        <pc:grpChg chg="mod">
          <ac:chgData name="Bergmann, Benedikt Ludwig" userId="8bc4900e-cc82-42f9-8ef6-7ba36799d966" providerId="ADAL" clId="{AE701BFD-C42A-4320-86A6-27D0E474195C}" dt="2022-06-23T10:33:23.689" v="1381"/>
          <ac:grpSpMkLst>
            <pc:docMk/>
            <pc:sldMk cId="3402886937" sldId="345"/>
            <ac:grpSpMk id="8" creationId="{CC36DC9B-F71B-15B4-7FF6-6ABB8DE9232C}"/>
          </ac:grpSpMkLst>
        </pc:grpChg>
        <pc:grpChg chg="mod">
          <ac:chgData name="Bergmann, Benedikt Ludwig" userId="8bc4900e-cc82-42f9-8ef6-7ba36799d966" providerId="ADAL" clId="{AE701BFD-C42A-4320-86A6-27D0E474195C}" dt="2022-06-23T10:33:23.689" v="1381"/>
          <ac:grpSpMkLst>
            <pc:docMk/>
            <pc:sldMk cId="3402886937" sldId="345"/>
            <ac:grpSpMk id="11" creationId="{0FB266C7-71B1-2521-F0E7-8811DE3A3738}"/>
          </ac:grpSpMkLst>
        </pc:grpChg>
        <pc:grpChg chg="mod">
          <ac:chgData name="Bergmann, Benedikt Ludwig" userId="8bc4900e-cc82-42f9-8ef6-7ba36799d966" providerId="ADAL" clId="{AE701BFD-C42A-4320-86A6-27D0E474195C}" dt="2022-06-23T10:33:23.689" v="1381"/>
          <ac:grpSpMkLst>
            <pc:docMk/>
            <pc:sldMk cId="3402886937" sldId="345"/>
            <ac:grpSpMk id="12" creationId="{7777F693-B68B-6C11-DF31-A9FF5F51F39F}"/>
          </ac:grpSpMkLst>
        </pc:grpChg>
        <pc:grpChg chg="mod">
          <ac:chgData name="Bergmann, Benedikt Ludwig" userId="8bc4900e-cc82-42f9-8ef6-7ba36799d966" providerId="ADAL" clId="{AE701BFD-C42A-4320-86A6-27D0E474195C}" dt="2022-06-23T10:33:23.689" v="1381"/>
          <ac:grpSpMkLst>
            <pc:docMk/>
            <pc:sldMk cId="3402886937" sldId="345"/>
            <ac:grpSpMk id="13" creationId="{18EE5A9B-54EA-F181-34AB-94833B7F25C4}"/>
          </ac:grpSpMkLst>
        </pc:grpChg>
        <pc:grpChg chg="mod">
          <ac:chgData name="Bergmann, Benedikt Ludwig" userId="8bc4900e-cc82-42f9-8ef6-7ba36799d966" providerId="ADAL" clId="{AE701BFD-C42A-4320-86A6-27D0E474195C}" dt="2022-06-23T10:33:23.689" v="1381"/>
          <ac:grpSpMkLst>
            <pc:docMk/>
            <pc:sldMk cId="3402886937" sldId="345"/>
            <ac:grpSpMk id="18" creationId="{56C69380-6686-4FE0-AD36-CFDBFC2B09D3}"/>
          </ac:grpSpMkLst>
        </pc:grpChg>
        <pc:grpChg chg="mod">
          <ac:chgData name="Bergmann, Benedikt Ludwig" userId="8bc4900e-cc82-42f9-8ef6-7ba36799d966" providerId="ADAL" clId="{AE701BFD-C42A-4320-86A6-27D0E474195C}" dt="2022-06-23T10:33:23.689" v="1381"/>
          <ac:grpSpMkLst>
            <pc:docMk/>
            <pc:sldMk cId="3402886937" sldId="345"/>
            <ac:grpSpMk id="19" creationId="{A89E5413-2A01-8798-828D-8D502D1C0F06}"/>
          </ac:grpSpMkLst>
        </pc:grpChg>
      </pc:sldChg>
      <pc:sldChg chg="add">
        <pc:chgData name="Bergmann, Benedikt Ludwig" userId="8bc4900e-cc82-42f9-8ef6-7ba36799d966" providerId="ADAL" clId="{AE701BFD-C42A-4320-86A6-27D0E474195C}" dt="2022-06-23T08:19:30.180" v="468"/>
        <pc:sldMkLst>
          <pc:docMk/>
          <pc:sldMk cId="2261961868" sldId="346"/>
        </pc:sldMkLst>
      </pc:sldChg>
      <pc:sldChg chg="addSp delSp modSp add mod ord">
        <pc:chgData name="Bergmann, Benedikt Ludwig" userId="8bc4900e-cc82-42f9-8ef6-7ba36799d966" providerId="ADAL" clId="{AE701BFD-C42A-4320-86A6-27D0E474195C}" dt="2022-06-23T10:33:48.626" v="1385"/>
        <pc:sldMkLst>
          <pc:docMk/>
          <pc:sldMk cId="1593728260" sldId="347"/>
        </pc:sldMkLst>
        <pc:spChg chg="add del mod">
          <ac:chgData name="Bergmann, Benedikt Ludwig" userId="8bc4900e-cc82-42f9-8ef6-7ba36799d966" providerId="ADAL" clId="{AE701BFD-C42A-4320-86A6-27D0E474195C}" dt="2022-06-23T09:55:43.992" v="853" actId="478"/>
          <ac:spMkLst>
            <pc:docMk/>
            <pc:sldMk cId="1593728260" sldId="347"/>
            <ac:spMk id="3" creationId="{CE4F9F5B-37E5-EFE5-9D32-ADF152CC5BEE}"/>
          </ac:spMkLst>
        </pc:spChg>
        <pc:spChg chg="mod">
          <ac:chgData name="Bergmann, Benedikt Ludwig" userId="8bc4900e-cc82-42f9-8ef6-7ba36799d966" providerId="ADAL" clId="{AE701BFD-C42A-4320-86A6-27D0E474195C}" dt="2022-06-23T10:00:12.316" v="894" actId="1076"/>
          <ac:spMkLst>
            <pc:docMk/>
            <pc:sldMk cId="1593728260" sldId="347"/>
            <ac:spMk id="5" creationId="{00000000-0000-0000-0000-000000000000}"/>
          </ac:spMkLst>
        </pc:spChg>
        <pc:spChg chg="add del">
          <ac:chgData name="Bergmann, Benedikt Ludwig" userId="8bc4900e-cc82-42f9-8ef6-7ba36799d966" providerId="ADAL" clId="{AE701BFD-C42A-4320-86A6-27D0E474195C}" dt="2022-06-23T09:57:58.241" v="856" actId="478"/>
          <ac:spMkLst>
            <pc:docMk/>
            <pc:sldMk cId="1593728260" sldId="347"/>
            <ac:spMk id="7" creationId="{55862717-C61D-76FD-C003-9B18BE4BFB1F}"/>
          </ac:spMkLst>
        </pc:spChg>
        <pc:spChg chg="add mod topLvl">
          <ac:chgData name="Bergmann, Benedikt Ludwig" userId="8bc4900e-cc82-42f9-8ef6-7ba36799d966" providerId="ADAL" clId="{AE701BFD-C42A-4320-86A6-27D0E474195C}" dt="2022-06-23T10:06:26.570" v="1007" actId="164"/>
          <ac:spMkLst>
            <pc:docMk/>
            <pc:sldMk cId="1593728260" sldId="347"/>
            <ac:spMk id="8" creationId="{F433BE57-EE61-E96F-EDCC-71BC0DBB0102}"/>
          </ac:spMkLst>
        </pc:spChg>
        <pc:spChg chg="del">
          <ac:chgData name="Bergmann, Benedikt Ludwig" userId="8bc4900e-cc82-42f9-8ef6-7ba36799d966" providerId="ADAL" clId="{AE701BFD-C42A-4320-86A6-27D0E474195C}" dt="2022-06-23T09:55:42.088" v="852" actId="478"/>
          <ac:spMkLst>
            <pc:docMk/>
            <pc:sldMk cId="1593728260" sldId="347"/>
            <ac:spMk id="9" creationId="{00000000-0000-0000-0000-000000000000}"/>
          </ac:spMkLst>
        </pc:spChg>
        <pc:spChg chg="del">
          <ac:chgData name="Bergmann, Benedikt Ludwig" userId="8bc4900e-cc82-42f9-8ef6-7ba36799d966" providerId="ADAL" clId="{AE701BFD-C42A-4320-86A6-27D0E474195C}" dt="2022-06-23T09:55:44.838" v="854" actId="478"/>
          <ac:spMkLst>
            <pc:docMk/>
            <pc:sldMk cId="1593728260" sldId="347"/>
            <ac:spMk id="10" creationId="{00000000-0000-0000-0000-000000000000}"/>
          </ac:spMkLst>
        </pc:spChg>
        <pc:spChg chg="add mod topLvl">
          <ac:chgData name="Bergmann, Benedikt Ludwig" userId="8bc4900e-cc82-42f9-8ef6-7ba36799d966" providerId="ADAL" clId="{AE701BFD-C42A-4320-86A6-27D0E474195C}" dt="2022-06-23T10:06:26.570" v="1007" actId="164"/>
          <ac:spMkLst>
            <pc:docMk/>
            <pc:sldMk cId="1593728260" sldId="347"/>
            <ac:spMk id="11" creationId="{9243EA42-045E-0EA0-AA8E-5D4474B5253B}"/>
          </ac:spMkLst>
        </pc:spChg>
        <pc:spChg chg="add mod topLvl">
          <ac:chgData name="Bergmann, Benedikt Ludwig" userId="8bc4900e-cc82-42f9-8ef6-7ba36799d966" providerId="ADAL" clId="{AE701BFD-C42A-4320-86A6-27D0E474195C}" dt="2022-06-23T10:06:26.570" v="1007" actId="164"/>
          <ac:spMkLst>
            <pc:docMk/>
            <pc:sldMk cId="1593728260" sldId="347"/>
            <ac:spMk id="12" creationId="{D2DA3CC1-43B1-EA37-F704-0EF64945A1E7}"/>
          </ac:spMkLst>
        </pc:spChg>
        <pc:spChg chg="add mod topLvl">
          <ac:chgData name="Bergmann, Benedikt Ludwig" userId="8bc4900e-cc82-42f9-8ef6-7ba36799d966" providerId="ADAL" clId="{AE701BFD-C42A-4320-86A6-27D0E474195C}" dt="2022-06-23T10:06:26.570" v="1007" actId="164"/>
          <ac:spMkLst>
            <pc:docMk/>
            <pc:sldMk cId="1593728260" sldId="347"/>
            <ac:spMk id="13" creationId="{0A011B49-4523-2165-E32A-82184D69C65D}"/>
          </ac:spMkLst>
        </pc:spChg>
        <pc:spChg chg="add mod topLvl">
          <ac:chgData name="Bergmann, Benedikt Ludwig" userId="8bc4900e-cc82-42f9-8ef6-7ba36799d966" providerId="ADAL" clId="{AE701BFD-C42A-4320-86A6-27D0E474195C}" dt="2022-06-23T10:06:26.570" v="1007" actId="164"/>
          <ac:spMkLst>
            <pc:docMk/>
            <pc:sldMk cId="1593728260" sldId="347"/>
            <ac:spMk id="14" creationId="{1701A677-49D3-BCE2-4674-F06F216E8085}"/>
          </ac:spMkLst>
        </pc:spChg>
        <pc:spChg chg="add mod topLvl">
          <ac:chgData name="Bergmann, Benedikt Ludwig" userId="8bc4900e-cc82-42f9-8ef6-7ba36799d966" providerId="ADAL" clId="{AE701BFD-C42A-4320-86A6-27D0E474195C}" dt="2022-06-23T10:06:26.570" v="1007" actId="164"/>
          <ac:spMkLst>
            <pc:docMk/>
            <pc:sldMk cId="1593728260" sldId="347"/>
            <ac:spMk id="15" creationId="{D9F41E33-A8CB-A911-0918-17621D99C6E5}"/>
          </ac:spMkLst>
        </pc:spChg>
        <pc:spChg chg="add mod topLvl">
          <ac:chgData name="Bergmann, Benedikt Ludwig" userId="8bc4900e-cc82-42f9-8ef6-7ba36799d966" providerId="ADAL" clId="{AE701BFD-C42A-4320-86A6-27D0E474195C}" dt="2022-06-23T10:06:26.570" v="1007" actId="164"/>
          <ac:spMkLst>
            <pc:docMk/>
            <pc:sldMk cId="1593728260" sldId="347"/>
            <ac:spMk id="16" creationId="{C12F7055-781D-8FEB-6CEC-778588733013}"/>
          </ac:spMkLst>
        </pc:spChg>
        <pc:spChg chg="add mod topLvl">
          <ac:chgData name="Bergmann, Benedikt Ludwig" userId="8bc4900e-cc82-42f9-8ef6-7ba36799d966" providerId="ADAL" clId="{AE701BFD-C42A-4320-86A6-27D0E474195C}" dt="2022-06-23T10:06:09.383" v="1005" actId="165"/>
          <ac:spMkLst>
            <pc:docMk/>
            <pc:sldMk cId="1593728260" sldId="347"/>
            <ac:spMk id="17" creationId="{823A73A9-B720-7A3A-B3EC-0FEF0524B9C8}"/>
          </ac:spMkLst>
        </pc:spChg>
        <pc:spChg chg="add mod topLvl">
          <ac:chgData name="Bergmann, Benedikt Ludwig" userId="8bc4900e-cc82-42f9-8ef6-7ba36799d966" providerId="ADAL" clId="{AE701BFD-C42A-4320-86A6-27D0E474195C}" dt="2022-06-23T10:06:20.711" v="1006" actId="164"/>
          <ac:spMkLst>
            <pc:docMk/>
            <pc:sldMk cId="1593728260" sldId="347"/>
            <ac:spMk id="18" creationId="{DEE3FEFD-4110-68E9-E6E2-BBDA87FED3EA}"/>
          </ac:spMkLst>
        </pc:spChg>
        <pc:spChg chg="add mod topLvl">
          <ac:chgData name="Bergmann, Benedikt Ludwig" userId="8bc4900e-cc82-42f9-8ef6-7ba36799d966" providerId="ADAL" clId="{AE701BFD-C42A-4320-86A6-27D0E474195C}" dt="2022-06-23T10:06:20.711" v="1006" actId="164"/>
          <ac:spMkLst>
            <pc:docMk/>
            <pc:sldMk cId="1593728260" sldId="347"/>
            <ac:spMk id="19" creationId="{1576F7E2-B262-D0FE-2534-DC7EDA43D044}"/>
          </ac:spMkLst>
        </pc:spChg>
        <pc:spChg chg="add mod topLvl">
          <ac:chgData name="Bergmann, Benedikt Ludwig" userId="8bc4900e-cc82-42f9-8ef6-7ba36799d966" providerId="ADAL" clId="{AE701BFD-C42A-4320-86A6-27D0E474195C}" dt="2022-06-23T10:06:20.711" v="1006" actId="164"/>
          <ac:spMkLst>
            <pc:docMk/>
            <pc:sldMk cId="1593728260" sldId="347"/>
            <ac:spMk id="20" creationId="{8BA5E3A8-3159-7924-4E00-CB7FC8C6D7B5}"/>
          </ac:spMkLst>
        </pc:spChg>
        <pc:spChg chg="add mod topLvl">
          <ac:chgData name="Bergmann, Benedikt Ludwig" userId="8bc4900e-cc82-42f9-8ef6-7ba36799d966" providerId="ADAL" clId="{AE701BFD-C42A-4320-86A6-27D0E474195C}" dt="2022-06-23T10:06:20.711" v="1006" actId="164"/>
          <ac:spMkLst>
            <pc:docMk/>
            <pc:sldMk cId="1593728260" sldId="347"/>
            <ac:spMk id="21" creationId="{842F43FC-EAA1-F13F-2496-7B248E5F7F88}"/>
          </ac:spMkLst>
        </pc:spChg>
        <pc:spChg chg="add mod topLvl">
          <ac:chgData name="Bergmann, Benedikt Ludwig" userId="8bc4900e-cc82-42f9-8ef6-7ba36799d966" providerId="ADAL" clId="{AE701BFD-C42A-4320-86A6-27D0E474195C}" dt="2022-06-23T10:06:26.570" v="1007" actId="164"/>
          <ac:spMkLst>
            <pc:docMk/>
            <pc:sldMk cId="1593728260" sldId="347"/>
            <ac:spMk id="22" creationId="{C7BFE1AC-EDC2-1EE2-66B2-162EEEDFD7CA}"/>
          </ac:spMkLst>
        </pc:spChg>
        <pc:spChg chg="add mod topLvl">
          <ac:chgData name="Bergmann, Benedikt Ludwig" userId="8bc4900e-cc82-42f9-8ef6-7ba36799d966" providerId="ADAL" clId="{AE701BFD-C42A-4320-86A6-27D0E474195C}" dt="2022-06-23T10:06:26.570" v="1007" actId="164"/>
          <ac:spMkLst>
            <pc:docMk/>
            <pc:sldMk cId="1593728260" sldId="347"/>
            <ac:spMk id="23" creationId="{6B87A683-BC8B-AEAA-5AA8-6588BF8E998B}"/>
          </ac:spMkLst>
        </pc:spChg>
        <pc:spChg chg="add mod topLvl">
          <ac:chgData name="Bergmann, Benedikt Ludwig" userId="8bc4900e-cc82-42f9-8ef6-7ba36799d966" providerId="ADAL" clId="{AE701BFD-C42A-4320-86A6-27D0E474195C}" dt="2022-06-23T10:06:26.570" v="1007" actId="164"/>
          <ac:spMkLst>
            <pc:docMk/>
            <pc:sldMk cId="1593728260" sldId="347"/>
            <ac:spMk id="24" creationId="{3D0738B0-B032-0957-31BD-25858BED5292}"/>
          </ac:spMkLst>
        </pc:spChg>
        <pc:spChg chg="add mod topLvl">
          <ac:chgData name="Bergmann, Benedikt Ludwig" userId="8bc4900e-cc82-42f9-8ef6-7ba36799d966" providerId="ADAL" clId="{AE701BFD-C42A-4320-86A6-27D0E474195C}" dt="2022-06-23T10:06:26.570" v="1007" actId="164"/>
          <ac:spMkLst>
            <pc:docMk/>
            <pc:sldMk cId="1593728260" sldId="347"/>
            <ac:spMk id="25" creationId="{97AB6DE5-4284-C26A-5C95-3E1B155D24E7}"/>
          </ac:spMkLst>
        </pc:spChg>
        <pc:spChg chg="add mod topLvl">
          <ac:chgData name="Bergmann, Benedikt Ludwig" userId="8bc4900e-cc82-42f9-8ef6-7ba36799d966" providerId="ADAL" clId="{AE701BFD-C42A-4320-86A6-27D0E474195C}" dt="2022-06-23T10:06:26.570" v="1007" actId="164"/>
          <ac:spMkLst>
            <pc:docMk/>
            <pc:sldMk cId="1593728260" sldId="347"/>
            <ac:spMk id="26" creationId="{2CBEA329-D0B8-9FB7-BDD3-281BE5D68833}"/>
          </ac:spMkLst>
        </pc:spChg>
        <pc:spChg chg="add mod topLvl">
          <ac:chgData name="Bergmann, Benedikt Ludwig" userId="8bc4900e-cc82-42f9-8ef6-7ba36799d966" providerId="ADAL" clId="{AE701BFD-C42A-4320-86A6-27D0E474195C}" dt="2022-06-23T10:06:26.570" v="1007" actId="164"/>
          <ac:spMkLst>
            <pc:docMk/>
            <pc:sldMk cId="1593728260" sldId="347"/>
            <ac:spMk id="27" creationId="{1BD05409-79A8-56D7-1878-1545083E0D17}"/>
          </ac:spMkLst>
        </pc:spChg>
        <pc:spChg chg="add mod topLvl">
          <ac:chgData name="Bergmann, Benedikt Ludwig" userId="8bc4900e-cc82-42f9-8ef6-7ba36799d966" providerId="ADAL" clId="{AE701BFD-C42A-4320-86A6-27D0E474195C}" dt="2022-06-23T10:06:26.570" v="1007" actId="164"/>
          <ac:spMkLst>
            <pc:docMk/>
            <pc:sldMk cId="1593728260" sldId="347"/>
            <ac:spMk id="28" creationId="{ABFE1129-BB78-8BB8-7F96-E5C5B80FC1EA}"/>
          </ac:spMkLst>
        </pc:spChg>
        <pc:spChg chg="add mod topLvl">
          <ac:chgData name="Bergmann, Benedikt Ludwig" userId="8bc4900e-cc82-42f9-8ef6-7ba36799d966" providerId="ADAL" clId="{AE701BFD-C42A-4320-86A6-27D0E474195C}" dt="2022-06-23T10:06:09.383" v="1005" actId="165"/>
          <ac:spMkLst>
            <pc:docMk/>
            <pc:sldMk cId="1593728260" sldId="347"/>
            <ac:spMk id="29" creationId="{C037D86B-CB53-E1A1-08DA-7DDD438D403D}"/>
          </ac:spMkLst>
        </pc:spChg>
        <pc:spChg chg="add mod topLvl">
          <ac:chgData name="Bergmann, Benedikt Ludwig" userId="8bc4900e-cc82-42f9-8ef6-7ba36799d966" providerId="ADAL" clId="{AE701BFD-C42A-4320-86A6-27D0E474195C}" dt="2022-06-23T10:06:20.711" v="1006" actId="164"/>
          <ac:spMkLst>
            <pc:docMk/>
            <pc:sldMk cId="1593728260" sldId="347"/>
            <ac:spMk id="30" creationId="{A48FF227-EF63-7872-F20D-5DBEC3E2222F}"/>
          </ac:spMkLst>
        </pc:spChg>
        <pc:spChg chg="add mod topLvl">
          <ac:chgData name="Bergmann, Benedikt Ludwig" userId="8bc4900e-cc82-42f9-8ef6-7ba36799d966" providerId="ADAL" clId="{AE701BFD-C42A-4320-86A6-27D0E474195C}" dt="2022-06-23T10:06:20.711" v="1006" actId="164"/>
          <ac:spMkLst>
            <pc:docMk/>
            <pc:sldMk cId="1593728260" sldId="347"/>
            <ac:spMk id="31" creationId="{2A1FD72A-9AE9-0965-EE77-56CA69D980C1}"/>
          </ac:spMkLst>
        </pc:spChg>
        <pc:spChg chg="add mod topLvl">
          <ac:chgData name="Bergmann, Benedikt Ludwig" userId="8bc4900e-cc82-42f9-8ef6-7ba36799d966" providerId="ADAL" clId="{AE701BFD-C42A-4320-86A6-27D0E474195C}" dt="2022-06-23T10:06:20.711" v="1006" actId="164"/>
          <ac:spMkLst>
            <pc:docMk/>
            <pc:sldMk cId="1593728260" sldId="347"/>
            <ac:spMk id="32" creationId="{467AC59D-E177-DC14-2FE6-D32E47878429}"/>
          </ac:spMkLst>
        </pc:spChg>
        <pc:spChg chg="add mod topLvl">
          <ac:chgData name="Bergmann, Benedikt Ludwig" userId="8bc4900e-cc82-42f9-8ef6-7ba36799d966" providerId="ADAL" clId="{AE701BFD-C42A-4320-86A6-27D0E474195C}" dt="2022-06-23T10:06:20.711" v="1006" actId="164"/>
          <ac:spMkLst>
            <pc:docMk/>
            <pc:sldMk cId="1593728260" sldId="347"/>
            <ac:spMk id="33" creationId="{6D7476AE-C9F5-77E7-A83B-ACE200A7170A}"/>
          </ac:spMkLst>
        </pc:spChg>
        <pc:spChg chg="add del mod">
          <ac:chgData name="Bergmann, Benedikt Ludwig" userId="8bc4900e-cc82-42f9-8ef6-7ba36799d966" providerId="ADAL" clId="{AE701BFD-C42A-4320-86A6-27D0E474195C}" dt="2022-06-23T10:00:04.518" v="892"/>
          <ac:spMkLst>
            <pc:docMk/>
            <pc:sldMk cId="1593728260" sldId="347"/>
            <ac:spMk id="34" creationId="{F72A73E8-2933-564E-220F-259E7B15EA53}"/>
          </ac:spMkLst>
        </pc:spChg>
        <pc:spChg chg="add del mod">
          <ac:chgData name="Bergmann, Benedikt Ludwig" userId="8bc4900e-cc82-42f9-8ef6-7ba36799d966" providerId="ADAL" clId="{AE701BFD-C42A-4320-86A6-27D0E474195C}" dt="2022-06-23T10:00:04.518" v="892"/>
          <ac:spMkLst>
            <pc:docMk/>
            <pc:sldMk cId="1593728260" sldId="347"/>
            <ac:spMk id="35" creationId="{CD871B2D-3F6C-9A76-BC99-CDF63A5D018B}"/>
          </ac:spMkLst>
        </pc:spChg>
        <pc:spChg chg="add del mod">
          <ac:chgData name="Bergmann, Benedikt Ludwig" userId="8bc4900e-cc82-42f9-8ef6-7ba36799d966" providerId="ADAL" clId="{AE701BFD-C42A-4320-86A6-27D0E474195C}" dt="2022-06-23T10:00:04.518" v="892"/>
          <ac:spMkLst>
            <pc:docMk/>
            <pc:sldMk cId="1593728260" sldId="347"/>
            <ac:spMk id="36" creationId="{81CA5819-979D-D92B-57FC-E390E25E16F9}"/>
          </ac:spMkLst>
        </pc:spChg>
        <pc:spChg chg="add del mod">
          <ac:chgData name="Bergmann, Benedikt Ludwig" userId="8bc4900e-cc82-42f9-8ef6-7ba36799d966" providerId="ADAL" clId="{AE701BFD-C42A-4320-86A6-27D0E474195C}" dt="2022-06-23T10:00:04.518" v="892"/>
          <ac:spMkLst>
            <pc:docMk/>
            <pc:sldMk cId="1593728260" sldId="347"/>
            <ac:spMk id="37" creationId="{5B31F65A-59E7-B1AE-8D00-2E36F2384C13}"/>
          </ac:spMkLst>
        </pc:spChg>
        <pc:spChg chg="add del mod">
          <ac:chgData name="Bergmann, Benedikt Ludwig" userId="8bc4900e-cc82-42f9-8ef6-7ba36799d966" providerId="ADAL" clId="{AE701BFD-C42A-4320-86A6-27D0E474195C}" dt="2022-06-23T10:00:04.518" v="892"/>
          <ac:spMkLst>
            <pc:docMk/>
            <pc:sldMk cId="1593728260" sldId="347"/>
            <ac:spMk id="38" creationId="{0E109FE1-622F-350E-5A35-79C22F8E6AAC}"/>
          </ac:spMkLst>
        </pc:spChg>
        <pc:spChg chg="add del mod">
          <ac:chgData name="Bergmann, Benedikt Ludwig" userId="8bc4900e-cc82-42f9-8ef6-7ba36799d966" providerId="ADAL" clId="{AE701BFD-C42A-4320-86A6-27D0E474195C}" dt="2022-06-23T10:00:04.518" v="892"/>
          <ac:spMkLst>
            <pc:docMk/>
            <pc:sldMk cId="1593728260" sldId="347"/>
            <ac:spMk id="39" creationId="{D406B005-36DC-E63E-BD9F-CE764041B729}"/>
          </ac:spMkLst>
        </pc:spChg>
        <pc:spChg chg="add del mod">
          <ac:chgData name="Bergmann, Benedikt Ludwig" userId="8bc4900e-cc82-42f9-8ef6-7ba36799d966" providerId="ADAL" clId="{AE701BFD-C42A-4320-86A6-27D0E474195C}" dt="2022-06-23T10:00:04.518" v="892"/>
          <ac:spMkLst>
            <pc:docMk/>
            <pc:sldMk cId="1593728260" sldId="347"/>
            <ac:spMk id="40" creationId="{9537F748-B538-B88C-52CD-B5B34811E545}"/>
          </ac:spMkLst>
        </pc:spChg>
        <pc:spChg chg="add del mod">
          <ac:chgData name="Bergmann, Benedikt Ludwig" userId="8bc4900e-cc82-42f9-8ef6-7ba36799d966" providerId="ADAL" clId="{AE701BFD-C42A-4320-86A6-27D0E474195C}" dt="2022-06-23T10:00:04.518" v="892"/>
          <ac:spMkLst>
            <pc:docMk/>
            <pc:sldMk cId="1593728260" sldId="347"/>
            <ac:spMk id="41" creationId="{CFCD1F93-9ECD-1930-1F1A-DC8292E87730}"/>
          </ac:spMkLst>
        </pc:spChg>
        <pc:spChg chg="add del mod">
          <ac:chgData name="Bergmann, Benedikt Ludwig" userId="8bc4900e-cc82-42f9-8ef6-7ba36799d966" providerId="ADAL" clId="{AE701BFD-C42A-4320-86A6-27D0E474195C}" dt="2022-06-23T10:00:04.518" v="892"/>
          <ac:spMkLst>
            <pc:docMk/>
            <pc:sldMk cId="1593728260" sldId="347"/>
            <ac:spMk id="42" creationId="{FF3955DF-A19F-E364-3D57-FCFC6C596C8D}"/>
          </ac:spMkLst>
        </pc:spChg>
        <pc:spChg chg="add del mod">
          <ac:chgData name="Bergmann, Benedikt Ludwig" userId="8bc4900e-cc82-42f9-8ef6-7ba36799d966" providerId="ADAL" clId="{AE701BFD-C42A-4320-86A6-27D0E474195C}" dt="2022-06-23T10:00:04.518" v="892"/>
          <ac:spMkLst>
            <pc:docMk/>
            <pc:sldMk cId="1593728260" sldId="347"/>
            <ac:spMk id="43" creationId="{D13268E4-E63F-BA87-BC78-AB3FD9013743}"/>
          </ac:spMkLst>
        </pc:spChg>
        <pc:spChg chg="add del mod">
          <ac:chgData name="Bergmann, Benedikt Ludwig" userId="8bc4900e-cc82-42f9-8ef6-7ba36799d966" providerId="ADAL" clId="{AE701BFD-C42A-4320-86A6-27D0E474195C}" dt="2022-06-23T10:00:04.518" v="892"/>
          <ac:spMkLst>
            <pc:docMk/>
            <pc:sldMk cId="1593728260" sldId="347"/>
            <ac:spMk id="44" creationId="{EAE469C9-5918-0B26-2BA1-63D1117BAA5F}"/>
          </ac:spMkLst>
        </pc:spChg>
        <pc:spChg chg="add del mod">
          <ac:chgData name="Bergmann, Benedikt Ludwig" userId="8bc4900e-cc82-42f9-8ef6-7ba36799d966" providerId="ADAL" clId="{AE701BFD-C42A-4320-86A6-27D0E474195C}" dt="2022-06-23T10:00:04.518" v="892"/>
          <ac:spMkLst>
            <pc:docMk/>
            <pc:sldMk cId="1593728260" sldId="347"/>
            <ac:spMk id="45" creationId="{B68A9FA0-64D0-512E-AD0E-27AD0805287B}"/>
          </ac:spMkLst>
        </pc:spChg>
        <pc:spChg chg="add del mod">
          <ac:chgData name="Bergmann, Benedikt Ludwig" userId="8bc4900e-cc82-42f9-8ef6-7ba36799d966" providerId="ADAL" clId="{AE701BFD-C42A-4320-86A6-27D0E474195C}" dt="2022-06-23T10:00:04.518" v="892"/>
          <ac:spMkLst>
            <pc:docMk/>
            <pc:sldMk cId="1593728260" sldId="347"/>
            <ac:spMk id="46" creationId="{285BA19C-AA94-7A97-E1FB-88771A96F30F}"/>
          </ac:spMkLst>
        </pc:spChg>
        <pc:spChg chg="add del mod">
          <ac:chgData name="Bergmann, Benedikt Ludwig" userId="8bc4900e-cc82-42f9-8ef6-7ba36799d966" providerId="ADAL" clId="{AE701BFD-C42A-4320-86A6-27D0E474195C}" dt="2022-06-23T10:00:04.518" v="892"/>
          <ac:spMkLst>
            <pc:docMk/>
            <pc:sldMk cId="1593728260" sldId="347"/>
            <ac:spMk id="47" creationId="{017C3F1C-D7CE-395B-E391-2407337DE427}"/>
          </ac:spMkLst>
        </pc:spChg>
        <pc:spChg chg="add del mod">
          <ac:chgData name="Bergmann, Benedikt Ludwig" userId="8bc4900e-cc82-42f9-8ef6-7ba36799d966" providerId="ADAL" clId="{AE701BFD-C42A-4320-86A6-27D0E474195C}" dt="2022-06-23T10:00:04.518" v="892"/>
          <ac:spMkLst>
            <pc:docMk/>
            <pc:sldMk cId="1593728260" sldId="347"/>
            <ac:spMk id="48" creationId="{F996D9F9-5D67-E399-C031-3FC1B6B23407}"/>
          </ac:spMkLst>
        </pc:spChg>
        <pc:spChg chg="add del mod">
          <ac:chgData name="Bergmann, Benedikt Ludwig" userId="8bc4900e-cc82-42f9-8ef6-7ba36799d966" providerId="ADAL" clId="{AE701BFD-C42A-4320-86A6-27D0E474195C}" dt="2022-06-23T10:00:04.518" v="892"/>
          <ac:spMkLst>
            <pc:docMk/>
            <pc:sldMk cId="1593728260" sldId="347"/>
            <ac:spMk id="49" creationId="{4BF8F604-7A3E-16C4-A234-D17DEB79BDF7}"/>
          </ac:spMkLst>
        </pc:spChg>
        <pc:spChg chg="add del mod">
          <ac:chgData name="Bergmann, Benedikt Ludwig" userId="8bc4900e-cc82-42f9-8ef6-7ba36799d966" providerId="ADAL" clId="{AE701BFD-C42A-4320-86A6-27D0E474195C}" dt="2022-06-23T10:00:04.518" v="892"/>
          <ac:spMkLst>
            <pc:docMk/>
            <pc:sldMk cId="1593728260" sldId="347"/>
            <ac:spMk id="50" creationId="{0F1E0A64-66A6-6365-8C52-E96A699CBF9F}"/>
          </ac:spMkLst>
        </pc:spChg>
        <pc:spChg chg="add del mod">
          <ac:chgData name="Bergmann, Benedikt Ludwig" userId="8bc4900e-cc82-42f9-8ef6-7ba36799d966" providerId="ADAL" clId="{AE701BFD-C42A-4320-86A6-27D0E474195C}" dt="2022-06-23T10:00:04.518" v="892"/>
          <ac:spMkLst>
            <pc:docMk/>
            <pc:sldMk cId="1593728260" sldId="347"/>
            <ac:spMk id="51" creationId="{A597FEF1-9E0C-95FB-A361-94EBDFD6A941}"/>
          </ac:spMkLst>
        </pc:spChg>
        <pc:spChg chg="add del mod">
          <ac:chgData name="Bergmann, Benedikt Ludwig" userId="8bc4900e-cc82-42f9-8ef6-7ba36799d966" providerId="ADAL" clId="{AE701BFD-C42A-4320-86A6-27D0E474195C}" dt="2022-06-23T10:00:04.518" v="892"/>
          <ac:spMkLst>
            <pc:docMk/>
            <pc:sldMk cId="1593728260" sldId="347"/>
            <ac:spMk id="52" creationId="{616EF273-968A-FE59-6B28-6C5596B415E2}"/>
          </ac:spMkLst>
        </pc:spChg>
        <pc:spChg chg="add del mod">
          <ac:chgData name="Bergmann, Benedikt Ludwig" userId="8bc4900e-cc82-42f9-8ef6-7ba36799d966" providerId="ADAL" clId="{AE701BFD-C42A-4320-86A6-27D0E474195C}" dt="2022-06-23T10:00:04.518" v="892"/>
          <ac:spMkLst>
            <pc:docMk/>
            <pc:sldMk cId="1593728260" sldId="347"/>
            <ac:spMk id="53" creationId="{341B6769-B22C-C5EA-3248-B61503AF0822}"/>
          </ac:spMkLst>
        </pc:spChg>
        <pc:spChg chg="add del mod">
          <ac:chgData name="Bergmann, Benedikt Ludwig" userId="8bc4900e-cc82-42f9-8ef6-7ba36799d966" providerId="ADAL" clId="{AE701BFD-C42A-4320-86A6-27D0E474195C}" dt="2022-06-23T10:00:04.518" v="892"/>
          <ac:spMkLst>
            <pc:docMk/>
            <pc:sldMk cId="1593728260" sldId="347"/>
            <ac:spMk id="54" creationId="{85164AAD-D662-2CC6-15D0-F62A18B5130A}"/>
          </ac:spMkLst>
        </pc:spChg>
        <pc:spChg chg="add del mod">
          <ac:chgData name="Bergmann, Benedikt Ludwig" userId="8bc4900e-cc82-42f9-8ef6-7ba36799d966" providerId="ADAL" clId="{AE701BFD-C42A-4320-86A6-27D0E474195C}" dt="2022-06-23T10:00:04.518" v="892"/>
          <ac:spMkLst>
            <pc:docMk/>
            <pc:sldMk cId="1593728260" sldId="347"/>
            <ac:spMk id="55" creationId="{5908EA30-4A58-FAE3-C8D0-5629C8B1B8C4}"/>
          </ac:spMkLst>
        </pc:spChg>
        <pc:spChg chg="add del mod">
          <ac:chgData name="Bergmann, Benedikt Ludwig" userId="8bc4900e-cc82-42f9-8ef6-7ba36799d966" providerId="ADAL" clId="{AE701BFD-C42A-4320-86A6-27D0E474195C}" dt="2022-06-23T10:00:04.518" v="892"/>
          <ac:spMkLst>
            <pc:docMk/>
            <pc:sldMk cId="1593728260" sldId="347"/>
            <ac:spMk id="56" creationId="{52B0BCCF-F2AA-4183-6A9B-EB70C0679BAC}"/>
          </ac:spMkLst>
        </pc:spChg>
        <pc:spChg chg="add del mod">
          <ac:chgData name="Bergmann, Benedikt Ludwig" userId="8bc4900e-cc82-42f9-8ef6-7ba36799d966" providerId="ADAL" clId="{AE701BFD-C42A-4320-86A6-27D0E474195C}" dt="2022-06-23T10:00:04.518" v="892"/>
          <ac:spMkLst>
            <pc:docMk/>
            <pc:sldMk cId="1593728260" sldId="347"/>
            <ac:spMk id="57" creationId="{BABC1111-E2AC-D7C8-D4AD-3D69B755DF4C}"/>
          </ac:spMkLst>
        </pc:spChg>
        <pc:spChg chg="add del mod">
          <ac:chgData name="Bergmann, Benedikt Ludwig" userId="8bc4900e-cc82-42f9-8ef6-7ba36799d966" providerId="ADAL" clId="{AE701BFD-C42A-4320-86A6-27D0E474195C}" dt="2022-06-23T10:00:04.518" v="892"/>
          <ac:spMkLst>
            <pc:docMk/>
            <pc:sldMk cId="1593728260" sldId="347"/>
            <ac:spMk id="58" creationId="{A2BC8F6B-B3B9-80E5-76E2-49E7FF42D65D}"/>
          </ac:spMkLst>
        </pc:spChg>
        <pc:spChg chg="add del mod">
          <ac:chgData name="Bergmann, Benedikt Ludwig" userId="8bc4900e-cc82-42f9-8ef6-7ba36799d966" providerId="ADAL" clId="{AE701BFD-C42A-4320-86A6-27D0E474195C}" dt="2022-06-23T10:00:32.901" v="899"/>
          <ac:spMkLst>
            <pc:docMk/>
            <pc:sldMk cId="1593728260" sldId="347"/>
            <ac:spMk id="60" creationId="{0283F365-ABBC-2E05-7207-535708A3A4E2}"/>
          </ac:spMkLst>
        </pc:spChg>
        <pc:spChg chg="add del mod">
          <ac:chgData name="Bergmann, Benedikt Ludwig" userId="8bc4900e-cc82-42f9-8ef6-7ba36799d966" providerId="ADAL" clId="{AE701BFD-C42A-4320-86A6-27D0E474195C}" dt="2022-06-23T10:00:32.901" v="899"/>
          <ac:spMkLst>
            <pc:docMk/>
            <pc:sldMk cId="1593728260" sldId="347"/>
            <ac:spMk id="61" creationId="{807D04C9-AABD-FC0F-F02A-9EC2FB207174}"/>
          </ac:spMkLst>
        </pc:spChg>
        <pc:spChg chg="add del mod">
          <ac:chgData name="Bergmann, Benedikt Ludwig" userId="8bc4900e-cc82-42f9-8ef6-7ba36799d966" providerId="ADAL" clId="{AE701BFD-C42A-4320-86A6-27D0E474195C}" dt="2022-06-23T10:00:32.901" v="899"/>
          <ac:spMkLst>
            <pc:docMk/>
            <pc:sldMk cId="1593728260" sldId="347"/>
            <ac:spMk id="62" creationId="{747FA411-E4DB-74F7-615E-021CDEE15C1D}"/>
          </ac:spMkLst>
        </pc:spChg>
        <pc:spChg chg="add del mod">
          <ac:chgData name="Bergmann, Benedikt Ludwig" userId="8bc4900e-cc82-42f9-8ef6-7ba36799d966" providerId="ADAL" clId="{AE701BFD-C42A-4320-86A6-27D0E474195C}" dt="2022-06-23T10:00:32.901" v="899"/>
          <ac:spMkLst>
            <pc:docMk/>
            <pc:sldMk cId="1593728260" sldId="347"/>
            <ac:spMk id="63" creationId="{B4CB31A8-1802-816C-7697-97E82337C4B8}"/>
          </ac:spMkLst>
        </pc:spChg>
        <pc:spChg chg="add del mod">
          <ac:chgData name="Bergmann, Benedikt Ludwig" userId="8bc4900e-cc82-42f9-8ef6-7ba36799d966" providerId="ADAL" clId="{AE701BFD-C42A-4320-86A6-27D0E474195C}" dt="2022-06-23T10:00:32.901" v="899"/>
          <ac:spMkLst>
            <pc:docMk/>
            <pc:sldMk cId="1593728260" sldId="347"/>
            <ac:spMk id="64" creationId="{084205D8-1EA8-1CE3-0F81-E41D70D8014B}"/>
          </ac:spMkLst>
        </pc:spChg>
        <pc:spChg chg="add del mod">
          <ac:chgData name="Bergmann, Benedikt Ludwig" userId="8bc4900e-cc82-42f9-8ef6-7ba36799d966" providerId="ADAL" clId="{AE701BFD-C42A-4320-86A6-27D0E474195C}" dt="2022-06-23T10:00:32.901" v="899"/>
          <ac:spMkLst>
            <pc:docMk/>
            <pc:sldMk cId="1593728260" sldId="347"/>
            <ac:spMk id="65" creationId="{C91B2849-4B07-7277-6CA1-6E337353D8E5}"/>
          </ac:spMkLst>
        </pc:spChg>
        <pc:spChg chg="add del mod">
          <ac:chgData name="Bergmann, Benedikt Ludwig" userId="8bc4900e-cc82-42f9-8ef6-7ba36799d966" providerId="ADAL" clId="{AE701BFD-C42A-4320-86A6-27D0E474195C}" dt="2022-06-23T10:00:32.901" v="899"/>
          <ac:spMkLst>
            <pc:docMk/>
            <pc:sldMk cId="1593728260" sldId="347"/>
            <ac:spMk id="66" creationId="{7F1FE09C-8BA8-03C5-CCAB-9D374B257123}"/>
          </ac:spMkLst>
        </pc:spChg>
        <pc:spChg chg="add del mod">
          <ac:chgData name="Bergmann, Benedikt Ludwig" userId="8bc4900e-cc82-42f9-8ef6-7ba36799d966" providerId="ADAL" clId="{AE701BFD-C42A-4320-86A6-27D0E474195C}" dt="2022-06-23T10:00:32.901" v="899"/>
          <ac:spMkLst>
            <pc:docMk/>
            <pc:sldMk cId="1593728260" sldId="347"/>
            <ac:spMk id="67" creationId="{76B814BD-F7AA-F0C2-A00A-25A702B24470}"/>
          </ac:spMkLst>
        </pc:spChg>
        <pc:spChg chg="add del mod">
          <ac:chgData name="Bergmann, Benedikt Ludwig" userId="8bc4900e-cc82-42f9-8ef6-7ba36799d966" providerId="ADAL" clId="{AE701BFD-C42A-4320-86A6-27D0E474195C}" dt="2022-06-23T10:00:32.901" v="899"/>
          <ac:spMkLst>
            <pc:docMk/>
            <pc:sldMk cId="1593728260" sldId="347"/>
            <ac:spMk id="68" creationId="{6066C457-0323-0480-2F29-47FADC8F32D7}"/>
          </ac:spMkLst>
        </pc:spChg>
        <pc:spChg chg="add del mod">
          <ac:chgData name="Bergmann, Benedikt Ludwig" userId="8bc4900e-cc82-42f9-8ef6-7ba36799d966" providerId="ADAL" clId="{AE701BFD-C42A-4320-86A6-27D0E474195C}" dt="2022-06-23T10:00:32.901" v="899"/>
          <ac:spMkLst>
            <pc:docMk/>
            <pc:sldMk cId="1593728260" sldId="347"/>
            <ac:spMk id="69" creationId="{7406787C-E036-0AD7-5F3C-F9A12A303353}"/>
          </ac:spMkLst>
        </pc:spChg>
        <pc:spChg chg="add del mod">
          <ac:chgData name="Bergmann, Benedikt Ludwig" userId="8bc4900e-cc82-42f9-8ef6-7ba36799d966" providerId="ADAL" clId="{AE701BFD-C42A-4320-86A6-27D0E474195C}" dt="2022-06-23T10:00:32.901" v="899"/>
          <ac:spMkLst>
            <pc:docMk/>
            <pc:sldMk cId="1593728260" sldId="347"/>
            <ac:spMk id="70" creationId="{8E03BAA6-C632-E918-F229-6248FA82EF82}"/>
          </ac:spMkLst>
        </pc:spChg>
        <pc:spChg chg="add del mod">
          <ac:chgData name="Bergmann, Benedikt Ludwig" userId="8bc4900e-cc82-42f9-8ef6-7ba36799d966" providerId="ADAL" clId="{AE701BFD-C42A-4320-86A6-27D0E474195C}" dt="2022-06-23T10:00:32.901" v="899"/>
          <ac:spMkLst>
            <pc:docMk/>
            <pc:sldMk cId="1593728260" sldId="347"/>
            <ac:spMk id="71" creationId="{6957EDBC-CEDF-0D88-7493-C6DBB794DE53}"/>
          </ac:spMkLst>
        </pc:spChg>
        <pc:spChg chg="add del mod">
          <ac:chgData name="Bergmann, Benedikt Ludwig" userId="8bc4900e-cc82-42f9-8ef6-7ba36799d966" providerId="ADAL" clId="{AE701BFD-C42A-4320-86A6-27D0E474195C}" dt="2022-06-23T10:00:32.901" v="899"/>
          <ac:spMkLst>
            <pc:docMk/>
            <pc:sldMk cId="1593728260" sldId="347"/>
            <ac:spMk id="72" creationId="{B2C9B30B-A899-4DF6-7048-CBCBD12BDEC9}"/>
          </ac:spMkLst>
        </pc:spChg>
        <pc:spChg chg="add del mod">
          <ac:chgData name="Bergmann, Benedikt Ludwig" userId="8bc4900e-cc82-42f9-8ef6-7ba36799d966" providerId="ADAL" clId="{AE701BFD-C42A-4320-86A6-27D0E474195C}" dt="2022-06-23T10:00:32.901" v="899"/>
          <ac:spMkLst>
            <pc:docMk/>
            <pc:sldMk cId="1593728260" sldId="347"/>
            <ac:spMk id="73" creationId="{EC67289D-92A1-5391-791B-7C20480C2B75}"/>
          </ac:spMkLst>
        </pc:spChg>
        <pc:spChg chg="add del mod">
          <ac:chgData name="Bergmann, Benedikt Ludwig" userId="8bc4900e-cc82-42f9-8ef6-7ba36799d966" providerId="ADAL" clId="{AE701BFD-C42A-4320-86A6-27D0E474195C}" dt="2022-06-23T10:00:32.901" v="899"/>
          <ac:spMkLst>
            <pc:docMk/>
            <pc:sldMk cId="1593728260" sldId="347"/>
            <ac:spMk id="74" creationId="{942F17B2-E4D4-7C23-5593-4B49E19F6A95}"/>
          </ac:spMkLst>
        </pc:spChg>
        <pc:spChg chg="add del mod">
          <ac:chgData name="Bergmann, Benedikt Ludwig" userId="8bc4900e-cc82-42f9-8ef6-7ba36799d966" providerId="ADAL" clId="{AE701BFD-C42A-4320-86A6-27D0E474195C}" dt="2022-06-23T10:00:32.901" v="899"/>
          <ac:spMkLst>
            <pc:docMk/>
            <pc:sldMk cId="1593728260" sldId="347"/>
            <ac:spMk id="75" creationId="{9BEF39DD-8FEB-1E4A-8268-CE4406D6B4B2}"/>
          </ac:spMkLst>
        </pc:spChg>
        <pc:spChg chg="add del mod">
          <ac:chgData name="Bergmann, Benedikt Ludwig" userId="8bc4900e-cc82-42f9-8ef6-7ba36799d966" providerId="ADAL" clId="{AE701BFD-C42A-4320-86A6-27D0E474195C}" dt="2022-06-23T10:00:32.901" v="899"/>
          <ac:spMkLst>
            <pc:docMk/>
            <pc:sldMk cId="1593728260" sldId="347"/>
            <ac:spMk id="76" creationId="{33379234-E3DE-A924-368C-5F0807A79A6E}"/>
          </ac:spMkLst>
        </pc:spChg>
        <pc:spChg chg="add del mod">
          <ac:chgData name="Bergmann, Benedikt Ludwig" userId="8bc4900e-cc82-42f9-8ef6-7ba36799d966" providerId="ADAL" clId="{AE701BFD-C42A-4320-86A6-27D0E474195C}" dt="2022-06-23T10:00:32.901" v="899"/>
          <ac:spMkLst>
            <pc:docMk/>
            <pc:sldMk cId="1593728260" sldId="347"/>
            <ac:spMk id="77" creationId="{7A88153F-78E9-CE72-D9FB-4435AB4DC4D2}"/>
          </ac:spMkLst>
        </pc:spChg>
        <pc:spChg chg="add del mod">
          <ac:chgData name="Bergmann, Benedikt Ludwig" userId="8bc4900e-cc82-42f9-8ef6-7ba36799d966" providerId="ADAL" clId="{AE701BFD-C42A-4320-86A6-27D0E474195C}" dt="2022-06-23T10:00:32.901" v="899"/>
          <ac:spMkLst>
            <pc:docMk/>
            <pc:sldMk cId="1593728260" sldId="347"/>
            <ac:spMk id="78" creationId="{14E00EFF-5311-C851-3409-D1F9A34B8EAB}"/>
          </ac:spMkLst>
        </pc:spChg>
        <pc:spChg chg="add del mod">
          <ac:chgData name="Bergmann, Benedikt Ludwig" userId="8bc4900e-cc82-42f9-8ef6-7ba36799d966" providerId="ADAL" clId="{AE701BFD-C42A-4320-86A6-27D0E474195C}" dt="2022-06-23T10:00:32.901" v="899"/>
          <ac:spMkLst>
            <pc:docMk/>
            <pc:sldMk cId="1593728260" sldId="347"/>
            <ac:spMk id="79" creationId="{2DF0A2B2-CB24-EDE6-F4E9-7423143B5114}"/>
          </ac:spMkLst>
        </pc:spChg>
        <pc:spChg chg="add del mod">
          <ac:chgData name="Bergmann, Benedikt Ludwig" userId="8bc4900e-cc82-42f9-8ef6-7ba36799d966" providerId="ADAL" clId="{AE701BFD-C42A-4320-86A6-27D0E474195C}" dt="2022-06-23T10:00:32.901" v="899"/>
          <ac:spMkLst>
            <pc:docMk/>
            <pc:sldMk cId="1593728260" sldId="347"/>
            <ac:spMk id="80" creationId="{47CE2EA3-F046-2C94-D29A-1E5EB7C07D7A}"/>
          </ac:spMkLst>
        </pc:spChg>
        <pc:spChg chg="add del mod">
          <ac:chgData name="Bergmann, Benedikt Ludwig" userId="8bc4900e-cc82-42f9-8ef6-7ba36799d966" providerId="ADAL" clId="{AE701BFD-C42A-4320-86A6-27D0E474195C}" dt="2022-06-23T10:00:32.901" v="899"/>
          <ac:spMkLst>
            <pc:docMk/>
            <pc:sldMk cId="1593728260" sldId="347"/>
            <ac:spMk id="81" creationId="{A93D1988-8ABD-7CD2-D0D2-922950670F91}"/>
          </ac:spMkLst>
        </pc:spChg>
        <pc:spChg chg="add del mod">
          <ac:chgData name="Bergmann, Benedikt Ludwig" userId="8bc4900e-cc82-42f9-8ef6-7ba36799d966" providerId="ADAL" clId="{AE701BFD-C42A-4320-86A6-27D0E474195C}" dt="2022-06-23T10:00:32.901" v="899"/>
          <ac:spMkLst>
            <pc:docMk/>
            <pc:sldMk cId="1593728260" sldId="347"/>
            <ac:spMk id="82" creationId="{ACD1A5A4-C24E-B601-D3A7-876A3E40ABA2}"/>
          </ac:spMkLst>
        </pc:spChg>
        <pc:spChg chg="add del mod">
          <ac:chgData name="Bergmann, Benedikt Ludwig" userId="8bc4900e-cc82-42f9-8ef6-7ba36799d966" providerId="ADAL" clId="{AE701BFD-C42A-4320-86A6-27D0E474195C}" dt="2022-06-23T10:00:32.901" v="899"/>
          <ac:spMkLst>
            <pc:docMk/>
            <pc:sldMk cId="1593728260" sldId="347"/>
            <ac:spMk id="83" creationId="{D1024B44-19A5-0769-774D-C6F2CDF8EBAE}"/>
          </ac:spMkLst>
        </pc:spChg>
        <pc:spChg chg="add del mod">
          <ac:chgData name="Bergmann, Benedikt Ludwig" userId="8bc4900e-cc82-42f9-8ef6-7ba36799d966" providerId="ADAL" clId="{AE701BFD-C42A-4320-86A6-27D0E474195C}" dt="2022-06-23T10:00:32.901" v="899"/>
          <ac:spMkLst>
            <pc:docMk/>
            <pc:sldMk cId="1593728260" sldId="347"/>
            <ac:spMk id="84" creationId="{008D3DB3-793F-C8EE-E26C-13784ECCD9B7}"/>
          </ac:spMkLst>
        </pc:spChg>
        <pc:spChg chg="mod topLvl">
          <ac:chgData name="Bergmann, Benedikt Ludwig" userId="8bc4900e-cc82-42f9-8ef6-7ba36799d966" providerId="ADAL" clId="{AE701BFD-C42A-4320-86A6-27D0E474195C}" dt="2022-06-23T10:06:26.570" v="1007" actId="164"/>
          <ac:spMkLst>
            <pc:docMk/>
            <pc:sldMk cId="1593728260" sldId="347"/>
            <ac:spMk id="86" creationId="{48346DAE-A9EB-22DE-C9DA-61A5D6D80BF8}"/>
          </ac:spMkLst>
        </pc:spChg>
        <pc:spChg chg="mod topLvl">
          <ac:chgData name="Bergmann, Benedikt Ludwig" userId="8bc4900e-cc82-42f9-8ef6-7ba36799d966" providerId="ADAL" clId="{AE701BFD-C42A-4320-86A6-27D0E474195C}" dt="2022-06-23T10:06:26.570" v="1007" actId="164"/>
          <ac:spMkLst>
            <pc:docMk/>
            <pc:sldMk cId="1593728260" sldId="347"/>
            <ac:spMk id="87" creationId="{37F58BAE-B5B6-1F4C-5013-E21B0AC0F6AC}"/>
          </ac:spMkLst>
        </pc:spChg>
        <pc:spChg chg="mod topLvl">
          <ac:chgData name="Bergmann, Benedikt Ludwig" userId="8bc4900e-cc82-42f9-8ef6-7ba36799d966" providerId="ADAL" clId="{AE701BFD-C42A-4320-86A6-27D0E474195C}" dt="2022-06-23T10:06:26.570" v="1007" actId="164"/>
          <ac:spMkLst>
            <pc:docMk/>
            <pc:sldMk cId="1593728260" sldId="347"/>
            <ac:spMk id="88" creationId="{3347333C-84E8-C45D-C573-26F860529A74}"/>
          </ac:spMkLst>
        </pc:spChg>
        <pc:spChg chg="mod topLvl">
          <ac:chgData name="Bergmann, Benedikt Ludwig" userId="8bc4900e-cc82-42f9-8ef6-7ba36799d966" providerId="ADAL" clId="{AE701BFD-C42A-4320-86A6-27D0E474195C}" dt="2022-06-23T10:06:26.570" v="1007" actId="164"/>
          <ac:spMkLst>
            <pc:docMk/>
            <pc:sldMk cId="1593728260" sldId="347"/>
            <ac:spMk id="89" creationId="{3A43B916-FB38-9BB4-33B6-2C017513FA83}"/>
          </ac:spMkLst>
        </pc:spChg>
        <pc:spChg chg="mod topLvl">
          <ac:chgData name="Bergmann, Benedikt Ludwig" userId="8bc4900e-cc82-42f9-8ef6-7ba36799d966" providerId="ADAL" clId="{AE701BFD-C42A-4320-86A6-27D0E474195C}" dt="2022-06-23T10:06:26.570" v="1007" actId="164"/>
          <ac:spMkLst>
            <pc:docMk/>
            <pc:sldMk cId="1593728260" sldId="347"/>
            <ac:spMk id="90" creationId="{8893170F-6825-3D63-B74B-1746101F5460}"/>
          </ac:spMkLst>
        </pc:spChg>
        <pc:spChg chg="mod topLvl">
          <ac:chgData name="Bergmann, Benedikt Ludwig" userId="8bc4900e-cc82-42f9-8ef6-7ba36799d966" providerId="ADAL" clId="{AE701BFD-C42A-4320-86A6-27D0E474195C}" dt="2022-06-23T10:06:26.570" v="1007" actId="164"/>
          <ac:spMkLst>
            <pc:docMk/>
            <pc:sldMk cId="1593728260" sldId="347"/>
            <ac:spMk id="91" creationId="{EB26C174-E6CA-211A-1253-99B513B12CE5}"/>
          </ac:spMkLst>
        </pc:spChg>
        <pc:spChg chg="mod topLvl">
          <ac:chgData name="Bergmann, Benedikt Ludwig" userId="8bc4900e-cc82-42f9-8ef6-7ba36799d966" providerId="ADAL" clId="{AE701BFD-C42A-4320-86A6-27D0E474195C}" dt="2022-06-23T10:06:26.570" v="1007" actId="164"/>
          <ac:spMkLst>
            <pc:docMk/>
            <pc:sldMk cId="1593728260" sldId="347"/>
            <ac:spMk id="92" creationId="{96E45A60-64C1-3822-3D77-A92C73A2DB9B}"/>
          </ac:spMkLst>
        </pc:spChg>
        <pc:spChg chg="mod topLvl">
          <ac:chgData name="Bergmann, Benedikt Ludwig" userId="8bc4900e-cc82-42f9-8ef6-7ba36799d966" providerId="ADAL" clId="{AE701BFD-C42A-4320-86A6-27D0E474195C}" dt="2022-06-23T10:06:09.383" v="1005" actId="165"/>
          <ac:spMkLst>
            <pc:docMk/>
            <pc:sldMk cId="1593728260" sldId="347"/>
            <ac:spMk id="93" creationId="{86315971-172B-269E-57A6-3D50232602D2}"/>
          </ac:spMkLst>
        </pc:spChg>
        <pc:spChg chg="mod topLvl">
          <ac:chgData name="Bergmann, Benedikt Ludwig" userId="8bc4900e-cc82-42f9-8ef6-7ba36799d966" providerId="ADAL" clId="{AE701BFD-C42A-4320-86A6-27D0E474195C}" dt="2022-06-23T10:06:20.711" v="1006" actId="164"/>
          <ac:spMkLst>
            <pc:docMk/>
            <pc:sldMk cId="1593728260" sldId="347"/>
            <ac:spMk id="94" creationId="{527AFF77-90AD-0801-07CA-129C17768CAF}"/>
          </ac:spMkLst>
        </pc:spChg>
        <pc:spChg chg="mod topLvl">
          <ac:chgData name="Bergmann, Benedikt Ludwig" userId="8bc4900e-cc82-42f9-8ef6-7ba36799d966" providerId="ADAL" clId="{AE701BFD-C42A-4320-86A6-27D0E474195C}" dt="2022-06-23T10:06:20.711" v="1006" actId="164"/>
          <ac:spMkLst>
            <pc:docMk/>
            <pc:sldMk cId="1593728260" sldId="347"/>
            <ac:spMk id="95" creationId="{4FC34A49-751F-EA1E-A349-655535E1867C}"/>
          </ac:spMkLst>
        </pc:spChg>
        <pc:spChg chg="mod topLvl">
          <ac:chgData name="Bergmann, Benedikt Ludwig" userId="8bc4900e-cc82-42f9-8ef6-7ba36799d966" providerId="ADAL" clId="{AE701BFD-C42A-4320-86A6-27D0E474195C}" dt="2022-06-23T10:06:20.711" v="1006" actId="164"/>
          <ac:spMkLst>
            <pc:docMk/>
            <pc:sldMk cId="1593728260" sldId="347"/>
            <ac:spMk id="96" creationId="{43473955-9380-404F-66AE-5EEB784F3702}"/>
          </ac:spMkLst>
        </pc:spChg>
        <pc:spChg chg="mod topLvl">
          <ac:chgData name="Bergmann, Benedikt Ludwig" userId="8bc4900e-cc82-42f9-8ef6-7ba36799d966" providerId="ADAL" clId="{AE701BFD-C42A-4320-86A6-27D0E474195C}" dt="2022-06-23T10:06:20.711" v="1006" actId="164"/>
          <ac:spMkLst>
            <pc:docMk/>
            <pc:sldMk cId="1593728260" sldId="347"/>
            <ac:spMk id="97" creationId="{96F48703-4F5B-F750-8CEE-ECCB86C4DF85}"/>
          </ac:spMkLst>
        </pc:spChg>
        <pc:spChg chg="mod topLvl">
          <ac:chgData name="Bergmann, Benedikt Ludwig" userId="8bc4900e-cc82-42f9-8ef6-7ba36799d966" providerId="ADAL" clId="{AE701BFD-C42A-4320-86A6-27D0E474195C}" dt="2022-06-23T10:06:26.570" v="1007" actId="164"/>
          <ac:spMkLst>
            <pc:docMk/>
            <pc:sldMk cId="1593728260" sldId="347"/>
            <ac:spMk id="98" creationId="{93E55394-4B27-4A9F-6D1F-E6D51152FB6A}"/>
          </ac:spMkLst>
        </pc:spChg>
        <pc:spChg chg="mod topLvl">
          <ac:chgData name="Bergmann, Benedikt Ludwig" userId="8bc4900e-cc82-42f9-8ef6-7ba36799d966" providerId="ADAL" clId="{AE701BFD-C42A-4320-86A6-27D0E474195C}" dt="2022-06-23T10:06:26.570" v="1007" actId="164"/>
          <ac:spMkLst>
            <pc:docMk/>
            <pc:sldMk cId="1593728260" sldId="347"/>
            <ac:spMk id="99" creationId="{14DC4EFC-4FA6-72E9-F61C-95476EFE114B}"/>
          </ac:spMkLst>
        </pc:spChg>
        <pc:spChg chg="mod topLvl">
          <ac:chgData name="Bergmann, Benedikt Ludwig" userId="8bc4900e-cc82-42f9-8ef6-7ba36799d966" providerId="ADAL" clId="{AE701BFD-C42A-4320-86A6-27D0E474195C}" dt="2022-06-23T10:06:26.570" v="1007" actId="164"/>
          <ac:spMkLst>
            <pc:docMk/>
            <pc:sldMk cId="1593728260" sldId="347"/>
            <ac:spMk id="100" creationId="{147E694C-F126-ADF2-60E7-42C45389D20A}"/>
          </ac:spMkLst>
        </pc:spChg>
        <pc:spChg chg="mod topLvl">
          <ac:chgData name="Bergmann, Benedikt Ludwig" userId="8bc4900e-cc82-42f9-8ef6-7ba36799d966" providerId="ADAL" clId="{AE701BFD-C42A-4320-86A6-27D0E474195C}" dt="2022-06-23T10:06:26.570" v="1007" actId="164"/>
          <ac:spMkLst>
            <pc:docMk/>
            <pc:sldMk cId="1593728260" sldId="347"/>
            <ac:spMk id="101" creationId="{47B91792-DEE0-FEAD-6CC2-E8D364E61305}"/>
          </ac:spMkLst>
        </pc:spChg>
        <pc:spChg chg="mod topLvl">
          <ac:chgData name="Bergmann, Benedikt Ludwig" userId="8bc4900e-cc82-42f9-8ef6-7ba36799d966" providerId="ADAL" clId="{AE701BFD-C42A-4320-86A6-27D0E474195C}" dt="2022-06-23T10:06:26.570" v="1007" actId="164"/>
          <ac:spMkLst>
            <pc:docMk/>
            <pc:sldMk cId="1593728260" sldId="347"/>
            <ac:spMk id="102" creationId="{B900E937-549C-FD45-5144-5D8FDA85DDF3}"/>
          </ac:spMkLst>
        </pc:spChg>
        <pc:spChg chg="mod topLvl">
          <ac:chgData name="Bergmann, Benedikt Ludwig" userId="8bc4900e-cc82-42f9-8ef6-7ba36799d966" providerId="ADAL" clId="{AE701BFD-C42A-4320-86A6-27D0E474195C}" dt="2022-06-23T10:06:26.570" v="1007" actId="164"/>
          <ac:spMkLst>
            <pc:docMk/>
            <pc:sldMk cId="1593728260" sldId="347"/>
            <ac:spMk id="103" creationId="{BC25CE8E-092C-661C-3D5D-3113587421C7}"/>
          </ac:spMkLst>
        </pc:spChg>
        <pc:spChg chg="mod topLvl">
          <ac:chgData name="Bergmann, Benedikt Ludwig" userId="8bc4900e-cc82-42f9-8ef6-7ba36799d966" providerId="ADAL" clId="{AE701BFD-C42A-4320-86A6-27D0E474195C}" dt="2022-06-23T10:06:26.570" v="1007" actId="164"/>
          <ac:spMkLst>
            <pc:docMk/>
            <pc:sldMk cId="1593728260" sldId="347"/>
            <ac:spMk id="104" creationId="{122E0B82-7774-B03A-FF35-EA0414FB681A}"/>
          </ac:spMkLst>
        </pc:spChg>
        <pc:spChg chg="mod topLvl">
          <ac:chgData name="Bergmann, Benedikt Ludwig" userId="8bc4900e-cc82-42f9-8ef6-7ba36799d966" providerId="ADAL" clId="{AE701BFD-C42A-4320-86A6-27D0E474195C}" dt="2022-06-23T10:06:09.383" v="1005" actId="165"/>
          <ac:spMkLst>
            <pc:docMk/>
            <pc:sldMk cId="1593728260" sldId="347"/>
            <ac:spMk id="105" creationId="{58327CE9-5204-0569-9092-24F96969585B}"/>
          </ac:spMkLst>
        </pc:spChg>
        <pc:spChg chg="mod topLvl">
          <ac:chgData name="Bergmann, Benedikt Ludwig" userId="8bc4900e-cc82-42f9-8ef6-7ba36799d966" providerId="ADAL" clId="{AE701BFD-C42A-4320-86A6-27D0E474195C}" dt="2022-06-23T10:06:20.711" v="1006" actId="164"/>
          <ac:spMkLst>
            <pc:docMk/>
            <pc:sldMk cId="1593728260" sldId="347"/>
            <ac:spMk id="106" creationId="{9729CA4D-0C65-B964-25E5-106F3AC7F0BD}"/>
          </ac:spMkLst>
        </pc:spChg>
        <pc:spChg chg="mod topLvl">
          <ac:chgData name="Bergmann, Benedikt Ludwig" userId="8bc4900e-cc82-42f9-8ef6-7ba36799d966" providerId="ADAL" clId="{AE701BFD-C42A-4320-86A6-27D0E474195C}" dt="2022-06-23T10:06:20.711" v="1006" actId="164"/>
          <ac:spMkLst>
            <pc:docMk/>
            <pc:sldMk cId="1593728260" sldId="347"/>
            <ac:spMk id="107" creationId="{A59A4C26-09F5-F743-2552-F7F309939776}"/>
          </ac:spMkLst>
        </pc:spChg>
        <pc:spChg chg="mod topLvl">
          <ac:chgData name="Bergmann, Benedikt Ludwig" userId="8bc4900e-cc82-42f9-8ef6-7ba36799d966" providerId="ADAL" clId="{AE701BFD-C42A-4320-86A6-27D0E474195C}" dt="2022-06-23T10:06:20.711" v="1006" actId="164"/>
          <ac:spMkLst>
            <pc:docMk/>
            <pc:sldMk cId="1593728260" sldId="347"/>
            <ac:spMk id="108" creationId="{DB447B56-8A58-0257-2163-0C719DFE8420}"/>
          </ac:spMkLst>
        </pc:spChg>
        <pc:spChg chg="mod topLvl">
          <ac:chgData name="Bergmann, Benedikt Ludwig" userId="8bc4900e-cc82-42f9-8ef6-7ba36799d966" providerId="ADAL" clId="{AE701BFD-C42A-4320-86A6-27D0E474195C}" dt="2022-06-23T10:06:20.711" v="1006" actId="164"/>
          <ac:spMkLst>
            <pc:docMk/>
            <pc:sldMk cId="1593728260" sldId="347"/>
            <ac:spMk id="109" creationId="{D2DA2E29-0504-9C2C-BE00-C9306AF968BE}"/>
          </ac:spMkLst>
        </pc:spChg>
        <pc:spChg chg="mod topLvl">
          <ac:chgData name="Bergmann, Benedikt Ludwig" userId="8bc4900e-cc82-42f9-8ef6-7ba36799d966" providerId="ADAL" clId="{AE701BFD-C42A-4320-86A6-27D0E474195C}" dt="2022-06-23T10:06:26.570" v="1007" actId="164"/>
          <ac:spMkLst>
            <pc:docMk/>
            <pc:sldMk cId="1593728260" sldId="347"/>
            <ac:spMk id="111" creationId="{16A157D9-1B0D-7EA3-0524-918097DB800A}"/>
          </ac:spMkLst>
        </pc:spChg>
        <pc:spChg chg="mod topLvl">
          <ac:chgData name="Bergmann, Benedikt Ludwig" userId="8bc4900e-cc82-42f9-8ef6-7ba36799d966" providerId="ADAL" clId="{AE701BFD-C42A-4320-86A6-27D0E474195C}" dt="2022-06-23T10:06:26.570" v="1007" actId="164"/>
          <ac:spMkLst>
            <pc:docMk/>
            <pc:sldMk cId="1593728260" sldId="347"/>
            <ac:spMk id="112" creationId="{8C2E4D6D-6A47-7642-0328-5E30E3D719EF}"/>
          </ac:spMkLst>
        </pc:spChg>
        <pc:spChg chg="mod topLvl">
          <ac:chgData name="Bergmann, Benedikt Ludwig" userId="8bc4900e-cc82-42f9-8ef6-7ba36799d966" providerId="ADAL" clId="{AE701BFD-C42A-4320-86A6-27D0E474195C}" dt="2022-06-23T10:06:26.570" v="1007" actId="164"/>
          <ac:spMkLst>
            <pc:docMk/>
            <pc:sldMk cId="1593728260" sldId="347"/>
            <ac:spMk id="113" creationId="{8471D011-AD8C-6948-2708-DBA7AAB92A29}"/>
          </ac:spMkLst>
        </pc:spChg>
        <pc:spChg chg="mod topLvl">
          <ac:chgData name="Bergmann, Benedikt Ludwig" userId="8bc4900e-cc82-42f9-8ef6-7ba36799d966" providerId="ADAL" clId="{AE701BFD-C42A-4320-86A6-27D0E474195C}" dt="2022-06-23T10:06:26.570" v="1007" actId="164"/>
          <ac:spMkLst>
            <pc:docMk/>
            <pc:sldMk cId="1593728260" sldId="347"/>
            <ac:spMk id="114" creationId="{D9DDD6E7-5CB0-90BF-BAEC-6947F92F0999}"/>
          </ac:spMkLst>
        </pc:spChg>
        <pc:spChg chg="mod topLvl">
          <ac:chgData name="Bergmann, Benedikt Ludwig" userId="8bc4900e-cc82-42f9-8ef6-7ba36799d966" providerId="ADAL" clId="{AE701BFD-C42A-4320-86A6-27D0E474195C}" dt="2022-06-23T10:06:26.570" v="1007" actId="164"/>
          <ac:spMkLst>
            <pc:docMk/>
            <pc:sldMk cId="1593728260" sldId="347"/>
            <ac:spMk id="115" creationId="{0EBEC800-38AB-FE90-6ACA-BD8F6A728BB2}"/>
          </ac:spMkLst>
        </pc:spChg>
        <pc:spChg chg="mod topLvl">
          <ac:chgData name="Bergmann, Benedikt Ludwig" userId="8bc4900e-cc82-42f9-8ef6-7ba36799d966" providerId="ADAL" clId="{AE701BFD-C42A-4320-86A6-27D0E474195C}" dt="2022-06-23T10:06:26.570" v="1007" actId="164"/>
          <ac:spMkLst>
            <pc:docMk/>
            <pc:sldMk cId="1593728260" sldId="347"/>
            <ac:spMk id="116" creationId="{69742879-F481-7DFD-1B5A-2309003B45EB}"/>
          </ac:spMkLst>
        </pc:spChg>
        <pc:spChg chg="mod topLvl">
          <ac:chgData name="Bergmann, Benedikt Ludwig" userId="8bc4900e-cc82-42f9-8ef6-7ba36799d966" providerId="ADAL" clId="{AE701BFD-C42A-4320-86A6-27D0E474195C}" dt="2022-06-23T10:06:26.570" v="1007" actId="164"/>
          <ac:spMkLst>
            <pc:docMk/>
            <pc:sldMk cId="1593728260" sldId="347"/>
            <ac:spMk id="117" creationId="{92971B3C-8E95-07DA-7DC3-7B5C00DC9BF6}"/>
          </ac:spMkLst>
        </pc:spChg>
        <pc:spChg chg="mod topLvl">
          <ac:chgData name="Bergmann, Benedikt Ludwig" userId="8bc4900e-cc82-42f9-8ef6-7ba36799d966" providerId="ADAL" clId="{AE701BFD-C42A-4320-86A6-27D0E474195C}" dt="2022-06-23T10:06:09.383" v="1005" actId="165"/>
          <ac:spMkLst>
            <pc:docMk/>
            <pc:sldMk cId="1593728260" sldId="347"/>
            <ac:spMk id="118" creationId="{68EBCFAE-568D-8392-0CD4-6879DAFA65A3}"/>
          </ac:spMkLst>
        </pc:spChg>
        <pc:spChg chg="mod topLvl">
          <ac:chgData name="Bergmann, Benedikt Ludwig" userId="8bc4900e-cc82-42f9-8ef6-7ba36799d966" providerId="ADAL" clId="{AE701BFD-C42A-4320-86A6-27D0E474195C}" dt="2022-06-23T10:06:20.711" v="1006" actId="164"/>
          <ac:spMkLst>
            <pc:docMk/>
            <pc:sldMk cId="1593728260" sldId="347"/>
            <ac:spMk id="119" creationId="{23C48E09-159C-16CB-AE88-79A23C979E55}"/>
          </ac:spMkLst>
        </pc:spChg>
        <pc:spChg chg="mod topLvl">
          <ac:chgData name="Bergmann, Benedikt Ludwig" userId="8bc4900e-cc82-42f9-8ef6-7ba36799d966" providerId="ADAL" clId="{AE701BFD-C42A-4320-86A6-27D0E474195C}" dt="2022-06-23T10:06:20.711" v="1006" actId="164"/>
          <ac:spMkLst>
            <pc:docMk/>
            <pc:sldMk cId="1593728260" sldId="347"/>
            <ac:spMk id="120" creationId="{9A936B8F-FF94-699E-1755-2EF49928FA21}"/>
          </ac:spMkLst>
        </pc:spChg>
        <pc:spChg chg="mod topLvl">
          <ac:chgData name="Bergmann, Benedikt Ludwig" userId="8bc4900e-cc82-42f9-8ef6-7ba36799d966" providerId="ADAL" clId="{AE701BFD-C42A-4320-86A6-27D0E474195C}" dt="2022-06-23T10:06:20.711" v="1006" actId="164"/>
          <ac:spMkLst>
            <pc:docMk/>
            <pc:sldMk cId="1593728260" sldId="347"/>
            <ac:spMk id="121" creationId="{6A3FE7EE-95B1-6979-2CDE-A915BFCF9DC3}"/>
          </ac:spMkLst>
        </pc:spChg>
        <pc:spChg chg="mod topLvl">
          <ac:chgData name="Bergmann, Benedikt Ludwig" userId="8bc4900e-cc82-42f9-8ef6-7ba36799d966" providerId="ADAL" clId="{AE701BFD-C42A-4320-86A6-27D0E474195C}" dt="2022-06-23T10:06:20.711" v="1006" actId="164"/>
          <ac:spMkLst>
            <pc:docMk/>
            <pc:sldMk cId="1593728260" sldId="347"/>
            <ac:spMk id="122" creationId="{E1D68659-45F3-DCA2-431F-790561103B63}"/>
          </ac:spMkLst>
        </pc:spChg>
        <pc:spChg chg="mod topLvl">
          <ac:chgData name="Bergmann, Benedikt Ludwig" userId="8bc4900e-cc82-42f9-8ef6-7ba36799d966" providerId="ADAL" clId="{AE701BFD-C42A-4320-86A6-27D0E474195C}" dt="2022-06-23T10:06:26.570" v="1007" actId="164"/>
          <ac:spMkLst>
            <pc:docMk/>
            <pc:sldMk cId="1593728260" sldId="347"/>
            <ac:spMk id="123" creationId="{FF6B6126-1951-6E2C-D5A5-CDCF4B45C175}"/>
          </ac:spMkLst>
        </pc:spChg>
        <pc:spChg chg="mod topLvl">
          <ac:chgData name="Bergmann, Benedikt Ludwig" userId="8bc4900e-cc82-42f9-8ef6-7ba36799d966" providerId="ADAL" clId="{AE701BFD-C42A-4320-86A6-27D0E474195C}" dt="2022-06-23T10:06:26.570" v="1007" actId="164"/>
          <ac:spMkLst>
            <pc:docMk/>
            <pc:sldMk cId="1593728260" sldId="347"/>
            <ac:spMk id="124" creationId="{5F866FA4-B48C-9154-9912-022B35ED0E11}"/>
          </ac:spMkLst>
        </pc:spChg>
        <pc:spChg chg="mod topLvl">
          <ac:chgData name="Bergmann, Benedikt Ludwig" userId="8bc4900e-cc82-42f9-8ef6-7ba36799d966" providerId="ADAL" clId="{AE701BFD-C42A-4320-86A6-27D0E474195C}" dt="2022-06-23T10:06:26.570" v="1007" actId="164"/>
          <ac:spMkLst>
            <pc:docMk/>
            <pc:sldMk cId="1593728260" sldId="347"/>
            <ac:spMk id="125" creationId="{474979E5-8227-DFD8-8905-77109565EB7B}"/>
          </ac:spMkLst>
        </pc:spChg>
        <pc:spChg chg="mod topLvl">
          <ac:chgData name="Bergmann, Benedikt Ludwig" userId="8bc4900e-cc82-42f9-8ef6-7ba36799d966" providerId="ADAL" clId="{AE701BFD-C42A-4320-86A6-27D0E474195C}" dt="2022-06-23T10:06:26.570" v="1007" actId="164"/>
          <ac:spMkLst>
            <pc:docMk/>
            <pc:sldMk cId="1593728260" sldId="347"/>
            <ac:spMk id="126" creationId="{70798812-A63E-D5C3-5573-4D0E34DD19A4}"/>
          </ac:spMkLst>
        </pc:spChg>
        <pc:spChg chg="mod topLvl">
          <ac:chgData name="Bergmann, Benedikt Ludwig" userId="8bc4900e-cc82-42f9-8ef6-7ba36799d966" providerId="ADAL" clId="{AE701BFD-C42A-4320-86A6-27D0E474195C}" dt="2022-06-23T10:06:26.570" v="1007" actId="164"/>
          <ac:spMkLst>
            <pc:docMk/>
            <pc:sldMk cId="1593728260" sldId="347"/>
            <ac:spMk id="127" creationId="{7EE0E29F-FCAB-2C6A-17B2-3EC9D5EC6E8A}"/>
          </ac:spMkLst>
        </pc:spChg>
        <pc:spChg chg="mod topLvl">
          <ac:chgData name="Bergmann, Benedikt Ludwig" userId="8bc4900e-cc82-42f9-8ef6-7ba36799d966" providerId="ADAL" clId="{AE701BFD-C42A-4320-86A6-27D0E474195C}" dt="2022-06-23T10:06:26.570" v="1007" actId="164"/>
          <ac:spMkLst>
            <pc:docMk/>
            <pc:sldMk cId="1593728260" sldId="347"/>
            <ac:spMk id="128" creationId="{B3D8F013-E4E2-21CC-3BF9-97DE6D2A4D01}"/>
          </ac:spMkLst>
        </pc:spChg>
        <pc:spChg chg="mod topLvl">
          <ac:chgData name="Bergmann, Benedikt Ludwig" userId="8bc4900e-cc82-42f9-8ef6-7ba36799d966" providerId="ADAL" clId="{AE701BFD-C42A-4320-86A6-27D0E474195C}" dt="2022-06-23T10:06:26.570" v="1007" actId="164"/>
          <ac:spMkLst>
            <pc:docMk/>
            <pc:sldMk cId="1593728260" sldId="347"/>
            <ac:spMk id="129" creationId="{89E7FB69-1B52-8B9F-ACF7-02438172C2DD}"/>
          </ac:spMkLst>
        </pc:spChg>
        <pc:spChg chg="mod topLvl">
          <ac:chgData name="Bergmann, Benedikt Ludwig" userId="8bc4900e-cc82-42f9-8ef6-7ba36799d966" providerId="ADAL" clId="{AE701BFD-C42A-4320-86A6-27D0E474195C}" dt="2022-06-23T10:06:09.383" v="1005" actId="165"/>
          <ac:spMkLst>
            <pc:docMk/>
            <pc:sldMk cId="1593728260" sldId="347"/>
            <ac:spMk id="130" creationId="{4C37E371-EE0E-864C-2890-A14108512032}"/>
          </ac:spMkLst>
        </pc:spChg>
        <pc:spChg chg="mod topLvl">
          <ac:chgData name="Bergmann, Benedikt Ludwig" userId="8bc4900e-cc82-42f9-8ef6-7ba36799d966" providerId="ADAL" clId="{AE701BFD-C42A-4320-86A6-27D0E474195C}" dt="2022-06-23T10:06:20.711" v="1006" actId="164"/>
          <ac:spMkLst>
            <pc:docMk/>
            <pc:sldMk cId="1593728260" sldId="347"/>
            <ac:spMk id="131" creationId="{2074CB7C-4B2C-0E18-3E69-BD5E4F802988}"/>
          </ac:spMkLst>
        </pc:spChg>
        <pc:spChg chg="mod topLvl">
          <ac:chgData name="Bergmann, Benedikt Ludwig" userId="8bc4900e-cc82-42f9-8ef6-7ba36799d966" providerId="ADAL" clId="{AE701BFD-C42A-4320-86A6-27D0E474195C}" dt="2022-06-23T10:06:20.711" v="1006" actId="164"/>
          <ac:spMkLst>
            <pc:docMk/>
            <pc:sldMk cId="1593728260" sldId="347"/>
            <ac:spMk id="132" creationId="{CBB12C80-1E8D-49FD-22A9-87BC3F31BA01}"/>
          </ac:spMkLst>
        </pc:spChg>
        <pc:spChg chg="mod topLvl">
          <ac:chgData name="Bergmann, Benedikt Ludwig" userId="8bc4900e-cc82-42f9-8ef6-7ba36799d966" providerId="ADAL" clId="{AE701BFD-C42A-4320-86A6-27D0E474195C}" dt="2022-06-23T10:06:20.711" v="1006" actId="164"/>
          <ac:spMkLst>
            <pc:docMk/>
            <pc:sldMk cId="1593728260" sldId="347"/>
            <ac:spMk id="133" creationId="{83459867-3952-DB24-51F8-5D2F96EC1379}"/>
          </ac:spMkLst>
        </pc:spChg>
        <pc:spChg chg="mod topLvl">
          <ac:chgData name="Bergmann, Benedikt Ludwig" userId="8bc4900e-cc82-42f9-8ef6-7ba36799d966" providerId="ADAL" clId="{AE701BFD-C42A-4320-86A6-27D0E474195C}" dt="2022-06-23T10:06:20.711" v="1006" actId="164"/>
          <ac:spMkLst>
            <pc:docMk/>
            <pc:sldMk cId="1593728260" sldId="347"/>
            <ac:spMk id="134" creationId="{AC3F2A2B-9DBF-CF3D-36B5-DDCCAF77ABE3}"/>
          </ac:spMkLst>
        </pc:spChg>
        <pc:spChg chg="mod topLvl">
          <ac:chgData name="Bergmann, Benedikt Ludwig" userId="8bc4900e-cc82-42f9-8ef6-7ba36799d966" providerId="ADAL" clId="{AE701BFD-C42A-4320-86A6-27D0E474195C}" dt="2022-06-23T10:06:26.570" v="1007" actId="164"/>
          <ac:spMkLst>
            <pc:docMk/>
            <pc:sldMk cId="1593728260" sldId="347"/>
            <ac:spMk id="136" creationId="{9B14C9D1-F9D1-10D7-BD2E-4EB814C73F0D}"/>
          </ac:spMkLst>
        </pc:spChg>
        <pc:spChg chg="mod topLvl">
          <ac:chgData name="Bergmann, Benedikt Ludwig" userId="8bc4900e-cc82-42f9-8ef6-7ba36799d966" providerId="ADAL" clId="{AE701BFD-C42A-4320-86A6-27D0E474195C}" dt="2022-06-23T10:06:26.570" v="1007" actId="164"/>
          <ac:spMkLst>
            <pc:docMk/>
            <pc:sldMk cId="1593728260" sldId="347"/>
            <ac:spMk id="137" creationId="{4FC09FFE-3676-5EB6-29F2-591DEBE945C2}"/>
          </ac:spMkLst>
        </pc:spChg>
        <pc:spChg chg="mod topLvl">
          <ac:chgData name="Bergmann, Benedikt Ludwig" userId="8bc4900e-cc82-42f9-8ef6-7ba36799d966" providerId="ADAL" clId="{AE701BFD-C42A-4320-86A6-27D0E474195C}" dt="2022-06-23T10:06:26.570" v="1007" actId="164"/>
          <ac:spMkLst>
            <pc:docMk/>
            <pc:sldMk cId="1593728260" sldId="347"/>
            <ac:spMk id="138" creationId="{1AA0245B-4421-CD66-3182-CEBBB59FF4EA}"/>
          </ac:spMkLst>
        </pc:spChg>
        <pc:spChg chg="mod topLvl">
          <ac:chgData name="Bergmann, Benedikt Ludwig" userId="8bc4900e-cc82-42f9-8ef6-7ba36799d966" providerId="ADAL" clId="{AE701BFD-C42A-4320-86A6-27D0E474195C}" dt="2022-06-23T10:06:26.570" v="1007" actId="164"/>
          <ac:spMkLst>
            <pc:docMk/>
            <pc:sldMk cId="1593728260" sldId="347"/>
            <ac:spMk id="139" creationId="{6D08C1F3-F50D-A6C9-52C5-BFC72899C1A5}"/>
          </ac:spMkLst>
        </pc:spChg>
        <pc:spChg chg="mod topLvl">
          <ac:chgData name="Bergmann, Benedikt Ludwig" userId="8bc4900e-cc82-42f9-8ef6-7ba36799d966" providerId="ADAL" clId="{AE701BFD-C42A-4320-86A6-27D0E474195C}" dt="2022-06-23T10:06:26.570" v="1007" actId="164"/>
          <ac:spMkLst>
            <pc:docMk/>
            <pc:sldMk cId="1593728260" sldId="347"/>
            <ac:spMk id="140" creationId="{AD4CB832-079C-51A6-6752-9E4D9FCF8354}"/>
          </ac:spMkLst>
        </pc:spChg>
        <pc:spChg chg="mod topLvl">
          <ac:chgData name="Bergmann, Benedikt Ludwig" userId="8bc4900e-cc82-42f9-8ef6-7ba36799d966" providerId="ADAL" clId="{AE701BFD-C42A-4320-86A6-27D0E474195C}" dt="2022-06-23T10:06:26.570" v="1007" actId="164"/>
          <ac:spMkLst>
            <pc:docMk/>
            <pc:sldMk cId="1593728260" sldId="347"/>
            <ac:spMk id="141" creationId="{6B4A2EAA-9627-BA26-F531-868405FEE758}"/>
          </ac:spMkLst>
        </pc:spChg>
        <pc:spChg chg="mod topLvl">
          <ac:chgData name="Bergmann, Benedikt Ludwig" userId="8bc4900e-cc82-42f9-8ef6-7ba36799d966" providerId="ADAL" clId="{AE701BFD-C42A-4320-86A6-27D0E474195C}" dt="2022-06-23T10:06:26.570" v="1007" actId="164"/>
          <ac:spMkLst>
            <pc:docMk/>
            <pc:sldMk cId="1593728260" sldId="347"/>
            <ac:spMk id="142" creationId="{E669EBA5-6064-5789-B308-BC9B2B2F4D01}"/>
          </ac:spMkLst>
        </pc:spChg>
        <pc:spChg chg="mod topLvl">
          <ac:chgData name="Bergmann, Benedikt Ludwig" userId="8bc4900e-cc82-42f9-8ef6-7ba36799d966" providerId="ADAL" clId="{AE701BFD-C42A-4320-86A6-27D0E474195C}" dt="2022-06-23T10:06:09.383" v="1005" actId="165"/>
          <ac:spMkLst>
            <pc:docMk/>
            <pc:sldMk cId="1593728260" sldId="347"/>
            <ac:spMk id="143" creationId="{E87521DC-6EF8-5346-C1A3-D1C3D238089B}"/>
          </ac:spMkLst>
        </pc:spChg>
        <pc:spChg chg="mod topLvl">
          <ac:chgData name="Bergmann, Benedikt Ludwig" userId="8bc4900e-cc82-42f9-8ef6-7ba36799d966" providerId="ADAL" clId="{AE701BFD-C42A-4320-86A6-27D0E474195C}" dt="2022-06-23T10:06:20.711" v="1006" actId="164"/>
          <ac:spMkLst>
            <pc:docMk/>
            <pc:sldMk cId="1593728260" sldId="347"/>
            <ac:spMk id="144" creationId="{EFFF3E1C-2CC2-9CBD-EF9A-FBCD77ADD489}"/>
          </ac:spMkLst>
        </pc:spChg>
        <pc:spChg chg="mod topLvl">
          <ac:chgData name="Bergmann, Benedikt Ludwig" userId="8bc4900e-cc82-42f9-8ef6-7ba36799d966" providerId="ADAL" clId="{AE701BFD-C42A-4320-86A6-27D0E474195C}" dt="2022-06-23T10:06:20.711" v="1006" actId="164"/>
          <ac:spMkLst>
            <pc:docMk/>
            <pc:sldMk cId="1593728260" sldId="347"/>
            <ac:spMk id="145" creationId="{7D510F7C-9E10-7F2C-7E93-5D58649E1E0F}"/>
          </ac:spMkLst>
        </pc:spChg>
        <pc:spChg chg="mod topLvl">
          <ac:chgData name="Bergmann, Benedikt Ludwig" userId="8bc4900e-cc82-42f9-8ef6-7ba36799d966" providerId="ADAL" clId="{AE701BFD-C42A-4320-86A6-27D0E474195C}" dt="2022-06-23T10:06:20.711" v="1006" actId="164"/>
          <ac:spMkLst>
            <pc:docMk/>
            <pc:sldMk cId="1593728260" sldId="347"/>
            <ac:spMk id="146" creationId="{C7A89B7D-A322-A7ED-3926-F5467C09EE12}"/>
          </ac:spMkLst>
        </pc:spChg>
        <pc:spChg chg="mod topLvl">
          <ac:chgData name="Bergmann, Benedikt Ludwig" userId="8bc4900e-cc82-42f9-8ef6-7ba36799d966" providerId="ADAL" clId="{AE701BFD-C42A-4320-86A6-27D0E474195C}" dt="2022-06-23T10:06:20.711" v="1006" actId="164"/>
          <ac:spMkLst>
            <pc:docMk/>
            <pc:sldMk cId="1593728260" sldId="347"/>
            <ac:spMk id="147" creationId="{78FC320A-DAA7-1068-55E5-18C063FF11CF}"/>
          </ac:spMkLst>
        </pc:spChg>
        <pc:spChg chg="mod topLvl">
          <ac:chgData name="Bergmann, Benedikt Ludwig" userId="8bc4900e-cc82-42f9-8ef6-7ba36799d966" providerId="ADAL" clId="{AE701BFD-C42A-4320-86A6-27D0E474195C}" dt="2022-06-23T10:06:26.570" v="1007" actId="164"/>
          <ac:spMkLst>
            <pc:docMk/>
            <pc:sldMk cId="1593728260" sldId="347"/>
            <ac:spMk id="148" creationId="{AFE73CD1-2084-D86C-5E19-C61C93ECF4C2}"/>
          </ac:spMkLst>
        </pc:spChg>
        <pc:spChg chg="mod topLvl">
          <ac:chgData name="Bergmann, Benedikt Ludwig" userId="8bc4900e-cc82-42f9-8ef6-7ba36799d966" providerId="ADAL" clId="{AE701BFD-C42A-4320-86A6-27D0E474195C}" dt="2022-06-23T10:06:26.570" v="1007" actId="164"/>
          <ac:spMkLst>
            <pc:docMk/>
            <pc:sldMk cId="1593728260" sldId="347"/>
            <ac:spMk id="149" creationId="{F7A52565-29B2-425C-539A-DC9CFD4FE9A8}"/>
          </ac:spMkLst>
        </pc:spChg>
        <pc:spChg chg="mod topLvl">
          <ac:chgData name="Bergmann, Benedikt Ludwig" userId="8bc4900e-cc82-42f9-8ef6-7ba36799d966" providerId="ADAL" clId="{AE701BFD-C42A-4320-86A6-27D0E474195C}" dt="2022-06-23T10:06:26.570" v="1007" actId="164"/>
          <ac:spMkLst>
            <pc:docMk/>
            <pc:sldMk cId="1593728260" sldId="347"/>
            <ac:spMk id="150" creationId="{A0BDC5A9-724E-E166-E4A9-59D29F81F156}"/>
          </ac:spMkLst>
        </pc:spChg>
        <pc:spChg chg="mod topLvl">
          <ac:chgData name="Bergmann, Benedikt Ludwig" userId="8bc4900e-cc82-42f9-8ef6-7ba36799d966" providerId="ADAL" clId="{AE701BFD-C42A-4320-86A6-27D0E474195C}" dt="2022-06-23T10:06:26.570" v="1007" actId="164"/>
          <ac:spMkLst>
            <pc:docMk/>
            <pc:sldMk cId="1593728260" sldId="347"/>
            <ac:spMk id="151" creationId="{39169B69-46A2-40A9-F09C-B61DE8FA9A59}"/>
          </ac:spMkLst>
        </pc:spChg>
        <pc:spChg chg="mod topLvl">
          <ac:chgData name="Bergmann, Benedikt Ludwig" userId="8bc4900e-cc82-42f9-8ef6-7ba36799d966" providerId="ADAL" clId="{AE701BFD-C42A-4320-86A6-27D0E474195C}" dt="2022-06-23T10:06:26.570" v="1007" actId="164"/>
          <ac:spMkLst>
            <pc:docMk/>
            <pc:sldMk cId="1593728260" sldId="347"/>
            <ac:spMk id="152" creationId="{2FD67F68-A1AF-BE89-F1CC-BE334495151E}"/>
          </ac:spMkLst>
        </pc:spChg>
        <pc:spChg chg="mod topLvl">
          <ac:chgData name="Bergmann, Benedikt Ludwig" userId="8bc4900e-cc82-42f9-8ef6-7ba36799d966" providerId="ADAL" clId="{AE701BFD-C42A-4320-86A6-27D0E474195C}" dt="2022-06-23T10:06:26.570" v="1007" actId="164"/>
          <ac:spMkLst>
            <pc:docMk/>
            <pc:sldMk cId="1593728260" sldId="347"/>
            <ac:spMk id="153" creationId="{81C0FBAE-9924-55EC-93B6-5293293A0FF0}"/>
          </ac:spMkLst>
        </pc:spChg>
        <pc:spChg chg="mod topLvl">
          <ac:chgData name="Bergmann, Benedikt Ludwig" userId="8bc4900e-cc82-42f9-8ef6-7ba36799d966" providerId="ADAL" clId="{AE701BFD-C42A-4320-86A6-27D0E474195C}" dt="2022-06-23T10:06:26.570" v="1007" actId="164"/>
          <ac:spMkLst>
            <pc:docMk/>
            <pc:sldMk cId="1593728260" sldId="347"/>
            <ac:spMk id="154" creationId="{1AE3B713-DC6A-D058-E057-C8E2046E15B7}"/>
          </ac:spMkLst>
        </pc:spChg>
        <pc:spChg chg="mod topLvl">
          <ac:chgData name="Bergmann, Benedikt Ludwig" userId="8bc4900e-cc82-42f9-8ef6-7ba36799d966" providerId="ADAL" clId="{AE701BFD-C42A-4320-86A6-27D0E474195C}" dt="2022-06-23T10:06:09.383" v="1005" actId="165"/>
          <ac:spMkLst>
            <pc:docMk/>
            <pc:sldMk cId="1593728260" sldId="347"/>
            <ac:spMk id="155" creationId="{C16E66BD-AAAF-D123-9280-56E0EB2F933C}"/>
          </ac:spMkLst>
        </pc:spChg>
        <pc:spChg chg="mod topLvl">
          <ac:chgData name="Bergmann, Benedikt Ludwig" userId="8bc4900e-cc82-42f9-8ef6-7ba36799d966" providerId="ADAL" clId="{AE701BFD-C42A-4320-86A6-27D0E474195C}" dt="2022-06-23T10:06:20.711" v="1006" actId="164"/>
          <ac:spMkLst>
            <pc:docMk/>
            <pc:sldMk cId="1593728260" sldId="347"/>
            <ac:spMk id="156" creationId="{61C805B9-AF3A-A07B-5ED7-7CDB2E041530}"/>
          </ac:spMkLst>
        </pc:spChg>
        <pc:spChg chg="mod topLvl">
          <ac:chgData name="Bergmann, Benedikt Ludwig" userId="8bc4900e-cc82-42f9-8ef6-7ba36799d966" providerId="ADAL" clId="{AE701BFD-C42A-4320-86A6-27D0E474195C}" dt="2022-06-23T10:06:20.711" v="1006" actId="164"/>
          <ac:spMkLst>
            <pc:docMk/>
            <pc:sldMk cId="1593728260" sldId="347"/>
            <ac:spMk id="157" creationId="{E1C5B8E7-06BA-14C5-243F-78EE3E98476D}"/>
          </ac:spMkLst>
        </pc:spChg>
        <pc:spChg chg="mod topLvl">
          <ac:chgData name="Bergmann, Benedikt Ludwig" userId="8bc4900e-cc82-42f9-8ef6-7ba36799d966" providerId="ADAL" clId="{AE701BFD-C42A-4320-86A6-27D0E474195C}" dt="2022-06-23T10:06:20.711" v="1006" actId="164"/>
          <ac:spMkLst>
            <pc:docMk/>
            <pc:sldMk cId="1593728260" sldId="347"/>
            <ac:spMk id="158" creationId="{55FEBB9C-0934-5E97-CB4F-34E273AD93FE}"/>
          </ac:spMkLst>
        </pc:spChg>
        <pc:spChg chg="mod topLvl">
          <ac:chgData name="Bergmann, Benedikt Ludwig" userId="8bc4900e-cc82-42f9-8ef6-7ba36799d966" providerId="ADAL" clId="{AE701BFD-C42A-4320-86A6-27D0E474195C}" dt="2022-06-23T10:06:20.711" v="1006" actId="164"/>
          <ac:spMkLst>
            <pc:docMk/>
            <pc:sldMk cId="1593728260" sldId="347"/>
            <ac:spMk id="159" creationId="{E69C98A6-F940-948D-9BC6-1ADBB95E3A46}"/>
          </ac:spMkLst>
        </pc:spChg>
        <pc:spChg chg="mod topLvl">
          <ac:chgData name="Bergmann, Benedikt Ludwig" userId="8bc4900e-cc82-42f9-8ef6-7ba36799d966" providerId="ADAL" clId="{AE701BFD-C42A-4320-86A6-27D0E474195C}" dt="2022-06-23T10:06:26.570" v="1007" actId="164"/>
          <ac:spMkLst>
            <pc:docMk/>
            <pc:sldMk cId="1593728260" sldId="347"/>
            <ac:spMk id="161" creationId="{B6E8E63A-059C-D18F-DD2C-FC465D93D1CD}"/>
          </ac:spMkLst>
        </pc:spChg>
        <pc:spChg chg="mod topLvl">
          <ac:chgData name="Bergmann, Benedikt Ludwig" userId="8bc4900e-cc82-42f9-8ef6-7ba36799d966" providerId="ADAL" clId="{AE701BFD-C42A-4320-86A6-27D0E474195C}" dt="2022-06-23T10:06:26.570" v="1007" actId="164"/>
          <ac:spMkLst>
            <pc:docMk/>
            <pc:sldMk cId="1593728260" sldId="347"/>
            <ac:spMk id="162" creationId="{151E9CBD-98D5-922D-1BCC-88511CEABD96}"/>
          </ac:spMkLst>
        </pc:spChg>
        <pc:spChg chg="mod topLvl">
          <ac:chgData name="Bergmann, Benedikt Ludwig" userId="8bc4900e-cc82-42f9-8ef6-7ba36799d966" providerId="ADAL" clId="{AE701BFD-C42A-4320-86A6-27D0E474195C}" dt="2022-06-23T10:06:26.570" v="1007" actId="164"/>
          <ac:spMkLst>
            <pc:docMk/>
            <pc:sldMk cId="1593728260" sldId="347"/>
            <ac:spMk id="163" creationId="{6A64D359-92BF-E1F4-C71D-5B928A51990C}"/>
          </ac:spMkLst>
        </pc:spChg>
        <pc:spChg chg="mod topLvl">
          <ac:chgData name="Bergmann, Benedikt Ludwig" userId="8bc4900e-cc82-42f9-8ef6-7ba36799d966" providerId="ADAL" clId="{AE701BFD-C42A-4320-86A6-27D0E474195C}" dt="2022-06-23T10:06:26.570" v="1007" actId="164"/>
          <ac:spMkLst>
            <pc:docMk/>
            <pc:sldMk cId="1593728260" sldId="347"/>
            <ac:spMk id="164" creationId="{7E20A9B4-57E8-5485-A590-6F5082F3106D}"/>
          </ac:spMkLst>
        </pc:spChg>
        <pc:spChg chg="mod topLvl">
          <ac:chgData name="Bergmann, Benedikt Ludwig" userId="8bc4900e-cc82-42f9-8ef6-7ba36799d966" providerId="ADAL" clId="{AE701BFD-C42A-4320-86A6-27D0E474195C}" dt="2022-06-23T10:06:26.570" v="1007" actId="164"/>
          <ac:spMkLst>
            <pc:docMk/>
            <pc:sldMk cId="1593728260" sldId="347"/>
            <ac:spMk id="165" creationId="{0CD11621-00B1-2E67-5101-9BBB3D76A82A}"/>
          </ac:spMkLst>
        </pc:spChg>
        <pc:spChg chg="mod topLvl">
          <ac:chgData name="Bergmann, Benedikt Ludwig" userId="8bc4900e-cc82-42f9-8ef6-7ba36799d966" providerId="ADAL" clId="{AE701BFD-C42A-4320-86A6-27D0E474195C}" dt="2022-06-23T10:06:26.570" v="1007" actId="164"/>
          <ac:spMkLst>
            <pc:docMk/>
            <pc:sldMk cId="1593728260" sldId="347"/>
            <ac:spMk id="166" creationId="{B1056AC9-7C31-BFE8-9300-9016AB98BE3B}"/>
          </ac:spMkLst>
        </pc:spChg>
        <pc:spChg chg="mod topLvl">
          <ac:chgData name="Bergmann, Benedikt Ludwig" userId="8bc4900e-cc82-42f9-8ef6-7ba36799d966" providerId="ADAL" clId="{AE701BFD-C42A-4320-86A6-27D0E474195C}" dt="2022-06-23T10:06:26.570" v="1007" actId="164"/>
          <ac:spMkLst>
            <pc:docMk/>
            <pc:sldMk cId="1593728260" sldId="347"/>
            <ac:spMk id="167" creationId="{7D0AF1BB-2C13-AB5A-C21A-DEAA284E376E}"/>
          </ac:spMkLst>
        </pc:spChg>
        <pc:spChg chg="mod topLvl">
          <ac:chgData name="Bergmann, Benedikt Ludwig" userId="8bc4900e-cc82-42f9-8ef6-7ba36799d966" providerId="ADAL" clId="{AE701BFD-C42A-4320-86A6-27D0E474195C}" dt="2022-06-23T10:06:09.383" v="1005" actId="165"/>
          <ac:spMkLst>
            <pc:docMk/>
            <pc:sldMk cId="1593728260" sldId="347"/>
            <ac:spMk id="168" creationId="{756045A2-F40D-36D1-8657-C9514AD252F8}"/>
          </ac:spMkLst>
        </pc:spChg>
        <pc:spChg chg="mod topLvl">
          <ac:chgData name="Bergmann, Benedikt Ludwig" userId="8bc4900e-cc82-42f9-8ef6-7ba36799d966" providerId="ADAL" clId="{AE701BFD-C42A-4320-86A6-27D0E474195C}" dt="2022-06-23T10:06:20.711" v="1006" actId="164"/>
          <ac:spMkLst>
            <pc:docMk/>
            <pc:sldMk cId="1593728260" sldId="347"/>
            <ac:spMk id="169" creationId="{67F1C921-6F67-46B6-06DE-76FD28A8BF87}"/>
          </ac:spMkLst>
        </pc:spChg>
        <pc:spChg chg="mod topLvl">
          <ac:chgData name="Bergmann, Benedikt Ludwig" userId="8bc4900e-cc82-42f9-8ef6-7ba36799d966" providerId="ADAL" clId="{AE701BFD-C42A-4320-86A6-27D0E474195C}" dt="2022-06-23T10:06:20.711" v="1006" actId="164"/>
          <ac:spMkLst>
            <pc:docMk/>
            <pc:sldMk cId="1593728260" sldId="347"/>
            <ac:spMk id="170" creationId="{70B745EC-6E13-DE74-0D05-543D56553CA4}"/>
          </ac:spMkLst>
        </pc:spChg>
        <pc:spChg chg="mod topLvl">
          <ac:chgData name="Bergmann, Benedikt Ludwig" userId="8bc4900e-cc82-42f9-8ef6-7ba36799d966" providerId="ADAL" clId="{AE701BFD-C42A-4320-86A6-27D0E474195C}" dt="2022-06-23T10:06:20.711" v="1006" actId="164"/>
          <ac:spMkLst>
            <pc:docMk/>
            <pc:sldMk cId="1593728260" sldId="347"/>
            <ac:spMk id="171" creationId="{0F7BD13F-9FA0-C749-B722-20027713EE88}"/>
          </ac:spMkLst>
        </pc:spChg>
        <pc:spChg chg="mod topLvl">
          <ac:chgData name="Bergmann, Benedikt Ludwig" userId="8bc4900e-cc82-42f9-8ef6-7ba36799d966" providerId="ADAL" clId="{AE701BFD-C42A-4320-86A6-27D0E474195C}" dt="2022-06-23T10:06:20.711" v="1006" actId="164"/>
          <ac:spMkLst>
            <pc:docMk/>
            <pc:sldMk cId="1593728260" sldId="347"/>
            <ac:spMk id="172" creationId="{3D437101-E8D1-A968-52E6-02D760812B3D}"/>
          </ac:spMkLst>
        </pc:spChg>
        <pc:spChg chg="mod topLvl">
          <ac:chgData name="Bergmann, Benedikt Ludwig" userId="8bc4900e-cc82-42f9-8ef6-7ba36799d966" providerId="ADAL" clId="{AE701BFD-C42A-4320-86A6-27D0E474195C}" dt="2022-06-23T10:06:26.570" v="1007" actId="164"/>
          <ac:spMkLst>
            <pc:docMk/>
            <pc:sldMk cId="1593728260" sldId="347"/>
            <ac:spMk id="173" creationId="{F56A0624-20CC-3371-9178-BF2AA05294A0}"/>
          </ac:spMkLst>
        </pc:spChg>
        <pc:spChg chg="mod topLvl">
          <ac:chgData name="Bergmann, Benedikt Ludwig" userId="8bc4900e-cc82-42f9-8ef6-7ba36799d966" providerId="ADAL" clId="{AE701BFD-C42A-4320-86A6-27D0E474195C}" dt="2022-06-23T10:06:26.570" v="1007" actId="164"/>
          <ac:spMkLst>
            <pc:docMk/>
            <pc:sldMk cId="1593728260" sldId="347"/>
            <ac:spMk id="174" creationId="{D6F9CB03-6A5F-D885-2DFB-7E66ADD8271A}"/>
          </ac:spMkLst>
        </pc:spChg>
        <pc:spChg chg="mod topLvl">
          <ac:chgData name="Bergmann, Benedikt Ludwig" userId="8bc4900e-cc82-42f9-8ef6-7ba36799d966" providerId="ADAL" clId="{AE701BFD-C42A-4320-86A6-27D0E474195C}" dt="2022-06-23T10:06:26.570" v="1007" actId="164"/>
          <ac:spMkLst>
            <pc:docMk/>
            <pc:sldMk cId="1593728260" sldId="347"/>
            <ac:spMk id="175" creationId="{F803D8AD-C154-FBB2-4509-82F69AE4F9E2}"/>
          </ac:spMkLst>
        </pc:spChg>
        <pc:spChg chg="mod topLvl">
          <ac:chgData name="Bergmann, Benedikt Ludwig" userId="8bc4900e-cc82-42f9-8ef6-7ba36799d966" providerId="ADAL" clId="{AE701BFD-C42A-4320-86A6-27D0E474195C}" dt="2022-06-23T10:06:26.570" v="1007" actId="164"/>
          <ac:spMkLst>
            <pc:docMk/>
            <pc:sldMk cId="1593728260" sldId="347"/>
            <ac:spMk id="176" creationId="{54589EDD-CF06-F0B9-F1E1-D3CD2C26047E}"/>
          </ac:spMkLst>
        </pc:spChg>
        <pc:spChg chg="mod topLvl">
          <ac:chgData name="Bergmann, Benedikt Ludwig" userId="8bc4900e-cc82-42f9-8ef6-7ba36799d966" providerId="ADAL" clId="{AE701BFD-C42A-4320-86A6-27D0E474195C}" dt="2022-06-23T10:06:26.570" v="1007" actId="164"/>
          <ac:spMkLst>
            <pc:docMk/>
            <pc:sldMk cId="1593728260" sldId="347"/>
            <ac:spMk id="177" creationId="{820AC10B-3640-595D-E9D9-FE8C11F6AF80}"/>
          </ac:spMkLst>
        </pc:spChg>
        <pc:spChg chg="mod topLvl">
          <ac:chgData name="Bergmann, Benedikt Ludwig" userId="8bc4900e-cc82-42f9-8ef6-7ba36799d966" providerId="ADAL" clId="{AE701BFD-C42A-4320-86A6-27D0E474195C}" dt="2022-06-23T10:06:26.570" v="1007" actId="164"/>
          <ac:spMkLst>
            <pc:docMk/>
            <pc:sldMk cId="1593728260" sldId="347"/>
            <ac:spMk id="178" creationId="{F40EDB83-F9F8-FA20-33CE-9AFAAF20D769}"/>
          </ac:spMkLst>
        </pc:spChg>
        <pc:spChg chg="mod topLvl">
          <ac:chgData name="Bergmann, Benedikt Ludwig" userId="8bc4900e-cc82-42f9-8ef6-7ba36799d966" providerId="ADAL" clId="{AE701BFD-C42A-4320-86A6-27D0E474195C}" dt="2022-06-23T10:06:26.570" v="1007" actId="164"/>
          <ac:spMkLst>
            <pc:docMk/>
            <pc:sldMk cId="1593728260" sldId="347"/>
            <ac:spMk id="179" creationId="{749D663C-B66F-200E-5DE4-8037F9394263}"/>
          </ac:spMkLst>
        </pc:spChg>
        <pc:spChg chg="mod topLvl">
          <ac:chgData name="Bergmann, Benedikt Ludwig" userId="8bc4900e-cc82-42f9-8ef6-7ba36799d966" providerId="ADAL" clId="{AE701BFD-C42A-4320-86A6-27D0E474195C}" dt="2022-06-23T10:06:09.383" v="1005" actId="165"/>
          <ac:spMkLst>
            <pc:docMk/>
            <pc:sldMk cId="1593728260" sldId="347"/>
            <ac:spMk id="180" creationId="{738603D7-D9FB-37AB-FD84-ACC6DD68EC87}"/>
          </ac:spMkLst>
        </pc:spChg>
        <pc:spChg chg="mod topLvl">
          <ac:chgData name="Bergmann, Benedikt Ludwig" userId="8bc4900e-cc82-42f9-8ef6-7ba36799d966" providerId="ADAL" clId="{AE701BFD-C42A-4320-86A6-27D0E474195C}" dt="2022-06-23T10:06:20.711" v="1006" actId="164"/>
          <ac:spMkLst>
            <pc:docMk/>
            <pc:sldMk cId="1593728260" sldId="347"/>
            <ac:spMk id="181" creationId="{B61B5498-B76F-2BCE-4A10-BD712F34148A}"/>
          </ac:spMkLst>
        </pc:spChg>
        <pc:spChg chg="mod topLvl">
          <ac:chgData name="Bergmann, Benedikt Ludwig" userId="8bc4900e-cc82-42f9-8ef6-7ba36799d966" providerId="ADAL" clId="{AE701BFD-C42A-4320-86A6-27D0E474195C}" dt="2022-06-23T10:06:20.711" v="1006" actId="164"/>
          <ac:spMkLst>
            <pc:docMk/>
            <pc:sldMk cId="1593728260" sldId="347"/>
            <ac:spMk id="182" creationId="{74FD8B81-472B-96C6-AD2F-A412ACCB16BA}"/>
          </ac:spMkLst>
        </pc:spChg>
        <pc:spChg chg="mod topLvl">
          <ac:chgData name="Bergmann, Benedikt Ludwig" userId="8bc4900e-cc82-42f9-8ef6-7ba36799d966" providerId="ADAL" clId="{AE701BFD-C42A-4320-86A6-27D0E474195C}" dt="2022-06-23T10:06:20.711" v="1006" actId="164"/>
          <ac:spMkLst>
            <pc:docMk/>
            <pc:sldMk cId="1593728260" sldId="347"/>
            <ac:spMk id="183" creationId="{55266095-3FEC-0105-6BFD-5D338D20BD5B}"/>
          </ac:spMkLst>
        </pc:spChg>
        <pc:spChg chg="mod topLvl">
          <ac:chgData name="Bergmann, Benedikt Ludwig" userId="8bc4900e-cc82-42f9-8ef6-7ba36799d966" providerId="ADAL" clId="{AE701BFD-C42A-4320-86A6-27D0E474195C}" dt="2022-06-23T10:06:20.711" v="1006" actId="164"/>
          <ac:spMkLst>
            <pc:docMk/>
            <pc:sldMk cId="1593728260" sldId="347"/>
            <ac:spMk id="184" creationId="{1528B683-0E33-581C-C63B-1AD27FC943AB}"/>
          </ac:spMkLst>
        </pc:spChg>
        <pc:spChg chg="mod topLvl">
          <ac:chgData name="Bergmann, Benedikt Ludwig" userId="8bc4900e-cc82-42f9-8ef6-7ba36799d966" providerId="ADAL" clId="{AE701BFD-C42A-4320-86A6-27D0E474195C}" dt="2022-06-23T10:06:26.570" v="1007" actId="164"/>
          <ac:spMkLst>
            <pc:docMk/>
            <pc:sldMk cId="1593728260" sldId="347"/>
            <ac:spMk id="186" creationId="{357C506A-3041-04BF-0FFA-5102ACA0F58F}"/>
          </ac:spMkLst>
        </pc:spChg>
        <pc:spChg chg="mod topLvl">
          <ac:chgData name="Bergmann, Benedikt Ludwig" userId="8bc4900e-cc82-42f9-8ef6-7ba36799d966" providerId="ADAL" clId="{AE701BFD-C42A-4320-86A6-27D0E474195C}" dt="2022-06-23T10:06:26.570" v="1007" actId="164"/>
          <ac:spMkLst>
            <pc:docMk/>
            <pc:sldMk cId="1593728260" sldId="347"/>
            <ac:spMk id="187" creationId="{789605FE-F861-84B2-5166-27AF9B1EDA6F}"/>
          </ac:spMkLst>
        </pc:spChg>
        <pc:spChg chg="mod topLvl">
          <ac:chgData name="Bergmann, Benedikt Ludwig" userId="8bc4900e-cc82-42f9-8ef6-7ba36799d966" providerId="ADAL" clId="{AE701BFD-C42A-4320-86A6-27D0E474195C}" dt="2022-06-23T10:06:26.570" v="1007" actId="164"/>
          <ac:spMkLst>
            <pc:docMk/>
            <pc:sldMk cId="1593728260" sldId="347"/>
            <ac:spMk id="188" creationId="{DBE9111E-779D-E139-6EDD-59A5758049A6}"/>
          </ac:spMkLst>
        </pc:spChg>
        <pc:spChg chg="mod topLvl">
          <ac:chgData name="Bergmann, Benedikt Ludwig" userId="8bc4900e-cc82-42f9-8ef6-7ba36799d966" providerId="ADAL" clId="{AE701BFD-C42A-4320-86A6-27D0E474195C}" dt="2022-06-23T10:06:26.570" v="1007" actId="164"/>
          <ac:spMkLst>
            <pc:docMk/>
            <pc:sldMk cId="1593728260" sldId="347"/>
            <ac:spMk id="189" creationId="{B1E806DA-6F02-251F-9C0E-C70D7ED4F105}"/>
          </ac:spMkLst>
        </pc:spChg>
        <pc:spChg chg="mod topLvl">
          <ac:chgData name="Bergmann, Benedikt Ludwig" userId="8bc4900e-cc82-42f9-8ef6-7ba36799d966" providerId="ADAL" clId="{AE701BFD-C42A-4320-86A6-27D0E474195C}" dt="2022-06-23T10:06:26.570" v="1007" actId="164"/>
          <ac:spMkLst>
            <pc:docMk/>
            <pc:sldMk cId="1593728260" sldId="347"/>
            <ac:spMk id="190" creationId="{C5A1C0C8-E383-F4CE-45E1-47E6D078A32D}"/>
          </ac:spMkLst>
        </pc:spChg>
        <pc:spChg chg="mod topLvl">
          <ac:chgData name="Bergmann, Benedikt Ludwig" userId="8bc4900e-cc82-42f9-8ef6-7ba36799d966" providerId="ADAL" clId="{AE701BFD-C42A-4320-86A6-27D0E474195C}" dt="2022-06-23T10:06:26.570" v="1007" actId="164"/>
          <ac:spMkLst>
            <pc:docMk/>
            <pc:sldMk cId="1593728260" sldId="347"/>
            <ac:spMk id="191" creationId="{1F5C0021-7EF0-2756-0B52-8B34C75C4222}"/>
          </ac:spMkLst>
        </pc:spChg>
        <pc:spChg chg="mod topLvl">
          <ac:chgData name="Bergmann, Benedikt Ludwig" userId="8bc4900e-cc82-42f9-8ef6-7ba36799d966" providerId="ADAL" clId="{AE701BFD-C42A-4320-86A6-27D0E474195C}" dt="2022-06-23T10:06:26.570" v="1007" actId="164"/>
          <ac:spMkLst>
            <pc:docMk/>
            <pc:sldMk cId="1593728260" sldId="347"/>
            <ac:spMk id="192" creationId="{509C7AE1-5C01-C3B7-A121-6533F9C44051}"/>
          </ac:spMkLst>
        </pc:spChg>
        <pc:spChg chg="mod topLvl">
          <ac:chgData name="Bergmann, Benedikt Ludwig" userId="8bc4900e-cc82-42f9-8ef6-7ba36799d966" providerId="ADAL" clId="{AE701BFD-C42A-4320-86A6-27D0E474195C}" dt="2022-06-23T10:06:09.383" v="1005" actId="165"/>
          <ac:spMkLst>
            <pc:docMk/>
            <pc:sldMk cId="1593728260" sldId="347"/>
            <ac:spMk id="193" creationId="{2771E4C2-82F0-9F84-C64C-F746537BFC15}"/>
          </ac:spMkLst>
        </pc:spChg>
        <pc:spChg chg="mod topLvl">
          <ac:chgData name="Bergmann, Benedikt Ludwig" userId="8bc4900e-cc82-42f9-8ef6-7ba36799d966" providerId="ADAL" clId="{AE701BFD-C42A-4320-86A6-27D0E474195C}" dt="2022-06-23T10:06:20.711" v="1006" actId="164"/>
          <ac:spMkLst>
            <pc:docMk/>
            <pc:sldMk cId="1593728260" sldId="347"/>
            <ac:spMk id="194" creationId="{B4350470-FF7E-34A6-6E7E-CC912FC0CB6B}"/>
          </ac:spMkLst>
        </pc:spChg>
        <pc:spChg chg="mod topLvl">
          <ac:chgData name="Bergmann, Benedikt Ludwig" userId="8bc4900e-cc82-42f9-8ef6-7ba36799d966" providerId="ADAL" clId="{AE701BFD-C42A-4320-86A6-27D0E474195C}" dt="2022-06-23T10:06:20.711" v="1006" actId="164"/>
          <ac:spMkLst>
            <pc:docMk/>
            <pc:sldMk cId="1593728260" sldId="347"/>
            <ac:spMk id="195" creationId="{69F345B0-CB11-1495-4127-AB294E0316C4}"/>
          </ac:spMkLst>
        </pc:spChg>
        <pc:spChg chg="mod topLvl">
          <ac:chgData name="Bergmann, Benedikt Ludwig" userId="8bc4900e-cc82-42f9-8ef6-7ba36799d966" providerId="ADAL" clId="{AE701BFD-C42A-4320-86A6-27D0E474195C}" dt="2022-06-23T10:06:20.711" v="1006" actId="164"/>
          <ac:spMkLst>
            <pc:docMk/>
            <pc:sldMk cId="1593728260" sldId="347"/>
            <ac:spMk id="196" creationId="{C86786EF-757E-1CA8-A68F-37B67A0DFE46}"/>
          </ac:spMkLst>
        </pc:spChg>
        <pc:spChg chg="mod topLvl">
          <ac:chgData name="Bergmann, Benedikt Ludwig" userId="8bc4900e-cc82-42f9-8ef6-7ba36799d966" providerId="ADAL" clId="{AE701BFD-C42A-4320-86A6-27D0E474195C}" dt="2022-06-23T10:06:20.711" v="1006" actId="164"/>
          <ac:spMkLst>
            <pc:docMk/>
            <pc:sldMk cId="1593728260" sldId="347"/>
            <ac:spMk id="197" creationId="{8FC60F9A-0BD5-F035-BFBC-A2ACCC7FD257}"/>
          </ac:spMkLst>
        </pc:spChg>
        <pc:spChg chg="mod topLvl">
          <ac:chgData name="Bergmann, Benedikt Ludwig" userId="8bc4900e-cc82-42f9-8ef6-7ba36799d966" providerId="ADAL" clId="{AE701BFD-C42A-4320-86A6-27D0E474195C}" dt="2022-06-23T10:06:26.570" v="1007" actId="164"/>
          <ac:spMkLst>
            <pc:docMk/>
            <pc:sldMk cId="1593728260" sldId="347"/>
            <ac:spMk id="198" creationId="{81DDC032-5E78-2E5A-50F7-69A36131FB54}"/>
          </ac:spMkLst>
        </pc:spChg>
        <pc:spChg chg="mod topLvl">
          <ac:chgData name="Bergmann, Benedikt Ludwig" userId="8bc4900e-cc82-42f9-8ef6-7ba36799d966" providerId="ADAL" clId="{AE701BFD-C42A-4320-86A6-27D0E474195C}" dt="2022-06-23T10:06:26.570" v="1007" actId="164"/>
          <ac:spMkLst>
            <pc:docMk/>
            <pc:sldMk cId="1593728260" sldId="347"/>
            <ac:spMk id="199" creationId="{5EA6DFE5-DD7B-47A6-23C2-8182C0EC6A89}"/>
          </ac:spMkLst>
        </pc:spChg>
        <pc:spChg chg="mod topLvl">
          <ac:chgData name="Bergmann, Benedikt Ludwig" userId="8bc4900e-cc82-42f9-8ef6-7ba36799d966" providerId="ADAL" clId="{AE701BFD-C42A-4320-86A6-27D0E474195C}" dt="2022-06-23T10:06:26.570" v="1007" actId="164"/>
          <ac:spMkLst>
            <pc:docMk/>
            <pc:sldMk cId="1593728260" sldId="347"/>
            <ac:spMk id="200" creationId="{294480A5-7449-BF72-E582-4500E07F3C1C}"/>
          </ac:spMkLst>
        </pc:spChg>
        <pc:spChg chg="mod topLvl">
          <ac:chgData name="Bergmann, Benedikt Ludwig" userId="8bc4900e-cc82-42f9-8ef6-7ba36799d966" providerId="ADAL" clId="{AE701BFD-C42A-4320-86A6-27D0E474195C}" dt="2022-06-23T10:06:26.570" v="1007" actId="164"/>
          <ac:spMkLst>
            <pc:docMk/>
            <pc:sldMk cId="1593728260" sldId="347"/>
            <ac:spMk id="201" creationId="{87155664-8F19-D331-F80A-73E401546F8B}"/>
          </ac:spMkLst>
        </pc:spChg>
        <pc:spChg chg="mod topLvl">
          <ac:chgData name="Bergmann, Benedikt Ludwig" userId="8bc4900e-cc82-42f9-8ef6-7ba36799d966" providerId="ADAL" clId="{AE701BFD-C42A-4320-86A6-27D0E474195C}" dt="2022-06-23T10:06:26.570" v="1007" actId="164"/>
          <ac:spMkLst>
            <pc:docMk/>
            <pc:sldMk cId="1593728260" sldId="347"/>
            <ac:spMk id="202" creationId="{80292DA0-4112-B642-B7E5-19A8EB01445A}"/>
          </ac:spMkLst>
        </pc:spChg>
        <pc:spChg chg="mod topLvl">
          <ac:chgData name="Bergmann, Benedikt Ludwig" userId="8bc4900e-cc82-42f9-8ef6-7ba36799d966" providerId="ADAL" clId="{AE701BFD-C42A-4320-86A6-27D0E474195C}" dt="2022-06-23T10:06:26.570" v="1007" actId="164"/>
          <ac:spMkLst>
            <pc:docMk/>
            <pc:sldMk cId="1593728260" sldId="347"/>
            <ac:spMk id="203" creationId="{D0ABD639-CEBF-E122-2ABC-3E0C1D250D78}"/>
          </ac:spMkLst>
        </pc:spChg>
        <pc:spChg chg="mod topLvl">
          <ac:chgData name="Bergmann, Benedikt Ludwig" userId="8bc4900e-cc82-42f9-8ef6-7ba36799d966" providerId="ADAL" clId="{AE701BFD-C42A-4320-86A6-27D0E474195C}" dt="2022-06-23T10:06:26.570" v="1007" actId="164"/>
          <ac:spMkLst>
            <pc:docMk/>
            <pc:sldMk cId="1593728260" sldId="347"/>
            <ac:spMk id="204" creationId="{D53EF5F2-ECCC-9961-1EAF-0738F1755A28}"/>
          </ac:spMkLst>
        </pc:spChg>
        <pc:spChg chg="mod topLvl">
          <ac:chgData name="Bergmann, Benedikt Ludwig" userId="8bc4900e-cc82-42f9-8ef6-7ba36799d966" providerId="ADAL" clId="{AE701BFD-C42A-4320-86A6-27D0E474195C}" dt="2022-06-23T10:06:09.383" v="1005" actId="165"/>
          <ac:spMkLst>
            <pc:docMk/>
            <pc:sldMk cId="1593728260" sldId="347"/>
            <ac:spMk id="205" creationId="{92363989-741A-130D-47F3-A3F11289EE8C}"/>
          </ac:spMkLst>
        </pc:spChg>
        <pc:spChg chg="mod topLvl">
          <ac:chgData name="Bergmann, Benedikt Ludwig" userId="8bc4900e-cc82-42f9-8ef6-7ba36799d966" providerId="ADAL" clId="{AE701BFD-C42A-4320-86A6-27D0E474195C}" dt="2022-06-23T10:06:20.711" v="1006" actId="164"/>
          <ac:spMkLst>
            <pc:docMk/>
            <pc:sldMk cId="1593728260" sldId="347"/>
            <ac:spMk id="206" creationId="{F78CFF69-C994-7B38-2A50-85AF05726737}"/>
          </ac:spMkLst>
        </pc:spChg>
        <pc:spChg chg="mod topLvl">
          <ac:chgData name="Bergmann, Benedikt Ludwig" userId="8bc4900e-cc82-42f9-8ef6-7ba36799d966" providerId="ADAL" clId="{AE701BFD-C42A-4320-86A6-27D0E474195C}" dt="2022-06-23T10:06:20.711" v="1006" actId="164"/>
          <ac:spMkLst>
            <pc:docMk/>
            <pc:sldMk cId="1593728260" sldId="347"/>
            <ac:spMk id="207" creationId="{6A7552E4-0AD2-3562-9B14-90140A85B1C9}"/>
          </ac:spMkLst>
        </pc:spChg>
        <pc:spChg chg="mod topLvl">
          <ac:chgData name="Bergmann, Benedikt Ludwig" userId="8bc4900e-cc82-42f9-8ef6-7ba36799d966" providerId="ADAL" clId="{AE701BFD-C42A-4320-86A6-27D0E474195C}" dt="2022-06-23T10:06:20.711" v="1006" actId="164"/>
          <ac:spMkLst>
            <pc:docMk/>
            <pc:sldMk cId="1593728260" sldId="347"/>
            <ac:spMk id="208" creationId="{4123C3AE-6394-C894-5E4D-CB804CBC8EFD}"/>
          </ac:spMkLst>
        </pc:spChg>
        <pc:spChg chg="mod topLvl">
          <ac:chgData name="Bergmann, Benedikt Ludwig" userId="8bc4900e-cc82-42f9-8ef6-7ba36799d966" providerId="ADAL" clId="{AE701BFD-C42A-4320-86A6-27D0E474195C}" dt="2022-06-23T10:06:20.711" v="1006" actId="164"/>
          <ac:spMkLst>
            <pc:docMk/>
            <pc:sldMk cId="1593728260" sldId="347"/>
            <ac:spMk id="209" creationId="{C7C383F6-08C1-000E-E17C-B85BEF8AC541}"/>
          </ac:spMkLst>
        </pc:spChg>
        <pc:spChg chg="mod topLvl">
          <ac:chgData name="Bergmann, Benedikt Ludwig" userId="8bc4900e-cc82-42f9-8ef6-7ba36799d966" providerId="ADAL" clId="{AE701BFD-C42A-4320-86A6-27D0E474195C}" dt="2022-06-23T10:06:26.570" v="1007" actId="164"/>
          <ac:spMkLst>
            <pc:docMk/>
            <pc:sldMk cId="1593728260" sldId="347"/>
            <ac:spMk id="211" creationId="{81F0214F-6373-D5D9-F06D-0233C0C52D73}"/>
          </ac:spMkLst>
        </pc:spChg>
        <pc:spChg chg="mod topLvl">
          <ac:chgData name="Bergmann, Benedikt Ludwig" userId="8bc4900e-cc82-42f9-8ef6-7ba36799d966" providerId="ADAL" clId="{AE701BFD-C42A-4320-86A6-27D0E474195C}" dt="2022-06-23T10:06:26.570" v="1007" actId="164"/>
          <ac:spMkLst>
            <pc:docMk/>
            <pc:sldMk cId="1593728260" sldId="347"/>
            <ac:spMk id="212" creationId="{AEEECF77-0489-B068-0C8F-48BB80ADE2A3}"/>
          </ac:spMkLst>
        </pc:spChg>
        <pc:spChg chg="mod topLvl">
          <ac:chgData name="Bergmann, Benedikt Ludwig" userId="8bc4900e-cc82-42f9-8ef6-7ba36799d966" providerId="ADAL" clId="{AE701BFD-C42A-4320-86A6-27D0E474195C}" dt="2022-06-23T10:06:26.570" v="1007" actId="164"/>
          <ac:spMkLst>
            <pc:docMk/>
            <pc:sldMk cId="1593728260" sldId="347"/>
            <ac:spMk id="213" creationId="{5C1949AF-E752-3977-C757-53B571FBB451}"/>
          </ac:spMkLst>
        </pc:spChg>
        <pc:spChg chg="mod topLvl">
          <ac:chgData name="Bergmann, Benedikt Ludwig" userId="8bc4900e-cc82-42f9-8ef6-7ba36799d966" providerId="ADAL" clId="{AE701BFD-C42A-4320-86A6-27D0E474195C}" dt="2022-06-23T10:06:26.570" v="1007" actId="164"/>
          <ac:spMkLst>
            <pc:docMk/>
            <pc:sldMk cId="1593728260" sldId="347"/>
            <ac:spMk id="214" creationId="{089BCAB9-72E5-5D7D-16D5-B61192B6D752}"/>
          </ac:spMkLst>
        </pc:spChg>
        <pc:spChg chg="mod topLvl">
          <ac:chgData name="Bergmann, Benedikt Ludwig" userId="8bc4900e-cc82-42f9-8ef6-7ba36799d966" providerId="ADAL" clId="{AE701BFD-C42A-4320-86A6-27D0E474195C}" dt="2022-06-23T10:06:26.570" v="1007" actId="164"/>
          <ac:spMkLst>
            <pc:docMk/>
            <pc:sldMk cId="1593728260" sldId="347"/>
            <ac:spMk id="215" creationId="{CC6EC6D1-BCF1-D218-F002-0729A7982CB4}"/>
          </ac:spMkLst>
        </pc:spChg>
        <pc:spChg chg="mod topLvl">
          <ac:chgData name="Bergmann, Benedikt Ludwig" userId="8bc4900e-cc82-42f9-8ef6-7ba36799d966" providerId="ADAL" clId="{AE701BFD-C42A-4320-86A6-27D0E474195C}" dt="2022-06-23T10:06:26.570" v="1007" actId="164"/>
          <ac:spMkLst>
            <pc:docMk/>
            <pc:sldMk cId="1593728260" sldId="347"/>
            <ac:spMk id="216" creationId="{042299BD-EB55-919A-E4D0-AA6DEEF57E9C}"/>
          </ac:spMkLst>
        </pc:spChg>
        <pc:spChg chg="mod topLvl">
          <ac:chgData name="Bergmann, Benedikt Ludwig" userId="8bc4900e-cc82-42f9-8ef6-7ba36799d966" providerId="ADAL" clId="{AE701BFD-C42A-4320-86A6-27D0E474195C}" dt="2022-06-23T10:06:26.570" v="1007" actId="164"/>
          <ac:spMkLst>
            <pc:docMk/>
            <pc:sldMk cId="1593728260" sldId="347"/>
            <ac:spMk id="217" creationId="{76A600E3-5FAB-D177-E934-2C4DE8461902}"/>
          </ac:spMkLst>
        </pc:spChg>
        <pc:spChg chg="mod topLvl">
          <ac:chgData name="Bergmann, Benedikt Ludwig" userId="8bc4900e-cc82-42f9-8ef6-7ba36799d966" providerId="ADAL" clId="{AE701BFD-C42A-4320-86A6-27D0E474195C}" dt="2022-06-23T10:06:09.383" v="1005" actId="165"/>
          <ac:spMkLst>
            <pc:docMk/>
            <pc:sldMk cId="1593728260" sldId="347"/>
            <ac:spMk id="218" creationId="{E4A10468-C225-B2BE-496F-3E8F9A4A83C3}"/>
          </ac:spMkLst>
        </pc:spChg>
        <pc:spChg chg="mod topLvl">
          <ac:chgData name="Bergmann, Benedikt Ludwig" userId="8bc4900e-cc82-42f9-8ef6-7ba36799d966" providerId="ADAL" clId="{AE701BFD-C42A-4320-86A6-27D0E474195C}" dt="2022-06-23T10:06:20.711" v="1006" actId="164"/>
          <ac:spMkLst>
            <pc:docMk/>
            <pc:sldMk cId="1593728260" sldId="347"/>
            <ac:spMk id="219" creationId="{B5CFDE67-CCA6-606A-D943-071A93256762}"/>
          </ac:spMkLst>
        </pc:spChg>
        <pc:spChg chg="mod topLvl">
          <ac:chgData name="Bergmann, Benedikt Ludwig" userId="8bc4900e-cc82-42f9-8ef6-7ba36799d966" providerId="ADAL" clId="{AE701BFD-C42A-4320-86A6-27D0E474195C}" dt="2022-06-23T10:06:20.711" v="1006" actId="164"/>
          <ac:spMkLst>
            <pc:docMk/>
            <pc:sldMk cId="1593728260" sldId="347"/>
            <ac:spMk id="220" creationId="{CA2A7952-FD1F-B364-B74D-0ECF7041266B}"/>
          </ac:spMkLst>
        </pc:spChg>
        <pc:spChg chg="mod topLvl">
          <ac:chgData name="Bergmann, Benedikt Ludwig" userId="8bc4900e-cc82-42f9-8ef6-7ba36799d966" providerId="ADAL" clId="{AE701BFD-C42A-4320-86A6-27D0E474195C}" dt="2022-06-23T10:06:20.711" v="1006" actId="164"/>
          <ac:spMkLst>
            <pc:docMk/>
            <pc:sldMk cId="1593728260" sldId="347"/>
            <ac:spMk id="221" creationId="{27D12F8E-AABB-C23D-6508-D13E9A6D4692}"/>
          </ac:spMkLst>
        </pc:spChg>
        <pc:spChg chg="mod topLvl">
          <ac:chgData name="Bergmann, Benedikt Ludwig" userId="8bc4900e-cc82-42f9-8ef6-7ba36799d966" providerId="ADAL" clId="{AE701BFD-C42A-4320-86A6-27D0E474195C}" dt="2022-06-23T10:06:20.711" v="1006" actId="164"/>
          <ac:spMkLst>
            <pc:docMk/>
            <pc:sldMk cId="1593728260" sldId="347"/>
            <ac:spMk id="222" creationId="{01ED2FF9-9517-0423-3DE1-0175809A209D}"/>
          </ac:spMkLst>
        </pc:spChg>
        <pc:spChg chg="mod topLvl">
          <ac:chgData name="Bergmann, Benedikt Ludwig" userId="8bc4900e-cc82-42f9-8ef6-7ba36799d966" providerId="ADAL" clId="{AE701BFD-C42A-4320-86A6-27D0E474195C}" dt="2022-06-23T10:06:26.570" v="1007" actId="164"/>
          <ac:spMkLst>
            <pc:docMk/>
            <pc:sldMk cId="1593728260" sldId="347"/>
            <ac:spMk id="223" creationId="{52699F26-9B5A-3FD2-7F90-5A87ACC51A83}"/>
          </ac:spMkLst>
        </pc:spChg>
        <pc:spChg chg="mod topLvl">
          <ac:chgData name="Bergmann, Benedikt Ludwig" userId="8bc4900e-cc82-42f9-8ef6-7ba36799d966" providerId="ADAL" clId="{AE701BFD-C42A-4320-86A6-27D0E474195C}" dt="2022-06-23T10:06:26.570" v="1007" actId="164"/>
          <ac:spMkLst>
            <pc:docMk/>
            <pc:sldMk cId="1593728260" sldId="347"/>
            <ac:spMk id="224" creationId="{695F5C46-5C02-CDA9-B9F5-60F15742C287}"/>
          </ac:spMkLst>
        </pc:spChg>
        <pc:spChg chg="mod topLvl">
          <ac:chgData name="Bergmann, Benedikt Ludwig" userId="8bc4900e-cc82-42f9-8ef6-7ba36799d966" providerId="ADAL" clId="{AE701BFD-C42A-4320-86A6-27D0E474195C}" dt="2022-06-23T10:06:26.570" v="1007" actId="164"/>
          <ac:spMkLst>
            <pc:docMk/>
            <pc:sldMk cId="1593728260" sldId="347"/>
            <ac:spMk id="225" creationId="{D08CCF2D-0E9E-79CD-F837-8A15ADEBC80A}"/>
          </ac:spMkLst>
        </pc:spChg>
        <pc:spChg chg="mod topLvl">
          <ac:chgData name="Bergmann, Benedikt Ludwig" userId="8bc4900e-cc82-42f9-8ef6-7ba36799d966" providerId="ADAL" clId="{AE701BFD-C42A-4320-86A6-27D0E474195C}" dt="2022-06-23T10:06:26.570" v="1007" actId="164"/>
          <ac:spMkLst>
            <pc:docMk/>
            <pc:sldMk cId="1593728260" sldId="347"/>
            <ac:spMk id="226" creationId="{C41E8C9C-70D0-522C-BFA4-D90B2E2AEF28}"/>
          </ac:spMkLst>
        </pc:spChg>
        <pc:spChg chg="mod topLvl">
          <ac:chgData name="Bergmann, Benedikt Ludwig" userId="8bc4900e-cc82-42f9-8ef6-7ba36799d966" providerId="ADAL" clId="{AE701BFD-C42A-4320-86A6-27D0E474195C}" dt="2022-06-23T10:06:26.570" v="1007" actId="164"/>
          <ac:spMkLst>
            <pc:docMk/>
            <pc:sldMk cId="1593728260" sldId="347"/>
            <ac:spMk id="227" creationId="{800281F7-479C-FDB3-FAA7-3FB492D55F62}"/>
          </ac:spMkLst>
        </pc:spChg>
        <pc:spChg chg="mod topLvl">
          <ac:chgData name="Bergmann, Benedikt Ludwig" userId="8bc4900e-cc82-42f9-8ef6-7ba36799d966" providerId="ADAL" clId="{AE701BFD-C42A-4320-86A6-27D0E474195C}" dt="2022-06-23T10:06:26.570" v="1007" actId="164"/>
          <ac:spMkLst>
            <pc:docMk/>
            <pc:sldMk cId="1593728260" sldId="347"/>
            <ac:spMk id="228" creationId="{3D2C2A30-0EA2-86F2-C4CD-207F94D1D897}"/>
          </ac:spMkLst>
        </pc:spChg>
        <pc:spChg chg="mod topLvl">
          <ac:chgData name="Bergmann, Benedikt Ludwig" userId="8bc4900e-cc82-42f9-8ef6-7ba36799d966" providerId="ADAL" clId="{AE701BFD-C42A-4320-86A6-27D0E474195C}" dt="2022-06-23T10:06:26.570" v="1007" actId="164"/>
          <ac:spMkLst>
            <pc:docMk/>
            <pc:sldMk cId="1593728260" sldId="347"/>
            <ac:spMk id="229" creationId="{B2A8AAA5-3894-4C50-464C-5E55EF795D53}"/>
          </ac:spMkLst>
        </pc:spChg>
        <pc:spChg chg="mod topLvl">
          <ac:chgData name="Bergmann, Benedikt Ludwig" userId="8bc4900e-cc82-42f9-8ef6-7ba36799d966" providerId="ADAL" clId="{AE701BFD-C42A-4320-86A6-27D0E474195C}" dt="2022-06-23T10:06:09.383" v="1005" actId="165"/>
          <ac:spMkLst>
            <pc:docMk/>
            <pc:sldMk cId="1593728260" sldId="347"/>
            <ac:spMk id="230" creationId="{BF422665-B6E0-866B-3CD5-BFE0A5CDFAC2}"/>
          </ac:spMkLst>
        </pc:spChg>
        <pc:spChg chg="mod topLvl">
          <ac:chgData name="Bergmann, Benedikt Ludwig" userId="8bc4900e-cc82-42f9-8ef6-7ba36799d966" providerId="ADAL" clId="{AE701BFD-C42A-4320-86A6-27D0E474195C}" dt="2022-06-23T10:06:20.711" v="1006" actId="164"/>
          <ac:spMkLst>
            <pc:docMk/>
            <pc:sldMk cId="1593728260" sldId="347"/>
            <ac:spMk id="231" creationId="{80EA1FC1-2DFB-EB18-F87B-93235A4A7C99}"/>
          </ac:spMkLst>
        </pc:spChg>
        <pc:spChg chg="mod topLvl">
          <ac:chgData name="Bergmann, Benedikt Ludwig" userId="8bc4900e-cc82-42f9-8ef6-7ba36799d966" providerId="ADAL" clId="{AE701BFD-C42A-4320-86A6-27D0E474195C}" dt="2022-06-23T10:06:20.711" v="1006" actId="164"/>
          <ac:spMkLst>
            <pc:docMk/>
            <pc:sldMk cId="1593728260" sldId="347"/>
            <ac:spMk id="232" creationId="{BDF86AFD-AACD-1631-B82B-77FD32688426}"/>
          </ac:spMkLst>
        </pc:spChg>
        <pc:spChg chg="mod topLvl">
          <ac:chgData name="Bergmann, Benedikt Ludwig" userId="8bc4900e-cc82-42f9-8ef6-7ba36799d966" providerId="ADAL" clId="{AE701BFD-C42A-4320-86A6-27D0E474195C}" dt="2022-06-23T10:06:20.711" v="1006" actId="164"/>
          <ac:spMkLst>
            <pc:docMk/>
            <pc:sldMk cId="1593728260" sldId="347"/>
            <ac:spMk id="233" creationId="{96CDEF17-E734-3C60-725C-15DD18A92EFB}"/>
          </ac:spMkLst>
        </pc:spChg>
        <pc:spChg chg="mod topLvl">
          <ac:chgData name="Bergmann, Benedikt Ludwig" userId="8bc4900e-cc82-42f9-8ef6-7ba36799d966" providerId="ADAL" clId="{AE701BFD-C42A-4320-86A6-27D0E474195C}" dt="2022-06-23T10:06:20.711" v="1006" actId="164"/>
          <ac:spMkLst>
            <pc:docMk/>
            <pc:sldMk cId="1593728260" sldId="347"/>
            <ac:spMk id="234" creationId="{0973B264-0B98-2545-980D-1896D376CBCC}"/>
          </ac:spMkLst>
        </pc:spChg>
        <pc:spChg chg="mod topLvl">
          <ac:chgData name="Bergmann, Benedikt Ludwig" userId="8bc4900e-cc82-42f9-8ef6-7ba36799d966" providerId="ADAL" clId="{AE701BFD-C42A-4320-86A6-27D0E474195C}" dt="2022-06-23T10:06:26.570" v="1007" actId="164"/>
          <ac:spMkLst>
            <pc:docMk/>
            <pc:sldMk cId="1593728260" sldId="347"/>
            <ac:spMk id="236" creationId="{0FF5CF78-D8CD-354A-65F0-509A7D983B30}"/>
          </ac:spMkLst>
        </pc:spChg>
        <pc:spChg chg="mod topLvl">
          <ac:chgData name="Bergmann, Benedikt Ludwig" userId="8bc4900e-cc82-42f9-8ef6-7ba36799d966" providerId="ADAL" clId="{AE701BFD-C42A-4320-86A6-27D0E474195C}" dt="2022-06-23T10:06:26.570" v="1007" actId="164"/>
          <ac:spMkLst>
            <pc:docMk/>
            <pc:sldMk cId="1593728260" sldId="347"/>
            <ac:spMk id="237" creationId="{D48CBDA7-7741-073A-0753-758EBEE2ED4C}"/>
          </ac:spMkLst>
        </pc:spChg>
        <pc:spChg chg="mod topLvl">
          <ac:chgData name="Bergmann, Benedikt Ludwig" userId="8bc4900e-cc82-42f9-8ef6-7ba36799d966" providerId="ADAL" clId="{AE701BFD-C42A-4320-86A6-27D0E474195C}" dt="2022-06-23T10:06:26.570" v="1007" actId="164"/>
          <ac:spMkLst>
            <pc:docMk/>
            <pc:sldMk cId="1593728260" sldId="347"/>
            <ac:spMk id="238" creationId="{9139FABD-A2E6-5463-3453-A46FFC1C675A}"/>
          </ac:spMkLst>
        </pc:spChg>
        <pc:spChg chg="mod topLvl">
          <ac:chgData name="Bergmann, Benedikt Ludwig" userId="8bc4900e-cc82-42f9-8ef6-7ba36799d966" providerId="ADAL" clId="{AE701BFD-C42A-4320-86A6-27D0E474195C}" dt="2022-06-23T10:06:26.570" v="1007" actId="164"/>
          <ac:spMkLst>
            <pc:docMk/>
            <pc:sldMk cId="1593728260" sldId="347"/>
            <ac:spMk id="239" creationId="{D48202ED-7418-9D97-86E8-8D24FD01E95B}"/>
          </ac:spMkLst>
        </pc:spChg>
        <pc:spChg chg="mod topLvl">
          <ac:chgData name="Bergmann, Benedikt Ludwig" userId="8bc4900e-cc82-42f9-8ef6-7ba36799d966" providerId="ADAL" clId="{AE701BFD-C42A-4320-86A6-27D0E474195C}" dt="2022-06-23T10:06:26.570" v="1007" actId="164"/>
          <ac:spMkLst>
            <pc:docMk/>
            <pc:sldMk cId="1593728260" sldId="347"/>
            <ac:spMk id="240" creationId="{724A8FCC-B1CC-0E3D-78B5-3A5C9CAC5F39}"/>
          </ac:spMkLst>
        </pc:spChg>
        <pc:spChg chg="mod topLvl">
          <ac:chgData name="Bergmann, Benedikt Ludwig" userId="8bc4900e-cc82-42f9-8ef6-7ba36799d966" providerId="ADAL" clId="{AE701BFD-C42A-4320-86A6-27D0E474195C}" dt="2022-06-23T10:06:26.570" v="1007" actId="164"/>
          <ac:spMkLst>
            <pc:docMk/>
            <pc:sldMk cId="1593728260" sldId="347"/>
            <ac:spMk id="241" creationId="{6E401E60-5C3B-65CE-DF1A-EBBE22861031}"/>
          </ac:spMkLst>
        </pc:spChg>
        <pc:spChg chg="mod topLvl">
          <ac:chgData name="Bergmann, Benedikt Ludwig" userId="8bc4900e-cc82-42f9-8ef6-7ba36799d966" providerId="ADAL" clId="{AE701BFD-C42A-4320-86A6-27D0E474195C}" dt="2022-06-23T10:06:26.570" v="1007" actId="164"/>
          <ac:spMkLst>
            <pc:docMk/>
            <pc:sldMk cId="1593728260" sldId="347"/>
            <ac:spMk id="242" creationId="{278ED20B-92A0-AD27-52D5-C84AA42AF7D7}"/>
          </ac:spMkLst>
        </pc:spChg>
        <pc:spChg chg="mod topLvl">
          <ac:chgData name="Bergmann, Benedikt Ludwig" userId="8bc4900e-cc82-42f9-8ef6-7ba36799d966" providerId="ADAL" clId="{AE701BFD-C42A-4320-86A6-27D0E474195C}" dt="2022-06-23T10:06:09.383" v="1005" actId="165"/>
          <ac:spMkLst>
            <pc:docMk/>
            <pc:sldMk cId="1593728260" sldId="347"/>
            <ac:spMk id="243" creationId="{31AA87FC-996D-B345-AE32-32520731CCBC}"/>
          </ac:spMkLst>
        </pc:spChg>
        <pc:spChg chg="mod topLvl">
          <ac:chgData name="Bergmann, Benedikt Ludwig" userId="8bc4900e-cc82-42f9-8ef6-7ba36799d966" providerId="ADAL" clId="{AE701BFD-C42A-4320-86A6-27D0E474195C}" dt="2022-06-23T10:06:20.711" v="1006" actId="164"/>
          <ac:spMkLst>
            <pc:docMk/>
            <pc:sldMk cId="1593728260" sldId="347"/>
            <ac:spMk id="244" creationId="{030AFB0F-C884-F439-C76B-CC9E9648E66D}"/>
          </ac:spMkLst>
        </pc:spChg>
        <pc:spChg chg="mod topLvl">
          <ac:chgData name="Bergmann, Benedikt Ludwig" userId="8bc4900e-cc82-42f9-8ef6-7ba36799d966" providerId="ADAL" clId="{AE701BFD-C42A-4320-86A6-27D0E474195C}" dt="2022-06-23T10:06:20.711" v="1006" actId="164"/>
          <ac:spMkLst>
            <pc:docMk/>
            <pc:sldMk cId="1593728260" sldId="347"/>
            <ac:spMk id="245" creationId="{99B97BC5-2E2B-25F8-99AC-61BBD1D331CF}"/>
          </ac:spMkLst>
        </pc:spChg>
        <pc:spChg chg="mod topLvl">
          <ac:chgData name="Bergmann, Benedikt Ludwig" userId="8bc4900e-cc82-42f9-8ef6-7ba36799d966" providerId="ADAL" clId="{AE701BFD-C42A-4320-86A6-27D0E474195C}" dt="2022-06-23T10:06:20.711" v="1006" actId="164"/>
          <ac:spMkLst>
            <pc:docMk/>
            <pc:sldMk cId="1593728260" sldId="347"/>
            <ac:spMk id="246" creationId="{65872976-E84A-6BD7-7C43-EC617FDA1C64}"/>
          </ac:spMkLst>
        </pc:spChg>
        <pc:spChg chg="mod topLvl">
          <ac:chgData name="Bergmann, Benedikt Ludwig" userId="8bc4900e-cc82-42f9-8ef6-7ba36799d966" providerId="ADAL" clId="{AE701BFD-C42A-4320-86A6-27D0E474195C}" dt="2022-06-23T10:06:20.711" v="1006" actId="164"/>
          <ac:spMkLst>
            <pc:docMk/>
            <pc:sldMk cId="1593728260" sldId="347"/>
            <ac:spMk id="247" creationId="{28D5F4A7-39DB-E3CC-8841-7C1C9082B06D}"/>
          </ac:spMkLst>
        </pc:spChg>
        <pc:spChg chg="mod topLvl">
          <ac:chgData name="Bergmann, Benedikt Ludwig" userId="8bc4900e-cc82-42f9-8ef6-7ba36799d966" providerId="ADAL" clId="{AE701BFD-C42A-4320-86A6-27D0E474195C}" dt="2022-06-23T10:06:26.570" v="1007" actId="164"/>
          <ac:spMkLst>
            <pc:docMk/>
            <pc:sldMk cId="1593728260" sldId="347"/>
            <ac:spMk id="248" creationId="{8CF7FDD3-AAD7-C796-76E3-43B073859FE2}"/>
          </ac:spMkLst>
        </pc:spChg>
        <pc:spChg chg="mod topLvl">
          <ac:chgData name="Bergmann, Benedikt Ludwig" userId="8bc4900e-cc82-42f9-8ef6-7ba36799d966" providerId="ADAL" clId="{AE701BFD-C42A-4320-86A6-27D0E474195C}" dt="2022-06-23T10:06:26.570" v="1007" actId="164"/>
          <ac:spMkLst>
            <pc:docMk/>
            <pc:sldMk cId="1593728260" sldId="347"/>
            <ac:spMk id="249" creationId="{C9AA7410-0185-2D2C-7DAE-13911F726C15}"/>
          </ac:spMkLst>
        </pc:spChg>
        <pc:spChg chg="mod topLvl">
          <ac:chgData name="Bergmann, Benedikt Ludwig" userId="8bc4900e-cc82-42f9-8ef6-7ba36799d966" providerId="ADAL" clId="{AE701BFD-C42A-4320-86A6-27D0E474195C}" dt="2022-06-23T10:06:26.570" v="1007" actId="164"/>
          <ac:spMkLst>
            <pc:docMk/>
            <pc:sldMk cId="1593728260" sldId="347"/>
            <ac:spMk id="250" creationId="{940978D5-AC2E-C01E-D464-B731F2C6D528}"/>
          </ac:spMkLst>
        </pc:spChg>
        <pc:spChg chg="mod topLvl">
          <ac:chgData name="Bergmann, Benedikt Ludwig" userId="8bc4900e-cc82-42f9-8ef6-7ba36799d966" providerId="ADAL" clId="{AE701BFD-C42A-4320-86A6-27D0E474195C}" dt="2022-06-23T10:06:26.570" v="1007" actId="164"/>
          <ac:spMkLst>
            <pc:docMk/>
            <pc:sldMk cId="1593728260" sldId="347"/>
            <ac:spMk id="251" creationId="{5C8182BC-6782-D8A8-C654-2083C475A67B}"/>
          </ac:spMkLst>
        </pc:spChg>
        <pc:spChg chg="mod topLvl">
          <ac:chgData name="Bergmann, Benedikt Ludwig" userId="8bc4900e-cc82-42f9-8ef6-7ba36799d966" providerId="ADAL" clId="{AE701BFD-C42A-4320-86A6-27D0E474195C}" dt="2022-06-23T10:06:26.570" v="1007" actId="164"/>
          <ac:spMkLst>
            <pc:docMk/>
            <pc:sldMk cId="1593728260" sldId="347"/>
            <ac:spMk id="252" creationId="{E00734AE-68A9-F6CD-4CCD-17F34532C25E}"/>
          </ac:spMkLst>
        </pc:spChg>
        <pc:spChg chg="mod topLvl">
          <ac:chgData name="Bergmann, Benedikt Ludwig" userId="8bc4900e-cc82-42f9-8ef6-7ba36799d966" providerId="ADAL" clId="{AE701BFD-C42A-4320-86A6-27D0E474195C}" dt="2022-06-23T10:06:26.570" v="1007" actId="164"/>
          <ac:spMkLst>
            <pc:docMk/>
            <pc:sldMk cId="1593728260" sldId="347"/>
            <ac:spMk id="253" creationId="{2451C442-905F-2333-E127-2F3F732E0E67}"/>
          </ac:spMkLst>
        </pc:spChg>
        <pc:spChg chg="mod topLvl">
          <ac:chgData name="Bergmann, Benedikt Ludwig" userId="8bc4900e-cc82-42f9-8ef6-7ba36799d966" providerId="ADAL" clId="{AE701BFD-C42A-4320-86A6-27D0E474195C}" dt="2022-06-23T10:06:26.570" v="1007" actId="164"/>
          <ac:spMkLst>
            <pc:docMk/>
            <pc:sldMk cId="1593728260" sldId="347"/>
            <ac:spMk id="254" creationId="{F395053C-3309-6C8D-E52C-83B32D1881E9}"/>
          </ac:spMkLst>
        </pc:spChg>
        <pc:spChg chg="mod topLvl">
          <ac:chgData name="Bergmann, Benedikt Ludwig" userId="8bc4900e-cc82-42f9-8ef6-7ba36799d966" providerId="ADAL" clId="{AE701BFD-C42A-4320-86A6-27D0E474195C}" dt="2022-06-23T10:06:09.383" v="1005" actId="165"/>
          <ac:spMkLst>
            <pc:docMk/>
            <pc:sldMk cId="1593728260" sldId="347"/>
            <ac:spMk id="255" creationId="{9C9732BD-C05B-3BDB-4677-2525F990F07F}"/>
          </ac:spMkLst>
        </pc:spChg>
        <pc:spChg chg="mod topLvl">
          <ac:chgData name="Bergmann, Benedikt Ludwig" userId="8bc4900e-cc82-42f9-8ef6-7ba36799d966" providerId="ADAL" clId="{AE701BFD-C42A-4320-86A6-27D0E474195C}" dt="2022-06-23T10:06:20.711" v="1006" actId="164"/>
          <ac:spMkLst>
            <pc:docMk/>
            <pc:sldMk cId="1593728260" sldId="347"/>
            <ac:spMk id="256" creationId="{79FB837B-5437-A206-12C2-7170829B54BC}"/>
          </ac:spMkLst>
        </pc:spChg>
        <pc:spChg chg="mod topLvl">
          <ac:chgData name="Bergmann, Benedikt Ludwig" userId="8bc4900e-cc82-42f9-8ef6-7ba36799d966" providerId="ADAL" clId="{AE701BFD-C42A-4320-86A6-27D0E474195C}" dt="2022-06-23T10:06:20.711" v="1006" actId="164"/>
          <ac:spMkLst>
            <pc:docMk/>
            <pc:sldMk cId="1593728260" sldId="347"/>
            <ac:spMk id="257" creationId="{5DBB54D5-BCEE-0719-A441-F179FBA21174}"/>
          </ac:spMkLst>
        </pc:spChg>
        <pc:spChg chg="mod topLvl">
          <ac:chgData name="Bergmann, Benedikt Ludwig" userId="8bc4900e-cc82-42f9-8ef6-7ba36799d966" providerId="ADAL" clId="{AE701BFD-C42A-4320-86A6-27D0E474195C}" dt="2022-06-23T10:06:20.711" v="1006" actId="164"/>
          <ac:spMkLst>
            <pc:docMk/>
            <pc:sldMk cId="1593728260" sldId="347"/>
            <ac:spMk id="258" creationId="{571691B0-D825-35C0-844A-AF6217BFA083}"/>
          </ac:spMkLst>
        </pc:spChg>
        <pc:spChg chg="mod topLvl">
          <ac:chgData name="Bergmann, Benedikt Ludwig" userId="8bc4900e-cc82-42f9-8ef6-7ba36799d966" providerId="ADAL" clId="{AE701BFD-C42A-4320-86A6-27D0E474195C}" dt="2022-06-23T10:06:20.711" v="1006" actId="164"/>
          <ac:spMkLst>
            <pc:docMk/>
            <pc:sldMk cId="1593728260" sldId="347"/>
            <ac:spMk id="259" creationId="{A446A832-8BFD-523B-7B8B-AAE3602E0F22}"/>
          </ac:spMkLst>
        </pc:spChg>
        <pc:spChg chg="mod topLvl">
          <ac:chgData name="Bergmann, Benedikt Ludwig" userId="8bc4900e-cc82-42f9-8ef6-7ba36799d966" providerId="ADAL" clId="{AE701BFD-C42A-4320-86A6-27D0E474195C}" dt="2022-06-23T10:06:26.570" v="1007" actId="164"/>
          <ac:spMkLst>
            <pc:docMk/>
            <pc:sldMk cId="1593728260" sldId="347"/>
            <ac:spMk id="261" creationId="{1E069AED-DBCF-5996-A7E4-DCB5D8D9F6AA}"/>
          </ac:spMkLst>
        </pc:spChg>
        <pc:spChg chg="mod topLvl">
          <ac:chgData name="Bergmann, Benedikt Ludwig" userId="8bc4900e-cc82-42f9-8ef6-7ba36799d966" providerId="ADAL" clId="{AE701BFD-C42A-4320-86A6-27D0E474195C}" dt="2022-06-23T10:06:26.570" v="1007" actId="164"/>
          <ac:spMkLst>
            <pc:docMk/>
            <pc:sldMk cId="1593728260" sldId="347"/>
            <ac:spMk id="262" creationId="{00F61D3D-4CAE-4684-FFAF-E4C36F89FDF1}"/>
          </ac:spMkLst>
        </pc:spChg>
        <pc:spChg chg="mod topLvl">
          <ac:chgData name="Bergmann, Benedikt Ludwig" userId="8bc4900e-cc82-42f9-8ef6-7ba36799d966" providerId="ADAL" clId="{AE701BFD-C42A-4320-86A6-27D0E474195C}" dt="2022-06-23T10:06:26.570" v="1007" actId="164"/>
          <ac:spMkLst>
            <pc:docMk/>
            <pc:sldMk cId="1593728260" sldId="347"/>
            <ac:spMk id="263" creationId="{CC4C0639-BBE2-E0DE-87A9-70DC74CB70B0}"/>
          </ac:spMkLst>
        </pc:spChg>
        <pc:spChg chg="mod topLvl">
          <ac:chgData name="Bergmann, Benedikt Ludwig" userId="8bc4900e-cc82-42f9-8ef6-7ba36799d966" providerId="ADAL" clId="{AE701BFD-C42A-4320-86A6-27D0E474195C}" dt="2022-06-23T10:06:26.570" v="1007" actId="164"/>
          <ac:spMkLst>
            <pc:docMk/>
            <pc:sldMk cId="1593728260" sldId="347"/>
            <ac:spMk id="264" creationId="{B42E8FCC-0517-EE55-1C0F-DEC6E02E1E82}"/>
          </ac:spMkLst>
        </pc:spChg>
        <pc:spChg chg="mod topLvl">
          <ac:chgData name="Bergmann, Benedikt Ludwig" userId="8bc4900e-cc82-42f9-8ef6-7ba36799d966" providerId="ADAL" clId="{AE701BFD-C42A-4320-86A6-27D0E474195C}" dt="2022-06-23T10:06:26.570" v="1007" actId="164"/>
          <ac:spMkLst>
            <pc:docMk/>
            <pc:sldMk cId="1593728260" sldId="347"/>
            <ac:spMk id="265" creationId="{A8C26819-E926-82D6-4FC3-AA28A70B2F70}"/>
          </ac:spMkLst>
        </pc:spChg>
        <pc:spChg chg="mod topLvl">
          <ac:chgData name="Bergmann, Benedikt Ludwig" userId="8bc4900e-cc82-42f9-8ef6-7ba36799d966" providerId="ADAL" clId="{AE701BFD-C42A-4320-86A6-27D0E474195C}" dt="2022-06-23T10:06:26.570" v="1007" actId="164"/>
          <ac:spMkLst>
            <pc:docMk/>
            <pc:sldMk cId="1593728260" sldId="347"/>
            <ac:spMk id="266" creationId="{F7DD5ACC-B2DC-7EB7-8F4A-FABAC00EC36F}"/>
          </ac:spMkLst>
        </pc:spChg>
        <pc:spChg chg="mod topLvl">
          <ac:chgData name="Bergmann, Benedikt Ludwig" userId="8bc4900e-cc82-42f9-8ef6-7ba36799d966" providerId="ADAL" clId="{AE701BFD-C42A-4320-86A6-27D0E474195C}" dt="2022-06-23T10:06:26.570" v="1007" actId="164"/>
          <ac:spMkLst>
            <pc:docMk/>
            <pc:sldMk cId="1593728260" sldId="347"/>
            <ac:spMk id="267" creationId="{1AD8ACEF-9D1F-1D28-BD72-17DAED2E7D12}"/>
          </ac:spMkLst>
        </pc:spChg>
        <pc:spChg chg="mod topLvl">
          <ac:chgData name="Bergmann, Benedikt Ludwig" userId="8bc4900e-cc82-42f9-8ef6-7ba36799d966" providerId="ADAL" clId="{AE701BFD-C42A-4320-86A6-27D0E474195C}" dt="2022-06-23T10:06:09.383" v="1005" actId="165"/>
          <ac:spMkLst>
            <pc:docMk/>
            <pc:sldMk cId="1593728260" sldId="347"/>
            <ac:spMk id="268" creationId="{7BF8CE77-CBF0-3902-A89C-9CF2CA46D572}"/>
          </ac:spMkLst>
        </pc:spChg>
        <pc:spChg chg="mod topLvl">
          <ac:chgData name="Bergmann, Benedikt Ludwig" userId="8bc4900e-cc82-42f9-8ef6-7ba36799d966" providerId="ADAL" clId="{AE701BFD-C42A-4320-86A6-27D0E474195C}" dt="2022-06-23T10:06:20.711" v="1006" actId="164"/>
          <ac:spMkLst>
            <pc:docMk/>
            <pc:sldMk cId="1593728260" sldId="347"/>
            <ac:spMk id="269" creationId="{5EFFEB83-620B-C07C-E4AA-28FDAB65E5C9}"/>
          </ac:spMkLst>
        </pc:spChg>
        <pc:spChg chg="mod topLvl">
          <ac:chgData name="Bergmann, Benedikt Ludwig" userId="8bc4900e-cc82-42f9-8ef6-7ba36799d966" providerId="ADAL" clId="{AE701BFD-C42A-4320-86A6-27D0E474195C}" dt="2022-06-23T10:06:20.711" v="1006" actId="164"/>
          <ac:spMkLst>
            <pc:docMk/>
            <pc:sldMk cId="1593728260" sldId="347"/>
            <ac:spMk id="270" creationId="{3ED4D32E-0F9C-B896-09E4-463644857640}"/>
          </ac:spMkLst>
        </pc:spChg>
        <pc:spChg chg="mod topLvl">
          <ac:chgData name="Bergmann, Benedikt Ludwig" userId="8bc4900e-cc82-42f9-8ef6-7ba36799d966" providerId="ADAL" clId="{AE701BFD-C42A-4320-86A6-27D0E474195C}" dt="2022-06-23T10:06:20.711" v="1006" actId="164"/>
          <ac:spMkLst>
            <pc:docMk/>
            <pc:sldMk cId="1593728260" sldId="347"/>
            <ac:spMk id="271" creationId="{B7BE9046-FCA8-5FFE-FB1C-63B5710CAE8B}"/>
          </ac:spMkLst>
        </pc:spChg>
        <pc:spChg chg="mod topLvl">
          <ac:chgData name="Bergmann, Benedikt Ludwig" userId="8bc4900e-cc82-42f9-8ef6-7ba36799d966" providerId="ADAL" clId="{AE701BFD-C42A-4320-86A6-27D0E474195C}" dt="2022-06-23T10:06:20.711" v="1006" actId="164"/>
          <ac:spMkLst>
            <pc:docMk/>
            <pc:sldMk cId="1593728260" sldId="347"/>
            <ac:spMk id="272" creationId="{67981F28-A526-7A8A-8DEE-8CBA676FF19B}"/>
          </ac:spMkLst>
        </pc:spChg>
        <pc:spChg chg="mod topLvl">
          <ac:chgData name="Bergmann, Benedikt Ludwig" userId="8bc4900e-cc82-42f9-8ef6-7ba36799d966" providerId="ADAL" clId="{AE701BFD-C42A-4320-86A6-27D0E474195C}" dt="2022-06-23T10:06:26.570" v="1007" actId="164"/>
          <ac:spMkLst>
            <pc:docMk/>
            <pc:sldMk cId="1593728260" sldId="347"/>
            <ac:spMk id="273" creationId="{B8941AF6-DB0A-FEE9-1198-7817D459985A}"/>
          </ac:spMkLst>
        </pc:spChg>
        <pc:spChg chg="mod topLvl">
          <ac:chgData name="Bergmann, Benedikt Ludwig" userId="8bc4900e-cc82-42f9-8ef6-7ba36799d966" providerId="ADAL" clId="{AE701BFD-C42A-4320-86A6-27D0E474195C}" dt="2022-06-23T10:06:26.570" v="1007" actId="164"/>
          <ac:spMkLst>
            <pc:docMk/>
            <pc:sldMk cId="1593728260" sldId="347"/>
            <ac:spMk id="274" creationId="{14BB2C4F-8465-F653-8A66-55CFDDA9D237}"/>
          </ac:spMkLst>
        </pc:spChg>
        <pc:spChg chg="mod topLvl">
          <ac:chgData name="Bergmann, Benedikt Ludwig" userId="8bc4900e-cc82-42f9-8ef6-7ba36799d966" providerId="ADAL" clId="{AE701BFD-C42A-4320-86A6-27D0E474195C}" dt="2022-06-23T10:06:26.570" v="1007" actId="164"/>
          <ac:spMkLst>
            <pc:docMk/>
            <pc:sldMk cId="1593728260" sldId="347"/>
            <ac:spMk id="275" creationId="{DD5D4DA5-4490-67D6-6FAF-A5F42CACE242}"/>
          </ac:spMkLst>
        </pc:spChg>
        <pc:spChg chg="mod topLvl">
          <ac:chgData name="Bergmann, Benedikt Ludwig" userId="8bc4900e-cc82-42f9-8ef6-7ba36799d966" providerId="ADAL" clId="{AE701BFD-C42A-4320-86A6-27D0E474195C}" dt="2022-06-23T10:06:26.570" v="1007" actId="164"/>
          <ac:spMkLst>
            <pc:docMk/>
            <pc:sldMk cId="1593728260" sldId="347"/>
            <ac:spMk id="276" creationId="{0A8E99B1-A113-D5D7-438D-412CF706FCC5}"/>
          </ac:spMkLst>
        </pc:spChg>
        <pc:spChg chg="mod topLvl">
          <ac:chgData name="Bergmann, Benedikt Ludwig" userId="8bc4900e-cc82-42f9-8ef6-7ba36799d966" providerId="ADAL" clId="{AE701BFD-C42A-4320-86A6-27D0E474195C}" dt="2022-06-23T10:06:26.570" v="1007" actId="164"/>
          <ac:spMkLst>
            <pc:docMk/>
            <pc:sldMk cId="1593728260" sldId="347"/>
            <ac:spMk id="277" creationId="{52593956-E1C8-95CE-6C4D-D60B87AB3891}"/>
          </ac:spMkLst>
        </pc:spChg>
        <pc:spChg chg="mod topLvl">
          <ac:chgData name="Bergmann, Benedikt Ludwig" userId="8bc4900e-cc82-42f9-8ef6-7ba36799d966" providerId="ADAL" clId="{AE701BFD-C42A-4320-86A6-27D0E474195C}" dt="2022-06-23T10:06:26.570" v="1007" actId="164"/>
          <ac:spMkLst>
            <pc:docMk/>
            <pc:sldMk cId="1593728260" sldId="347"/>
            <ac:spMk id="278" creationId="{195796A8-458A-2AB3-0974-EFC0EE23A48F}"/>
          </ac:spMkLst>
        </pc:spChg>
        <pc:spChg chg="mod topLvl">
          <ac:chgData name="Bergmann, Benedikt Ludwig" userId="8bc4900e-cc82-42f9-8ef6-7ba36799d966" providerId="ADAL" clId="{AE701BFD-C42A-4320-86A6-27D0E474195C}" dt="2022-06-23T10:06:26.570" v="1007" actId="164"/>
          <ac:spMkLst>
            <pc:docMk/>
            <pc:sldMk cId="1593728260" sldId="347"/>
            <ac:spMk id="279" creationId="{DA122FAF-CC54-77BC-3780-0B4A491B3867}"/>
          </ac:spMkLst>
        </pc:spChg>
        <pc:spChg chg="mod topLvl">
          <ac:chgData name="Bergmann, Benedikt Ludwig" userId="8bc4900e-cc82-42f9-8ef6-7ba36799d966" providerId="ADAL" clId="{AE701BFD-C42A-4320-86A6-27D0E474195C}" dt="2022-06-23T10:06:09.383" v="1005" actId="165"/>
          <ac:spMkLst>
            <pc:docMk/>
            <pc:sldMk cId="1593728260" sldId="347"/>
            <ac:spMk id="280" creationId="{B855E442-8E74-AAFD-3FA4-221AD1530739}"/>
          </ac:spMkLst>
        </pc:spChg>
        <pc:spChg chg="mod topLvl">
          <ac:chgData name="Bergmann, Benedikt Ludwig" userId="8bc4900e-cc82-42f9-8ef6-7ba36799d966" providerId="ADAL" clId="{AE701BFD-C42A-4320-86A6-27D0E474195C}" dt="2022-06-23T10:06:20.711" v="1006" actId="164"/>
          <ac:spMkLst>
            <pc:docMk/>
            <pc:sldMk cId="1593728260" sldId="347"/>
            <ac:spMk id="281" creationId="{9B645E48-CFF5-899A-4A10-7B7B4C8CC5A5}"/>
          </ac:spMkLst>
        </pc:spChg>
        <pc:spChg chg="mod topLvl">
          <ac:chgData name="Bergmann, Benedikt Ludwig" userId="8bc4900e-cc82-42f9-8ef6-7ba36799d966" providerId="ADAL" clId="{AE701BFD-C42A-4320-86A6-27D0E474195C}" dt="2022-06-23T10:06:20.711" v="1006" actId="164"/>
          <ac:spMkLst>
            <pc:docMk/>
            <pc:sldMk cId="1593728260" sldId="347"/>
            <ac:spMk id="282" creationId="{41332B02-D477-5589-E5F1-36451B8016CF}"/>
          </ac:spMkLst>
        </pc:spChg>
        <pc:spChg chg="mod topLvl">
          <ac:chgData name="Bergmann, Benedikt Ludwig" userId="8bc4900e-cc82-42f9-8ef6-7ba36799d966" providerId="ADAL" clId="{AE701BFD-C42A-4320-86A6-27D0E474195C}" dt="2022-06-23T10:06:20.711" v="1006" actId="164"/>
          <ac:spMkLst>
            <pc:docMk/>
            <pc:sldMk cId="1593728260" sldId="347"/>
            <ac:spMk id="283" creationId="{08D49ECA-55EB-9095-0F62-9BB7CBBA990F}"/>
          </ac:spMkLst>
        </pc:spChg>
        <pc:spChg chg="mod topLvl">
          <ac:chgData name="Bergmann, Benedikt Ludwig" userId="8bc4900e-cc82-42f9-8ef6-7ba36799d966" providerId="ADAL" clId="{AE701BFD-C42A-4320-86A6-27D0E474195C}" dt="2022-06-23T10:06:20.711" v="1006" actId="164"/>
          <ac:spMkLst>
            <pc:docMk/>
            <pc:sldMk cId="1593728260" sldId="347"/>
            <ac:spMk id="284" creationId="{AA1AF4BE-034C-9AD8-57BF-3686614F63EE}"/>
          </ac:spMkLst>
        </pc:spChg>
        <pc:spChg chg="mod topLvl">
          <ac:chgData name="Bergmann, Benedikt Ludwig" userId="8bc4900e-cc82-42f9-8ef6-7ba36799d966" providerId="ADAL" clId="{AE701BFD-C42A-4320-86A6-27D0E474195C}" dt="2022-06-23T10:06:26.570" v="1007" actId="164"/>
          <ac:spMkLst>
            <pc:docMk/>
            <pc:sldMk cId="1593728260" sldId="347"/>
            <ac:spMk id="286" creationId="{3D52AC19-A426-15E7-C5A7-C8E27AE0930E}"/>
          </ac:spMkLst>
        </pc:spChg>
        <pc:spChg chg="mod topLvl">
          <ac:chgData name="Bergmann, Benedikt Ludwig" userId="8bc4900e-cc82-42f9-8ef6-7ba36799d966" providerId="ADAL" clId="{AE701BFD-C42A-4320-86A6-27D0E474195C}" dt="2022-06-23T10:06:26.570" v="1007" actId="164"/>
          <ac:spMkLst>
            <pc:docMk/>
            <pc:sldMk cId="1593728260" sldId="347"/>
            <ac:spMk id="287" creationId="{5CD899D0-AE1F-6D57-A462-6E2CDC9E5175}"/>
          </ac:spMkLst>
        </pc:spChg>
        <pc:spChg chg="mod topLvl">
          <ac:chgData name="Bergmann, Benedikt Ludwig" userId="8bc4900e-cc82-42f9-8ef6-7ba36799d966" providerId="ADAL" clId="{AE701BFD-C42A-4320-86A6-27D0E474195C}" dt="2022-06-23T10:06:26.570" v="1007" actId="164"/>
          <ac:spMkLst>
            <pc:docMk/>
            <pc:sldMk cId="1593728260" sldId="347"/>
            <ac:spMk id="288" creationId="{7A889DF1-6164-D2BA-616B-D122B0308468}"/>
          </ac:spMkLst>
        </pc:spChg>
        <pc:spChg chg="mod topLvl">
          <ac:chgData name="Bergmann, Benedikt Ludwig" userId="8bc4900e-cc82-42f9-8ef6-7ba36799d966" providerId="ADAL" clId="{AE701BFD-C42A-4320-86A6-27D0E474195C}" dt="2022-06-23T10:06:26.570" v="1007" actId="164"/>
          <ac:spMkLst>
            <pc:docMk/>
            <pc:sldMk cId="1593728260" sldId="347"/>
            <ac:spMk id="289" creationId="{3BF0466B-610C-0A75-3A14-27BFB1D69B81}"/>
          </ac:spMkLst>
        </pc:spChg>
        <pc:spChg chg="mod topLvl">
          <ac:chgData name="Bergmann, Benedikt Ludwig" userId="8bc4900e-cc82-42f9-8ef6-7ba36799d966" providerId="ADAL" clId="{AE701BFD-C42A-4320-86A6-27D0E474195C}" dt="2022-06-23T10:06:26.570" v="1007" actId="164"/>
          <ac:spMkLst>
            <pc:docMk/>
            <pc:sldMk cId="1593728260" sldId="347"/>
            <ac:spMk id="290" creationId="{2408D339-1A6A-8A90-6494-096F6FAF4AB6}"/>
          </ac:spMkLst>
        </pc:spChg>
        <pc:spChg chg="mod topLvl">
          <ac:chgData name="Bergmann, Benedikt Ludwig" userId="8bc4900e-cc82-42f9-8ef6-7ba36799d966" providerId="ADAL" clId="{AE701BFD-C42A-4320-86A6-27D0E474195C}" dt="2022-06-23T10:06:26.570" v="1007" actId="164"/>
          <ac:spMkLst>
            <pc:docMk/>
            <pc:sldMk cId="1593728260" sldId="347"/>
            <ac:spMk id="291" creationId="{3369C5DA-BE7C-4F6E-242F-E5BCFFEEF84C}"/>
          </ac:spMkLst>
        </pc:spChg>
        <pc:spChg chg="mod topLvl">
          <ac:chgData name="Bergmann, Benedikt Ludwig" userId="8bc4900e-cc82-42f9-8ef6-7ba36799d966" providerId="ADAL" clId="{AE701BFD-C42A-4320-86A6-27D0E474195C}" dt="2022-06-23T10:06:26.570" v="1007" actId="164"/>
          <ac:spMkLst>
            <pc:docMk/>
            <pc:sldMk cId="1593728260" sldId="347"/>
            <ac:spMk id="292" creationId="{938ECFC2-B345-E78C-C4AB-C7DB60EEA427}"/>
          </ac:spMkLst>
        </pc:spChg>
        <pc:spChg chg="mod topLvl">
          <ac:chgData name="Bergmann, Benedikt Ludwig" userId="8bc4900e-cc82-42f9-8ef6-7ba36799d966" providerId="ADAL" clId="{AE701BFD-C42A-4320-86A6-27D0E474195C}" dt="2022-06-23T10:06:09.383" v="1005" actId="165"/>
          <ac:spMkLst>
            <pc:docMk/>
            <pc:sldMk cId="1593728260" sldId="347"/>
            <ac:spMk id="293" creationId="{3EE0601F-C00A-E918-4AE0-AEFC640A6253}"/>
          </ac:spMkLst>
        </pc:spChg>
        <pc:spChg chg="mod topLvl">
          <ac:chgData name="Bergmann, Benedikt Ludwig" userId="8bc4900e-cc82-42f9-8ef6-7ba36799d966" providerId="ADAL" clId="{AE701BFD-C42A-4320-86A6-27D0E474195C}" dt="2022-06-23T10:06:20.711" v="1006" actId="164"/>
          <ac:spMkLst>
            <pc:docMk/>
            <pc:sldMk cId="1593728260" sldId="347"/>
            <ac:spMk id="294" creationId="{36626ACE-ECE7-29BC-C73B-6E63A1231DE1}"/>
          </ac:spMkLst>
        </pc:spChg>
        <pc:spChg chg="mod topLvl">
          <ac:chgData name="Bergmann, Benedikt Ludwig" userId="8bc4900e-cc82-42f9-8ef6-7ba36799d966" providerId="ADAL" clId="{AE701BFD-C42A-4320-86A6-27D0E474195C}" dt="2022-06-23T10:06:20.711" v="1006" actId="164"/>
          <ac:spMkLst>
            <pc:docMk/>
            <pc:sldMk cId="1593728260" sldId="347"/>
            <ac:spMk id="295" creationId="{C7C9BBD2-3001-02FE-FAE6-A5D8683F4D6D}"/>
          </ac:spMkLst>
        </pc:spChg>
        <pc:spChg chg="mod topLvl">
          <ac:chgData name="Bergmann, Benedikt Ludwig" userId="8bc4900e-cc82-42f9-8ef6-7ba36799d966" providerId="ADAL" clId="{AE701BFD-C42A-4320-86A6-27D0E474195C}" dt="2022-06-23T10:06:20.711" v="1006" actId="164"/>
          <ac:spMkLst>
            <pc:docMk/>
            <pc:sldMk cId="1593728260" sldId="347"/>
            <ac:spMk id="296" creationId="{F0FBE2F0-FF62-E102-9447-AC821E9F6939}"/>
          </ac:spMkLst>
        </pc:spChg>
        <pc:spChg chg="mod topLvl">
          <ac:chgData name="Bergmann, Benedikt Ludwig" userId="8bc4900e-cc82-42f9-8ef6-7ba36799d966" providerId="ADAL" clId="{AE701BFD-C42A-4320-86A6-27D0E474195C}" dt="2022-06-23T10:06:20.711" v="1006" actId="164"/>
          <ac:spMkLst>
            <pc:docMk/>
            <pc:sldMk cId="1593728260" sldId="347"/>
            <ac:spMk id="297" creationId="{D369E5BE-466E-BD6B-4E83-5C9FC4BBC1B2}"/>
          </ac:spMkLst>
        </pc:spChg>
        <pc:spChg chg="mod topLvl">
          <ac:chgData name="Bergmann, Benedikt Ludwig" userId="8bc4900e-cc82-42f9-8ef6-7ba36799d966" providerId="ADAL" clId="{AE701BFD-C42A-4320-86A6-27D0E474195C}" dt="2022-06-23T10:06:26.570" v="1007" actId="164"/>
          <ac:spMkLst>
            <pc:docMk/>
            <pc:sldMk cId="1593728260" sldId="347"/>
            <ac:spMk id="298" creationId="{A9C76CFB-858F-2CF5-802D-1BE42FB7354A}"/>
          </ac:spMkLst>
        </pc:spChg>
        <pc:spChg chg="mod topLvl">
          <ac:chgData name="Bergmann, Benedikt Ludwig" userId="8bc4900e-cc82-42f9-8ef6-7ba36799d966" providerId="ADAL" clId="{AE701BFD-C42A-4320-86A6-27D0E474195C}" dt="2022-06-23T10:06:26.570" v="1007" actId="164"/>
          <ac:spMkLst>
            <pc:docMk/>
            <pc:sldMk cId="1593728260" sldId="347"/>
            <ac:spMk id="299" creationId="{92C082A5-76E6-9977-1453-F4E7E5ABDFC0}"/>
          </ac:spMkLst>
        </pc:spChg>
        <pc:spChg chg="mod topLvl">
          <ac:chgData name="Bergmann, Benedikt Ludwig" userId="8bc4900e-cc82-42f9-8ef6-7ba36799d966" providerId="ADAL" clId="{AE701BFD-C42A-4320-86A6-27D0E474195C}" dt="2022-06-23T10:06:26.570" v="1007" actId="164"/>
          <ac:spMkLst>
            <pc:docMk/>
            <pc:sldMk cId="1593728260" sldId="347"/>
            <ac:spMk id="300" creationId="{87B5755D-5F2E-0CE0-E24A-98F4916AEC1C}"/>
          </ac:spMkLst>
        </pc:spChg>
        <pc:spChg chg="mod topLvl">
          <ac:chgData name="Bergmann, Benedikt Ludwig" userId="8bc4900e-cc82-42f9-8ef6-7ba36799d966" providerId="ADAL" clId="{AE701BFD-C42A-4320-86A6-27D0E474195C}" dt="2022-06-23T10:06:26.570" v="1007" actId="164"/>
          <ac:spMkLst>
            <pc:docMk/>
            <pc:sldMk cId="1593728260" sldId="347"/>
            <ac:spMk id="301" creationId="{1F196F58-C2F1-DB31-93F3-3FDC02182813}"/>
          </ac:spMkLst>
        </pc:spChg>
        <pc:spChg chg="mod topLvl">
          <ac:chgData name="Bergmann, Benedikt Ludwig" userId="8bc4900e-cc82-42f9-8ef6-7ba36799d966" providerId="ADAL" clId="{AE701BFD-C42A-4320-86A6-27D0E474195C}" dt="2022-06-23T10:06:26.570" v="1007" actId="164"/>
          <ac:spMkLst>
            <pc:docMk/>
            <pc:sldMk cId="1593728260" sldId="347"/>
            <ac:spMk id="302" creationId="{63B524A3-0327-6ECB-AB6A-69BCB6556ADD}"/>
          </ac:spMkLst>
        </pc:spChg>
        <pc:spChg chg="mod topLvl">
          <ac:chgData name="Bergmann, Benedikt Ludwig" userId="8bc4900e-cc82-42f9-8ef6-7ba36799d966" providerId="ADAL" clId="{AE701BFD-C42A-4320-86A6-27D0E474195C}" dt="2022-06-23T10:06:26.570" v="1007" actId="164"/>
          <ac:spMkLst>
            <pc:docMk/>
            <pc:sldMk cId="1593728260" sldId="347"/>
            <ac:spMk id="303" creationId="{774F0344-3942-FAB7-D177-78D9DB3266F5}"/>
          </ac:spMkLst>
        </pc:spChg>
        <pc:spChg chg="mod topLvl">
          <ac:chgData name="Bergmann, Benedikt Ludwig" userId="8bc4900e-cc82-42f9-8ef6-7ba36799d966" providerId="ADAL" clId="{AE701BFD-C42A-4320-86A6-27D0E474195C}" dt="2022-06-23T10:06:26.570" v="1007" actId="164"/>
          <ac:spMkLst>
            <pc:docMk/>
            <pc:sldMk cId="1593728260" sldId="347"/>
            <ac:spMk id="304" creationId="{ABB582D4-590C-3805-798B-1580ACF59E1C}"/>
          </ac:spMkLst>
        </pc:spChg>
        <pc:spChg chg="mod topLvl">
          <ac:chgData name="Bergmann, Benedikt Ludwig" userId="8bc4900e-cc82-42f9-8ef6-7ba36799d966" providerId="ADAL" clId="{AE701BFD-C42A-4320-86A6-27D0E474195C}" dt="2022-06-23T10:06:09.383" v="1005" actId="165"/>
          <ac:spMkLst>
            <pc:docMk/>
            <pc:sldMk cId="1593728260" sldId="347"/>
            <ac:spMk id="305" creationId="{13D07E3B-3395-BDC7-9FC7-C38C752D37BB}"/>
          </ac:spMkLst>
        </pc:spChg>
        <pc:spChg chg="mod topLvl">
          <ac:chgData name="Bergmann, Benedikt Ludwig" userId="8bc4900e-cc82-42f9-8ef6-7ba36799d966" providerId="ADAL" clId="{AE701BFD-C42A-4320-86A6-27D0E474195C}" dt="2022-06-23T10:06:20.711" v="1006" actId="164"/>
          <ac:spMkLst>
            <pc:docMk/>
            <pc:sldMk cId="1593728260" sldId="347"/>
            <ac:spMk id="306" creationId="{0809E4C5-3E21-B68E-9524-E814AAD61BB5}"/>
          </ac:spMkLst>
        </pc:spChg>
        <pc:spChg chg="mod topLvl">
          <ac:chgData name="Bergmann, Benedikt Ludwig" userId="8bc4900e-cc82-42f9-8ef6-7ba36799d966" providerId="ADAL" clId="{AE701BFD-C42A-4320-86A6-27D0E474195C}" dt="2022-06-23T10:06:20.711" v="1006" actId="164"/>
          <ac:spMkLst>
            <pc:docMk/>
            <pc:sldMk cId="1593728260" sldId="347"/>
            <ac:spMk id="307" creationId="{37968CCF-7872-ACC8-961D-13D0F3DD0807}"/>
          </ac:spMkLst>
        </pc:spChg>
        <pc:spChg chg="mod topLvl">
          <ac:chgData name="Bergmann, Benedikt Ludwig" userId="8bc4900e-cc82-42f9-8ef6-7ba36799d966" providerId="ADAL" clId="{AE701BFD-C42A-4320-86A6-27D0E474195C}" dt="2022-06-23T10:06:20.711" v="1006" actId="164"/>
          <ac:spMkLst>
            <pc:docMk/>
            <pc:sldMk cId="1593728260" sldId="347"/>
            <ac:spMk id="308" creationId="{070D9A54-A8E2-3665-C313-EB4D2F37F6EA}"/>
          </ac:spMkLst>
        </pc:spChg>
        <pc:spChg chg="mod topLvl">
          <ac:chgData name="Bergmann, Benedikt Ludwig" userId="8bc4900e-cc82-42f9-8ef6-7ba36799d966" providerId="ADAL" clId="{AE701BFD-C42A-4320-86A6-27D0E474195C}" dt="2022-06-23T10:06:20.711" v="1006" actId="164"/>
          <ac:spMkLst>
            <pc:docMk/>
            <pc:sldMk cId="1593728260" sldId="347"/>
            <ac:spMk id="309" creationId="{EDA6B059-1E51-0340-D99A-8CB8F17C8517}"/>
          </ac:spMkLst>
        </pc:spChg>
        <pc:spChg chg="mod topLvl">
          <ac:chgData name="Bergmann, Benedikt Ludwig" userId="8bc4900e-cc82-42f9-8ef6-7ba36799d966" providerId="ADAL" clId="{AE701BFD-C42A-4320-86A6-27D0E474195C}" dt="2022-06-23T10:06:26.570" v="1007" actId="164"/>
          <ac:spMkLst>
            <pc:docMk/>
            <pc:sldMk cId="1593728260" sldId="347"/>
            <ac:spMk id="311" creationId="{C507D9D7-7EDA-50A1-CC99-3668152C78CD}"/>
          </ac:spMkLst>
        </pc:spChg>
        <pc:spChg chg="mod topLvl">
          <ac:chgData name="Bergmann, Benedikt Ludwig" userId="8bc4900e-cc82-42f9-8ef6-7ba36799d966" providerId="ADAL" clId="{AE701BFD-C42A-4320-86A6-27D0E474195C}" dt="2022-06-23T10:06:26.570" v="1007" actId="164"/>
          <ac:spMkLst>
            <pc:docMk/>
            <pc:sldMk cId="1593728260" sldId="347"/>
            <ac:spMk id="312" creationId="{F3739C7A-B527-BE19-9E10-B49A3AF2CA74}"/>
          </ac:spMkLst>
        </pc:spChg>
        <pc:spChg chg="mod topLvl">
          <ac:chgData name="Bergmann, Benedikt Ludwig" userId="8bc4900e-cc82-42f9-8ef6-7ba36799d966" providerId="ADAL" clId="{AE701BFD-C42A-4320-86A6-27D0E474195C}" dt="2022-06-23T10:06:26.570" v="1007" actId="164"/>
          <ac:spMkLst>
            <pc:docMk/>
            <pc:sldMk cId="1593728260" sldId="347"/>
            <ac:spMk id="313" creationId="{887A68AE-C6E7-8EEB-904A-1D8B0EB7D81E}"/>
          </ac:spMkLst>
        </pc:spChg>
        <pc:spChg chg="mod topLvl">
          <ac:chgData name="Bergmann, Benedikt Ludwig" userId="8bc4900e-cc82-42f9-8ef6-7ba36799d966" providerId="ADAL" clId="{AE701BFD-C42A-4320-86A6-27D0E474195C}" dt="2022-06-23T10:06:26.570" v="1007" actId="164"/>
          <ac:spMkLst>
            <pc:docMk/>
            <pc:sldMk cId="1593728260" sldId="347"/>
            <ac:spMk id="314" creationId="{983DA77E-3F38-EEB3-4C5E-95C07D654CDD}"/>
          </ac:spMkLst>
        </pc:spChg>
        <pc:spChg chg="mod topLvl">
          <ac:chgData name="Bergmann, Benedikt Ludwig" userId="8bc4900e-cc82-42f9-8ef6-7ba36799d966" providerId="ADAL" clId="{AE701BFD-C42A-4320-86A6-27D0E474195C}" dt="2022-06-23T10:06:26.570" v="1007" actId="164"/>
          <ac:spMkLst>
            <pc:docMk/>
            <pc:sldMk cId="1593728260" sldId="347"/>
            <ac:spMk id="315" creationId="{C8161D70-5293-A128-A04E-201D0FDD81AE}"/>
          </ac:spMkLst>
        </pc:spChg>
        <pc:spChg chg="mod topLvl">
          <ac:chgData name="Bergmann, Benedikt Ludwig" userId="8bc4900e-cc82-42f9-8ef6-7ba36799d966" providerId="ADAL" clId="{AE701BFD-C42A-4320-86A6-27D0E474195C}" dt="2022-06-23T10:06:26.570" v="1007" actId="164"/>
          <ac:spMkLst>
            <pc:docMk/>
            <pc:sldMk cId="1593728260" sldId="347"/>
            <ac:spMk id="316" creationId="{8273FA2B-6E13-6B03-0014-7CDFB8F54853}"/>
          </ac:spMkLst>
        </pc:spChg>
        <pc:spChg chg="mod topLvl">
          <ac:chgData name="Bergmann, Benedikt Ludwig" userId="8bc4900e-cc82-42f9-8ef6-7ba36799d966" providerId="ADAL" clId="{AE701BFD-C42A-4320-86A6-27D0E474195C}" dt="2022-06-23T10:06:26.570" v="1007" actId="164"/>
          <ac:spMkLst>
            <pc:docMk/>
            <pc:sldMk cId="1593728260" sldId="347"/>
            <ac:spMk id="317" creationId="{7A99CEBB-64EA-D536-2DF6-F5126AFA4C42}"/>
          </ac:spMkLst>
        </pc:spChg>
        <pc:spChg chg="mod topLvl">
          <ac:chgData name="Bergmann, Benedikt Ludwig" userId="8bc4900e-cc82-42f9-8ef6-7ba36799d966" providerId="ADAL" clId="{AE701BFD-C42A-4320-86A6-27D0E474195C}" dt="2022-06-23T10:06:09.383" v="1005" actId="165"/>
          <ac:spMkLst>
            <pc:docMk/>
            <pc:sldMk cId="1593728260" sldId="347"/>
            <ac:spMk id="318" creationId="{4A0A74B5-B5BA-FEC9-AB09-D4602E75CE90}"/>
          </ac:spMkLst>
        </pc:spChg>
        <pc:spChg chg="mod topLvl">
          <ac:chgData name="Bergmann, Benedikt Ludwig" userId="8bc4900e-cc82-42f9-8ef6-7ba36799d966" providerId="ADAL" clId="{AE701BFD-C42A-4320-86A6-27D0E474195C}" dt="2022-06-23T10:06:20.711" v="1006" actId="164"/>
          <ac:spMkLst>
            <pc:docMk/>
            <pc:sldMk cId="1593728260" sldId="347"/>
            <ac:spMk id="319" creationId="{3CC3C4A1-932F-D0BE-C7DF-DCD98C9D30C4}"/>
          </ac:spMkLst>
        </pc:spChg>
        <pc:spChg chg="mod topLvl">
          <ac:chgData name="Bergmann, Benedikt Ludwig" userId="8bc4900e-cc82-42f9-8ef6-7ba36799d966" providerId="ADAL" clId="{AE701BFD-C42A-4320-86A6-27D0E474195C}" dt="2022-06-23T10:06:20.711" v="1006" actId="164"/>
          <ac:spMkLst>
            <pc:docMk/>
            <pc:sldMk cId="1593728260" sldId="347"/>
            <ac:spMk id="320" creationId="{924028A2-65E9-9780-F334-0E34F587CDE8}"/>
          </ac:spMkLst>
        </pc:spChg>
        <pc:spChg chg="mod topLvl">
          <ac:chgData name="Bergmann, Benedikt Ludwig" userId="8bc4900e-cc82-42f9-8ef6-7ba36799d966" providerId="ADAL" clId="{AE701BFD-C42A-4320-86A6-27D0E474195C}" dt="2022-06-23T10:06:20.711" v="1006" actId="164"/>
          <ac:spMkLst>
            <pc:docMk/>
            <pc:sldMk cId="1593728260" sldId="347"/>
            <ac:spMk id="321" creationId="{6E676CC2-6C76-7472-85B8-BDF3E65F7742}"/>
          </ac:spMkLst>
        </pc:spChg>
        <pc:spChg chg="mod topLvl">
          <ac:chgData name="Bergmann, Benedikt Ludwig" userId="8bc4900e-cc82-42f9-8ef6-7ba36799d966" providerId="ADAL" clId="{AE701BFD-C42A-4320-86A6-27D0E474195C}" dt="2022-06-23T10:06:20.711" v="1006" actId="164"/>
          <ac:spMkLst>
            <pc:docMk/>
            <pc:sldMk cId="1593728260" sldId="347"/>
            <ac:spMk id="322" creationId="{F45527A4-D9E8-1646-60CA-06FCA94A3D11}"/>
          </ac:spMkLst>
        </pc:spChg>
        <pc:spChg chg="mod topLvl">
          <ac:chgData name="Bergmann, Benedikt Ludwig" userId="8bc4900e-cc82-42f9-8ef6-7ba36799d966" providerId="ADAL" clId="{AE701BFD-C42A-4320-86A6-27D0E474195C}" dt="2022-06-23T10:06:26.570" v="1007" actId="164"/>
          <ac:spMkLst>
            <pc:docMk/>
            <pc:sldMk cId="1593728260" sldId="347"/>
            <ac:spMk id="323" creationId="{2B9E2E96-0A6F-8457-18B0-14D094FD9203}"/>
          </ac:spMkLst>
        </pc:spChg>
        <pc:spChg chg="mod topLvl">
          <ac:chgData name="Bergmann, Benedikt Ludwig" userId="8bc4900e-cc82-42f9-8ef6-7ba36799d966" providerId="ADAL" clId="{AE701BFD-C42A-4320-86A6-27D0E474195C}" dt="2022-06-23T10:06:26.570" v="1007" actId="164"/>
          <ac:spMkLst>
            <pc:docMk/>
            <pc:sldMk cId="1593728260" sldId="347"/>
            <ac:spMk id="324" creationId="{4690FF1D-E4E0-B29C-62FB-22457C549C43}"/>
          </ac:spMkLst>
        </pc:spChg>
        <pc:spChg chg="mod topLvl">
          <ac:chgData name="Bergmann, Benedikt Ludwig" userId="8bc4900e-cc82-42f9-8ef6-7ba36799d966" providerId="ADAL" clId="{AE701BFD-C42A-4320-86A6-27D0E474195C}" dt="2022-06-23T10:06:26.570" v="1007" actId="164"/>
          <ac:spMkLst>
            <pc:docMk/>
            <pc:sldMk cId="1593728260" sldId="347"/>
            <ac:spMk id="325" creationId="{FA8E8D1C-0B9A-C86D-4863-B74BDF6ECB62}"/>
          </ac:spMkLst>
        </pc:spChg>
        <pc:spChg chg="mod topLvl">
          <ac:chgData name="Bergmann, Benedikt Ludwig" userId="8bc4900e-cc82-42f9-8ef6-7ba36799d966" providerId="ADAL" clId="{AE701BFD-C42A-4320-86A6-27D0E474195C}" dt="2022-06-23T10:06:26.570" v="1007" actId="164"/>
          <ac:spMkLst>
            <pc:docMk/>
            <pc:sldMk cId="1593728260" sldId="347"/>
            <ac:spMk id="326" creationId="{E343E226-25FD-07A6-BB65-7174A2E862ED}"/>
          </ac:spMkLst>
        </pc:spChg>
        <pc:spChg chg="mod topLvl">
          <ac:chgData name="Bergmann, Benedikt Ludwig" userId="8bc4900e-cc82-42f9-8ef6-7ba36799d966" providerId="ADAL" clId="{AE701BFD-C42A-4320-86A6-27D0E474195C}" dt="2022-06-23T10:06:26.570" v="1007" actId="164"/>
          <ac:spMkLst>
            <pc:docMk/>
            <pc:sldMk cId="1593728260" sldId="347"/>
            <ac:spMk id="327" creationId="{F74CD2C8-0734-5674-1514-FF2FAEA7F26D}"/>
          </ac:spMkLst>
        </pc:spChg>
        <pc:spChg chg="mod topLvl">
          <ac:chgData name="Bergmann, Benedikt Ludwig" userId="8bc4900e-cc82-42f9-8ef6-7ba36799d966" providerId="ADAL" clId="{AE701BFD-C42A-4320-86A6-27D0E474195C}" dt="2022-06-23T10:06:26.570" v="1007" actId="164"/>
          <ac:spMkLst>
            <pc:docMk/>
            <pc:sldMk cId="1593728260" sldId="347"/>
            <ac:spMk id="328" creationId="{602224BF-1A9B-D3CE-6B8D-953E075AF9EA}"/>
          </ac:spMkLst>
        </pc:spChg>
        <pc:spChg chg="mod topLvl">
          <ac:chgData name="Bergmann, Benedikt Ludwig" userId="8bc4900e-cc82-42f9-8ef6-7ba36799d966" providerId="ADAL" clId="{AE701BFD-C42A-4320-86A6-27D0E474195C}" dt="2022-06-23T10:06:26.570" v="1007" actId="164"/>
          <ac:spMkLst>
            <pc:docMk/>
            <pc:sldMk cId="1593728260" sldId="347"/>
            <ac:spMk id="329" creationId="{8345392E-9145-5250-E66D-A8E8C85BD0F9}"/>
          </ac:spMkLst>
        </pc:spChg>
        <pc:spChg chg="mod topLvl">
          <ac:chgData name="Bergmann, Benedikt Ludwig" userId="8bc4900e-cc82-42f9-8ef6-7ba36799d966" providerId="ADAL" clId="{AE701BFD-C42A-4320-86A6-27D0E474195C}" dt="2022-06-23T10:06:09.383" v="1005" actId="165"/>
          <ac:spMkLst>
            <pc:docMk/>
            <pc:sldMk cId="1593728260" sldId="347"/>
            <ac:spMk id="330" creationId="{C01C234F-5201-2CF6-1A70-4BE175EDB478}"/>
          </ac:spMkLst>
        </pc:spChg>
        <pc:spChg chg="mod topLvl">
          <ac:chgData name="Bergmann, Benedikt Ludwig" userId="8bc4900e-cc82-42f9-8ef6-7ba36799d966" providerId="ADAL" clId="{AE701BFD-C42A-4320-86A6-27D0E474195C}" dt="2022-06-23T10:06:20.711" v="1006" actId="164"/>
          <ac:spMkLst>
            <pc:docMk/>
            <pc:sldMk cId="1593728260" sldId="347"/>
            <ac:spMk id="331" creationId="{6E3378B2-DDA4-C084-3BF0-4403BF7EFD09}"/>
          </ac:spMkLst>
        </pc:spChg>
        <pc:spChg chg="mod topLvl">
          <ac:chgData name="Bergmann, Benedikt Ludwig" userId="8bc4900e-cc82-42f9-8ef6-7ba36799d966" providerId="ADAL" clId="{AE701BFD-C42A-4320-86A6-27D0E474195C}" dt="2022-06-23T10:06:20.711" v="1006" actId="164"/>
          <ac:spMkLst>
            <pc:docMk/>
            <pc:sldMk cId="1593728260" sldId="347"/>
            <ac:spMk id="332" creationId="{2E0C9057-52B1-C0C4-F3EC-839720A1A1B5}"/>
          </ac:spMkLst>
        </pc:spChg>
        <pc:spChg chg="mod topLvl">
          <ac:chgData name="Bergmann, Benedikt Ludwig" userId="8bc4900e-cc82-42f9-8ef6-7ba36799d966" providerId="ADAL" clId="{AE701BFD-C42A-4320-86A6-27D0E474195C}" dt="2022-06-23T10:06:20.711" v="1006" actId="164"/>
          <ac:spMkLst>
            <pc:docMk/>
            <pc:sldMk cId="1593728260" sldId="347"/>
            <ac:spMk id="333" creationId="{F547FDF0-1BB8-0467-AF7C-30666F1AE180}"/>
          </ac:spMkLst>
        </pc:spChg>
        <pc:spChg chg="mod topLvl">
          <ac:chgData name="Bergmann, Benedikt Ludwig" userId="8bc4900e-cc82-42f9-8ef6-7ba36799d966" providerId="ADAL" clId="{AE701BFD-C42A-4320-86A6-27D0E474195C}" dt="2022-06-23T10:06:20.711" v="1006" actId="164"/>
          <ac:spMkLst>
            <pc:docMk/>
            <pc:sldMk cId="1593728260" sldId="347"/>
            <ac:spMk id="334" creationId="{843DF386-98B2-F698-69CD-7C23F8275C32}"/>
          </ac:spMkLst>
        </pc:spChg>
        <pc:spChg chg="mod topLvl">
          <ac:chgData name="Bergmann, Benedikt Ludwig" userId="8bc4900e-cc82-42f9-8ef6-7ba36799d966" providerId="ADAL" clId="{AE701BFD-C42A-4320-86A6-27D0E474195C}" dt="2022-06-23T10:06:26.570" v="1007" actId="164"/>
          <ac:spMkLst>
            <pc:docMk/>
            <pc:sldMk cId="1593728260" sldId="347"/>
            <ac:spMk id="336" creationId="{8E36BD27-3A4E-A12E-BD82-5504B22F4078}"/>
          </ac:spMkLst>
        </pc:spChg>
        <pc:spChg chg="mod topLvl">
          <ac:chgData name="Bergmann, Benedikt Ludwig" userId="8bc4900e-cc82-42f9-8ef6-7ba36799d966" providerId="ADAL" clId="{AE701BFD-C42A-4320-86A6-27D0E474195C}" dt="2022-06-23T10:06:26.570" v="1007" actId="164"/>
          <ac:spMkLst>
            <pc:docMk/>
            <pc:sldMk cId="1593728260" sldId="347"/>
            <ac:spMk id="337" creationId="{8AFE5084-8950-29A8-385C-4357895D2878}"/>
          </ac:spMkLst>
        </pc:spChg>
        <pc:spChg chg="mod topLvl">
          <ac:chgData name="Bergmann, Benedikt Ludwig" userId="8bc4900e-cc82-42f9-8ef6-7ba36799d966" providerId="ADAL" clId="{AE701BFD-C42A-4320-86A6-27D0E474195C}" dt="2022-06-23T10:06:26.570" v="1007" actId="164"/>
          <ac:spMkLst>
            <pc:docMk/>
            <pc:sldMk cId="1593728260" sldId="347"/>
            <ac:spMk id="338" creationId="{B529B065-A9E7-447C-4C6D-B489FC059500}"/>
          </ac:spMkLst>
        </pc:spChg>
        <pc:spChg chg="mod topLvl">
          <ac:chgData name="Bergmann, Benedikt Ludwig" userId="8bc4900e-cc82-42f9-8ef6-7ba36799d966" providerId="ADAL" clId="{AE701BFD-C42A-4320-86A6-27D0E474195C}" dt="2022-06-23T10:06:26.570" v="1007" actId="164"/>
          <ac:spMkLst>
            <pc:docMk/>
            <pc:sldMk cId="1593728260" sldId="347"/>
            <ac:spMk id="339" creationId="{6C21AD3E-729D-2ABD-54B4-099DFA29DF8F}"/>
          </ac:spMkLst>
        </pc:spChg>
        <pc:spChg chg="mod topLvl">
          <ac:chgData name="Bergmann, Benedikt Ludwig" userId="8bc4900e-cc82-42f9-8ef6-7ba36799d966" providerId="ADAL" clId="{AE701BFD-C42A-4320-86A6-27D0E474195C}" dt="2022-06-23T10:06:26.570" v="1007" actId="164"/>
          <ac:spMkLst>
            <pc:docMk/>
            <pc:sldMk cId="1593728260" sldId="347"/>
            <ac:spMk id="340" creationId="{AB57050F-E53A-AC48-8C07-FD63F23B8431}"/>
          </ac:spMkLst>
        </pc:spChg>
        <pc:spChg chg="mod topLvl">
          <ac:chgData name="Bergmann, Benedikt Ludwig" userId="8bc4900e-cc82-42f9-8ef6-7ba36799d966" providerId="ADAL" clId="{AE701BFD-C42A-4320-86A6-27D0E474195C}" dt="2022-06-23T10:06:26.570" v="1007" actId="164"/>
          <ac:spMkLst>
            <pc:docMk/>
            <pc:sldMk cId="1593728260" sldId="347"/>
            <ac:spMk id="341" creationId="{0A31470B-E93F-FB72-1913-90E8AB09A94F}"/>
          </ac:spMkLst>
        </pc:spChg>
        <pc:spChg chg="mod topLvl">
          <ac:chgData name="Bergmann, Benedikt Ludwig" userId="8bc4900e-cc82-42f9-8ef6-7ba36799d966" providerId="ADAL" clId="{AE701BFD-C42A-4320-86A6-27D0E474195C}" dt="2022-06-23T10:06:26.570" v="1007" actId="164"/>
          <ac:spMkLst>
            <pc:docMk/>
            <pc:sldMk cId="1593728260" sldId="347"/>
            <ac:spMk id="342" creationId="{947E5DEF-2A53-CED9-56D7-83755F2F5D4E}"/>
          </ac:spMkLst>
        </pc:spChg>
        <pc:spChg chg="mod topLvl">
          <ac:chgData name="Bergmann, Benedikt Ludwig" userId="8bc4900e-cc82-42f9-8ef6-7ba36799d966" providerId="ADAL" clId="{AE701BFD-C42A-4320-86A6-27D0E474195C}" dt="2022-06-23T10:06:09.383" v="1005" actId="165"/>
          <ac:spMkLst>
            <pc:docMk/>
            <pc:sldMk cId="1593728260" sldId="347"/>
            <ac:spMk id="343" creationId="{35A316CF-F14E-880F-716F-6B5FED8305F6}"/>
          </ac:spMkLst>
        </pc:spChg>
        <pc:spChg chg="mod topLvl">
          <ac:chgData name="Bergmann, Benedikt Ludwig" userId="8bc4900e-cc82-42f9-8ef6-7ba36799d966" providerId="ADAL" clId="{AE701BFD-C42A-4320-86A6-27D0E474195C}" dt="2022-06-23T10:06:20.711" v="1006" actId="164"/>
          <ac:spMkLst>
            <pc:docMk/>
            <pc:sldMk cId="1593728260" sldId="347"/>
            <ac:spMk id="344" creationId="{9FC55B86-EAC8-EFEA-7699-136222F1A590}"/>
          </ac:spMkLst>
        </pc:spChg>
        <pc:spChg chg="mod topLvl">
          <ac:chgData name="Bergmann, Benedikt Ludwig" userId="8bc4900e-cc82-42f9-8ef6-7ba36799d966" providerId="ADAL" clId="{AE701BFD-C42A-4320-86A6-27D0E474195C}" dt="2022-06-23T10:06:20.711" v="1006" actId="164"/>
          <ac:spMkLst>
            <pc:docMk/>
            <pc:sldMk cId="1593728260" sldId="347"/>
            <ac:spMk id="345" creationId="{F7D5AF12-22D4-7C36-345E-8FEF643DC9CE}"/>
          </ac:spMkLst>
        </pc:spChg>
        <pc:spChg chg="mod topLvl">
          <ac:chgData name="Bergmann, Benedikt Ludwig" userId="8bc4900e-cc82-42f9-8ef6-7ba36799d966" providerId="ADAL" clId="{AE701BFD-C42A-4320-86A6-27D0E474195C}" dt="2022-06-23T10:06:20.711" v="1006" actId="164"/>
          <ac:spMkLst>
            <pc:docMk/>
            <pc:sldMk cId="1593728260" sldId="347"/>
            <ac:spMk id="346" creationId="{59C6EA6A-2F81-A186-431A-E1CFB8E2A9D6}"/>
          </ac:spMkLst>
        </pc:spChg>
        <pc:spChg chg="mod topLvl">
          <ac:chgData name="Bergmann, Benedikt Ludwig" userId="8bc4900e-cc82-42f9-8ef6-7ba36799d966" providerId="ADAL" clId="{AE701BFD-C42A-4320-86A6-27D0E474195C}" dt="2022-06-23T10:06:20.711" v="1006" actId="164"/>
          <ac:spMkLst>
            <pc:docMk/>
            <pc:sldMk cId="1593728260" sldId="347"/>
            <ac:spMk id="347" creationId="{ECB87EA0-2913-529C-CD2E-FDD5DB1019A8}"/>
          </ac:spMkLst>
        </pc:spChg>
        <pc:spChg chg="mod topLvl">
          <ac:chgData name="Bergmann, Benedikt Ludwig" userId="8bc4900e-cc82-42f9-8ef6-7ba36799d966" providerId="ADAL" clId="{AE701BFD-C42A-4320-86A6-27D0E474195C}" dt="2022-06-23T10:06:26.570" v="1007" actId="164"/>
          <ac:spMkLst>
            <pc:docMk/>
            <pc:sldMk cId="1593728260" sldId="347"/>
            <ac:spMk id="348" creationId="{62F8A0AF-9212-FB6B-8CB6-C9540AB3A39F}"/>
          </ac:spMkLst>
        </pc:spChg>
        <pc:spChg chg="mod topLvl">
          <ac:chgData name="Bergmann, Benedikt Ludwig" userId="8bc4900e-cc82-42f9-8ef6-7ba36799d966" providerId="ADAL" clId="{AE701BFD-C42A-4320-86A6-27D0E474195C}" dt="2022-06-23T10:06:26.570" v="1007" actId="164"/>
          <ac:spMkLst>
            <pc:docMk/>
            <pc:sldMk cId="1593728260" sldId="347"/>
            <ac:spMk id="349" creationId="{C412AA32-F1B5-9D22-653A-6B24AAD91C21}"/>
          </ac:spMkLst>
        </pc:spChg>
        <pc:spChg chg="mod topLvl">
          <ac:chgData name="Bergmann, Benedikt Ludwig" userId="8bc4900e-cc82-42f9-8ef6-7ba36799d966" providerId="ADAL" clId="{AE701BFD-C42A-4320-86A6-27D0E474195C}" dt="2022-06-23T10:06:26.570" v="1007" actId="164"/>
          <ac:spMkLst>
            <pc:docMk/>
            <pc:sldMk cId="1593728260" sldId="347"/>
            <ac:spMk id="350" creationId="{96AD90F9-4807-1920-01FE-FED99057A248}"/>
          </ac:spMkLst>
        </pc:spChg>
        <pc:spChg chg="mod topLvl">
          <ac:chgData name="Bergmann, Benedikt Ludwig" userId="8bc4900e-cc82-42f9-8ef6-7ba36799d966" providerId="ADAL" clId="{AE701BFD-C42A-4320-86A6-27D0E474195C}" dt="2022-06-23T10:06:26.570" v="1007" actId="164"/>
          <ac:spMkLst>
            <pc:docMk/>
            <pc:sldMk cId="1593728260" sldId="347"/>
            <ac:spMk id="351" creationId="{C83CB5D7-375D-DE5D-052D-F6601AC3B186}"/>
          </ac:spMkLst>
        </pc:spChg>
        <pc:spChg chg="mod topLvl">
          <ac:chgData name="Bergmann, Benedikt Ludwig" userId="8bc4900e-cc82-42f9-8ef6-7ba36799d966" providerId="ADAL" clId="{AE701BFD-C42A-4320-86A6-27D0E474195C}" dt="2022-06-23T10:06:26.570" v="1007" actId="164"/>
          <ac:spMkLst>
            <pc:docMk/>
            <pc:sldMk cId="1593728260" sldId="347"/>
            <ac:spMk id="352" creationId="{2256E78C-FA73-A7AE-B083-76E5B324E820}"/>
          </ac:spMkLst>
        </pc:spChg>
        <pc:spChg chg="mod topLvl">
          <ac:chgData name="Bergmann, Benedikt Ludwig" userId="8bc4900e-cc82-42f9-8ef6-7ba36799d966" providerId="ADAL" clId="{AE701BFD-C42A-4320-86A6-27D0E474195C}" dt="2022-06-23T10:06:26.570" v="1007" actId="164"/>
          <ac:spMkLst>
            <pc:docMk/>
            <pc:sldMk cId="1593728260" sldId="347"/>
            <ac:spMk id="353" creationId="{EE267090-568F-905E-29CB-A9B6A03A214D}"/>
          </ac:spMkLst>
        </pc:spChg>
        <pc:spChg chg="mod topLvl">
          <ac:chgData name="Bergmann, Benedikt Ludwig" userId="8bc4900e-cc82-42f9-8ef6-7ba36799d966" providerId="ADAL" clId="{AE701BFD-C42A-4320-86A6-27D0E474195C}" dt="2022-06-23T10:06:26.570" v="1007" actId="164"/>
          <ac:spMkLst>
            <pc:docMk/>
            <pc:sldMk cId="1593728260" sldId="347"/>
            <ac:spMk id="354" creationId="{CF48DA67-52F2-D454-69A7-0F311583AF42}"/>
          </ac:spMkLst>
        </pc:spChg>
        <pc:spChg chg="mod topLvl">
          <ac:chgData name="Bergmann, Benedikt Ludwig" userId="8bc4900e-cc82-42f9-8ef6-7ba36799d966" providerId="ADAL" clId="{AE701BFD-C42A-4320-86A6-27D0E474195C}" dt="2022-06-23T10:06:09.383" v="1005" actId="165"/>
          <ac:spMkLst>
            <pc:docMk/>
            <pc:sldMk cId="1593728260" sldId="347"/>
            <ac:spMk id="355" creationId="{3F73FA48-CA9A-C5DB-1823-7D1089EB52BA}"/>
          </ac:spMkLst>
        </pc:spChg>
        <pc:spChg chg="mod topLvl">
          <ac:chgData name="Bergmann, Benedikt Ludwig" userId="8bc4900e-cc82-42f9-8ef6-7ba36799d966" providerId="ADAL" clId="{AE701BFD-C42A-4320-86A6-27D0E474195C}" dt="2022-06-23T10:06:20.711" v="1006" actId="164"/>
          <ac:spMkLst>
            <pc:docMk/>
            <pc:sldMk cId="1593728260" sldId="347"/>
            <ac:spMk id="356" creationId="{E6FE9441-304A-F279-E5E6-976D67762903}"/>
          </ac:spMkLst>
        </pc:spChg>
        <pc:spChg chg="mod topLvl">
          <ac:chgData name="Bergmann, Benedikt Ludwig" userId="8bc4900e-cc82-42f9-8ef6-7ba36799d966" providerId="ADAL" clId="{AE701BFD-C42A-4320-86A6-27D0E474195C}" dt="2022-06-23T10:06:20.711" v="1006" actId="164"/>
          <ac:spMkLst>
            <pc:docMk/>
            <pc:sldMk cId="1593728260" sldId="347"/>
            <ac:spMk id="357" creationId="{B79CA1E4-99A7-ADEA-1D3D-E33858CC299A}"/>
          </ac:spMkLst>
        </pc:spChg>
        <pc:spChg chg="mod topLvl">
          <ac:chgData name="Bergmann, Benedikt Ludwig" userId="8bc4900e-cc82-42f9-8ef6-7ba36799d966" providerId="ADAL" clId="{AE701BFD-C42A-4320-86A6-27D0E474195C}" dt="2022-06-23T10:06:20.711" v="1006" actId="164"/>
          <ac:spMkLst>
            <pc:docMk/>
            <pc:sldMk cId="1593728260" sldId="347"/>
            <ac:spMk id="358" creationId="{838CBB03-87DA-76BF-8104-E5BB4BDF31F7}"/>
          </ac:spMkLst>
        </pc:spChg>
        <pc:spChg chg="mod topLvl">
          <ac:chgData name="Bergmann, Benedikt Ludwig" userId="8bc4900e-cc82-42f9-8ef6-7ba36799d966" providerId="ADAL" clId="{AE701BFD-C42A-4320-86A6-27D0E474195C}" dt="2022-06-23T10:06:20.711" v="1006" actId="164"/>
          <ac:spMkLst>
            <pc:docMk/>
            <pc:sldMk cId="1593728260" sldId="347"/>
            <ac:spMk id="359" creationId="{0E3A20AC-ED7A-1DE7-EF9A-3EFD540444F7}"/>
          </ac:spMkLst>
        </pc:spChg>
        <pc:spChg chg="mod topLvl">
          <ac:chgData name="Bergmann, Benedikt Ludwig" userId="8bc4900e-cc82-42f9-8ef6-7ba36799d966" providerId="ADAL" clId="{AE701BFD-C42A-4320-86A6-27D0E474195C}" dt="2022-06-23T10:06:26.570" v="1007" actId="164"/>
          <ac:spMkLst>
            <pc:docMk/>
            <pc:sldMk cId="1593728260" sldId="347"/>
            <ac:spMk id="361" creationId="{B8558A89-990F-AE30-18B1-99A1D9753C7A}"/>
          </ac:spMkLst>
        </pc:spChg>
        <pc:spChg chg="mod topLvl">
          <ac:chgData name="Bergmann, Benedikt Ludwig" userId="8bc4900e-cc82-42f9-8ef6-7ba36799d966" providerId="ADAL" clId="{AE701BFD-C42A-4320-86A6-27D0E474195C}" dt="2022-06-23T10:06:26.570" v="1007" actId="164"/>
          <ac:spMkLst>
            <pc:docMk/>
            <pc:sldMk cId="1593728260" sldId="347"/>
            <ac:spMk id="362" creationId="{07B031A1-7A9E-5EE9-C15F-CDE0A784C147}"/>
          </ac:spMkLst>
        </pc:spChg>
        <pc:spChg chg="mod topLvl">
          <ac:chgData name="Bergmann, Benedikt Ludwig" userId="8bc4900e-cc82-42f9-8ef6-7ba36799d966" providerId="ADAL" clId="{AE701BFD-C42A-4320-86A6-27D0E474195C}" dt="2022-06-23T10:06:26.570" v="1007" actId="164"/>
          <ac:spMkLst>
            <pc:docMk/>
            <pc:sldMk cId="1593728260" sldId="347"/>
            <ac:spMk id="363" creationId="{0A313997-1109-6A1C-DD1E-5079ED266CDB}"/>
          </ac:spMkLst>
        </pc:spChg>
        <pc:spChg chg="mod topLvl">
          <ac:chgData name="Bergmann, Benedikt Ludwig" userId="8bc4900e-cc82-42f9-8ef6-7ba36799d966" providerId="ADAL" clId="{AE701BFD-C42A-4320-86A6-27D0E474195C}" dt="2022-06-23T10:06:26.570" v="1007" actId="164"/>
          <ac:spMkLst>
            <pc:docMk/>
            <pc:sldMk cId="1593728260" sldId="347"/>
            <ac:spMk id="364" creationId="{9BD3C523-8FAD-C8DB-E4BE-1C438D286158}"/>
          </ac:spMkLst>
        </pc:spChg>
        <pc:spChg chg="mod topLvl">
          <ac:chgData name="Bergmann, Benedikt Ludwig" userId="8bc4900e-cc82-42f9-8ef6-7ba36799d966" providerId="ADAL" clId="{AE701BFD-C42A-4320-86A6-27D0E474195C}" dt="2022-06-23T10:06:26.570" v="1007" actId="164"/>
          <ac:spMkLst>
            <pc:docMk/>
            <pc:sldMk cId="1593728260" sldId="347"/>
            <ac:spMk id="365" creationId="{B83D8AA7-8D08-AA92-5DA8-24F5DB29E53F}"/>
          </ac:spMkLst>
        </pc:spChg>
        <pc:spChg chg="mod topLvl">
          <ac:chgData name="Bergmann, Benedikt Ludwig" userId="8bc4900e-cc82-42f9-8ef6-7ba36799d966" providerId="ADAL" clId="{AE701BFD-C42A-4320-86A6-27D0E474195C}" dt="2022-06-23T10:06:26.570" v="1007" actId="164"/>
          <ac:spMkLst>
            <pc:docMk/>
            <pc:sldMk cId="1593728260" sldId="347"/>
            <ac:spMk id="366" creationId="{8266F4CD-A801-9DA7-1EFC-13D809B3E9D3}"/>
          </ac:spMkLst>
        </pc:spChg>
        <pc:spChg chg="mod topLvl">
          <ac:chgData name="Bergmann, Benedikt Ludwig" userId="8bc4900e-cc82-42f9-8ef6-7ba36799d966" providerId="ADAL" clId="{AE701BFD-C42A-4320-86A6-27D0E474195C}" dt="2022-06-23T10:06:26.570" v="1007" actId="164"/>
          <ac:spMkLst>
            <pc:docMk/>
            <pc:sldMk cId="1593728260" sldId="347"/>
            <ac:spMk id="367" creationId="{BF5D3D88-74CB-71F5-04CB-DD1B0D82BEFA}"/>
          </ac:spMkLst>
        </pc:spChg>
        <pc:spChg chg="mod topLvl">
          <ac:chgData name="Bergmann, Benedikt Ludwig" userId="8bc4900e-cc82-42f9-8ef6-7ba36799d966" providerId="ADAL" clId="{AE701BFD-C42A-4320-86A6-27D0E474195C}" dt="2022-06-23T10:06:09.383" v="1005" actId="165"/>
          <ac:spMkLst>
            <pc:docMk/>
            <pc:sldMk cId="1593728260" sldId="347"/>
            <ac:spMk id="368" creationId="{0BF4E675-05B7-5B21-FAD0-E61E22186FA9}"/>
          </ac:spMkLst>
        </pc:spChg>
        <pc:spChg chg="mod topLvl">
          <ac:chgData name="Bergmann, Benedikt Ludwig" userId="8bc4900e-cc82-42f9-8ef6-7ba36799d966" providerId="ADAL" clId="{AE701BFD-C42A-4320-86A6-27D0E474195C}" dt="2022-06-23T10:06:20.711" v="1006" actId="164"/>
          <ac:spMkLst>
            <pc:docMk/>
            <pc:sldMk cId="1593728260" sldId="347"/>
            <ac:spMk id="369" creationId="{A1672AE8-AF67-82C2-A970-CADDF9975018}"/>
          </ac:spMkLst>
        </pc:spChg>
        <pc:spChg chg="mod topLvl">
          <ac:chgData name="Bergmann, Benedikt Ludwig" userId="8bc4900e-cc82-42f9-8ef6-7ba36799d966" providerId="ADAL" clId="{AE701BFD-C42A-4320-86A6-27D0E474195C}" dt="2022-06-23T10:06:20.711" v="1006" actId="164"/>
          <ac:spMkLst>
            <pc:docMk/>
            <pc:sldMk cId="1593728260" sldId="347"/>
            <ac:spMk id="370" creationId="{AE87C4DB-7FDA-723F-4F98-1A56E7354506}"/>
          </ac:spMkLst>
        </pc:spChg>
        <pc:spChg chg="mod topLvl">
          <ac:chgData name="Bergmann, Benedikt Ludwig" userId="8bc4900e-cc82-42f9-8ef6-7ba36799d966" providerId="ADAL" clId="{AE701BFD-C42A-4320-86A6-27D0E474195C}" dt="2022-06-23T10:06:20.711" v="1006" actId="164"/>
          <ac:spMkLst>
            <pc:docMk/>
            <pc:sldMk cId="1593728260" sldId="347"/>
            <ac:spMk id="371" creationId="{862C50CF-8DBD-B449-1B92-521CDC4D3EA3}"/>
          </ac:spMkLst>
        </pc:spChg>
        <pc:spChg chg="mod topLvl">
          <ac:chgData name="Bergmann, Benedikt Ludwig" userId="8bc4900e-cc82-42f9-8ef6-7ba36799d966" providerId="ADAL" clId="{AE701BFD-C42A-4320-86A6-27D0E474195C}" dt="2022-06-23T10:06:20.711" v="1006" actId="164"/>
          <ac:spMkLst>
            <pc:docMk/>
            <pc:sldMk cId="1593728260" sldId="347"/>
            <ac:spMk id="372" creationId="{B7E2EF4F-5488-2860-C7F7-1A07B59FBC4A}"/>
          </ac:spMkLst>
        </pc:spChg>
        <pc:spChg chg="mod topLvl">
          <ac:chgData name="Bergmann, Benedikt Ludwig" userId="8bc4900e-cc82-42f9-8ef6-7ba36799d966" providerId="ADAL" clId="{AE701BFD-C42A-4320-86A6-27D0E474195C}" dt="2022-06-23T10:06:26.570" v="1007" actId="164"/>
          <ac:spMkLst>
            <pc:docMk/>
            <pc:sldMk cId="1593728260" sldId="347"/>
            <ac:spMk id="373" creationId="{7D43B325-797B-569C-736C-0B91318D1E9E}"/>
          </ac:spMkLst>
        </pc:spChg>
        <pc:spChg chg="mod topLvl">
          <ac:chgData name="Bergmann, Benedikt Ludwig" userId="8bc4900e-cc82-42f9-8ef6-7ba36799d966" providerId="ADAL" clId="{AE701BFD-C42A-4320-86A6-27D0E474195C}" dt="2022-06-23T10:06:26.570" v="1007" actId="164"/>
          <ac:spMkLst>
            <pc:docMk/>
            <pc:sldMk cId="1593728260" sldId="347"/>
            <ac:spMk id="374" creationId="{EEAF6D14-9351-FD94-9AE4-C8BB65E6116D}"/>
          </ac:spMkLst>
        </pc:spChg>
        <pc:spChg chg="mod topLvl">
          <ac:chgData name="Bergmann, Benedikt Ludwig" userId="8bc4900e-cc82-42f9-8ef6-7ba36799d966" providerId="ADAL" clId="{AE701BFD-C42A-4320-86A6-27D0E474195C}" dt="2022-06-23T10:06:26.570" v="1007" actId="164"/>
          <ac:spMkLst>
            <pc:docMk/>
            <pc:sldMk cId="1593728260" sldId="347"/>
            <ac:spMk id="375" creationId="{2981E169-AE5B-F366-8689-EFA80E06DF2B}"/>
          </ac:spMkLst>
        </pc:spChg>
        <pc:spChg chg="mod topLvl">
          <ac:chgData name="Bergmann, Benedikt Ludwig" userId="8bc4900e-cc82-42f9-8ef6-7ba36799d966" providerId="ADAL" clId="{AE701BFD-C42A-4320-86A6-27D0E474195C}" dt="2022-06-23T10:06:26.570" v="1007" actId="164"/>
          <ac:spMkLst>
            <pc:docMk/>
            <pc:sldMk cId="1593728260" sldId="347"/>
            <ac:spMk id="376" creationId="{5AC081A1-4859-8BD9-D21D-44B3E5F6B604}"/>
          </ac:spMkLst>
        </pc:spChg>
        <pc:spChg chg="mod topLvl">
          <ac:chgData name="Bergmann, Benedikt Ludwig" userId="8bc4900e-cc82-42f9-8ef6-7ba36799d966" providerId="ADAL" clId="{AE701BFD-C42A-4320-86A6-27D0E474195C}" dt="2022-06-23T10:06:26.570" v="1007" actId="164"/>
          <ac:spMkLst>
            <pc:docMk/>
            <pc:sldMk cId="1593728260" sldId="347"/>
            <ac:spMk id="377" creationId="{06B605EF-06EC-7115-D735-0CC71003494E}"/>
          </ac:spMkLst>
        </pc:spChg>
        <pc:spChg chg="mod topLvl">
          <ac:chgData name="Bergmann, Benedikt Ludwig" userId="8bc4900e-cc82-42f9-8ef6-7ba36799d966" providerId="ADAL" clId="{AE701BFD-C42A-4320-86A6-27D0E474195C}" dt="2022-06-23T10:06:26.570" v="1007" actId="164"/>
          <ac:spMkLst>
            <pc:docMk/>
            <pc:sldMk cId="1593728260" sldId="347"/>
            <ac:spMk id="378" creationId="{B9EF9C2F-F9EE-D384-7EA8-34C1FB189A69}"/>
          </ac:spMkLst>
        </pc:spChg>
        <pc:spChg chg="mod topLvl">
          <ac:chgData name="Bergmann, Benedikt Ludwig" userId="8bc4900e-cc82-42f9-8ef6-7ba36799d966" providerId="ADAL" clId="{AE701BFD-C42A-4320-86A6-27D0E474195C}" dt="2022-06-23T10:06:26.570" v="1007" actId="164"/>
          <ac:spMkLst>
            <pc:docMk/>
            <pc:sldMk cId="1593728260" sldId="347"/>
            <ac:spMk id="379" creationId="{886180B2-BA9A-6FE7-D52B-82C12AE622C5}"/>
          </ac:spMkLst>
        </pc:spChg>
        <pc:spChg chg="mod topLvl">
          <ac:chgData name="Bergmann, Benedikt Ludwig" userId="8bc4900e-cc82-42f9-8ef6-7ba36799d966" providerId="ADAL" clId="{AE701BFD-C42A-4320-86A6-27D0E474195C}" dt="2022-06-23T10:06:09.383" v="1005" actId="165"/>
          <ac:spMkLst>
            <pc:docMk/>
            <pc:sldMk cId="1593728260" sldId="347"/>
            <ac:spMk id="380" creationId="{782C93DE-BFA7-A037-D6CA-E1F365F0367A}"/>
          </ac:spMkLst>
        </pc:spChg>
        <pc:spChg chg="mod topLvl">
          <ac:chgData name="Bergmann, Benedikt Ludwig" userId="8bc4900e-cc82-42f9-8ef6-7ba36799d966" providerId="ADAL" clId="{AE701BFD-C42A-4320-86A6-27D0E474195C}" dt="2022-06-23T10:06:20.711" v="1006" actId="164"/>
          <ac:spMkLst>
            <pc:docMk/>
            <pc:sldMk cId="1593728260" sldId="347"/>
            <ac:spMk id="381" creationId="{D75CBC06-2A7C-C6EA-3AEB-1DEA6E71CE98}"/>
          </ac:spMkLst>
        </pc:spChg>
        <pc:spChg chg="mod topLvl">
          <ac:chgData name="Bergmann, Benedikt Ludwig" userId="8bc4900e-cc82-42f9-8ef6-7ba36799d966" providerId="ADAL" clId="{AE701BFD-C42A-4320-86A6-27D0E474195C}" dt="2022-06-23T10:06:20.711" v="1006" actId="164"/>
          <ac:spMkLst>
            <pc:docMk/>
            <pc:sldMk cId="1593728260" sldId="347"/>
            <ac:spMk id="382" creationId="{BE2C3317-146C-4F6D-3928-552B247B5E63}"/>
          </ac:spMkLst>
        </pc:spChg>
        <pc:spChg chg="mod topLvl">
          <ac:chgData name="Bergmann, Benedikt Ludwig" userId="8bc4900e-cc82-42f9-8ef6-7ba36799d966" providerId="ADAL" clId="{AE701BFD-C42A-4320-86A6-27D0E474195C}" dt="2022-06-23T10:06:20.711" v="1006" actId="164"/>
          <ac:spMkLst>
            <pc:docMk/>
            <pc:sldMk cId="1593728260" sldId="347"/>
            <ac:spMk id="383" creationId="{5321C286-2BA0-79D2-E3D9-CB9083D53C87}"/>
          </ac:spMkLst>
        </pc:spChg>
        <pc:spChg chg="mod topLvl">
          <ac:chgData name="Bergmann, Benedikt Ludwig" userId="8bc4900e-cc82-42f9-8ef6-7ba36799d966" providerId="ADAL" clId="{AE701BFD-C42A-4320-86A6-27D0E474195C}" dt="2022-06-23T10:06:20.711" v="1006" actId="164"/>
          <ac:spMkLst>
            <pc:docMk/>
            <pc:sldMk cId="1593728260" sldId="347"/>
            <ac:spMk id="384" creationId="{F6E8E31B-1839-1F7D-ABFA-07BA10AB4578}"/>
          </ac:spMkLst>
        </pc:spChg>
        <pc:spChg chg="mod topLvl">
          <ac:chgData name="Bergmann, Benedikt Ludwig" userId="8bc4900e-cc82-42f9-8ef6-7ba36799d966" providerId="ADAL" clId="{AE701BFD-C42A-4320-86A6-27D0E474195C}" dt="2022-06-23T10:06:26.570" v="1007" actId="164"/>
          <ac:spMkLst>
            <pc:docMk/>
            <pc:sldMk cId="1593728260" sldId="347"/>
            <ac:spMk id="386" creationId="{14406EDD-4BF7-638A-D807-D6DB99D1F543}"/>
          </ac:spMkLst>
        </pc:spChg>
        <pc:spChg chg="mod topLvl">
          <ac:chgData name="Bergmann, Benedikt Ludwig" userId="8bc4900e-cc82-42f9-8ef6-7ba36799d966" providerId="ADAL" clId="{AE701BFD-C42A-4320-86A6-27D0E474195C}" dt="2022-06-23T10:06:26.570" v="1007" actId="164"/>
          <ac:spMkLst>
            <pc:docMk/>
            <pc:sldMk cId="1593728260" sldId="347"/>
            <ac:spMk id="387" creationId="{ECB49485-8B3F-58FA-E95C-080D41E60307}"/>
          </ac:spMkLst>
        </pc:spChg>
        <pc:spChg chg="mod topLvl">
          <ac:chgData name="Bergmann, Benedikt Ludwig" userId="8bc4900e-cc82-42f9-8ef6-7ba36799d966" providerId="ADAL" clId="{AE701BFD-C42A-4320-86A6-27D0E474195C}" dt="2022-06-23T10:06:26.570" v="1007" actId="164"/>
          <ac:spMkLst>
            <pc:docMk/>
            <pc:sldMk cId="1593728260" sldId="347"/>
            <ac:spMk id="388" creationId="{70E2FB29-9206-2E06-8D19-22282A5EC131}"/>
          </ac:spMkLst>
        </pc:spChg>
        <pc:spChg chg="mod topLvl">
          <ac:chgData name="Bergmann, Benedikt Ludwig" userId="8bc4900e-cc82-42f9-8ef6-7ba36799d966" providerId="ADAL" clId="{AE701BFD-C42A-4320-86A6-27D0E474195C}" dt="2022-06-23T10:06:26.570" v="1007" actId="164"/>
          <ac:spMkLst>
            <pc:docMk/>
            <pc:sldMk cId="1593728260" sldId="347"/>
            <ac:spMk id="389" creationId="{03D6C6E4-6EC0-E0AB-4EC9-E2A33E521DC8}"/>
          </ac:spMkLst>
        </pc:spChg>
        <pc:spChg chg="mod topLvl">
          <ac:chgData name="Bergmann, Benedikt Ludwig" userId="8bc4900e-cc82-42f9-8ef6-7ba36799d966" providerId="ADAL" clId="{AE701BFD-C42A-4320-86A6-27D0E474195C}" dt="2022-06-23T10:06:26.570" v="1007" actId="164"/>
          <ac:spMkLst>
            <pc:docMk/>
            <pc:sldMk cId="1593728260" sldId="347"/>
            <ac:spMk id="390" creationId="{86487AA4-A3B8-BB4C-3C25-71BB9DACB967}"/>
          </ac:spMkLst>
        </pc:spChg>
        <pc:spChg chg="mod topLvl">
          <ac:chgData name="Bergmann, Benedikt Ludwig" userId="8bc4900e-cc82-42f9-8ef6-7ba36799d966" providerId="ADAL" clId="{AE701BFD-C42A-4320-86A6-27D0E474195C}" dt="2022-06-23T10:06:26.570" v="1007" actId="164"/>
          <ac:spMkLst>
            <pc:docMk/>
            <pc:sldMk cId="1593728260" sldId="347"/>
            <ac:spMk id="391" creationId="{96B6B0AF-B650-5FAB-6B59-DA5844A78878}"/>
          </ac:spMkLst>
        </pc:spChg>
        <pc:spChg chg="mod topLvl">
          <ac:chgData name="Bergmann, Benedikt Ludwig" userId="8bc4900e-cc82-42f9-8ef6-7ba36799d966" providerId="ADAL" clId="{AE701BFD-C42A-4320-86A6-27D0E474195C}" dt="2022-06-23T10:06:26.570" v="1007" actId="164"/>
          <ac:spMkLst>
            <pc:docMk/>
            <pc:sldMk cId="1593728260" sldId="347"/>
            <ac:spMk id="392" creationId="{06EC7F70-A042-5D9F-4EAE-8C542AD0AC08}"/>
          </ac:spMkLst>
        </pc:spChg>
        <pc:spChg chg="mod topLvl">
          <ac:chgData name="Bergmann, Benedikt Ludwig" userId="8bc4900e-cc82-42f9-8ef6-7ba36799d966" providerId="ADAL" clId="{AE701BFD-C42A-4320-86A6-27D0E474195C}" dt="2022-06-23T10:06:09.383" v="1005" actId="165"/>
          <ac:spMkLst>
            <pc:docMk/>
            <pc:sldMk cId="1593728260" sldId="347"/>
            <ac:spMk id="393" creationId="{A4712265-FF7D-DA4D-7307-C92F4AFAC8C6}"/>
          </ac:spMkLst>
        </pc:spChg>
        <pc:spChg chg="mod topLvl">
          <ac:chgData name="Bergmann, Benedikt Ludwig" userId="8bc4900e-cc82-42f9-8ef6-7ba36799d966" providerId="ADAL" clId="{AE701BFD-C42A-4320-86A6-27D0E474195C}" dt="2022-06-23T10:06:20.711" v="1006" actId="164"/>
          <ac:spMkLst>
            <pc:docMk/>
            <pc:sldMk cId="1593728260" sldId="347"/>
            <ac:spMk id="394" creationId="{D412AC42-FB29-A2B7-76ED-3F2A3D754F22}"/>
          </ac:spMkLst>
        </pc:spChg>
        <pc:spChg chg="mod topLvl">
          <ac:chgData name="Bergmann, Benedikt Ludwig" userId="8bc4900e-cc82-42f9-8ef6-7ba36799d966" providerId="ADAL" clId="{AE701BFD-C42A-4320-86A6-27D0E474195C}" dt="2022-06-23T10:06:20.711" v="1006" actId="164"/>
          <ac:spMkLst>
            <pc:docMk/>
            <pc:sldMk cId="1593728260" sldId="347"/>
            <ac:spMk id="395" creationId="{68DD3667-B248-5072-3503-4C636809DA36}"/>
          </ac:spMkLst>
        </pc:spChg>
        <pc:spChg chg="mod topLvl">
          <ac:chgData name="Bergmann, Benedikt Ludwig" userId="8bc4900e-cc82-42f9-8ef6-7ba36799d966" providerId="ADAL" clId="{AE701BFD-C42A-4320-86A6-27D0E474195C}" dt="2022-06-23T10:06:20.711" v="1006" actId="164"/>
          <ac:spMkLst>
            <pc:docMk/>
            <pc:sldMk cId="1593728260" sldId="347"/>
            <ac:spMk id="396" creationId="{24D5AD45-788A-2597-4822-CA23235242D4}"/>
          </ac:spMkLst>
        </pc:spChg>
        <pc:spChg chg="mod topLvl">
          <ac:chgData name="Bergmann, Benedikt Ludwig" userId="8bc4900e-cc82-42f9-8ef6-7ba36799d966" providerId="ADAL" clId="{AE701BFD-C42A-4320-86A6-27D0E474195C}" dt="2022-06-23T10:06:20.711" v="1006" actId="164"/>
          <ac:spMkLst>
            <pc:docMk/>
            <pc:sldMk cId="1593728260" sldId="347"/>
            <ac:spMk id="397" creationId="{DD113000-AB36-BE8C-C87C-7071BCC28246}"/>
          </ac:spMkLst>
        </pc:spChg>
        <pc:spChg chg="mod topLvl">
          <ac:chgData name="Bergmann, Benedikt Ludwig" userId="8bc4900e-cc82-42f9-8ef6-7ba36799d966" providerId="ADAL" clId="{AE701BFD-C42A-4320-86A6-27D0E474195C}" dt="2022-06-23T10:06:26.570" v="1007" actId="164"/>
          <ac:spMkLst>
            <pc:docMk/>
            <pc:sldMk cId="1593728260" sldId="347"/>
            <ac:spMk id="398" creationId="{E82A525C-0E73-D7C3-12C5-DAD461272347}"/>
          </ac:spMkLst>
        </pc:spChg>
        <pc:spChg chg="mod topLvl">
          <ac:chgData name="Bergmann, Benedikt Ludwig" userId="8bc4900e-cc82-42f9-8ef6-7ba36799d966" providerId="ADAL" clId="{AE701BFD-C42A-4320-86A6-27D0E474195C}" dt="2022-06-23T10:06:26.570" v="1007" actId="164"/>
          <ac:spMkLst>
            <pc:docMk/>
            <pc:sldMk cId="1593728260" sldId="347"/>
            <ac:spMk id="399" creationId="{560D5758-5FD1-EAFC-17CB-1943C38C9B59}"/>
          </ac:spMkLst>
        </pc:spChg>
        <pc:spChg chg="mod topLvl">
          <ac:chgData name="Bergmann, Benedikt Ludwig" userId="8bc4900e-cc82-42f9-8ef6-7ba36799d966" providerId="ADAL" clId="{AE701BFD-C42A-4320-86A6-27D0E474195C}" dt="2022-06-23T10:06:26.570" v="1007" actId="164"/>
          <ac:spMkLst>
            <pc:docMk/>
            <pc:sldMk cId="1593728260" sldId="347"/>
            <ac:spMk id="400" creationId="{14389BB7-F495-8634-A147-55ACCDD8943F}"/>
          </ac:spMkLst>
        </pc:spChg>
        <pc:spChg chg="mod topLvl">
          <ac:chgData name="Bergmann, Benedikt Ludwig" userId="8bc4900e-cc82-42f9-8ef6-7ba36799d966" providerId="ADAL" clId="{AE701BFD-C42A-4320-86A6-27D0E474195C}" dt="2022-06-23T10:06:26.570" v="1007" actId="164"/>
          <ac:spMkLst>
            <pc:docMk/>
            <pc:sldMk cId="1593728260" sldId="347"/>
            <ac:spMk id="401" creationId="{0AC84BAD-48F2-3DD6-CB16-31CCCD7F6A2A}"/>
          </ac:spMkLst>
        </pc:spChg>
        <pc:spChg chg="mod topLvl">
          <ac:chgData name="Bergmann, Benedikt Ludwig" userId="8bc4900e-cc82-42f9-8ef6-7ba36799d966" providerId="ADAL" clId="{AE701BFD-C42A-4320-86A6-27D0E474195C}" dt="2022-06-23T10:06:26.570" v="1007" actId="164"/>
          <ac:spMkLst>
            <pc:docMk/>
            <pc:sldMk cId="1593728260" sldId="347"/>
            <ac:spMk id="402" creationId="{604EDC70-8A87-3023-690C-304AB564CDB3}"/>
          </ac:spMkLst>
        </pc:spChg>
        <pc:spChg chg="mod topLvl">
          <ac:chgData name="Bergmann, Benedikt Ludwig" userId="8bc4900e-cc82-42f9-8ef6-7ba36799d966" providerId="ADAL" clId="{AE701BFD-C42A-4320-86A6-27D0E474195C}" dt="2022-06-23T10:06:26.570" v="1007" actId="164"/>
          <ac:spMkLst>
            <pc:docMk/>
            <pc:sldMk cId="1593728260" sldId="347"/>
            <ac:spMk id="403" creationId="{1144280A-F0C9-508A-3EF1-D80DEEDEE1D6}"/>
          </ac:spMkLst>
        </pc:spChg>
        <pc:spChg chg="mod topLvl">
          <ac:chgData name="Bergmann, Benedikt Ludwig" userId="8bc4900e-cc82-42f9-8ef6-7ba36799d966" providerId="ADAL" clId="{AE701BFD-C42A-4320-86A6-27D0E474195C}" dt="2022-06-23T10:06:26.570" v="1007" actId="164"/>
          <ac:spMkLst>
            <pc:docMk/>
            <pc:sldMk cId="1593728260" sldId="347"/>
            <ac:spMk id="404" creationId="{1BD66680-F7AC-523E-2B2A-08A403674D1A}"/>
          </ac:spMkLst>
        </pc:spChg>
        <pc:spChg chg="mod topLvl">
          <ac:chgData name="Bergmann, Benedikt Ludwig" userId="8bc4900e-cc82-42f9-8ef6-7ba36799d966" providerId="ADAL" clId="{AE701BFD-C42A-4320-86A6-27D0E474195C}" dt="2022-06-23T10:06:09.383" v="1005" actId="165"/>
          <ac:spMkLst>
            <pc:docMk/>
            <pc:sldMk cId="1593728260" sldId="347"/>
            <ac:spMk id="405" creationId="{7C7CF0F8-13C8-7F2E-CFD2-266EBDFA63C7}"/>
          </ac:spMkLst>
        </pc:spChg>
        <pc:spChg chg="mod topLvl">
          <ac:chgData name="Bergmann, Benedikt Ludwig" userId="8bc4900e-cc82-42f9-8ef6-7ba36799d966" providerId="ADAL" clId="{AE701BFD-C42A-4320-86A6-27D0E474195C}" dt="2022-06-23T10:06:20.711" v="1006" actId="164"/>
          <ac:spMkLst>
            <pc:docMk/>
            <pc:sldMk cId="1593728260" sldId="347"/>
            <ac:spMk id="406" creationId="{9D17A5AB-448A-07A4-C7ED-AB1FD52A4B2C}"/>
          </ac:spMkLst>
        </pc:spChg>
        <pc:spChg chg="mod topLvl">
          <ac:chgData name="Bergmann, Benedikt Ludwig" userId="8bc4900e-cc82-42f9-8ef6-7ba36799d966" providerId="ADAL" clId="{AE701BFD-C42A-4320-86A6-27D0E474195C}" dt="2022-06-23T10:06:20.711" v="1006" actId="164"/>
          <ac:spMkLst>
            <pc:docMk/>
            <pc:sldMk cId="1593728260" sldId="347"/>
            <ac:spMk id="407" creationId="{E02BD976-4DBA-B926-B41B-8AAEE5FA46E7}"/>
          </ac:spMkLst>
        </pc:spChg>
        <pc:spChg chg="mod topLvl">
          <ac:chgData name="Bergmann, Benedikt Ludwig" userId="8bc4900e-cc82-42f9-8ef6-7ba36799d966" providerId="ADAL" clId="{AE701BFD-C42A-4320-86A6-27D0E474195C}" dt="2022-06-23T10:06:20.711" v="1006" actId="164"/>
          <ac:spMkLst>
            <pc:docMk/>
            <pc:sldMk cId="1593728260" sldId="347"/>
            <ac:spMk id="408" creationId="{24B1D7E2-C228-AE3F-6C2F-D579C5EB826E}"/>
          </ac:spMkLst>
        </pc:spChg>
        <pc:spChg chg="mod topLvl">
          <ac:chgData name="Bergmann, Benedikt Ludwig" userId="8bc4900e-cc82-42f9-8ef6-7ba36799d966" providerId="ADAL" clId="{AE701BFD-C42A-4320-86A6-27D0E474195C}" dt="2022-06-23T10:06:20.711" v="1006" actId="164"/>
          <ac:spMkLst>
            <pc:docMk/>
            <pc:sldMk cId="1593728260" sldId="347"/>
            <ac:spMk id="409" creationId="{B35894C6-2A7A-FBC9-46E8-2F047ACAA5AB}"/>
          </ac:spMkLst>
        </pc:spChg>
        <pc:spChg chg="mod topLvl">
          <ac:chgData name="Bergmann, Benedikt Ludwig" userId="8bc4900e-cc82-42f9-8ef6-7ba36799d966" providerId="ADAL" clId="{AE701BFD-C42A-4320-86A6-27D0E474195C}" dt="2022-06-23T10:06:26.570" v="1007" actId="164"/>
          <ac:spMkLst>
            <pc:docMk/>
            <pc:sldMk cId="1593728260" sldId="347"/>
            <ac:spMk id="411" creationId="{3B2B1ADA-622B-1AFF-2660-97BC51CCAA06}"/>
          </ac:spMkLst>
        </pc:spChg>
        <pc:spChg chg="mod topLvl">
          <ac:chgData name="Bergmann, Benedikt Ludwig" userId="8bc4900e-cc82-42f9-8ef6-7ba36799d966" providerId="ADAL" clId="{AE701BFD-C42A-4320-86A6-27D0E474195C}" dt="2022-06-23T10:06:26.570" v="1007" actId="164"/>
          <ac:spMkLst>
            <pc:docMk/>
            <pc:sldMk cId="1593728260" sldId="347"/>
            <ac:spMk id="412" creationId="{18BAFCCD-633B-551D-49CE-1FE0C9DE9C4F}"/>
          </ac:spMkLst>
        </pc:spChg>
        <pc:spChg chg="mod topLvl">
          <ac:chgData name="Bergmann, Benedikt Ludwig" userId="8bc4900e-cc82-42f9-8ef6-7ba36799d966" providerId="ADAL" clId="{AE701BFD-C42A-4320-86A6-27D0E474195C}" dt="2022-06-23T10:06:26.570" v="1007" actId="164"/>
          <ac:spMkLst>
            <pc:docMk/>
            <pc:sldMk cId="1593728260" sldId="347"/>
            <ac:spMk id="413" creationId="{481BB487-F917-5238-E0FB-D9E11D614BBA}"/>
          </ac:spMkLst>
        </pc:spChg>
        <pc:spChg chg="mod topLvl">
          <ac:chgData name="Bergmann, Benedikt Ludwig" userId="8bc4900e-cc82-42f9-8ef6-7ba36799d966" providerId="ADAL" clId="{AE701BFD-C42A-4320-86A6-27D0E474195C}" dt="2022-06-23T10:06:26.570" v="1007" actId="164"/>
          <ac:spMkLst>
            <pc:docMk/>
            <pc:sldMk cId="1593728260" sldId="347"/>
            <ac:spMk id="414" creationId="{75CC41DE-1F7F-7E8B-3A83-F42F37429E14}"/>
          </ac:spMkLst>
        </pc:spChg>
        <pc:spChg chg="mod topLvl">
          <ac:chgData name="Bergmann, Benedikt Ludwig" userId="8bc4900e-cc82-42f9-8ef6-7ba36799d966" providerId="ADAL" clId="{AE701BFD-C42A-4320-86A6-27D0E474195C}" dt="2022-06-23T10:06:26.570" v="1007" actId="164"/>
          <ac:spMkLst>
            <pc:docMk/>
            <pc:sldMk cId="1593728260" sldId="347"/>
            <ac:spMk id="415" creationId="{8758D2B6-D52E-D6B5-10AF-33D9052F911E}"/>
          </ac:spMkLst>
        </pc:spChg>
        <pc:spChg chg="mod topLvl">
          <ac:chgData name="Bergmann, Benedikt Ludwig" userId="8bc4900e-cc82-42f9-8ef6-7ba36799d966" providerId="ADAL" clId="{AE701BFD-C42A-4320-86A6-27D0E474195C}" dt="2022-06-23T10:06:26.570" v="1007" actId="164"/>
          <ac:spMkLst>
            <pc:docMk/>
            <pc:sldMk cId="1593728260" sldId="347"/>
            <ac:spMk id="416" creationId="{430E9056-FA70-86B9-784F-419B874769A5}"/>
          </ac:spMkLst>
        </pc:spChg>
        <pc:spChg chg="mod topLvl">
          <ac:chgData name="Bergmann, Benedikt Ludwig" userId="8bc4900e-cc82-42f9-8ef6-7ba36799d966" providerId="ADAL" clId="{AE701BFD-C42A-4320-86A6-27D0E474195C}" dt="2022-06-23T10:06:26.570" v="1007" actId="164"/>
          <ac:spMkLst>
            <pc:docMk/>
            <pc:sldMk cId="1593728260" sldId="347"/>
            <ac:spMk id="417" creationId="{89D0ED6E-5B9F-0484-FB87-7424F68F4A32}"/>
          </ac:spMkLst>
        </pc:spChg>
        <pc:spChg chg="mod topLvl">
          <ac:chgData name="Bergmann, Benedikt Ludwig" userId="8bc4900e-cc82-42f9-8ef6-7ba36799d966" providerId="ADAL" clId="{AE701BFD-C42A-4320-86A6-27D0E474195C}" dt="2022-06-23T10:06:09.383" v="1005" actId="165"/>
          <ac:spMkLst>
            <pc:docMk/>
            <pc:sldMk cId="1593728260" sldId="347"/>
            <ac:spMk id="418" creationId="{3DDDFE59-570F-988F-2456-D0FC100521F6}"/>
          </ac:spMkLst>
        </pc:spChg>
        <pc:spChg chg="mod topLvl">
          <ac:chgData name="Bergmann, Benedikt Ludwig" userId="8bc4900e-cc82-42f9-8ef6-7ba36799d966" providerId="ADAL" clId="{AE701BFD-C42A-4320-86A6-27D0E474195C}" dt="2022-06-23T10:06:20.711" v="1006" actId="164"/>
          <ac:spMkLst>
            <pc:docMk/>
            <pc:sldMk cId="1593728260" sldId="347"/>
            <ac:spMk id="419" creationId="{68DCA944-2AAC-D461-CBA6-CAC5B5DCDCB6}"/>
          </ac:spMkLst>
        </pc:spChg>
        <pc:spChg chg="mod topLvl">
          <ac:chgData name="Bergmann, Benedikt Ludwig" userId="8bc4900e-cc82-42f9-8ef6-7ba36799d966" providerId="ADAL" clId="{AE701BFD-C42A-4320-86A6-27D0E474195C}" dt="2022-06-23T10:06:20.711" v="1006" actId="164"/>
          <ac:spMkLst>
            <pc:docMk/>
            <pc:sldMk cId="1593728260" sldId="347"/>
            <ac:spMk id="420" creationId="{A5F990E5-A1FD-7E62-24BA-0071210C0E35}"/>
          </ac:spMkLst>
        </pc:spChg>
        <pc:spChg chg="mod topLvl">
          <ac:chgData name="Bergmann, Benedikt Ludwig" userId="8bc4900e-cc82-42f9-8ef6-7ba36799d966" providerId="ADAL" clId="{AE701BFD-C42A-4320-86A6-27D0E474195C}" dt="2022-06-23T10:06:20.711" v="1006" actId="164"/>
          <ac:spMkLst>
            <pc:docMk/>
            <pc:sldMk cId="1593728260" sldId="347"/>
            <ac:spMk id="421" creationId="{BA9A42C6-37F1-DEE8-CC8B-E2B9BE51EDC9}"/>
          </ac:spMkLst>
        </pc:spChg>
        <pc:spChg chg="mod topLvl">
          <ac:chgData name="Bergmann, Benedikt Ludwig" userId="8bc4900e-cc82-42f9-8ef6-7ba36799d966" providerId="ADAL" clId="{AE701BFD-C42A-4320-86A6-27D0E474195C}" dt="2022-06-23T10:06:20.711" v="1006" actId="164"/>
          <ac:spMkLst>
            <pc:docMk/>
            <pc:sldMk cId="1593728260" sldId="347"/>
            <ac:spMk id="422" creationId="{258F7B1A-12F2-75A0-32E6-E694E4D9252F}"/>
          </ac:spMkLst>
        </pc:spChg>
        <pc:spChg chg="mod topLvl">
          <ac:chgData name="Bergmann, Benedikt Ludwig" userId="8bc4900e-cc82-42f9-8ef6-7ba36799d966" providerId="ADAL" clId="{AE701BFD-C42A-4320-86A6-27D0E474195C}" dt="2022-06-23T10:06:26.570" v="1007" actId="164"/>
          <ac:spMkLst>
            <pc:docMk/>
            <pc:sldMk cId="1593728260" sldId="347"/>
            <ac:spMk id="423" creationId="{9F2834DF-CB9A-87D1-5375-79E43823ACC0}"/>
          </ac:spMkLst>
        </pc:spChg>
        <pc:spChg chg="mod topLvl">
          <ac:chgData name="Bergmann, Benedikt Ludwig" userId="8bc4900e-cc82-42f9-8ef6-7ba36799d966" providerId="ADAL" clId="{AE701BFD-C42A-4320-86A6-27D0E474195C}" dt="2022-06-23T10:06:26.570" v="1007" actId="164"/>
          <ac:spMkLst>
            <pc:docMk/>
            <pc:sldMk cId="1593728260" sldId="347"/>
            <ac:spMk id="424" creationId="{4C46BE92-C7BC-E4DE-0B24-D1A1708514B6}"/>
          </ac:spMkLst>
        </pc:spChg>
        <pc:spChg chg="mod topLvl">
          <ac:chgData name="Bergmann, Benedikt Ludwig" userId="8bc4900e-cc82-42f9-8ef6-7ba36799d966" providerId="ADAL" clId="{AE701BFD-C42A-4320-86A6-27D0E474195C}" dt="2022-06-23T10:06:26.570" v="1007" actId="164"/>
          <ac:spMkLst>
            <pc:docMk/>
            <pc:sldMk cId="1593728260" sldId="347"/>
            <ac:spMk id="425" creationId="{69F47CC3-0F69-9183-6496-EE22EEE97254}"/>
          </ac:spMkLst>
        </pc:spChg>
        <pc:spChg chg="mod topLvl">
          <ac:chgData name="Bergmann, Benedikt Ludwig" userId="8bc4900e-cc82-42f9-8ef6-7ba36799d966" providerId="ADAL" clId="{AE701BFD-C42A-4320-86A6-27D0E474195C}" dt="2022-06-23T10:06:26.570" v="1007" actId="164"/>
          <ac:spMkLst>
            <pc:docMk/>
            <pc:sldMk cId="1593728260" sldId="347"/>
            <ac:spMk id="426" creationId="{E7793402-4703-A372-BE7D-72AB0FC4FD1D}"/>
          </ac:spMkLst>
        </pc:spChg>
        <pc:spChg chg="mod topLvl">
          <ac:chgData name="Bergmann, Benedikt Ludwig" userId="8bc4900e-cc82-42f9-8ef6-7ba36799d966" providerId="ADAL" clId="{AE701BFD-C42A-4320-86A6-27D0E474195C}" dt="2022-06-23T10:06:26.570" v="1007" actId="164"/>
          <ac:spMkLst>
            <pc:docMk/>
            <pc:sldMk cId="1593728260" sldId="347"/>
            <ac:spMk id="427" creationId="{80D61650-F86C-8671-815C-346486F05BE8}"/>
          </ac:spMkLst>
        </pc:spChg>
        <pc:spChg chg="mod topLvl">
          <ac:chgData name="Bergmann, Benedikt Ludwig" userId="8bc4900e-cc82-42f9-8ef6-7ba36799d966" providerId="ADAL" clId="{AE701BFD-C42A-4320-86A6-27D0E474195C}" dt="2022-06-23T10:06:26.570" v="1007" actId="164"/>
          <ac:spMkLst>
            <pc:docMk/>
            <pc:sldMk cId="1593728260" sldId="347"/>
            <ac:spMk id="428" creationId="{191811AF-3462-FF12-5BAE-95548ABEF844}"/>
          </ac:spMkLst>
        </pc:spChg>
        <pc:spChg chg="mod topLvl">
          <ac:chgData name="Bergmann, Benedikt Ludwig" userId="8bc4900e-cc82-42f9-8ef6-7ba36799d966" providerId="ADAL" clId="{AE701BFD-C42A-4320-86A6-27D0E474195C}" dt="2022-06-23T10:06:26.570" v="1007" actId="164"/>
          <ac:spMkLst>
            <pc:docMk/>
            <pc:sldMk cId="1593728260" sldId="347"/>
            <ac:spMk id="429" creationId="{4F1983D5-A4D4-7AA5-E1B2-4EC7B7422B85}"/>
          </ac:spMkLst>
        </pc:spChg>
        <pc:spChg chg="mod topLvl">
          <ac:chgData name="Bergmann, Benedikt Ludwig" userId="8bc4900e-cc82-42f9-8ef6-7ba36799d966" providerId="ADAL" clId="{AE701BFD-C42A-4320-86A6-27D0E474195C}" dt="2022-06-23T10:06:09.383" v="1005" actId="165"/>
          <ac:spMkLst>
            <pc:docMk/>
            <pc:sldMk cId="1593728260" sldId="347"/>
            <ac:spMk id="430" creationId="{7677A389-1CC0-632A-42EC-FBA6A44E27F2}"/>
          </ac:spMkLst>
        </pc:spChg>
        <pc:spChg chg="mod topLvl">
          <ac:chgData name="Bergmann, Benedikt Ludwig" userId="8bc4900e-cc82-42f9-8ef6-7ba36799d966" providerId="ADAL" clId="{AE701BFD-C42A-4320-86A6-27D0E474195C}" dt="2022-06-23T10:06:20.711" v="1006" actId="164"/>
          <ac:spMkLst>
            <pc:docMk/>
            <pc:sldMk cId="1593728260" sldId="347"/>
            <ac:spMk id="431" creationId="{F0DDCDF0-D909-31C0-25D7-AD9379AF801F}"/>
          </ac:spMkLst>
        </pc:spChg>
        <pc:spChg chg="mod topLvl">
          <ac:chgData name="Bergmann, Benedikt Ludwig" userId="8bc4900e-cc82-42f9-8ef6-7ba36799d966" providerId="ADAL" clId="{AE701BFD-C42A-4320-86A6-27D0E474195C}" dt="2022-06-23T10:06:20.711" v="1006" actId="164"/>
          <ac:spMkLst>
            <pc:docMk/>
            <pc:sldMk cId="1593728260" sldId="347"/>
            <ac:spMk id="432" creationId="{9D851F42-A935-BA51-2BAF-D6C449C0BAE6}"/>
          </ac:spMkLst>
        </pc:spChg>
        <pc:spChg chg="mod topLvl">
          <ac:chgData name="Bergmann, Benedikt Ludwig" userId="8bc4900e-cc82-42f9-8ef6-7ba36799d966" providerId="ADAL" clId="{AE701BFD-C42A-4320-86A6-27D0E474195C}" dt="2022-06-23T10:06:20.711" v="1006" actId="164"/>
          <ac:spMkLst>
            <pc:docMk/>
            <pc:sldMk cId="1593728260" sldId="347"/>
            <ac:spMk id="433" creationId="{F8B61703-0422-E01B-2BF5-992D373045CB}"/>
          </ac:spMkLst>
        </pc:spChg>
        <pc:spChg chg="mod topLvl">
          <ac:chgData name="Bergmann, Benedikt Ludwig" userId="8bc4900e-cc82-42f9-8ef6-7ba36799d966" providerId="ADAL" clId="{AE701BFD-C42A-4320-86A6-27D0E474195C}" dt="2022-06-23T10:06:20.711" v="1006" actId="164"/>
          <ac:spMkLst>
            <pc:docMk/>
            <pc:sldMk cId="1593728260" sldId="347"/>
            <ac:spMk id="434" creationId="{83421AA1-9DF3-9F25-E44B-B327541F6176}"/>
          </ac:spMkLst>
        </pc:spChg>
        <pc:spChg chg="mod topLvl">
          <ac:chgData name="Bergmann, Benedikt Ludwig" userId="8bc4900e-cc82-42f9-8ef6-7ba36799d966" providerId="ADAL" clId="{AE701BFD-C42A-4320-86A6-27D0E474195C}" dt="2022-06-23T10:06:26.570" v="1007" actId="164"/>
          <ac:spMkLst>
            <pc:docMk/>
            <pc:sldMk cId="1593728260" sldId="347"/>
            <ac:spMk id="436" creationId="{2A2B295D-EFD8-FEE3-8CD4-64E2479A5675}"/>
          </ac:spMkLst>
        </pc:spChg>
        <pc:spChg chg="mod topLvl">
          <ac:chgData name="Bergmann, Benedikt Ludwig" userId="8bc4900e-cc82-42f9-8ef6-7ba36799d966" providerId="ADAL" clId="{AE701BFD-C42A-4320-86A6-27D0E474195C}" dt="2022-06-23T10:06:26.570" v="1007" actId="164"/>
          <ac:spMkLst>
            <pc:docMk/>
            <pc:sldMk cId="1593728260" sldId="347"/>
            <ac:spMk id="437" creationId="{E76C3036-6116-0714-5D55-ABA1C29920B5}"/>
          </ac:spMkLst>
        </pc:spChg>
        <pc:spChg chg="mod topLvl">
          <ac:chgData name="Bergmann, Benedikt Ludwig" userId="8bc4900e-cc82-42f9-8ef6-7ba36799d966" providerId="ADAL" clId="{AE701BFD-C42A-4320-86A6-27D0E474195C}" dt="2022-06-23T10:06:26.570" v="1007" actId="164"/>
          <ac:spMkLst>
            <pc:docMk/>
            <pc:sldMk cId="1593728260" sldId="347"/>
            <ac:spMk id="438" creationId="{25A4F10A-2C19-1B76-9A6E-F7A433A92F92}"/>
          </ac:spMkLst>
        </pc:spChg>
        <pc:spChg chg="mod topLvl">
          <ac:chgData name="Bergmann, Benedikt Ludwig" userId="8bc4900e-cc82-42f9-8ef6-7ba36799d966" providerId="ADAL" clId="{AE701BFD-C42A-4320-86A6-27D0E474195C}" dt="2022-06-23T10:06:26.570" v="1007" actId="164"/>
          <ac:spMkLst>
            <pc:docMk/>
            <pc:sldMk cId="1593728260" sldId="347"/>
            <ac:spMk id="439" creationId="{33B4447B-9DDE-0BC1-880E-6AD87C55E449}"/>
          </ac:spMkLst>
        </pc:spChg>
        <pc:spChg chg="mod topLvl">
          <ac:chgData name="Bergmann, Benedikt Ludwig" userId="8bc4900e-cc82-42f9-8ef6-7ba36799d966" providerId="ADAL" clId="{AE701BFD-C42A-4320-86A6-27D0E474195C}" dt="2022-06-23T10:06:26.570" v="1007" actId="164"/>
          <ac:spMkLst>
            <pc:docMk/>
            <pc:sldMk cId="1593728260" sldId="347"/>
            <ac:spMk id="440" creationId="{B4B5AAC1-0444-88E0-6CED-6C82FB4AD537}"/>
          </ac:spMkLst>
        </pc:spChg>
        <pc:spChg chg="mod topLvl">
          <ac:chgData name="Bergmann, Benedikt Ludwig" userId="8bc4900e-cc82-42f9-8ef6-7ba36799d966" providerId="ADAL" clId="{AE701BFD-C42A-4320-86A6-27D0E474195C}" dt="2022-06-23T10:06:26.570" v="1007" actId="164"/>
          <ac:spMkLst>
            <pc:docMk/>
            <pc:sldMk cId="1593728260" sldId="347"/>
            <ac:spMk id="441" creationId="{B3FE5CBA-458E-48E4-2B89-122B928E5DB4}"/>
          </ac:spMkLst>
        </pc:spChg>
        <pc:spChg chg="mod topLvl">
          <ac:chgData name="Bergmann, Benedikt Ludwig" userId="8bc4900e-cc82-42f9-8ef6-7ba36799d966" providerId="ADAL" clId="{AE701BFD-C42A-4320-86A6-27D0E474195C}" dt="2022-06-23T10:06:26.570" v="1007" actId="164"/>
          <ac:spMkLst>
            <pc:docMk/>
            <pc:sldMk cId="1593728260" sldId="347"/>
            <ac:spMk id="442" creationId="{B7DDA72E-EB5C-6947-B91C-C8F074374CA9}"/>
          </ac:spMkLst>
        </pc:spChg>
        <pc:spChg chg="mod topLvl">
          <ac:chgData name="Bergmann, Benedikt Ludwig" userId="8bc4900e-cc82-42f9-8ef6-7ba36799d966" providerId="ADAL" clId="{AE701BFD-C42A-4320-86A6-27D0E474195C}" dt="2022-06-23T10:06:09.383" v="1005" actId="165"/>
          <ac:spMkLst>
            <pc:docMk/>
            <pc:sldMk cId="1593728260" sldId="347"/>
            <ac:spMk id="443" creationId="{D45FFD2D-E5B4-94B5-6ADA-08E1BA9DEEE3}"/>
          </ac:spMkLst>
        </pc:spChg>
        <pc:spChg chg="mod topLvl">
          <ac:chgData name="Bergmann, Benedikt Ludwig" userId="8bc4900e-cc82-42f9-8ef6-7ba36799d966" providerId="ADAL" clId="{AE701BFD-C42A-4320-86A6-27D0E474195C}" dt="2022-06-23T10:06:20.711" v="1006" actId="164"/>
          <ac:spMkLst>
            <pc:docMk/>
            <pc:sldMk cId="1593728260" sldId="347"/>
            <ac:spMk id="444" creationId="{4E9B31E1-EA35-F543-9085-A5FB95797055}"/>
          </ac:spMkLst>
        </pc:spChg>
        <pc:spChg chg="mod topLvl">
          <ac:chgData name="Bergmann, Benedikt Ludwig" userId="8bc4900e-cc82-42f9-8ef6-7ba36799d966" providerId="ADAL" clId="{AE701BFD-C42A-4320-86A6-27D0E474195C}" dt="2022-06-23T10:06:20.711" v="1006" actId="164"/>
          <ac:spMkLst>
            <pc:docMk/>
            <pc:sldMk cId="1593728260" sldId="347"/>
            <ac:spMk id="445" creationId="{15AC07EF-65E2-5459-F93F-C01CF32264C7}"/>
          </ac:spMkLst>
        </pc:spChg>
        <pc:spChg chg="mod topLvl">
          <ac:chgData name="Bergmann, Benedikt Ludwig" userId="8bc4900e-cc82-42f9-8ef6-7ba36799d966" providerId="ADAL" clId="{AE701BFD-C42A-4320-86A6-27D0E474195C}" dt="2022-06-23T10:06:20.711" v="1006" actId="164"/>
          <ac:spMkLst>
            <pc:docMk/>
            <pc:sldMk cId="1593728260" sldId="347"/>
            <ac:spMk id="446" creationId="{3EAA8A5C-86B4-1D1C-0175-DB650A936B0A}"/>
          </ac:spMkLst>
        </pc:spChg>
        <pc:spChg chg="mod topLvl">
          <ac:chgData name="Bergmann, Benedikt Ludwig" userId="8bc4900e-cc82-42f9-8ef6-7ba36799d966" providerId="ADAL" clId="{AE701BFD-C42A-4320-86A6-27D0E474195C}" dt="2022-06-23T10:06:20.711" v="1006" actId="164"/>
          <ac:spMkLst>
            <pc:docMk/>
            <pc:sldMk cId="1593728260" sldId="347"/>
            <ac:spMk id="447" creationId="{63C67540-91B2-1164-EC1B-01337C87AC21}"/>
          </ac:spMkLst>
        </pc:spChg>
        <pc:spChg chg="mod topLvl">
          <ac:chgData name="Bergmann, Benedikt Ludwig" userId="8bc4900e-cc82-42f9-8ef6-7ba36799d966" providerId="ADAL" clId="{AE701BFD-C42A-4320-86A6-27D0E474195C}" dt="2022-06-23T10:06:26.570" v="1007" actId="164"/>
          <ac:spMkLst>
            <pc:docMk/>
            <pc:sldMk cId="1593728260" sldId="347"/>
            <ac:spMk id="448" creationId="{5040C883-7977-6D8A-E7BD-E6662F10F0C2}"/>
          </ac:spMkLst>
        </pc:spChg>
        <pc:spChg chg="mod topLvl">
          <ac:chgData name="Bergmann, Benedikt Ludwig" userId="8bc4900e-cc82-42f9-8ef6-7ba36799d966" providerId="ADAL" clId="{AE701BFD-C42A-4320-86A6-27D0E474195C}" dt="2022-06-23T10:06:26.570" v="1007" actId="164"/>
          <ac:spMkLst>
            <pc:docMk/>
            <pc:sldMk cId="1593728260" sldId="347"/>
            <ac:spMk id="449" creationId="{F6E3F7D8-8380-FFAB-E914-ECE7194275C7}"/>
          </ac:spMkLst>
        </pc:spChg>
        <pc:spChg chg="mod topLvl">
          <ac:chgData name="Bergmann, Benedikt Ludwig" userId="8bc4900e-cc82-42f9-8ef6-7ba36799d966" providerId="ADAL" clId="{AE701BFD-C42A-4320-86A6-27D0E474195C}" dt="2022-06-23T10:06:26.570" v="1007" actId="164"/>
          <ac:spMkLst>
            <pc:docMk/>
            <pc:sldMk cId="1593728260" sldId="347"/>
            <ac:spMk id="450" creationId="{B0CA86AB-85C3-7DFD-4B88-24F8BB4D9C8E}"/>
          </ac:spMkLst>
        </pc:spChg>
        <pc:spChg chg="mod topLvl">
          <ac:chgData name="Bergmann, Benedikt Ludwig" userId="8bc4900e-cc82-42f9-8ef6-7ba36799d966" providerId="ADAL" clId="{AE701BFD-C42A-4320-86A6-27D0E474195C}" dt="2022-06-23T10:06:26.570" v="1007" actId="164"/>
          <ac:spMkLst>
            <pc:docMk/>
            <pc:sldMk cId="1593728260" sldId="347"/>
            <ac:spMk id="451" creationId="{B5DAC552-839A-A4B1-7D4C-9A5D6DDD9829}"/>
          </ac:spMkLst>
        </pc:spChg>
        <pc:spChg chg="mod topLvl">
          <ac:chgData name="Bergmann, Benedikt Ludwig" userId="8bc4900e-cc82-42f9-8ef6-7ba36799d966" providerId="ADAL" clId="{AE701BFD-C42A-4320-86A6-27D0E474195C}" dt="2022-06-23T10:06:26.570" v="1007" actId="164"/>
          <ac:spMkLst>
            <pc:docMk/>
            <pc:sldMk cId="1593728260" sldId="347"/>
            <ac:spMk id="452" creationId="{EC97CAA4-68F4-AB75-516B-7E29955371D8}"/>
          </ac:spMkLst>
        </pc:spChg>
        <pc:spChg chg="mod topLvl">
          <ac:chgData name="Bergmann, Benedikt Ludwig" userId="8bc4900e-cc82-42f9-8ef6-7ba36799d966" providerId="ADAL" clId="{AE701BFD-C42A-4320-86A6-27D0E474195C}" dt="2022-06-23T10:06:26.570" v="1007" actId="164"/>
          <ac:spMkLst>
            <pc:docMk/>
            <pc:sldMk cId="1593728260" sldId="347"/>
            <ac:spMk id="453" creationId="{021D300D-90AD-E8FE-7414-24845B2BDE57}"/>
          </ac:spMkLst>
        </pc:spChg>
        <pc:spChg chg="mod topLvl">
          <ac:chgData name="Bergmann, Benedikt Ludwig" userId="8bc4900e-cc82-42f9-8ef6-7ba36799d966" providerId="ADAL" clId="{AE701BFD-C42A-4320-86A6-27D0E474195C}" dt="2022-06-23T10:06:26.570" v="1007" actId="164"/>
          <ac:spMkLst>
            <pc:docMk/>
            <pc:sldMk cId="1593728260" sldId="347"/>
            <ac:spMk id="454" creationId="{7F6D6674-3CB1-F5FF-FA4E-E1E2AB63D594}"/>
          </ac:spMkLst>
        </pc:spChg>
        <pc:spChg chg="mod topLvl">
          <ac:chgData name="Bergmann, Benedikt Ludwig" userId="8bc4900e-cc82-42f9-8ef6-7ba36799d966" providerId="ADAL" clId="{AE701BFD-C42A-4320-86A6-27D0E474195C}" dt="2022-06-23T10:06:09.383" v="1005" actId="165"/>
          <ac:spMkLst>
            <pc:docMk/>
            <pc:sldMk cId="1593728260" sldId="347"/>
            <ac:spMk id="455" creationId="{059CD687-F444-50C0-4E79-453ACEEC48C4}"/>
          </ac:spMkLst>
        </pc:spChg>
        <pc:spChg chg="mod topLvl">
          <ac:chgData name="Bergmann, Benedikt Ludwig" userId="8bc4900e-cc82-42f9-8ef6-7ba36799d966" providerId="ADAL" clId="{AE701BFD-C42A-4320-86A6-27D0E474195C}" dt="2022-06-23T10:06:20.711" v="1006" actId="164"/>
          <ac:spMkLst>
            <pc:docMk/>
            <pc:sldMk cId="1593728260" sldId="347"/>
            <ac:spMk id="456" creationId="{07CFD43A-4C9D-9D55-9FBC-5834C4139B82}"/>
          </ac:spMkLst>
        </pc:spChg>
        <pc:spChg chg="mod topLvl">
          <ac:chgData name="Bergmann, Benedikt Ludwig" userId="8bc4900e-cc82-42f9-8ef6-7ba36799d966" providerId="ADAL" clId="{AE701BFD-C42A-4320-86A6-27D0E474195C}" dt="2022-06-23T10:06:20.711" v="1006" actId="164"/>
          <ac:spMkLst>
            <pc:docMk/>
            <pc:sldMk cId="1593728260" sldId="347"/>
            <ac:spMk id="457" creationId="{C2F1B551-8DE8-B9BC-8A5A-3B393D9FF69B}"/>
          </ac:spMkLst>
        </pc:spChg>
        <pc:spChg chg="mod topLvl">
          <ac:chgData name="Bergmann, Benedikt Ludwig" userId="8bc4900e-cc82-42f9-8ef6-7ba36799d966" providerId="ADAL" clId="{AE701BFD-C42A-4320-86A6-27D0E474195C}" dt="2022-06-23T10:06:20.711" v="1006" actId="164"/>
          <ac:spMkLst>
            <pc:docMk/>
            <pc:sldMk cId="1593728260" sldId="347"/>
            <ac:spMk id="458" creationId="{8DD7C58E-2D3D-D23A-8CF4-1F59F5EDB02E}"/>
          </ac:spMkLst>
        </pc:spChg>
        <pc:spChg chg="mod topLvl">
          <ac:chgData name="Bergmann, Benedikt Ludwig" userId="8bc4900e-cc82-42f9-8ef6-7ba36799d966" providerId="ADAL" clId="{AE701BFD-C42A-4320-86A6-27D0E474195C}" dt="2022-06-23T10:06:20.711" v="1006" actId="164"/>
          <ac:spMkLst>
            <pc:docMk/>
            <pc:sldMk cId="1593728260" sldId="347"/>
            <ac:spMk id="459" creationId="{86F1E03B-8671-B16B-4BE2-D0604BF982F9}"/>
          </ac:spMkLst>
        </pc:spChg>
        <pc:spChg chg="mod topLvl">
          <ac:chgData name="Bergmann, Benedikt Ludwig" userId="8bc4900e-cc82-42f9-8ef6-7ba36799d966" providerId="ADAL" clId="{AE701BFD-C42A-4320-86A6-27D0E474195C}" dt="2022-06-23T10:06:26.570" v="1007" actId="164"/>
          <ac:spMkLst>
            <pc:docMk/>
            <pc:sldMk cId="1593728260" sldId="347"/>
            <ac:spMk id="461" creationId="{80B23E5A-561D-FF6D-ECFC-118E10615354}"/>
          </ac:spMkLst>
        </pc:spChg>
        <pc:spChg chg="mod topLvl">
          <ac:chgData name="Bergmann, Benedikt Ludwig" userId="8bc4900e-cc82-42f9-8ef6-7ba36799d966" providerId="ADAL" clId="{AE701BFD-C42A-4320-86A6-27D0E474195C}" dt="2022-06-23T10:06:26.570" v="1007" actId="164"/>
          <ac:spMkLst>
            <pc:docMk/>
            <pc:sldMk cId="1593728260" sldId="347"/>
            <ac:spMk id="462" creationId="{F914A864-B584-5B7D-5DE1-F31E40C8EE8A}"/>
          </ac:spMkLst>
        </pc:spChg>
        <pc:spChg chg="mod topLvl">
          <ac:chgData name="Bergmann, Benedikt Ludwig" userId="8bc4900e-cc82-42f9-8ef6-7ba36799d966" providerId="ADAL" clId="{AE701BFD-C42A-4320-86A6-27D0E474195C}" dt="2022-06-23T10:06:26.570" v="1007" actId="164"/>
          <ac:spMkLst>
            <pc:docMk/>
            <pc:sldMk cId="1593728260" sldId="347"/>
            <ac:spMk id="463" creationId="{84341714-CC67-2E3C-5861-BB78DBA245DF}"/>
          </ac:spMkLst>
        </pc:spChg>
        <pc:spChg chg="mod topLvl">
          <ac:chgData name="Bergmann, Benedikt Ludwig" userId="8bc4900e-cc82-42f9-8ef6-7ba36799d966" providerId="ADAL" clId="{AE701BFD-C42A-4320-86A6-27D0E474195C}" dt="2022-06-23T10:06:26.570" v="1007" actId="164"/>
          <ac:spMkLst>
            <pc:docMk/>
            <pc:sldMk cId="1593728260" sldId="347"/>
            <ac:spMk id="464" creationId="{D721F4C4-E7B0-8362-1B8B-C2F2ADD20050}"/>
          </ac:spMkLst>
        </pc:spChg>
        <pc:spChg chg="mod topLvl">
          <ac:chgData name="Bergmann, Benedikt Ludwig" userId="8bc4900e-cc82-42f9-8ef6-7ba36799d966" providerId="ADAL" clId="{AE701BFD-C42A-4320-86A6-27D0E474195C}" dt="2022-06-23T10:06:26.570" v="1007" actId="164"/>
          <ac:spMkLst>
            <pc:docMk/>
            <pc:sldMk cId="1593728260" sldId="347"/>
            <ac:spMk id="465" creationId="{B6F88C0A-2AC1-07AC-CD29-987422B3B57A}"/>
          </ac:spMkLst>
        </pc:spChg>
        <pc:spChg chg="mod topLvl">
          <ac:chgData name="Bergmann, Benedikt Ludwig" userId="8bc4900e-cc82-42f9-8ef6-7ba36799d966" providerId="ADAL" clId="{AE701BFD-C42A-4320-86A6-27D0E474195C}" dt="2022-06-23T10:06:26.570" v="1007" actId="164"/>
          <ac:spMkLst>
            <pc:docMk/>
            <pc:sldMk cId="1593728260" sldId="347"/>
            <ac:spMk id="466" creationId="{E20F8CA0-9FBB-23D2-E67F-BCC3A335D4EB}"/>
          </ac:spMkLst>
        </pc:spChg>
        <pc:spChg chg="mod topLvl">
          <ac:chgData name="Bergmann, Benedikt Ludwig" userId="8bc4900e-cc82-42f9-8ef6-7ba36799d966" providerId="ADAL" clId="{AE701BFD-C42A-4320-86A6-27D0E474195C}" dt="2022-06-23T10:06:26.570" v="1007" actId="164"/>
          <ac:spMkLst>
            <pc:docMk/>
            <pc:sldMk cId="1593728260" sldId="347"/>
            <ac:spMk id="467" creationId="{298E462A-ABCF-9D9F-A54E-4A04D909F865}"/>
          </ac:spMkLst>
        </pc:spChg>
        <pc:spChg chg="mod topLvl">
          <ac:chgData name="Bergmann, Benedikt Ludwig" userId="8bc4900e-cc82-42f9-8ef6-7ba36799d966" providerId="ADAL" clId="{AE701BFD-C42A-4320-86A6-27D0E474195C}" dt="2022-06-23T10:06:09.383" v="1005" actId="165"/>
          <ac:spMkLst>
            <pc:docMk/>
            <pc:sldMk cId="1593728260" sldId="347"/>
            <ac:spMk id="468" creationId="{C2803398-CE27-299D-F9F3-65B4EFF70CBB}"/>
          </ac:spMkLst>
        </pc:spChg>
        <pc:spChg chg="mod topLvl">
          <ac:chgData name="Bergmann, Benedikt Ludwig" userId="8bc4900e-cc82-42f9-8ef6-7ba36799d966" providerId="ADAL" clId="{AE701BFD-C42A-4320-86A6-27D0E474195C}" dt="2022-06-23T10:06:20.711" v="1006" actId="164"/>
          <ac:spMkLst>
            <pc:docMk/>
            <pc:sldMk cId="1593728260" sldId="347"/>
            <ac:spMk id="469" creationId="{85A7EB19-56B9-DF94-5E49-D28956EE60BA}"/>
          </ac:spMkLst>
        </pc:spChg>
        <pc:spChg chg="mod topLvl">
          <ac:chgData name="Bergmann, Benedikt Ludwig" userId="8bc4900e-cc82-42f9-8ef6-7ba36799d966" providerId="ADAL" clId="{AE701BFD-C42A-4320-86A6-27D0E474195C}" dt="2022-06-23T10:06:20.711" v="1006" actId="164"/>
          <ac:spMkLst>
            <pc:docMk/>
            <pc:sldMk cId="1593728260" sldId="347"/>
            <ac:spMk id="470" creationId="{46343071-F7B7-52A9-644B-1BFA3EE50F9C}"/>
          </ac:spMkLst>
        </pc:spChg>
        <pc:spChg chg="mod topLvl">
          <ac:chgData name="Bergmann, Benedikt Ludwig" userId="8bc4900e-cc82-42f9-8ef6-7ba36799d966" providerId="ADAL" clId="{AE701BFD-C42A-4320-86A6-27D0E474195C}" dt="2022-06-23T10:06:20.711" v="1006" actId="164"/>
          <ac:spMkLst>
            <pc:docMk/>
            <pc:sldMk cId="1593728260" sldId="347"/>
            <ac:spMk id="471" creationId="{7A7F73E9-A040-B63B-ACA3-EAB7D9D06324}"/>
          </ac:spMkLst>
        </pc:spChg>
        <pc:spChg chg="mod topLvl">
          <ac:chgData name="Bergmann, Benedikt Ludwig" userId="8bc4900e-cc82-42f9-8ef6-7ba36799d966" providerId="ADAL" clId="{AE701BFD-C42A-4320-86A6-27D0E474195C}" dt="2022-06-23T10:06:20.711" v="1006" actId="164"/>
          <ac:spMkLst>
            <pc:docMk/>
            <pc:sldMk cId="1593728260" sldId="347"/>
            <ac:spMk id="472" creationId="{D638B0CB-137F-E4DC-B326-016F289EFF1F}"/>
          </ac:spMkLst>
        </pc:spChg>
        <pc:spChg chg="mod topLvl">
          <ac:chgData name="Bergmann, Benedikt Ludwig" userId="8bc4900e-cc82-42f9-8ef6-7ba36799d966" providerId="ADAL" clId="{AE701BFD-C42A-4320-86A6-27D0E474195C}" dt="2022-06-23T10:06:26.570" v="1007" actId="164"/>
          <ac:spMkLst>
            <pc:docMk/>
            <pc:sldMk cId="1593728260" sldId="347"/>
            <ac:spMk id="473" creationId="{394F9E4D-3433-7E29-2253-807458347AFC}"/>
          </ac:spMkLst>
        </pc:spChg>
        <pc:spChg chg="mod topLvl">
          <ac:chgData name="Bergmann, Benedikt Ludwig" userId="8bc4900e-cc82-42f9-8ef6-7ba36799d966" providerId="ADAL" clId="{AE701BFD-C42A-4320-86A6-27D0E474195C}" dt="2022-06-23T10:06:26.570" v="1007" actId="164"/>
          <ac:spMkLst>
            <pc:docMk/>
            <pc:sldMk cId="1593728260" sldId="347"/>
            <ac:spMk id="474" creationId="{708DB12C-56E4-0E21-3916-AABD1CED50F2}"/>
          </ac:spMkLst>
        </pc:spChg>
        <pc:spChg chg="mod topLvl">
          <ac:chgData name="Bergmann, Benedikt Ludwig" userId="8bc4900e-cc82-42f9-8ef6-7ba36799d966" providerId="ADAL" clId="{AE701BFD-C42A-4320-86A6-27D0E474195C}" dt="2022-06-23T10:06:26.570" v="1007" actId="164"/>
          <ac:spMkLst>
            <pc:docMk/>
            <pc:sldMk cId="1593728260" sldId="347"/>
            <ac:spMk id="475" creationId="{0FB20AE0-AFFA-3A79-479D-2765BECAE0DF}"/>
          </ac:spMkLst>
        </pc:spChg>
        <pc:spChg chg="mod topLvl">
          <ac:chgData name="Bergmann, Benedikt Ludwig" userId="8bc4900e-cc82-42f9-8ef6-7ba36799d966" providerId="ADAL" clId="{AE701BFD-C42A-4320-86A6-27D0E474195C}" dt="2022-06-23T10:06:26.570" v="1007" actId="164"/>
          <ac:spMkLst>
            <pc:docMk/>
            <pc:sldMk cId="1593728260" sldId="347"/>
            <ac:spMk id="476" creationId="{AE37499D-86FF-6B2D-0AAF-610AB28A0BC5}"/>
          </ac:spMkLst>
        </pc:spChg>
        <pc:spChg chg="mod topLvl">
          <ac:chgData name="Bergmann, Benedikt Ludwig" userId="8bc4900e-cc82-42f9-8ef6-7ba36799d966" providerId="ADAL" clId="{AE701BFD-C42A-4320-86A6-27D0E474195C}" dt="2022-06-23T10:06:26.570" v="1007" actId="164"/>
          <ac:spMkLst>
            <pc:docMk/>
            <pc:sldMk cId="1593728260" sldId="347"/>
            <ac:spMk id="477" creationId="{9AEA1619-37DD-04DF-C4D2-3D6097728926}"/>
          </ac:spMkLst>
        </pc:spChg>
        <pc:spChg chg="mod topLvl">
          <ac:chgData name="Bergmann, Benedikt Ludwig" userId="8bc4900e-cc82-42f9-8ef6-7ba36799d966" providerId="ADAL" clId="{AE701BFD-C42A-4320-86A6-27D0E474195C}" dt="2022-06-23T10:06:26.570" v="1007" actId="164"/>
          <ac:spMkLst>
            <pc:docMk/>
            <pc:sldMk cId="1593728260" sldId="347"/>
            <ac:spMk id="478" creationId="{AC171191-8056-FDA0-06FD-AA4B63F7C60E}"/>
          </ac:spMkLst>
        </pc:spChg>
        <pc:spChg chg="mod topLvl">
          <ac:chgData name="Bergmann, Benedikt Ludwig" userId="8bc4900e-cc82-42f9-8ef6-7ba36799d966" providerId="ADAL" clId="{AE701BFD-C42A-4320-86A6-27D0E474195C}" dt="2022-06-23T10:06:26.570" v="1007" actId="164"/>
          <ac:spMkLst>
            <pc:docMk/>
            <pc:sldMk cId="1593728260" sldId="347"/>
            <ac:spMk id="479" creationId="{F4DBEDFD-8F5B-58DF-C12E-64193EAD624E}"/>
          </ac:spMkLst>
        </pc:spChg>
        <pc:spChg chg="mod topLvl">
          <ac:chgData name="Bergmann, Benedikt Ludwig" userId="8bc4900e-cc82-42f9-8ef6-7ba36799d966" providerId="ADAL" clId="{AE701BFD-C42A-4320-86A6-27D0E474195C}" dt="2022-06-23T10:06:09.383" v="1005" actId="165"/>
          <ac:spMkLst>
            <pc:docMk/>
            <pc:sldMk cId="1593728260" sldId="347"/>
            <ac:spMk id="480" creationId="{4758460A-8688-05A8-B3F3-99B292D55D30}"/>
          </ac:spMkLst>
        </pc:spChg>
        <pc:spChg chg="mod topLvl">
          <ac:chgData name="Bergmann, Benedikt Ludwig" userId="8bc4900e-cc82-42f9-8ef6-7ba36799d966" providerId="ADAL" clId="{AE701BFD-C42A-4320-86A6-27D0E474195C}" dt="2022-06-23T10:06:20.711" v="1006" actId="164"/>
          <ac:spMkLst>
            <pc:docMk/>
            <pc:sldMk cId="1593728260" sldId="347"/>
            <ac:spMk id="481" creationId="{1163E7FF-2E7C-DDB9-9C40-E08B9AD5D944}"/>
          </ac:spMkLst>
        </pc:spChg>
        <pc:spChg chg="mod topLvl">
          <ac:chgData name="Bergmann, Benedikt Ludwig" userId="8bc4900e-cc82-42f9-8ef6-7ba36799d966" providerId="ADAL" clId="{AE701BFD-C42A-4320-86A6-27D0E474195C}" dt="2022-06-23T10:06:20.711" v="1006" actId="164"/>
          <ac:spMkLst>
            <pc:docMk/>
            <pc:sldMk cId="1593728260" sldId="347"/>
            <ac:spMk id="482" creationId="{A6851D58-4133-801A-2DF2-F88B97F24E73}"/>
          </ac:spMkLst>
        </pc:spChg>
        <pc:spChg chg="mod topLvl">
          <ac:chgData name="Bergmann, Benedikt Ludwig" userId="8bc4900e-cc82-42f9-8ef6-7ba36799d966" providerId="ADAL" clId="{AE701BFD-C42A-4320-86A6-27D0E474195C}" dt="2022-06-23T10:06:20.711" v="1006" actId="164"/>
          <ac:spMkLst>
            <pc:docMk/>
            <pc:sldMk cId="1593728260" sldId="347"/>
            <ac:spMk id="483" creationId="{23ED0323-62CA-9B8B-B65E-B2FA30C9A767}"/>
          </ac:spMkLst>
        </pc:spChg>
        <pc:spChg chg="mod topLvl">
          <ac:chgData name="Bergmann, Benedikt Ludwig" userId="8bc4900e-cc82-42f9-8ef6-7ba36799d966" providerId="ADAL" clId="{AE701BFD-C42A-4320-86A6-27D0E474195C}" dt="2022-06-23T10:06:20.711" v="1006" actId="164"/>
          <ac:spMkLst>
            <pc:docMk/>
            <pc:sldMk cId="1593728260" sldId="347"/>
            <ac:spMk id="484" creationId="{1F9E8DD1-113D-BF0D-FA00-2FA0287FE500}"/>
          </ac:spMkLst>
        </pc:spChg>
        <pc:spChg chg="mod">
          <ac:chgData name="Bergmann, Benedikt Ludwig" userId="8bc4900e-cc82-42f9-8ef6-7ba36799d966" providerId="ADAL" clId="{AE701BFD-C42A-4320-86A6-27D0E474195C}" dt="2022-06-23T10:05:06.213" v="988" actId="165"/>
          <ac:spMkLst>
            <pc:docMk/>
            <pc:sldMk cId="1593728260" sldId="347"/>
            <ac:spMk id="486" creationId="{03B6FA4B-A3E6-F5EF-C50A-604944119556}"/>
          </ac:spMkLst>
        </pc:spChg>
        <pc:spChg chg="mod">
          <ac:chgData name="Bergmann, Benedikt Ludwig" userId="8bc4900e-cc82-42f9-8ef6-7ba36799d966" providerId="ADAL" clId="{AE701BFD-C42A-4320-86A6-27D0E474195C}" dt="2022-06-23T10:05:06.213" v="988" actId="165"/>
          <ac:spMkLst>
            <pc:docMk/>
            <pc:sldMk cId="1593728260" sldId="347"/>
            <ac:spMk id="487" creationId="{4E49B760-2074-A13E-282A-594AF07FD842}"/>
          </ac:spMkLst>
        </pc:spChg>
        <pc:spChg chg="mod">
          <ac:chgData name="Bergmann, Benedikt Ludwig" userId="8bc4900e-cc82-42f9-8ef6-7ba36799d966" providerId="ADAL" clId="{AE701BFD-C42A-4320-86A6-27D0E474195C}" dt="2022-06-23T10:05:06.213" v="988" actId="165"/>
          <ac:spMkLst>
            <pc:docMk/>
            <pc:sldMk cId="1593728260" sldId="347"/>
            <ac:spMk id="488" creationId="{9F7AF42D-83C0-5A9B-663F-1B329365BB32}"/>
          </ac:spMkLst>
        </pc:spChg>
        <pc:spChg chg="mod">
          <ac:chgData name="Bergmann, Benedikt Ludwig" userId="8bc4900e-cc82-42f9-8ef6-7ba36799d966" providerId="ADAL" clId="{AE701BFD-C42A-4320-86A6-27D0E474195C}" dt="2022-06-23T10:05:06.213" v="988" actId="165"/>
          <ac:spMkLst>
            <pc:docMk/>
            <pc:sldMk cId="1593728260" sldId="347"/>
            <ac:spMk id="489" creationId="{E2216C0A-D30C-33C6-BE73-AC40A2587D44}"/>
          </ac:spMkLst>
        </pc:spChg>
        <pc:spChg chg="mod">
          <ac:chgData name="Bergmann, Benedikt Ludwig" userId="8bc4900e-cc82-42f9-8ef6-7ba36799d966" providerId="ADAL" clId="{AE701BFD-C42A-4320-86A6-27D0E474195C}" dt="2022-06-23T10:05:06.213" v="988" actId="165"/>
          <ac:spMkLst>
            <pc:docMk/>
            <pc:sldMk cId="1593728260" sldId="347"/>
            <ac:spMk id="490" creationId="{DA1220EE-9896-F329-CF04-3AF401021E9C}"/>
          </ac:spMkLst>
        </pc:spChg>
        <pc:spChg chg="mod">
          <ac:chgData name="Bergmann, Benedikt Ludwig" userId="8bc4900e-cc82-42f9-8ef6-7ba36799d966" providerId="ADAL" clId="{AE701BFD-C42A-4320-86A6-27D0E474195C}" dt="2022-06-23T10:05:06.213" v="988" actId="165"/>
          <ac:spMkLst>
            <pc:docMk/>
            <pc:sldMk cId="1593728260" sldId="347"/>
            <ac:spMk id="491" creationId="{BF70CEFD-E78D-D572-BF3D-31C55068043C}"/>
          </ac:spMkLst>
        </pc:spChg>
        <pc:spChg chg="mod">
          <ac:chgData name="Bergmann, Benedikt Ludwig" userId="8bc4900e-cc82-42f9-8ef6-7ba36799d966" providerId="ADAL" clId="{AE701BFD-C42A-4320-86A6-27D0E474195C}" dt="2022-06-23T10:05:06.213" v="988" actId="165"/>
          <ac:spMkLst>
            <pc:docMk/>
            <pc:sldMk cId="1593728260" sldId="347"/>
            <ac:spMk id="492" creationId="{3BF867B3-68CF-23A5-3BDB-C253CCE607E3}"/>
          </ac:spMkLst>
        </pc:spChg>
        <pc:spChg chg="mod">
          <ac:chgData name="Bergmann, Benedikt Ludwig" userId="8bc4900e-cc82-42f9-8ef6-7ba36799d966" providerId="ADAL" clId="{AE701BFD-C42A-4320-86A6-27D0E474195C}" dt="2022-06-23T10:05:06.213" v="988" actId="165"/>
          <ac:spMkLst>
            <pc:docMk/>
            <pc:sldMk cId="1593728260" sldId="347"/>
            <ac:spMk id="493" creationId="{4770C423-AA9F-D97A-BBEF-5143E0146C4A}"/>
          </ac:spMkLst>
        </pc:spChg>
        <pc:spChg chg="mod">
          <ac:chgData name="Bergmann, Benedikt Ludwig" userId="8bc4900e-cc82-42f9-8ef6-7ba36799d966" providerId="ADAL" clId="{AE701BFD-C42A-4320-86A6-27D0E474195C}" dt="2022-06-23T10:05:06.213" v="988" actId="165"/>
          <ac:spMkLst>
            <pc:docMk/>
            <pc:sldMk cId="1593728260" sldId="347"/>
            <ac:spMk id="494" creationId="{7EA99F88-384B-1617-15E3-501A3FF8D0B3}"/>
          </ac:spMkLst>
        </pc:spChg>
        <pc:spChg chg="mod">
          <ac:chgData name="Bergmann, Benedikt Ludwig" userId="8bc4900e-cc82-42f9-8ef6-7ba36799d966" providerId="ADAL" clId="{AE701BFD-C42A-4320-86A6-27D0E474195C}" dt="2022-06-23T10:05:06.213" v="988" actId="165"/>
          <ac:spMkLst>
            <pc:docMk/>
            <pc:sldMk cId="1593728260" sldId="347"/>
            <ac:spMk id="495" creationId="{0F4AF8FF-1813-F3A2-EA20-7B87AB7BAF40}"/>
          </ac:spMkLst>
        </pc:spChg>
        <pc:spChg chg="mod">
          <ac:chgData name="Bergmann, Benedikt Ludwig" userId="8bc4900e-cc82-42f9-8ef6-7ba36799d966" providerId="ADAL" clId="{AE701BFD-C42A-4320-86A6-27D0E474195C}" dt="2022-06-23T10:05:06.213" v="988" actId="165"/>
          <ac:spMkLst>
            <pc:docMk/>
            <pc:sldMk cId="1593728260" sldId="347"/>
            <ac:spMk id="496" creationId="{B2682FAB-30A3-94E7-C518-3ED1DE349153}"/>
          </ac:spMkLst>
        </pc:spChg>
        <pc:spChg chg="mod">
          <ac:chgData name="Bergmann, Benedikt Ludwig" userId="8bc4900e-cc82-42f9-8ef6-7ba36799d966" providerId="ADAL" clId="{AE701BFD-C42A-4320-86A6-27D0E474195C}" dt="2022-06-23T10:05:06.213" v="988" actId="165"/>
          <ac:spMkLst>
            <pc:docMk/>
            <pc:sldMk cId="1593728260" sldId="347"/>
            <ac:spMk id="497" creationId="{A7C4C233-E846-B2DE-6B1B-61431CEF2530}"/>
          </ac:spMkLst>
        </pc:spChg>
        <pc:spChg chg="mod">
          <ac:chgData name="Bergmann, Benedikt Ludwig" userId="8bc4900e-cc82-42f9-8ef6-7ba36799d966" providerId="ADAL" clId="{AE701BFD-C42A-4320-86A6-27D0E474195C}" dt="2022-06-23T10:05:06.213" v="988" actId="165"/>
          <ac:spMkLst>
            <pc:docMk/>
            <pc:sldMk cId="1593728260" sldId="347"/>
            <ac:spMk id="498" creationId="{CD608D10-0996-7942-CEE0-36AD1FBEA224}"/>
          </ac:spMkLst>
        </pc:spChg>
        <pc:spChg chg="mod">
          <ac:chgData name="Bergmann, Benedikt Ludwig" userId="8bc4900e-cc82-42f9-8ef6-7ba36799d966" providerId="ADAL" clId="{AE701BFD-C42A-4320-86A6-27D0E474195C}" dt="2022-06-23T10:05:06.213" v="988" actId="165"/>
          <ac:spMkLst>
            <pc:docMk/>
            <pc:sldMk cId="1593728260" sldId="347"/>
            <ac:spMk id="499" creationId="{660B836A-5328-8FBB-8754-07411613E1E9}"/>
          </ac:spMkLst>
        </pc:spChg>
        <pc:spChg chg="mod">
          <ac:chgData name="Bergmann, Benedikt Ludwig" userId="8bc4900e-cc82-42f9-8ef6-7ba36799d966" providerId="ADAL" clId="{AE701BFD-C42A-4320-86A6-27D0E474195C}" dt="2022-06-23T10:05:06.213" v="988" actId="165"/>
          <ac:spMkLst>
            <pc:docMk/>
            <pc:sldMk cId="1593728260" sldId="347"/>
            <ac:spMk id="500" creationId="{8BB5A125-5150-C101-B23A-86D82D595ABA}"/>
          </ac:spMkLst>
        </pc:spChg>
        <pc:spChg chg="mod">
          <ac:chgData name="Bergmann, Benedikt Ludwig" userId="8bc4900e-cc82-42f9-8ef6-7ba36799d966" providerId="ADAL" clId="{AE701BFD-C42A-4320-86A6-27D0E474195C}" dt="2022-06-23T10:05:06.213" v="988" actId="165"/>
          <ac:spMkLst>
            <pc:docMk/>
            <pc:sldMk cId="1593728260" sldId="347"/>
            <ac:spMk id="501" creationId="{D2B26C54-8FAC-3EC8-0704-CA2593C9D3FE}"/>
          </ac:spMkLst>
        </pc:spChg>
        <pc:spChg chg="mod">
          <ac:chgData name="Bergmann, Benedikt Ludwig" userId="8bc4900e-cc82-42f9-8ef6-7ba36799d966" providerId="ADAL" clId="{AE701BFD-C42A-4320-86A6-27D0E474195C}" dt="2022-06-23T10:05:06.213" v="988" actId="165"/>
          <ac:spMkLst>
            <pc:docMk/>
            <pc:sldMk cId="1593728260" sldId="347"/>
            <ac:spMk id="502" creationId="{396211E5-461A-135C-EF5F-BB7E361FBB87}"/>
          </ac:spMkLst>
        </pc:spChg>
        <pc:spChg chg="mod">
          <ac:chgData name="Bergmann, Benedikt Ludwig" userId="8bc4900e-cc82-42f9-8ef6-7ba36799d966" providerId="ADAL" clId="{AE701BFD-C42A-4320-86A6-27D0E474195C}" dt="2022-06-23T10:05:06.213" v="988" actId="165"/>
          <ac:spMkLst>
            <pc:docMk/>
            <pc:sldMk cId="1593728260" sldId="347"/>
            <ac:spMk id="503" creationId="{DDF2475F-3125-70B6-A4F1-01AA1E0036AB}"/>
          </ac:spMkLst>
        </pc:spChg>
        <pc:spChg chg="mod">
          <ac:chgData name="Bergmann, Benedikt Ludwig" userId="8bc4900e-cc82-42f9-8ef6-7ba36799d966" providerId="ADAL" clId="{AE701BFD-C42A-4320-86A6-27D0E474195C}" dt="2022-06-23T10:05:06.213" v="988" actId="165"/>
          <ac:spMkLst>
            <pc:docMk/>
            <pc:sldMk cId="1593728260" sldId="347"/>
            <ac:spMk id="504" creationId="{30B5AFF2-F8AE-5502-6E1B-5C963E433986}"/>
          </ac:spMkLst>
        </pc:spChg>
        <pc:spChg chg="mod">
          <ac:chgData name="Bergmann, Benedikt Ludwig" userId="8bc4900e-cc82-42f9-8ef6-7ba36799d966" providerId="ADAL" clId="{AE701BFD-C42A-4320-86A6-27D0E474195C}" dt="2022-06-23T10:05:06.213" v="988" actId="165"/>
          <ac:spMkLst>
            <pc:docMk/>
            <pc:sldMk cId="1593728260" sldId="347"/>
            <ac:spMk id="505" creationId="{89221DE7-CBAC-7793-1BF7-821B34ED93CB}"/>
          </ac:spMkLst>
        </pc:spChg>
        <pc:spChg chg="mod">
          <ac:chgData name="Bergmann, Benedikt Ludwig" userId="8bc4900e-cc82-42f9-8ef6-7ba36799d966" providerId="ADAL" clId="{AE701BFD-C42A-4320-86A6-27D0E474195C}" dt="2022-06-23T10:05:06.213" v="988" actId="165"/>
          <ac:spMkLst>
            <pc:docMk/>
            <pc:sldMk cId="1593728260" sldId="347"/>
            <ac:spMk id="506" creationId="{0B4E84D8-1B31-FF80-C5E3-5FEE336E501C}"/>
          </ac:spMkLst>
        </pc:spChg>
        <pc:spChg chg="mod">
          <ac:chgData name="Bergmann, Benedikt Ludwig" userId="8bc4900e-cc82-42f9-8ef6-7ba36799d966" providerId="ADAL" clId="{AE701BFD-C42A-4320-86A6-27D0E474195C}" dt="2022-06-23T10:05:06.213" v="988" actId="165"/>
          <ac:spMkLst>
            <pc:docMk/>
            <pc:sldMk cId="1593728260" sldId="347"/>
            <ac:spMk id="507" creationId="{06D15C00-0BCF-B892-4C3D-E34CA339ED04}"/>
          </ac:spMkLst>
        </pc:spChg>
        <pc:spChg chg="mod">
          <ac:chgData name="Bergmann, Benedikt Ludwig" userId="8bc4900e-cc82-42f9-8ef6-7ba36799d966" providerId="ADAL" clId="{AE701BFD-C42A-4320-86A6-27D0E474195C}" dt="2022-06-23T10:05:06.213" v="988" actId="165"/>
          <ac:spMkLst>
            <pc:docMk/>
            <pc:sldMk cId="1593728260" sldId="347"/>
            <ac:spMk id="508" creationId="{3433E3E4-3B20-E92C-BCCB-736E19E45844}"/>
          </ac:spMkLst>
        </pc:spChg>
        <pc:spChg chg="mod">
          <ac:chgData name="Bergmann, Benedikt Ludwig" userId="8bc4900e-cc82-42f9-8ef6-7ba36799d966" providerId="ADAL" clId="{AE701BFD-C42A-4320-86A6-27D0E474195C}" dt="2022-06-23T10:05:06.213" v="988" actId="165"/>
          <ac:spMkLst>
            <pc:docMk/>
            <pc:sldMk cId="1593728260" sldId="347"/>
            <ac:spMk id="509" creationId="{2DC4BE15-9081-0DAC-3AEE-CE29A0589540}"/>
          </ac:spMkLst>
        </pc:spChg>
        <pc:spChg chg="mod">
          <ac:chgData name="Bergmann, Benedikt Ludwig" userId="8bc4900e-cc82-42f9-8ef6-7ba36799d966" providerId="ADAL" clId="{AE701BFD-C42A-4320-86A6-27D0E474195C}" dt="2022-06-23T10:05:06.213" v="988" actId="165"/>
          <ac:spMkLst>
            <pc:docMk/>
            <pc:sldMk cId="1593728260" sldId="347"/>
            <ac:spMk id="511" creationId="{702F1C88-BD67-91FF-2525-296816994D2B}"/>
          </ac:spMkLst>
        </pc:spChg>
        <pc:spChg chg="mod">
          <ac:chgData name="Bergmann, Benedikt Ludwig" userId="8bc4900e-cc82-42f9-8ef6-7ba36799d966" providerId="ADAL" clId="{AE701BFD-C42A-4320-86A6-27D0E474195C}" dt="2022-06-23T10:05:06.213" v="988" actId="165"/>
          <ac:spMkLst>
            <pc:docMk/>
            <pc:sldMk cId="1593728260" sldId="347"/>
            <ac:spMk id="512" creationId="{5072C731-D9E1-24D3-C216-A27D2F12EC04}"/>
          </ac:spMkLst>
        </pc:spChg>
        <pc:spChg chg="mod">
          <ac:chgData name="Bergmann, Benedikt Ludwig" userId="8bc4900e-cc82-42f9-8ef6-7ba36799d966" providerId="ADAL" clId="{AE701BFD-C42A-4320-86A6-27D0E474195C}" dt="2022-06-23T10:05:06.213" v="988" actId="165"/>
          <ac:spMkLst>
            <pc:docMk/>
            <pc:sldMk cId="1593728260" sldId="347"/>
            <ac:spMk id="513" creationId="{6E4DA50B-0800-D1EF-EDED-A6748BC466B4}"/>
          </ac:spMkLst>
        </pc:spChg>
        <pc:spChg chg="mod">
          <ac:chgData name="Bergmann, Benedikt Ludwig" userId="8bc4900e-cc82-42f9-8ef6-7ba36799d966" providerId="ADAL" clId="{AE701BFD-C42A-4320-86A6-27D0E474195C}" dt="2022-06-23T10:05:06.213" v="988" actId="165"/>
          <ac:spMkLst>
            <pc:docMk/>
            <pc:sldMk cId="1593728260" sldId="347"/>
            <ac:spMk id="514" creationId="{575F61D3-0E3F-1607-25FC-58DAA245082B}"/>
          </ac:spMkLst>
        </pc:spChg>
        <pc:spChg chg="mod">
          <ac:chgData name="Bergmann, Benedikt Ludwig" userId="8bc4900e-cc82-42f9-8ef6-7ba36799d966" providerId="ADAL" clId="{AE701BFD-C42A-4320-86A6-27D0E474195C}" dt="2022-06-23T10:05:06.213" v="988" actId="165"/>
          <ac:spMkLst>
            <pc:docMk/>
            <pc:sldMk cId="1593728260" sldId="347"/>
            <ac:spMk id="515" creationId="{F0640AB0-E9C3-5612-8408-F6E59D2D654D}"/>
          </ac:spMkLst>
        </pc:spChg>
        <pc:spChg chg="mod">
          <ac:chgData name="Bergmann, Benedikt Ludwig" userId="8bc4900e-cc82-42f9-8ef6-7ba36799d966" providerId="ADAL" clId="{AE701BFD-C42A-4320-86A6-27D0E474195C}" dt="2022-06-23T10:05:06.213" v="988" actId="165"/>
          <ac:spMkLst>
            <pc:docMk/>
            <pc:sldMk cId="1593728260" sldId="347"/>
            <ac:spMk id="516" creationId="{A0D03DB9-DDE6-5CC2-5C96-89A43182575B}"/>
          </ac:spMkLst>
        </pc:spChg>
        <pc:spChg chg="mod">
          <ac:chgData name="Bergmann, Benedikt Ludwig" userId="8bc4900e-cc82-42f9-8ef6-7ba36799d966" providerId="ADAL" clId="{AE701BFD-C42A-4320-86A6-27D0E474195C}" dt="2022-06-23T10:05:06.213" v="988" actId="165"/>
          <ac:spMkLst>
            <pc:docMk/>
            <pc:sldMk cId="1593728260" sldId="347"/>
            <ac:spMk id="517" creationId="{B3DC88DE-418B-7B2B-BEB7-82BF95AB8132}"/>
          </ac:spMkLst>
        </pc:spChg>
        <pc:spChg chg="mod">
          <ac:chgData name="Bergmann, Benedikt Ludwig" userId="8bc4900e-cc82-42f9-8ef6-7ba36799d966" providerId="ADAL" clId="{AE701BFD-C42A-4320-86A6-27D0E474195C}" dt="2022-06-23T10:05:06.213" v="988" actId="165"/>
          <ac:spMkLst>
            <pc:docMk/>
            <pc:sldMk cId="1593728260" sldId="347"/>
            <ac:spMk id="518" creationId="{7DD0ECB5-DF8E-F9D6-5154-B9A3955E90ED}"/>
          </ac:spMkLst>
        </pc:spChg>
        <pc:spChg chg="mod">
          <ac:chgData name="Bergmann, Benedikt Ludwig" userId="8bc4900e-cc82-42f9-8ef6-7ba36799d966" providerId="ADAL" clId="{AE701BFD-C42A-4320-86A6-27D0E474195C}" dt="2022-06-23T10:05:06.213" v="988" actId="165"/>
          <ac:spMkLst>
            <pc:docMk/>
            <pc:sldMk cId="1593728260" sldId="347"/>
            <ac:spMk id="519" creationId="{2F6127D2-F362-DE50-51C2-6DBD0E3C63AA}"/>
          </ac:spMkLst>
        </pc:spChg>
        <pc:spChg chg="mod">
          <ac:chgData name="Bergmann, Benedikt Ludwig" userId="8bc4900e-cc82-42f9-8ef6-7ba36799d966" providerId="ADAL" clId="{AE701BFD-C42A-4320-86A6-27D0E474195C}" dt="2022-06-23T10:05:06.213" v="988" actId="165"/>
          <ac:spMkLst>
            <pc:docMk/>
            <pc:sldMk cId="1593728260" sldId="347"/>
            <ac:spMk id="520" creationId="{82B27F79-3C0C-7FF8-BF38-D83404A24625}"/>
          </ac:spMkLst>
        </pc:spChg>
        <pc:spChg chg="mod">
          <ac:chgData name="Bergmann, Benedikt Ludwig" userId="8bc4900e-cc82-42f9-8ef6-7ba36799d966" providerId="ADAL" clId="{AE701BFD-C42A-4320-86A6-27D0E474195C}" dt="2022-06-23T10:05:06.213" v="988" actId="165"/>
          <ac:spMkLst>
            <pc:docMk/>
            <pc:sldMk cId="1593728260" sldId="347"/>
            <ac:spMk id="521" creationId="{A4686749-08AD-D63B-53F5-43D9C312C5A4}"/>
          </ac:spMkLst>
        </pc:spChg>
        <pc:spChg chg="mod">
          <ac:chgData name="Bergmann, Benedikt Ludwig" userId="8bc4900e-cc82-42f9-8ef6-7ba36799d966" providerId="ADAL" clId="{AE701BFD-C42A-4320-86A6-27D0E474195C}" dt="2022-06-23T10:05:06.213" v="988" actId="165"/>
          <ac:spMkLst>
            <pc:docMk/>
            <pc:sldMk cId="1593728260" sldId="347"/>
            <ac:spMk id="522" creationId="{052D30A9-91D5-1896-EE38-CC780CB4156D}"/>
          </ac:spMkLst>
        </pc:spChg>
        <pc:spChg chg="del mod">
          <ac:chgData name="Bergmann, Benedikt Ludwig" userId="8bc4900e-cc82-42f9-8ef6-7ba36799d966" providerId="ADAL" clId="{AE701BFD-C42A-4320-86A6-27D0E474195C}" dt="2022-06-23T10:05:11.599" v="990" actId="478"/>
          <ac:spMkLst>
            <pc:docMk/>
            <pc:sldMk cId="1593728260" sldId="347"/>
            <ac:spMk id="523" creationId="{B7FB5D23-6E7D-F0B3-33F7-B3E35B4CFE10}"/>
          </ac:spMkLst>
        </pc:spChg>
        <pc:spChg chg="mod">
          <ac:chgData name="Bergmann, Benedikt Ludwig" userId="8bc4900e-cc82-42f9-8ef6-7ba36799d966" providerId="ADAL" clId="{AE701BFD-C42A-4320-86A6-27D0E474195C}" dt="2022-06-23T10:05:06.213" v="988" actId="165"/>
          <ac:spMkLst>
            <pc:docMk/>
            <pc:sldMk cId="1593728260" sldId="347"/>
            <ac:spMk id="524" creationId="{FAD9829B-4969-AF72-CD76-1981BA091320}"/>
          </ac:spMkLst>
        </pc:spChg>
        <pc:spChg chg="mod">
          <ac:chgData name="Bergmann, Benedikt Ludwig" userId="8bc4900e-cc82-42f9-8ef6-7ba36799d966" providerId="ADAL" clId="{AE701BFD-C42A-4320-86A6-27D0E474195C}" dt="2022-06-23T10:05:06.213" v="988" actId="165"/>
          <ac:spMkLst>
            <pc:docMk/>
            <pc:sldMk cId="1593728260" sldId="347"/>
            <ac:spMk id="525" creationId="{6DB94586-6584-5AB5-2036-6943059476D4}"/>
          </ac:spMkLst>
        </pc:spChg>
        <pc:spChg chg="mod">
          <ac:chgData name="Bergmann, Benedikt Ludwig" userId="8bc4900e-cc82-42f9-8ef6-7ba36799d966" providerId="ADAL" clId="{AE701BFD-C42A-4320-86A6-27D0E474195C}" dt="2022-06-23T10:05:06.213" v="988" actId="165"/>
          <ac:spMkLst>
            <pc:docMk/>
            <pc:sldMk cId="1593728260" sldId="347"/>
            <ac:spMk id="526" creationId="{AB68B076-D2A3-AC58-04AD-20C5CF3C1A28}"/>
          </ac:spMkLst>
        </pc:spChg>
        <pc:spChg chg="mod">
          <ac:chgData name="Bergmann, Benedikt Ludwig" userId="8bc4900e-cc82-42f9-8ef6-7ba36799d966" providerId="ADAL" clId="{AE701BFD-C42A-4320-86A6-27D0E474195C}" dt="2022-06-23T10:05:06.213" v="988" actId="165"/>
          <ac:spMkLst>
            <pc:docMk/>
            <pc:sldMk cId="1593728260" sldId="347"/>
            <ac:spMk id="527" creationId="{5AA17CAE-9A1E-50D4-4064-19953E19EE6C}"/>
          </ac:spMkLst>
        </pc:spChg>
        <pc:spChg chg="mod">
          <ac:chgData name="Bergmann, Benedikt Ludwig" userId="8bc4900e-cc82-42f9-8ef6-7ba36799d966" providerId="ADAL" clId="{AE701BFD-C42A-4320-86A6-27D0E474195C}" dt="2022-06-23T10:05:06.213" v="988" actId="165"/>
          <ac:spMkLst>
            <pc:docMk/>
            <pc:sldMk cId="1593728260" sldId="347"/>
            <ac:spMk id="528" creationId="{ECC51F64-5451-11E6-C72F-2D734F57CF0E}"/>
          </ac:spMkLst>
        </pc:spChg>
        <pc:spChg chg="mod">
          <ac:chgData name="Bergmann, Benedikt Ludwig" userId="8bc4900e-cc82-42f9-8ef6-7ba36799d966" providerId="ADAL" clId="{AE701BFD-C42A-4320-86A6-27D0E474195C}" dt="2022-06-23T10:05:06.213" v="988" actId="165"/>
          <ac:spMkLst>
            <pc:docMk/>
            <pc:sldMk cId="1593728260" sldId="347"/>
            <ac:spMk id="529" creationId="{026A3AB2-0380-6CCB-90A9-8923AB7CFDB3}"/>
          </ac:spMkLst>
        </pc:spChg>
        <pc:spChg chg="mod">
          <ac:chgData name="Bergmann, Benedikt Ludwig" userId="8bc4900e-cc82-42f9-8ef6-7ba36799d966" providerId="ADAL" clId="{AE701BFD-C42A-4320-86A6-27D0E474195C}" dt="2022-06-23T10:05:06.213" v="988" actId="165"/>
          <ac:spMkLst>
            <pc:docMk/>
            <pc:sldMk cId="1593728260" sldId="347"/>
            <ac:spMk id="530" creationId="{99E18038-145E-1C3B-5F04-4036F1D9CAC2}"/>
          </ac:spMkLst>
        </pc:spChg>
        <pc:spChg chg="mod">
          <ac:chgData name="Bergmann, Benedikt Ludwig" userId="8bc4900e-cc82-42f9-8ef6-7ba36799d966" providerId="ADAL" clId="{AE701BFD-C42A-4320-86A6-27D0E474195C}" dt="2022-06-23T10:05:06.213" v="988" actId="165"/>
          <ac:spMkLst>
            <pc:docMk/>
            <pc:sldMk cId="1593728260" sldId="347"/>
            <ac:spMk id="531" creationId="{EF27084D-627C-F08D-7202-EE938ED047B0}"/>
          </ac:spMkLst>
        </pc:spChg>
        <pc:spChg chg="mod">
          <ac:chgData name="Bergmann, Benedikt Ludwig" userId="8bc4900e-cc82-42f9-8ef6-7ba36799d966" providerId="ADAL" clId="{AE701BFD-C42A-4320-86A6-27D0E474195C}" dt="2022-06-23T10:05:06.213" v="988" actId="165"/>
          <ac:spMkLst>
            <pc:docMk/>
            <pc:sldMk cId="1593728260" sldId="347"/>
            <ac:spMk id="532" creationId="{205779FF-FECC-C87C-C8C3-7276F8311925}"/>
          </ac:spMkLst>
        </pc:spChg>
        <pc:spChg chg="mod">
          <ac:chgData name="Bergmann, Benedikt Ludwig" userId="8bc4900e-cc82-42f9-8ef6-7ba36799d966" providerId="ADAL" clId="{AE701BFD-C42A-4320-86A6-27D0E474195C}" dt="2022-06-23T10:05:06.213" v="988" actId="165"/>
          <ac:spMkLst>
            <pc:docMk/>
            <pc:sldMk cId="1593728260" sldId="347"/>
            <ac:spMk id="533" creationId="{E90D9D27-8CC9-8980-FD52-6B32C5246C31}"/>
          </ac:spMkLst>
        </pc:spChg>
        <pc:spChg chg="mod">
          <ac:chgData name="Bergmann, Benedikt Ludwig" userId="8bc4900e-cc82-42f9-8ef6-7ba36799d966" providerId="ADAL" clId="{AE701BFD-C42A-4320-86A6-27D0E474195C}" dt="2022-06-23T10:05:06.213" v="988" actId="165"/>
          <ac:spMkLst>
            <pc:docMk/>
            <pc:sldMk cId="1593728260" sldId="347"/>
            <ac:spMk id="534" creationId="{07146288-796E-F9B3-60CC-493A51C1F32E}"/>
          </ac:spMkLst>
        </pc:spChg>
        <pc:spChg chg="mod">
          <ac:chgData name="Bergmann, Benedikt Ludwig" userId="8bc4900e-cc82-42f9-8ef6-7ba36799d966" providerId="ADAL" clId="{AE701BFD-C42A-4320-86A6-27D0E474195C}" dt="2022-06-23T10:05:06.213" v="988" actId="165"/>
          <ac:spMkLst>
            <pc:docMk/>
            <pc:sldMk cId="1593728260" sldId="347"/>
            <ac:spMk id="536" creationId="{A84D6528-933B-0EA0-A7BE-870AEBEB3924}"/>
          </ac:spMkLst>
        </pc:spChg>
        <pc:spChg chg="mod">
          <ac:chgData name="Bergmann, Benedikt Ludwig" userId="8bc4900e-cc82-42f9-8ef6-7ba36799d966" providerId="ADAL" clId="{AE701BFD-C42A-4320-86A6-27D0E474195C}" dt="2022-06-23T10:05:06.213" v="988" actId="165"/>
          <ac:spMkLst>
            <pc:docMk/>
            <pc:sldMk cId="1593728260" sldId="347"/>
            <ac:spMk id="537" creationId="{0DD79B46-58BC-397A-D193-BFA8D48F5B9C}"/>
          </ac:spMkLst>
        </pc:spChg>
        <pc:spChg chg="mod">
          <ac:chgData name="Bergmann, Benedikt Ludwig" userId="8bc4900e-cc82-42f9-8ef6-7ba36799d966" providerId="ADAL" clId="{AE701BFD-C42A-4320-86A6-27D0E474195C}" dt="2022-06-23T10:05:06.213" v="988" actId="165"/>
          <ac:spMkLst>
            <pc:docMk/>
            <pc:sldMk cId="1593728260" sldId="347"/>
            <ac:spMk id="538" creationId="{8E02F102-8A4B-633D-13FD-6346F3CF9A3D}"/>
          </ac:spMkLst>
        </pc:spChg>
        <pc:spChg chg="mod">
          <ac:chgData name="Bergmann, Benedikt Ludwig" userId="8bc4900e-cc82-42f9-8ef6-7ba36799d966" providerId="ADAL" clId="{AE701BFD-C42A-4320-86A6-27D0E474195C}" dt="2022-06-23T10:05:06.213" v="988" actId="165"/>
          <ac:spMkLst>
            <pc:docMk/>
            <pc:sldMk cId="1593728260" sldId="347"/>
            <ac:spMk id="539" creationId="{8912FCF0-7BFD-454F-C08C-FE8BBB377A58}"/>
          </ac:spMkLst>
        </pc:spChg>
        <pc:spChg chg="mod">
          <ac:chgData name="Bergmann, Benedikt Ludwig" userId="8bc4900e-cc82-42f9-8ef6-7ba36799d966" providerId="ADAL" clId="{AE701BFD-C42A-4320-86A6-27D0E474195C}" dt="2022-06-23T10:05:06.213" v="988" actId="165"/>
          <ac:spMkLst>
            <pc:docMk/>
            <pc:sldMk cId="1593728260" sldId="347"/>
            <ac:spMk id="540" creationId="{6690EA18-2443-3EBE-1F0F-FDFAD972BEBF}"/>
          </ac:spMkLst>
        </pc:spChg>
        <pc:spChg chg="mod">
          <ac:chgData name="Bergmann, Benedikt Ludwig" userId="8bc4900e-cc82-42f9-8ef6-7ba36799d966" providerId="ADAL" clId="{AE701BFD-C42A-4320-86A6-27D0E474195C}" dt="2022-06-23T10:05:06.213" v="988" actId="165"/>
          <ac:spMkLst>
            <pc:docMk/>
            <pc:sldMk cId="1593728260" sldId="347"/>
            <ac:spMk id="541" creationId="{7F1358A2-5E06-95AF-ECB4-7C874C88D751}"/>
          </ac:spMkLst>
        </pc:spChg>
        <pc:spChg chg="mod">
          <ac:chgData name="Bergmann, Benedikt Ludwig" userId="8bc4900e-cc82-42f9-8ef6-7ba36799d966" providerId="ADAL" clId="{AE701BFD-C42A-4320-86A6-27D0E474195C}" dt="2022-06-23T10:05:06.213" v="988" actId="165"/>
          <ac:spMkLst>
            <pc:docMk/>
            <pc:sldMk cId="1593728260" sldId="347"/>
            <ac:spMk id="542" creationId="{569FCC8F-375B-AB57-6C4B-A4835B0A330B}"/>
          </ac:spMkLst>
        </pc:spChg>
        <pc:spChg chg="mod">
          <ac:chgData name="Bergmann, Benedikt Ludwig" userId="8bc4900e-cc82-42f9-8ef6-7ba36799d966" providerId="ADAL" clId="{AE701BFD-C42A-4320-86A6-27D0E474195C}" dt="2022-06-23T10:05:06.213" v="988" actId="165"/>
          <ac:spMkLst>
            <pc:docMk/>
            <pc:sldMk cId="1593728260" sldId="347"/>
            <ac:spMk id="543" creationId="{F39E6BB3-966C-217E-C208-A989CB9C8671}"/>
          </ac:spMkLst>
        </pc:spChg>
        <pc:spChg chg="mod">
          <ac:chgData name="Bergmann, Benedikt Ludwig" userId="8bc4900e-cc82-42f9-8ef6-7ba36799d966" providerId="ADAL" clId="{AE701BFD-C42A-4320-86A6-27D0E474195C}" dt="2022-06-23T10:05:06.213" v="988" actId="165"/>
          <ac:spMkLst>
            <pc:docMk/>
            <pc:sldMk cId="1593728260" sldId="347"/>
            <ac:spMk id="544" creationId="{F9C20540-FD90-EA1F-8744-51DA1111B473}"/>
          </ac:spMkLst>
        </pc:spChg>
        <pc:spChg chg="mod">
          <ac:chgData name="Bergmann, Benedikt Ludwig" userId="8bc4900e-cc82-42f9-8ef6-7ba36799d966" providerId="ADAL" clId="{AE701BFD-C42A-4320-86A6-27D0E474195C}" dt="2022-06-23T10:05:06.213" v="988" actId="165"/>
          <ac:spMkLst>
            <pc:docMk/>
            <pc:sldMk cId="1593728260" sldId="347"/>
            <ac:spMk id="545" creationId="{A1601F8E-4BCF-66EA-D017-3649D35807BE}"/>
          </ac:spMkLst>
        </pc:spChg>
        <pc:spChg chg="mod">
          <ac:chgData name="Bergmann, Benedikt Ludwig" userId="8bc4900e-cc82-42f9-8ef6-7ba36799d966" providerId="ADAL" clId="{AE701BFD-C42A-4320-86A6-27D0E474195C}" dt="2022-06-23T10:05:06.213" v="988" actId="165"/>
          <ac:spMkLst>
            <pc:docMk/>
            <pc:sldMk cId="1593728260" sldId="347"/>
            <ac:spMk id="546" creationId="{53DD3828-9E16-4A30-E10D-13D42DB4C045}"/>
          </ac:spMkLst>
        </pc:spChg>
        <pc:spChg chg="mod">
          <ac:chgData name="Bergmann, Benedikt Ludwig" userId="8bc4900e-cc82-42f9-8ef6-7ba36799d966" providerId="ADAL" clId="{AE701BFD-C42A-4320-86A6-27D0E474195C}" dt="2022-06-23T10:05:06.213" v="988" actId="165"/>
          <ac:spMkLst>
            <pc:docMk/>
            <pc:sldMk cId="1593728260" sldId="347"/>
            <ac:spMk id="547" creationId="{588119D4-8CB8-EEF1-B765-9DAD11697F82}"/>
          </ac:spMkLst>
        </pc:spChg>
        <pc:spChg chg="mod">
          <ac:chgData name="Bergmann, Benedikt Ludwig" userId="8bc4900e-cc82-42f9-8ef6-7ba36799d966" providerId="ADAL" clId="{AE701BFD-C42A-4320-86A6-27D0E474195C}" dt="2022-06-23T10:05:06.213" v="988" actId="165"/>
          <ac:spMkLst>
            <pc:docMk/>
            <pc:sldMk cId="1593728260" sldId="347"/>
            <ac:spMk id="548" creationId="{C0F19543-D9CD-46A6-BF6D-A1EAD151DACB}"/>
          </ac:spMkLst>
        </pc:spChg>
        <pc:spChg chg="mod">
          <ac:chgData name="Bergmann, Benedikt Ludwig" userId="8bc4900e-cc82-42f9-8ef6-7ba36799d966" providerId="ADAL" clId="{AE701BFD-C42A-4320-86A6-27D0E474195C}" dt="2022-06-23T10:05:06.213" v="988" actId="165"/>
          <ac:spMkLst>
            <pc:docMk/>
            <pc:sldMk cId="1593728260" sldId="347"/>
            <ac:spMk id="549" creationId="{3F8FC87A-B2E8-DB08-8C8F-8EA26A42C5EF}"/>
          </ac:spMkLst>
        </pc:spChg>
        <pc:spChg chg="mod">
          <ac:chgData name="Bergmann, Benedikt Ludwig" userId="8bc4900e-cc82-42f9-8ef6-7ba36799d966" providerId="ADAL" clId="{AE701BFD-C42A-4320-86A6-27D0E474195C}" dt="2022-06-23T10:05:06.213" v="988" actId="165"/>
          <ac:spMkLst>
            <pc:docMk/>
            <pc:sldMk cId="1593728260" sldId="347"/>
            <ac:spMk id="550" creationId="{ED3E7015-97EF-1F37-3D4C-0AF1ABDD5678}"/>
          </ac:spMkLst>
        </pc:spChg>
        <pc:spChg chg="mod">
          <ac:chgData name="Bergmann, Benedikt Ludwig" userId="8bc4900e-cc82-42f9-8ef6-7ba36799d966" providerId="ADAL" clId="{AE701BFD-C42A-4320-86A6-27D0E474195C}" dt="2022-06-23T10:05:06.213" v="988" actId="165"/>
          <ac:spMkLst>
            <pc:docMk/>
            <pc:sldMk cId="1593728260" sldId="347"/>
            <ac:spMk id="551" creationId="{92E41AA7-F9F1-EA84-5793-6BB9AA8E27D7}"/>
          </ac:spMkLst>
        </pc:spChg>
        <pc:spChg chg="mod">
          <ac:chgData name="Bergmann, Benedikt Ludwig" userId="8bc4900e-cc82-42f9-8ef6-7ba36799d966" providerId="ADAL" clId="{AE701BFD-C42A-4320-86A6-27D0E474195C}" dt="2022-06-23T10:05:06.213" v="988" actId="165"/>
          <ac:spMkLst>
            <pc:docMk/>
            <pc:sldMk cId="1593728260" sldId="347"/>
            <ac:spMk id="552" creationId="{AB8B0327-A5D4-C938-1A67-43092B950E9E}"/>
          </ac:spMkLst>
        </pc:spChg>
        <pc:spChg chg="mod">
          <ac:chgData name="Bergmann, Benedikt Ludwig" userId="8bc4900e-cc82-42f9-8ef6-7ba36799d966" providerId="ADAL" clId="{AE701BFD-C42A-4320-86A6-27D0E474195C}" dt="2022-06-23T10:05:06.213" v="988" actId="165"/>
          <ac:spMkLst>
            <pc:docMk/>
            <pc:sldMk cId="1593728260" sldId="347"/>
            <ac:spMk id="553" creationId="{9446D959-8844-2609-07A3-1569D52E7A30}"/>
          </ac:spMkLst>
        </pc:spChg>
        <pc:spChg chg="mod">
          <ac:chgData name="Bergmann, Benedikt Ludwig" userId="8bc4900e-cc82-42f9-8ef6-7ba36799d966" providerId="ADAL" clId="{AE701BFD-C42A-4320-86A6-27D0E474195C}" dt="2022-06-23T10:05:06.213" v="988" actId="165"/>
          <ac:spMkLst>
            <pc:docMk/>
            <pc:sldMk cId="1593728260" sldId="347"/>
            <ac:spMk id="554" creationId="{720C929B-4B62-D078-09B2-BC6DBA135448}"/>
          </ac:spMkLst>
        </pc:spChg>
        <pc:spChg chg="mod">
          <ac:chgData name="Bergmann, Benedikt Ludwig" userId="8bc4900e-cc82-42f9-8ef6-7ba36799d966" providerId="ADAL" clId="{AE701BFD-C42A-4320-86A6-27D0E474195C}" dt="2022-06-23T10:05:06.213" v="988" actId="165"/>
          <ac:spMkLst>
            <pc:docMk/>
            <pc:sldMk cId="1593728260" sldId="347"/>
            <ac:spMk id="555" creationId="{19A063A5-C9BE-3E1A-D9D2-70EFE711E60C}"/>
          </ac:spMkLst>
        </pc:spChg>
        <pc:spChg chg="mod">
          <ac:chgData name="Bergmann, Benedikt Ludwig" userId="8bc4900e-cc82-42f9-8ef6-7ba36799d966" providerId="ADAL" clId="{AE701BFD-C42A-4320-86A6-27D0E474195C}" dt="2022-06-23T10:05:06.213" v="988" actId="165"/>
          <ac:spMkLst>
            <pc:docMk/>
            <pc:sldMk cId="1593728260" sldId="347"/>
            <ac:spMk id="556" creationId="{D82EB06E-F79F-DA6E-6E24-5D2E98F628A5}"/>
          </ac:spMkLst>
        </pc:spChg>
        <pc:spChg chg="mod">
          <ac:chgData name="Bergmann, Benedikt Ludwig" userId="8bc4900e-cc82-42f9-8ef6-7ba36799d966" providerId="ADAL" clId="{AE701BFD-C42A-4320-86A6-27D0E474195C}" dt="2022-06-23T10:05:06.213" v="988" actId="165"/>
          <ac:spMkLst>
            <pc:docMk/>
            <pc:sldMk cId="1593728260" sldId="347"/>
            <ac:spMk id="557" creationId="{C4E55736-BB1A-4E6E-A72C-F69117152E8E}"/>
          </ac:spMkLst>
        </pc:spChg>
        <pc:spChg chg="mod">
          <ac:chgData name="Bergmann, Benedikt Ludwig" userId="8bc4900e-cc82-42f9-8ef6-7ba36799d966" providerId="ADAL" clId="{AE701BFD-C42A-4320-86A6-27D0E474195C}" dt="2022-06-23T10:05:06.213" v="988" actId="165"/>
          <ac:spMkLst>
            <pc:docMk/>
            <pc:sldMk cId="1593728260" sldId="347"/>
            <ac:spMk id="558" creationId="{69F0FD59-86E5-58B5-74A4-07264A8E0FD9}"/>
          </ac:spMkLst>
        </pc:spChg>
        <pc:spChg chg="mod">
          <ac:chgData name="Bergmann, Benedikt Ludwig" userId="8bc4900e-cc82-42f9-8ef6-7ba36799d966" providerId="ADAL" clId="{AE701BFD-C42A-4320-86A6-27D0E474195C}" dt="2022-06-23T10:05:06.213" v="988" actId="165"/>
          <ac:spMkLst>
            <pc:docMk/>
            <pc:sldMk cId="1593728260" sldId="347"/>
            <ac:spMk id="559" creationId="{181AEF4A-2CF8-4E3D-7C89-DED8B12384C3}"/>
          </ac:spMkLst>
        </pc:spChg>
        <pc:spChg chg="mod">
          <ac:chgData name="Bergmann, Benedikt Ludwig" userId="8bc4900e-cc82-42f9-8ef6-7ba36799d966" providerId="ADAL" clId="{AE701BFD-C42A-4320-86A6-27D0E474195C}" dt="2022-06-23T10:05:06.213" v="988" actId="165"/>
          <ac:spMkLst>
            <pc:docMk/>
            <pc:sldMk cId="1593728260" sldId="347"/>
            <ac:spMk id="561" creationId="{2274AEC1-AEB5-22D9-BC29-6D850EEB32D4}"/>
          </ac:spMkLst>
        </pc:spChg>
        <pc:spChg chg="mod">
          <ac:chgData name="Bergmann, Benedikt Ludwig" userId="8bc4900e-cc82-42f9-8ef6-7ba36799d966" providerId="ADAL" clId="{AE701BFD-C42A-4320-86A6-27D0E474195C}" dt="2022-06-23T10:05:06.213" v="988" actId="165"/>
          <ac:spMkLst>
            <pc:docMk/>
            <pc:sldMk cId="1593728260" sldId="347"/>
            <ac:spMk id="562" creationId="{C996C2FC-4915-EDE5-911C-A082F7E300C6}"/>
          </ac:spMkLst>
        </pc:spChg>
        <pc:spChg chg="mod">
          <ac:chgData name="Bergmann, Benedikt Ludwig" userId="8bc4900e-cc82-42f9-8ef6-7ba36799d966" providerId="ADAL" clId="{AE701BFD-C42A-4320-86A6-27D0E474195C}" dt="2022-06-23T10:05:06.213" v="988" actId="165"/>
          <ac:spMkLst>
            <pc:docMk/>
            <pc:sldMk cId="1593728260" sldId="347"/>
            <ac:spMk id="563" creationId="{FC825D4D-C62B-0CB5-FC94-B0AD7305F9F8}"/>
          </ac:spMkLst>
        </pc:spChg>
        <pc:spChg chg="mod">
          <ac:chgData name="Bergmann, Benedikt Ludwig" userId="8bc4900e-cc82-42f9-8ef6-7ba36799d966" providerId="ADAL" clId="{AE701BFD-C42A-4320-86A6-27D0E474195C}" dt="2022-06-23T10:05:06.213" v="988" actId="165"/>
          <ac:spMkLst>
            <pc:docMk/>
            <pc:sldMk cId="1593728260" sldId="347"/>
            <ac:spMk id="564" creationId="{B48D226F-F3A0-B86E-6608-1A60422F4FB4}"/>
          </ac:spMkLst>
        </pc:spChg>
        <pc:spChg chg="mod">
          <ac:chgData name="Bergmann, Benedikt Ludwig" userId="8bc4900e-cc82-42f9-8ef6-7ba36799d966" providerId="ADAL" clId="{AE701BFD-C42A-4320-86A6-27D0E474195C}" dt="2022-06-23T10:05:06.213" v="988" actId="165"/>
          <ac:spMkLst>
            <pc:docMk/>
            <pc:sldMk cId="1593728260" sldId="347"/>
            <ac:spMk id="565" creationId="{29A9CDAC-170A-7583-C65B-B5E7CAEE5991}"/>
          </ac:spMkLst>
        </pc:spChg>
        <pc:spChg chg="mod">
          <ac:chgData name="Bergmann, Benedikt Ludwig" userId="8bc4900e-cc82-42f9-8ef6-7ba36799d966" providerId="ADAL" clId="{AE701BFD-C42A-4320-86A6-27D0E474195C}" dt="2022-06-23T10:05:06.213" v="988" actId="165"/>
          <ac:spMkLst>
            <pc:docMk/>
            <pc:sldMk cId="1593728260" sldId="347"/>
            <ac:spMk id="566" creationId="{7174BFBA-1BBF-1615-4EA1-16646A0F5C43}"/>
          </ac:spMkLst>
        </pc:spChg>
        <pc:spChg chg="mod">
          <ac:chgData name="Bergmann, Benedikt Ludwig" userId="8bc4900e-cc82-42f9-8ef6-7ba36799d966" providerId="ADAL" clId="{AE701BFD-C42A-4320-86A6-27D0E474195C}" dt="2022-06-23T10:05:06.213" v="988" actId="165"/>
          <ac:spMkLst>
            <pc:docMk/>
            <pc:sldMk cId="1593728260" sldId="347"/>
            <ac:spMk id="567" creationId="{BE6FD005-8D0F-0FED-412E-15905EBD748F}"/>
          </ac:spMkLst>
        </pc:spChg>
        <pc:spChg chg="mod">
          <ac:chgData name="Bergmann, Benedikt Ludwig" userId="8bc4900e-cc82-42f9-8ef6-7ba36799d966" providerId="ADAL" clId="{AE701BFD-C42A-4320-86A6-27D0E474195C}" dt="2022-06-23T10:05:06.213" v="988" actId="165"/>
          <ac:spMkLst>
            <pc:docMk/>
            <pc:sldMk cId="1593728260" sldId="347"/>
            <ac:spMk id="568" creationId="{3794A2DF-8DD3-8CF8-19E4-CEBEE309EFD5}"/>
          </ac:spMkLst>
        </pc:spChg>
        <pc:spChg chg="mod">
          <ac:chgData name="Bergmann, Benedikt Ludwig" userId="8bc4900e-cc82-42f9-8ef6-7ba36799d966" providerId="ADAL" clId="{AE701BFD-C42A-4320-86A6-27D0E474195C}" dt="2022-06-23T10:05:06.213" v="988" actId="165"/>
          <ac:spMkLst>
            <pc:docMk/>
            <pc:sldMk cId="1593728260" sldId="347"/>
            <ac:spMk id="569" creationId="{B9C50FFA-D228-3C67-8EE9-1E268CA94C8C}"/>
          </ac:spMkLst>
        </pc:spChg>
        <pc:spChg chg="mod">
          <ac:chgData name="Bergmann, Benedikt Ludwig" userId="8bc4900e-cc82-42f9-8ef6-7ba36799d966" providerId="ADAL" clId="{AE701BFD-C42A-4320-86A6-27D0E474195C}" dt="2022-06-23T10:05:06.213" v="988" actId="165"/>
          <ac:spMkLst>
            <pc:docMk/>
            <pc:sldMk cId="1593728260" sldId="347"/>
            <ac:spMk id="570" creationId="{3A561641-4DC5-700A-43C1-09C148313AA1}"/>
          </ac:spMkLst>
        </pc:spChg>
        <pc:spChg chg="mod">
          <ac:chgData name="Bergmann, Benedikt Ludwig" userId="8bc4900e-cc82-42f9-8ef6-7ba36799d966" providerId="ADAL" clId="{AE701BFD-C42A-4320-86A6-27D0E474195C}" dt="2022-06-23T10:05:06.213" v="988" actId="165"/>
          <ac:spMkLst>
            <pc:docMk/>
            <pc:sldMk cId="1593728260" sldId="347"/>
            <ac:spMk id="571" creationId="{05D52C34-4371-0CE9-2E60-03DCE710220A}"/>
          </ac:spMkLst>
        </pc:spChg>
        <pc:spChg chg="mod">
          <ac:chgData name="Bergmann, Benedikt Ludwig" userId="8bc4900e-cc82-42f9-8ef6-7ba36799d966" providerId="ADAL" clId="{AE701BFD-C42A-4320-86A6-27D0E474195C}" dt="2022-06-23T10:05:06.213" v="988" actId="165"/>
          <ac:spMkLst>
            <pc:docMk/>
            <pc:sldMk cId="1593728260" sldId="347"/>
            <ac:spMk id="572" creationId="{92673806-0193-D31E-C62C-5D2F566546D6}"/>
          </ac:spMkLst>
        </pc:spChg>
        <pc:spChg chg="mod">
          <ac:chgData name="Bergmann, Benedikt Ludwig" userId="8bc4900e-cc82-42f9-8ef6-7ba36799d966" providerId="ADAL" clId="{AE701BFD-C42A-4320-86A6-27D0E474195C}" dt="2022-06-23T10:05:06.213" v="988" actId="165"/>
          <ac:spMkLst>
            <pc:docMk/>
            <pc:sldMk cId="1593728260" sldId="347"/>
            <ac:spMk id="573" creationId="{133BDD1E-0E36-F0D6-8C4B-BB587663F641}"/>
          </ac:spMkLst>
        </pc:spChg>
        <pc:spChg chg="mod">
          <ac:chgData name="Bergmann, Benedikt Ludwig" userId="8bc4900e-cc82-42f9-8ef6-7ba36799d966" providerId="ADAL" clId="{AE701BFD-C42A-4320-86A6-27D0E474195C}" dt="2022-06-23T10:05:06.213" v="988" actId="165"/>
          <ac:spMkLst>
            <pc:docMk/>
            <pc:sldMk cId="1593728260" sldId="347"/>
            <ac:spMk id="574" creationId="{F97166EA-1334-1D0D-114E-26A483926F4D}"/>
          </ac:spMkLst>
        </pc:spChg>
        <pc:spChg chg="mod">
          <ac:chgData name="Bergmann, Benedikt Ludwig" userId="8bc4900e-cc82-42f9-8ef6-7ba36799d966" providerId="ADAL" clId="{AE701BFD-C42A-4320-86A6-27D0E474195C}" dt="2022-06-23T10:05:06.213" v="988" actId="165"/>
          <ac:spMkLst>
            <pc:docMk/>
            <pc:sldMk cId="1593728260" sldId="347"/>
            <ac:spMk id="575" creationId="{17DE5328-BEA5-F5F6-4527-65807CB4AB90}"/>
          </ac:spMkLst>
        </pc:spChg>
        <pc:spChg chg="mod">
          <ac:chgData name="Bergmann, Benedikt Ludwig" userId="8bc4900e-cc82-42f9-8ef6-7ba36799d966" providerId="ADAL" clId="{AE701BFD-C42A-4320-86A6-27D0E474195C}" dt="2022-06-23T10:05:06.213" v="988" actId="165"/>
          <ac:spMkLst>
            <pc:docMk/>
            <pc:sldMk cId="1593728260" sldId="347"/>
            <ac:spMk id="576" creationId="{9395E17C-84D8-DF57-F2ED-C9F07F9BF9F2}"/>
          </ac:spMkLst>
        </pc:spChg>
        <pc:spChg chg="mod">
          <ac:chgData name="Bergmann, Benedikt Ludwig" userId="8bc4900e-cc82-42f9-8ef6-7ba36799d966" providerId="ADAL" clId="{AE701BFD-C42A-4320-86A6-27D0E474195C}" dt="2022-06-23T10:05:06.213" v="988" actId="165"/>
          <ac:spMkLst>
            <pc:docMk/>
            <pc:sldMk cId="1593728260" sldId="347"/>
            <ac:spMk id="577" creationId="{2F8FBACC-3DFE-6C9E-89BB-01B06E06027B}"/>
          </ac:spMkLst>
        </pc:spChg>
        <pc:spChg chg="mod">
          <ac:chgData name="Bergmann, Benedikt Ludwig" userId="8bc4900e-cc82-42f9-8ef6-7ba36799d966" providerId="ADAL" clId="{AE701BFD-C42A-4320-86A6-27D0E474195C}" dt="2022-06-23T10:05:06.213" v="988" actId="165"/>
          <ac:spMkLst>
            <pc:docMk/>
            <pc:sldMk cId="1593728260" sldId="347"/>
            <ac:spMk id="578" creationId="{260869BF-EC8C-148F-6208-779D40F7D004}"/>
          </ac:spMkLst>
        </pc:spChg>
        <pc:spChg chg="mod">
          <ac:chgData name="Bergmann, Benedikt Ludwig" userId="8bc4900e-cc82-42f9-8ef6-7ba36799d966" providerId="ADAL" clId="{AE701BFD-C42A-4320-86A6-27D0E474195C}" dt="2022-06-23T10:05:06.213" v="988" actId="165"/>
          <ac:spMkLst>
            <pc:docMk/>
            <pc:sldMk cId="1593728260" sldId="347"/>
            <ac:spMk id="579" creationId="{33947980-B579-E07E-2C18-8F71A96803E0}"/>
          </ac:spMkLst>
        </pc:spChg>
        <pc:spChg chg="mod">
          <ac:chgData name="Bergmann, Benedikt Ludwig" userId="8bc4900e-cc82-42f9-8ef6-7ba36799d966" providerId="ADAL" clId="{AE701BFD-C42A-4320-86A6-27D0E474195C}" dt="2022-06-23T10:05:06.213" v="988" actId="165"/>
          <ac:spMkLst>
            <pc:docMk/>
            <pc:sldMk cId="1593728260" sldId="347"/>
            <ac:spMk id="580" creationId="{7BE933AE-5AFF-760E-076C-66AA25DEAB48}"/>
          </ac:spMkLst>
        </pc:spChg>
        <pc:spChg chg="mod">
          <ac:chgData name="Bergmann, Benedikt Ludwig" userId="8bc4900e-cc82-42f9-8ef6-7ba36799d966" providerId="ADAL" clId="{AE701BFD-C42A-4320-86A6-27D0E474195C}" dt="2022-06-23T10:05:06.213" v="988" actId="165"/>
          <ac:spMkLst>
            <pc:docMk/>
            <pc:sldMk cId="1593728260" sldId="347"/>
            <ac:spMk id="581" creationId="{2CB515F1-2F18-E6EF-6314-7BE38AE3B3A7}"/>
          </ac:spMkLst>
        </pc:spChg>
        <pc:spChg chg="mod">
          <ac:chgData name="Bergmann, Benedikt Ludwig" userId="8bc4900e-cc82-42f9-8ef6-7ba36799d966" providerId="ADAL" clId="{AE701BFD-C42A-4320-86A6-27D0E474195C}" dt="2022-06-23T10:05:06.213" v="988" actId="165"/>
          <ac:spMkLst>
            <pc:docMk/>
            <pc:sldMk cId="1593728260" sldId="347"/>
            <ac:spMk id="582" creationId="{06EE25AB-1961-EE3D-9396-75AB6FD38718}"/>
          </ac:spMkLst>
        </pc:spChg>
        <pc:spChg chg="mod">
          <ac:chgData name="Bergmann, Benedikt Ludwig" userId="8bc4900e-cc82-42f9-8ef6-7ba36799d966" providerId="ADAL" clId="{AE701BFD-C42A-4320-86A6-27D0E474195C}" dt="2022-06-23T10:05:06.213" v="988" actId="165"/>
          <ac:spMkLst>
            <pc:docMk/>
            <pc:sldMk cId="1593728260" sldId="347"/>
            <ac:spMk id="583" creationId="{71A6BBCB-E043-04EC-1AEF-54C0A6EAECD1}"/>
          </ac:spMkLst>
        </pc:spChg>
        <pc:spChg chg="mod">
          <ac:chgData name="Bergmann, Benedikt Ludwig" userId="8bc4900e-cc82-42f9-8ef6-7ba36799d966" providerId="ADAL" clId="{AE701BFD-C42A-4320-86A6-27D0E474195C}" dt="2022-06-23T10:05:06.213" v="988" actId="165"/>
          <ac:spMkLst>
            <pc:docMk/>
            <pc:sldMk cId="1593728260" sldId="347"/>
            <ac:spMk id="584" creationId="{E9DCBE6C-A46B-E818-131A-CC37768FD841}"/>
          </ac:spMkLst>
        </pc:spChg>
        <pc:spChg chg="mod">
          <ac:chgData name="Bergmann, Benedikt Ludwig" userId="8bc4900e-cc82-42f9-8ef6-7ba36799d966" providerId="ADAL" clId="{AE701BFD-C42A-4320-86A6-27D0E474195C}" dt="2022-06-23T10:05:06.213" v="988" actId="165"/>
          <ac:spMkLst>
            <pc:docMk/>
            <pc:sldMk cId="1593728260" sldId="347"/>
            <ac:spMk id="586" creationId="{31CA7E67-16F8-D2E4-C42E-83FB2087DF80}"/>
          </ac:spMkLst>
        </pc:spChg>
        <pc:spChg chg="mod">
          <ac:chgData name="Bergmann, Benedikt Ludwig" userId="8bc4900e-cc82-42f9-8ef6-7ba36799d966" providerId="ADAL" clId="{AE701BFD-C42A-4320-86A6-27D0E474195C}" dt="2022-06-23T10:05:06.213" v="988" actId="165"/>
          <ac:spMkLst>
            <pc:docMk/>
            <pc:sldMk cId="1593728260" sldId="347"/>
            <ac:spMk id="587" creationId="{D7122DE5-1706-EBA9-AEB5-C6C841AC3DCF}"/>
          </ac:spMkLst>
        </pc:spChg>
        <pc:spChg chg="mod">
          <ac:chgData name="Bergmann, Benedikt Ludwig" userId="8bc4900e-cc82-42f9-8ef6-7ba36799d966" providerId="ADAL" clId="{AE701BFD-C42A-4320-86A6-27D0E474195C}" dt="2022-06-23T10:05:06.213" v="988" actId="165"/>
          <ac:spMkLst>
            <pc:docMk/>
            <pc:sldMk cId="1593728260" sldId="347"/>
            <ac:spMk id="588" creationId="{0EC9C5EF-5629-6C5A-64F6-112D553EC523}"/>
          </ac:spMkLst>
        </pc:spChg>
        <pc:spChg chg="mod">
          <ac:chgData name="Bergmann, Benedikt Ludwig" userId="8bc4900e-cc82-42f9-8ef6-7ba36799d966" providerId="ADAL" clId="{AE701BFD-C42A-4320-86A6-27D0E474195C}" dt="2022-06-23T10:05:06.213" v="988" actId="165"/>
          <ac:spMkLst>
            <pc:docMk/>
            <pc:sldMk cId="1593728260" sldId="347"/>
            <ac:spMk id="589" creationId="{C9B722C2-3899-64EF-5711-0471DCA1D783}"/>
          </ac:spMkLst>
        </pc:spChg>
        <pc:spChg chg="mod">
          <ac:chgData name="Bergmann, Benedikt Ludwig" userId="8bc4900e-cc82-42f9-8ef6-7ba36799d966" providerId="ADAL" clId="{AE701BFD-C42A-4320-86A6-27D0E474195C}" dt="2022-06-23T10:05:06.213" v="988" actId="165"/>
          <ac:spMkLst>
            <pc:docMk/>
            <pc:sldMk cId="1593728260" sldId="347"/>
            <ac:spMk id="590" creationId="{C2241BDC-FB70-B8B4-D6F5-2438A68C2B7C}"/>
          </ac:spMkLst>
        </pc:spChg>
        <pc:spChg chg="mod">
          <ac:chgData name="Bergmann, Benedikt Ludwig" userId="8bc4900e-cc82-42f9-8ef6-7ba36799d966" providerId="ADAL" clId="{AE701BFD-C42A-4320-86A6-27D0E474195C}" dt="2022-06-23T10:05:06.213" v="988" actId="165"/>
          <ac:spMkLst>
            <pc:docMk/>
            <pc:sldMk cId="1593728260" sldId="347"/>
            <ac:spMk id="591" creationId="{3D537CC2-55B8-D480-9801-443C65E1F464}"/>
          </ac:spMkLst>
        </pc:spChg>
        <pc:spChg chg="mod">
          <ac:chgData name="Bergmann, Benedikt Ludwig" userId="8bc4900e-cc82-42f9-8ef6-7ba36799d966" providerId="ADAL" clId="{AE701BFD-C42A-4320-86A6-27D0E474195C}" dt="2022-06-23T10:05:06.213" v="988" actId="165"/>
          <ac:spMkLst>
            <pc:docMk/>
            <pc:sldMk cId="1593728260" sldId="347"/>
            <ac:spMk id="592" creationId="{944144E9-7FF0-2797-F31D-CDA7C3376D47}"/>
          </ac:spMkLst>
        </pc:spChg>
        <pc:spChg chg="mod">
          <ac:chgData name="Bergmann, Benedikt Ludwig" userId="8bc4900e-cc82-42f9-8ef6-7ba36799d966" providerId="ADAL" clId="{AE701BFD-C42A-4320-86A6-27D0E474195C}" dt="2022-06-23T10:05:06.213" v="988" actId="165"/>
          <ac:spMkLst>
            <pc:docMk/>
            <pc:sldMk cId="1593728260" sldId="347"/>
            <ac:spMk id="593" creationId="{9C0CEF20-0BDB-9BF0-63A2-0411BB2886BB}"/>
          </ac:spMkLst>
        </pc:spChg>
        <pc:spChg chg="mod">
          <ac:chgData name="Bergmann, Benedikt Ludwig" userId="8bc4900e-cc82-42f9-8ef6-7ba36799d966" providerId="ADAL" clId="{AE701BFD-C42A-4320-86A6-27D0E474195C}" dt="2022-06-23T10:05:06.213" v="988" actId="165"/>
          <ac:spMkLst>
            <pc:docMk/>
            <pc:sldMk cId="1593728260" sldId="347"/>
            <ac:spMk id="594" creationId="{6F644795-D3DF-3FC3-EF3A-62828DDF7C94}"/>
          </ac:spMkLst>
        </pc:spChg>
        <pc:spChg chg="mod">
          <ac:chgData name="Bergmann, Benedikt Ludwig" userId="8bc4900e-cc82-42f9-8ef6-7ba36799d966" providerId="ADAL" clId="{AE701BFD-C42A-4320-86A6-27D0E474195C}" dt="2022-06-23T10:05:06.213" v="988" actId="165"/>
          <ac:spMkLst>
            <pc:docMk/>
            <pc:sldMk cId="1593728260" sldId="347"/>
            <ac:spMk id="595" creationId="{D8C5A17A-684B-A146-6A49-85FBDB2200E5}"/>
          </ac:spMkLst>
        </pc:spChg>
        <pc:spChg chg="mod">
          <ac:chgData name="Bergmann, Benedikt Ludwig" userId="8bc4900e-cc82-42f9-8ef6-7ba36799d966" providerId="ADAL" clId="{AE701BFD-C42A-4320-86A6-27D0E474195C}" dt="2022-06-23T10:05:06.213" v="988" actId="165"/>
          <ac:spMkLst>
            <pc:docMk/>
            <pc:sldMk cId="1593728260" sldId="347"/>
            <ac:spMk id="596" creationId="{2C5FBE42-3CE4-DF52-95CA-F6307264730A}"/>
          </ac:spMkLst>
        </pc:spChg>
        <pc:spChg chg="mod">
          <ac:chgData name="Bergmann, Benedikt Ludwig" userId="8bc4900e-cc82-42f9-8ef6-7ba36799d966" providerId="ADAL" clId="{AE701BFD-C42A-4320-86A6-27D0E474195C}" dt="2022-06-23T10:05:06.213" v="988" actId="165"/>
          <ac:spMkLst>
            <pc:docMk/>
            <pc:sldMk cId="1593728260" sldId="347"/>
            <ac:spMk id="597" creationId="{CF4E642F-4A86-36B5-1762-ABC511C345F2}"/>
          </ac:spMkLst>
        </pc:spChg>
        <pc:spChg chg="mod">
          <ac:chgData name="Bergmann, Benedikt Ludwig" userId="8bc4900e-cc82-42f9-8ef6-7ba36799d966" providerId="ADAL" clId="{AE701BFD-C42A-4320-86A6-27D0E474195C}" dt="2022-06-23T10:05:06.213" v="988" actId="165"/>
          <ac:spMkLst>
            <pc:docMk/>
            <pc:sldMk cId="1593728260" sldId="347"/>
            <ac:spMk id="598" creationId="{3CDDC5DC-B367-7B3B-6611-55728C29FADE}"/>
          </ac:spMkLst>
        </pc:spChg>
        <pc:spChg chg="mod">
          <ac:chgData name="Bergmann, Benedikt Ludwig" userId="8bc4900e-cc82-42f9-8ef6-7ba36799d966" providerId="ADAL" clId="{AE701BFD-C42A-4320-86A6-27D0E474195C}" dt="2022-06-23T10:05:06.213" v="988" actId="165"/>
          <ac:spMkLst>
            <pc:docMk/>
            <pc:sldMk cId="1593728260" sldId="347"/>
            <ac:spMk id="599" creationId="{2633AD99-4263-29C9-266E-A7FAB80544F6}"/>
          </ac:spMkLst>
        </pc:spChg>
        <pc:spChg chg="mod">
          <ac:chgData name="Bergmann, Benedikt Ludwig" userId="8bc4900e-cc82-42f9-8ef6-7ba36799d966" providerId="ADAL" clId="{AE701BFD-C42A-4320-86A6-27D0E474195C}" dt="2022-06-23T10:05:06.213" v="988" actId="165"/>
          <ac:spMkLst>
            <pc:docMk/>
            <pc:sldMk cId="1593728260" sldId="347"/>
            <ac:spMk id="600" creationId="{9CED2ACF-63CE-EA6B-AAD5-4D7344C74801}"/>
          </ac:spMkLst>
        </pc:spChg>
        <pc:spChg chg="mod">
          <ac:chgData name="Bergmann, Benedikt Ludwig" userId="8bc4900e-cc82-42f9-8ef6-7ba36799d966" providerId="ADAL" clId="{AE701BFD-C42A-4320-86A6-27D0E474195C}" dt="2022-06-23T10:05:06.213" v="988" actId="165"/>
          <ac:spMkLst>
            <pc:docMk/>
            <pc:sldMk cId="1593728260" sldId="347"/>
            <ac:spMk id="601" creationId="{659E7810-8E1A-AA4F-8D6C-B2A5F81440BD}"/>
          </ac:spMkLst>
        </pc:spChg>
        <pc:spChg chg="mod">
          <ac:chgData name="Bergmann, Benedikt Ludwig" userId="8bc4900e-cc82-42f9-8ef6-7ba36799d966" providerId="ADAL" clId="{AE701BFD-C42A-4320-86A6-27D0E474195C}" dt="2022-06-23T10:05:06.213" v="988" actId="165"/>
          <ac:spMkLst>
            <pc:docMk/>
            <pc:sldMk cId="1593728260" sldId="347"/>
            <ac:spMk id="602" creationId="{03D90F00-8AA9-0AB7-EF76-C26BAC74E657}"/>
          </ac:spMkLst>
        </pc:spChg>
        <pc:spChg chg="mod">
          <ac:chgData name="Bergmann, Benedikt Ludwig" userId="8bc4900e-cc82-42f9-8ef6-7ba36799d966" providerId="ADAL" clId="{AE701BFD-C42A-4320-86A6-27D0E474195C}" dt="2022-06-23T10:05:06.213" v="988" actId="165"/>
          <ac:spMkLst>
            <pc:docMk/>
            <pc:sldMk cId="1593728260" sldId="347"/>
            <ac:spMk id="603" creationId="{056B192D-1BED-1FAE-E7FD-70209D1ABE63}"/>
          </ac:spMkLst>
        </pc:spChg>
        <pc:spChg chg="mod">
          <ac:chgData name="Bergmann, Benedikt Ludwig" userId="8bc4900e-cc82-42f9-8ef6-7ba36799d966" providerId="ADAL" clId="{AE701BFD-C42A-4320-86A6-27D0E474195C}" dt="2022-06-23T10:05:06.213" v="988" actId="165"/>
          <ac:spMkLst>
            <pc:docMk/>
            <pc:sldMk cId="1593728260" sldId="347"/>
            <ac:spMk id="604" creationId="{F42E0D4A-65A3-2F11-5C39-24BB0993629E}"/>
          </ac:spMkLst>
        </pc:spChg>
        <pc:spChg chg="mod">
          <ac:chgData name="Bergmann, Benedikt Ludwig" userId="8bc4900e-cc82-42f9-8ef6-7ba36799d966" providerId="ADAL" clId="{AE701BFD-C42A-4320-86A6-27D0E474195C}" dt="2022-06-23T10:05:06.213" v="988" actId="165"/>
          <ac:spMkLst>
            <pc:docMk/>
            <pc:sldMk cId="1593728260" sldId="347"/>
            <ac:spMk id="605" creationId="{975C29FC-AAA8-DB6F-6C5F-E7DBD6BEEDF2}"/>
          </ac:spMkLst>
        </pc:spChg>
        <pc:spChg chg="mod">
          <ac:chgData name="Bergmann, Benedikt Ludwig" userId="8bc4900e-cc82-42f9-8ef6-7ba36799d966" providerId="ADAL" clId="{AE701BFD-C42A-4320-86A6-27D0E474195C}" dt="2022-06-23T10:05:06.213" v="988" actId="165"/>
          <ac:spMkLst>
            <pc:docMk/>
            <pc:sldMk cId="1593728260" sldId="347"/>
            <ac:spMk id="606" creationId="{F995EC81-4ACD-5D68-10E1-838F8F57B30C}"/>
          </ac:spMkLst>
        </pc:spChg>
        <pc:spChg chg="mod">
          <ac:chgData name="Bergmann, Benedikt Ludwig" userId="8bc4900e-cc82-42f9-8ef6-7ba36799d966" providerId="ADAL" clId="{AE701BFD-C42A-4320-86A6-27D0E474195C}" dt="2022-06-23T10:05:06.213" v="988" actId="165"/>
          <ac:spMkLst>
            <pc:docMk/>
            <pc:sldMk cId="1593728260" sldId="347"/>
            <ac:spMk id="607" creationId="{E25CAD08-690F-D6C4-D596-DF448EDC30D7}"/>
          </ac:spMkLst>
        </pc:spChg>
        <pc:spChg chg="mod">
          <ac:chgData name="Bergmann, Benedikt Ludwig" userId="8bc4900e-cc82-42f9-8ef6-7ba36799d966" providerId="ADAL" clId="{AE701BFD-C42A-4320-86A6-27D0E474195C}" dt="2022-06-23T10:05:06.213" v="988" actId="165"/>
          <ac:spMkLst>
            <pc:docMk/>
            <pc:sldMk cId="1593728260" sldId="347"/>
            <ac:spMk id="608" creationId="{B98B8BDF-745A-4A44-9640-754ED5F4438E}"/>
          </ac:spMkLst>
        </pc:spChg>
        <pc:spChg chg="mod">
          <ac:chgData name="Bergmann, Benedikt Ludwig" userId="8bc4900e-cc82-42f9-8ef6-7ba36799d966" providerId="ADAL" clId="{AE701BFD-C42A-4320-86A6-27D0E474195C}" dt="2022-06-23T10:05:06.213" v="988" actId="165"/>
          <ac:spMkLst>
            <pc:docMk/>
            <pc:sldMk cId="1593728260" sldId="347"/>
            <ac:spMk id="609" creationId="{07FA99DA-5721-C312-4DAC-232DDE258C41}"/>
          </ac:spMkLst>
        </pc:spChg>
        <pc:spChg chg="mod">
          <ac:chgData name="Bergmann, Benedikt Ludwig" userId="8bc4900e-cc82-42f9-8ef6-7ba36799d966" providerId="ADAL" clId="{AE701BFD-C42A-4320-86A6-27D0E474195C}" dt="2022-06-23T10:05:06.213" v="988" actId="165"/>
          <ac:spMkLst>
            <pc:docMk/>
            <pc:sldMk cId="1593728260" sldId="347"/>
            <ac:spMk id="611" creationId="{81B4CF4D-71E0-A9F6-2103-B409A8CDD8F1}"/>
          </ac:spMkLst>
        </pc:spChg>
        <pc:spChg chg="mod">
          <ac:chgData name="Bergmann, Benedikt Ludwig" userId="8bc4900e-cc82-42f9-8ef6-7ba36799d966" providerId="ADAL" clId="{AE701BFD-C42A-4320-86A6-27D0E474195C}" dt="2022-06-23T10:05:06.213" v="988" actId="165"/>
          <ac:spMkLst>
            <pc:docMk/>
            <pc:sldMk cId="1593728260" sldId="347"/>
            <ac:spMk id="612" creationId="{1A3CEE8F-606F-F211-6CB4-E5166E89B9D2}"/>
          </ac:spMkLst>
        </pc:spChg>
        <pc:spChg chg="mod">
          <ac:chgData name="Bergmann, Benedikt Ludwig" userId="8bc4900e-cc82-42f9-8ef6-7ba36799d966" providerId="ADAL" clId="{AE701BFD-C42A-4320-86A6-27D0E474195C}" dt="2022-06-23T10:05:06.213" v="988" actId="165"/>
          <ac:spMkLst>
            <pc:docMk/>
            <pc:sldMk cId="1593728260" sldId="347"/>
            <ac:spMk id="613" creationId="{8B90B91E-E795-019A-76C0-3CB429DDBD30}"/>
          </ac:spMkLst>
        </pc:spChg>
        <pc:spChg chg="mod">
          <ac:chgData name="Bergmann, Benedikt Ludwig" userId="8bc4900e-cc82-42f9-8ef6-7ba36799d966" providerId="ADAL" clId="{AE701BFD-C42A-4320-86A6-27D0E474195C}" dt="2022-06-23T10:05:06.213" v="988" actId="165"/>
          <ac:spMkLst>
            <pc:docMk/>
            <pc:sldMk cId="1593728260" sldId="347"/>
            <ac:spMk id="614" creationId="{24949865-0B13-E6AD-BBF9-9808AAA2128F}"/>
          </ac:spMkLst>
        </pc:spChg>
        <pc:spChg chg="mod">
          <ac:chgData name="Bergmann, Benedikt Ludwig" userId="8bc4900e-cc82-42f9-8ef6-7ba36799d966" providerId="ADAL" clId="{AE701BFD-C42A-4320-86A6-27D0E474195C}" dt="2022-06-23T10:05:06.213" v="988" actId="165"/>
          <ac:spMkLst>
            <pc:docMk/>
            <pc:sldMk cId="1593728260" sldId="347"/>
            <ac:spMk id="615" creationId="{3314E265-5534-738B-1A00-04BCBC50CA51}"/>
          </ac:spMkLst>
        </pc:spChg>
        <pc:spChg chg="mod">
          <ac:chgData name="Bergmann, Benedikt Ludwig" userId="8bc4900e-cc82-42f9-8ef6-7ba36799d966" providerId="ADAL" clId="{AE701BFD-C42A-4320-86A6-27D0E474195C}" dt="2022-06-23T10:05:06.213" v="988" actId="165"/>
          <ac:spMkLst>
            <pc:docMk/>
            <pc:sldMk cId="1593728260" sldId="347"/>
            <ac:spMk id="616" creationId="{EDB17414-A949-D34B-7C8F-270786BF9695}"/>
          </ac:spMkLst>
        </pc:spChg>
        <pc:spChg chg="mod">
          <ac:chgData name="Bergmann, Benedikt Ludwig" userId="8bc4900e-cc82-42f9-8ef6-7ba36799d966" providerId="ADAL" clId="{AE701BFD-C42A-4320-86A6-27D0E474195C}" dt="2022-06-23T10:05:06.213" v="988" actId="165"/>
          <ac:spMkLst>
            <pc:docMk/>
            <pc:sldMk cId="1593728260" sldId="347"/>
            <ac:spMk id="617" creationId="{E5D4585E-96DA-350D-A3D4-468F9D406A90}"/>
          </ac:spMkLst>
        </pc:spChg>
        <pc:spChg chg="mod">
          <ac:chgData name="Bergmann, Benedikt Ludwig" userId="8bc4900e-cc82-42f9-8ef6-7ba36799d966" providerId="ADAL" clId="{AE701BFD-C42A-4320-86A6-27D0E474195C}" dt="2022-06-23T10:05:06.213" v="988" actId="165"/>
          <ac:spMkLst>
            <pc:docMk/>
            <pc:sldMk cId="1593728260" sldId="347"/>
            <ac:spMk id="618" creationId="{164269B9-5614-728B-8E06-F1BB7375EEDB}"/>
          </ac:spMkLst>
        </pc:spChg>
        <pc:spChg chg="mod">
          <ac:chgData name="Bergmann, Benedikt Ludwig" userId="8bc4900e-cc82-42f9-8ef6-7ba36799d966" providerId="ADAL" clId="{AE701BFD-C42A-4320-86A6-27D0E474195C}" dt="2022-06-23T10:05:06.213" v="988" actId="165"/>
          <ac:spMkLst>
            <pc:docMk/>
            <pc:sldMk cId="1593728260" sldId="347"/>
            <ac:spMk id="619" creationId="{43A5A590-768A-38B5-54A0-3B33A29EA705}"/>
          </ac:spMkLst>
        </pc:spChg>
        <pc:spChg chg="mod">
          <ac:chgData name="Bergmann, Benedikt Ludwig" userId="8bc4900e-cc82-42f9-8ef6-7ba36799d966" providerId="ADAL" clId="{AE701BFD-C42A-4320-86A6-27D0E474195C}" dt="2022-06-23T10:05:06.213" v="988" actId="165"/>
          <ac:spMkLst>
            <pc:docMk/>
            <pc:sldMk cId="1593728260" sldId="347"/>
            <ac:spMk id="620" creationId="{EE5FB3CD-73C3-DF21-DDD6-395CDC2DC40D}"/>
          </ac:spMkLst>
        </pc:spChg>
        <pc:spChg chg="mod">
          <ac:chgData name="Bergmann, Benedikt Ludwig" userId="8bc4900e-cc82-42f9-8ef6-7ba36799d966" providerId="ADAL" clId="{AE701BFD-C42A-4320-86A6-27D0E474195C}" dt="2022-06-23T10:05:06.213" v="988" actId="165"/>
          <ac:spMkLst>
            <pc:docMk/>
            <pc:sldMk cId="1593728260" sldId="347"/>
            <ac:spMk id="621" creationId="{2A9D7278-B228-63FF-2B06-BB707B061DC7}"/>
          </ac:spMkLst>
        </pc:spChg>
        <pc:spChg chg="mod">
          <ac:chgData name="Bergmann, Benedikt Ludwig" userId="8bc4900e-cc82-42f9-8ef6-7ba36799d966" providerId="ADAL" clId="{AE701BFD-C42A-4320-86A6-27D0E474195C}" dt="2022-06-23T10:05:06.213" v="988" actId="165"/>
          <ac:spMkLst>
            <pc:docMk/>
            <pc:sldMk cId="1593728260" sldId="347"/>
            <ac:spMk id="622" creationId="{4FC7FCCC-B7CC-6F78-B4D2-056D9FD81D65}"/>
          </ac:spMkLst>
        </pc:spChg>
        <pc:spChg chg="mod">
          <ac:chgData name="Bergmann, Benedikt Ludwig" userId="8bc4900e-cc82-42f9-8ef6-7ba36799d966" providerId="ADAL" clId="{AE701BFD-C42A-4320-86A6-27D0E474195C}" dt="2022-06-23T10:05:06.213" v="988" actId="165"/>
          <ac:spMkLst>
            <pc:docMk/>
            <pc:sldMk cId="1593728260" sldId="347"/>
            <ac:spMk id="623" creationId="{061CBB1F-F5B1-5825-AE4B-F1F7BB7FBDA0}"/>
          </ac:spMkLst>
        </pc:spChg>
        <pc:spChg chg="mod">
          <ac:chgData name="Bergmann, Benedikt Ludwig" userId="8bc4900e-cc82-42f9-8ef6-7ba36799d966" providerId="ADAL" clId="{AE701BFD-C42A-4320-86A6-27D0E474195C}" dt="2022-06-23T10:05:06.213" v="988" actId="165"/>
          <ac:spMkLst>
            <pc:docMk/>
            <pc:sldMk cId="1593728260" sldId="347"/>
            <ac:spMk id="624" creationId="{3E3076AA-291E-5490-7B9F-D5C0346F4AA2}"/>
          </ac:spMkLst>
        </pc:spChg>
        <pc:spChg chg="mod">
          <ac:chgData name="Bergmann, Benedikt Ludwig" userId="8bc4900e-cc82-42f9-8ef6-7ba36799d966" providerId="ADAL" clId="{AE701BFD-C42A-4320-86A6-27D0E474195C}" dt="2022-06-23T10:05:06.213" v="988" actId="165"/>
          <ac:spMkLst>
            <pc:docMk/>
            <pc:sldMk cId="1593728260" sldId="347"/>
            <ac:spMk id="625" creationId="{76601FEF-4985-2957-2191-A3340891FD1A}"/>
          </ac:spMkLst>
        </pc:spChg>
        <pc:spChg chg="mod">
          <ac:chgData name="Bergmann, Benedikt Ludwig" userId="8bc4900e-cc82-42f9-8ef6-7ba36799d966" providerId="ADAL" clId="{AE701BFD-C42A-4320-86A6-27D0E474195C}" dt="2022-06-23T10:05:06.213" v="988" actId="165"/>
          <ac:spMkLst>
            <pc:docMk/>
            <pc:sldMk cId="1593728260" sldId="347"/>
            <ac:spMk id="626" creationId="{61C0E051-B4B0-52EF-38AD-84574C25E4E0}"/>
          </ac:spMkLst>
        </pc:spChg>
        <pc:spChg chg="mod">
          <ac:chgData name="Bergmann, Benedikt Ludwig" userId="8bc4900e-cc82-42f9-8ef6-7ba36799d966" providerId="ADAL" clId="{AE701BFD-C42A-4320-86A6-27D0E474195C}" dt="2022-06-23T10:05:06.213" v="988" actId="165"/>
          <ac:spMkLst>
            <pc:docMk/>
            <pc:sldMk cId="1593728260" sldId="347"/>
            <ac:spMk id="627" creationId="{1CF97E76-C6C8-858B-2E43-A8F49F450B84}"/>
          </ac:spMkLst>
        </pc:spChg>
        <pc:spChg chg="mod">
          <ac:chgData name="Bergmann, Benedikt Ludwig" userId="8bc4900e-cc82-42f9-8ef6-7ba36799d966" providerId="ADAL" clId="{AE701BFD-C42A-4320-86A6-27D0E474195C}" dt="2022-06-23T10:05:06.213" v="988" actId="165"/>
          <ac:spMkLst>
            <pc:docMk/>
            <pc:sldMk cId="1593728260" sldId="347"/>
            <ac:spMk id="628" creationId="{63038DB2-E3EF-B645-647C-694108EDF571}"/>
          </ac:spMkLst>
        </pc:spChg>
        <pc:spChg chg="mod">
          <ac:chgData name="Bergmann, Benedikt Ludwig" userId="8bc4900e-cc82-42f9-8ef6-7ba36799d966" providerId="ADAL" clId="{AE701BFD-C42A-4320-86A6-27D0E474195C}" dt="2022-06-23T10:05:06.213" v="988" actId="165"/>
          <ac:spMkLst>
            <pc:docMk/>
            <pc:sldMk cId="1593728260" sldId="347"/>
            <ac:spMk id="629" creationId="{3F377376-4A28-1C88-27D4-C1931016241A}"/>
          </ac:spMkLst>
        </pc:spChg>
        <pc:spChg chg="mod">
          <ac:chgData name="Bergmann, Benedikt Ludwig" userId="8bc4900e-cc82-42f9-8ef6-7ba36799d966" providerId="ADAL" clId="{AE701BFD-C42A-4320-86A6-27D0E474195C}" dt="2022-06-23T10:05:06.213" v="988" actId="165"/>
          <ac:spMkLst>
            <pc:docMk/>
            <pc:sldMk cId="1593728260" sldId="347"/>
            <ac:spMk id="630" creationId="{465F10F0-6B77-157D-798D-BEFEC9D76D06}"/>
          </ac:spMkLst>
        </pc:spChg>
        <pc:spChg chg="mod">
          <ac:chgData name="Bergmann, Benedikt Ludwig" userId="8bc4900e-cc82-42f9-8ef6-7ba36799d966" providerId="ADAL" clId="{AE701BFD-C42A-4320-86A6-27D0E474195C}" dt="2022-06-23T10:05:06.213" v="988" actId="165"/>
          <ac:spMkLst>
            <pc:docMk/>
            <pc:sldMk cId="1593728260" sldId="347"/>
            <ac:spMk id="631" creationId="{1B31123C-0CCE-FAE8-3F80-77B630ADD2CF}"/>
          </ac:spMkLst>
        </pc:spChg>
        <pc:spChg chg="mod">
          <ac:chgData name="Bergmann, Benedikt Ludwig" userId="8bc4900e-cc82-42f9-8ef6-7ba36799d966" providerId="ADAL" clId="{AE701BFD-C42A-4320-86A6-27D0E474195C}" dt="2022-06-23T10:05:06.213" v="988" actId="165"/>
          <ac:spMkLst>
            <pc:docMk/>
            <pc:sldMk cId="1593728260" sldId="347"/>
            <ac:spMk id="632" creationId="{D4B9CA08-D9D1-9A52-8AFA-C5CE3DEE38E6}"/>
          </ac:spMkLst>
        </pc:spChg>
        <pc:spChg chg="mod">
          <ac:chgData name="Bergmann, Benedikt Ludwig" userId="8bc4900e-cc82-42f9-8ef6-7ba36799d966" providerId="ADAL" clId="{AE701BFD-C42A-4320-86A6-27D0E474195C}" dt="2022-06-23T10:05:06.213" v="988" actId="165"/>
          <ac:spMkLst>
            <pc:docMk/>
            <pc:sldMk cId="1593728260" sldId="347"/>
            <ac:spMk id="633" creationId="{49F0F6A0-A83C-322B-CAE8-5E880E24794A}"/>
          </ac:spMkLst>
        </pc:spChg>
        <pc:spChg chg="mod">
          <ac:chgData name="Bergmann, Benedikt Ludwig" userId="8bc4900e-cc82-42f9-8ef6-7ba36799d966" providerId="ADAL" clId="{AE701BFD-C42A-4320-86A6-27D0E474195C}" dt="2022-06-23T10:05:06.213" v="988" actId="165"/>
          <ac:spMkLst>
            <pc:docMk/>
            <pc:sldMk cId="1593728260" sldId="347"/>
            <ac:spMk id="634" creationId="{B858F1A8-AAC5-8743-1C0B-1832F11676DD}"/>
          </ac:spMkLst>
        </pc:spChg>
        <pc:spChg chg="mod">
          <ac:chgData name="Bergmann, Benedikt Ludwig" userId="8bc4900e-cc82-42f9-8ef6-7ba36799d966" providerId="ADAL" clId="{AE701BFD-C42A-4320-86A6-27D0E474195C}" dt="2022-06-23T10:05:06.213" v="988" actId="165"/>
          <ac:spMkLst>
            <pc:docMk/>
            <pc:sldMk cId="1593728260" sldId="347"/>
            <ac:spMk id="636" creationId="{8EDDFDA9-EB88-93B1-D73A-825A108F9BA2}"/>
          </ac:spMkLst>
        </pc:spChg>
        <pc:spChg chg="mod">
          <ac:chgData name="Bergmann, Benedikt Ludwig" userId="8bc4900e-cc82-42f9-8ef6-7ba36799d966" providerId="ADAL" clId="{AE701BFD-C42A-4320-86A6-27D0E474195C}" dt="2022-06-23T10:05:06.213" v="988" actId="165"/>
          <ac:spMkLst>
            <pc:docMk/>
            <pc:sldMk cId="1593728260" sldId="347"/>
            <ac:spMk id="637" creationId="{5E2D7719-9949-07A1-8916-F59420A59772}"/>
          </ac:spMkLst>
        </pc:spChg>
        <pc:spChg chg="mod">
          <ac:chgData name="Bergmann, Benedikt Ludwig" userId="8bc4900e-cc82-42f9-8ef6-7ba36799d966" providerId="ADAL" clId="{AE701BFD-C42A-4320-86A6-27D0E474195C}" dt="2022-06-23T10:05:06.213" v="988" actId="165"/>
          <ac:spMkLst>
            <pc:docMk/>
            <pc:sldMk cId="1593728260" sldId="347"/>
            <ac:spMk id="638" creationId="{4577C28B-F2D5-3116-DAED-3B3080B16746}"/>
          </ac:spMkLst>
        </pc:spChg>
        <pc:spChg chg="mod">
          <ac:chgData name="Bergmann, Benedikt Ludwig" userId="8bc4900e-cc82-42f9-8ef6-7ba36799d966" providerId="ADAL" clId="{AE701BFD-C42A-4320-86A6-27D0E474195C}" dt="2022-06-23T10:05:06.213" v="988" actId="165"/>
          <ac:spMkLst>
            <pc:docMk/>
            <pc:sldMk cId="1593728260" sldId="347"/>
            <ac:spMk id="639" creationId="{107F9F80-F5EC-CB08-0EC7-E14AF42AC93E}"/>
          </ac:spMkLst>
        </pc:spChg>
        <pc:spChg chg="mod">
          <ac:chgData name="Bergmann, Benedikt Ludwig" userId="8bc4900e-cc82-42f9-8ef6-7ba36799d966" providerId="ADAL" clId="{AE701BFD-C42A-4320-86A6-27D0E474195C}" dt="2022-06-23T10:05:06.213" v="988" actId="165"/>
          <ac:spMkLst>
            <pc:docMk/>
            <pc:sldMk cId="1593728260" sldId="347"/>
            <ac:spMk id="640" creationId="{25008DD3-FA4F-7A22-4311-53B956317FB7}"/>
          </ac:spMkLst>
        </pc:spChg>
        <pc:spChg chg="mod">
          <ac:chgData name="Bergmann, Benedikt Ludwig" userId="8bc4900e-cc82-42f9-8ef6-7ba36799d966" providerId="ADAL" clId="{AE701BFD-C42A-4320-86A6-27D0E474195C}" dt="2022-06-23T10:05:06.213" v="988" actId="165"/>
          <ac:spMkLst>
            <pc:docMk/>
            <pc:sldMk cId="1593728260" sldId="347"/>
            <ac:spMk id="641" creationId="{A8C764F2-5C09-0736-662E-7A15C247CC5C}"/>
          </ac:spMkLst>
        </pc:spChg>
        <pc:spChg chg="mod">
          <ac:chgData name="Bergmann, Benedikt Ludwig" userId="8bc4900e-cc82-42f9-8ef6-7ba36799d966" providerId="ADAL" clId="{AE701BFD-C42A-4320-86A6-27D0E474195C}" dt="2022-06-23T10:05:06.213" v="988" actId="165"/>
          <ac:spMkLst>
            <pc:docMk/>
            <pc:sldMk cId="1593728260" sldId="347"/>
            <ac:spMk id="642" creationId="{7F4B0934-F33C-B32B-4FDC-57C5ADAF9CE2}"/>
          </ac:spMkLst>
        </pc:spChg>
        <pc:spChg chg="mod">
          <ac:chgData name="Bergmann, Benedikt Ludwig" userId="8bc4900e-cc82-42f9-8ef6-7ba36799d966" providerId="ADAL" clId="{AE701BFD-C42A-4320-86A6-27D0E474195C}" dt="2022-06-23T10:05:06.213" v="988" actId="165"/>
          <ac:spMkLst>
            <pc:docMk/>
            <pc:sldMk cId="1593728260" sldId="347"/>
            <ac:spMk id="643" creationId="{40076751-77ED-F3C4-D0CF-96C97AC87B44}"/>
          </ac:spMkLst>
        </pc:spChg>
        <pc:spChg chg="mod">
          <ac:chgData name="Bergmann, Benedikt Ludwig" userId="8bc4900e-cc82-42f9-8ef6-7ba36799d966" providerId="ADAL" clId="{AE701BFD-C42A-4320-86A6-27D0E474195C}" dt="2022-06-23T10:05:06.213" v="988" actId="165"/>
          <ac:spMkLst>
            <pc:docMk/>
            <pc:sldMk cId="1593728260" sldId="347"/>
            <ac:spMk id="644" creationId="{99002D04-FD6F-D34C-18D9-59EA7D1D3EBA}"/>
          </ac:spMkLst>
        </pc:spChg>
        <pc:spChg chg="mod">
          <ac:chgData name="Bergmann, Benedikt Ludwig" userId="8bc4900e-cc82-42f9-8ef6-7ba36799d966" providerId="ADAL" clId="{AE701BFD-C42A-4320-86A6-27D0E474195C}" dt="2022-06-23T10:05:06.213" v="988" actId="165"/>
          <ac:spMkLst>
            <pc:docMk/>
            <pc:sldMk cId="1593728260" sldId="347"/>
            <ac:spMk id="645" creationId="{23B7B6C6-C100-46B0-8AC8-EEC7F5402317}"/>
          </ac:spMkLst>
        </pc:spChg>
        <pc:spChg chg="mod">
          <ac:chgData name="Bergmann, Benedikt Ludwig" userId="8bc4900e-cc82-42f9-8ef6-7ba36799d966" providerId="ADAL" clId="{AE701BFD-C42A-4320-86A6-27D0E474195C}" dt="2022-06-23T10:05:06.213" v="988" actId="165"/>
          <ac:spMkLst>
            <pc:docMk/>
            <pc:sldMk cId="1593728260" sldId="347"/>
            <ac:spMk id="646" creationId="{71B04953-A378-D800-10EE-E2DA8DF1E267}"/>
          </ac:spMkLst>
        </pc:spChg>
        <pc:spChg chg="mod">
          <ac:chgData name="Bergmann, Benedikt Ludwig" userId="8bc4900e-cc82-42f9-8ef6-7ba36799d966" providerId="ADAL" clId="{AE701BFD-C42A-4320-86A6-27D0E474195C}" dt="2022-06-23T10:05:06.213" v="988" actId="165"/>
          <ac:spMkLst>
            <pc:docMk/>
            <pc:sldMk cId="1593728260" sldId="347"/>
            <ac:spMk id="647" creationId="{1C8F1B76-CDDB-B4F5-624D-1E798C365A13}"/>
          </ac:spMkLst>
        </pc:spChg>
        <pc:spChg chg="mod">
          <ac:chgData name="Bergmann, Benedikt Ludwig" userId="8bc4900e-cc82-42f9-8ef6-7ba36799d966" providerId="ADAL" clId="{AE701BFD-C42A-4320-86A6-27D0E474195C}" dt="2022-06-23T10:05:06.213" v="988" actId="165"/>
          <ac:spMkLst>
            <pc:docMk/>
            <pc:sldMk cId="1593728260" sldId="347"/>
            <ac:spMk id="648" creationId="{08F25B22-DEC7-EDE4-4BEF-02B60B78C5EC}"/>
          </ac:spMkLst>
        </pc:spChg>
        <pc:spChg chg="mod">
          <ac:chgData name="Bergmann, Benedikt Ludwig" userId="8bc4900e-cc82-42f9-8ef6-7ba36799d966" providerId="ADAL" clId="{AE701BFD-C42A-4320-86A6-27D0E474195C}" dt="2022-06-23T10:05:06.213" v="988" actId="165"/>
          <ac:spMkLst>
            <pc:docMk/>
            <pc:sldMk cId="1593728260" sldId="347"/>
            <ac:spMk id="649" creationId="{1B3A7450-6AA6-2527-4308-8B518694479C}"/>
          </ac:spMkLst>
        </pc:spChg>
        <pc:spChg chg="mod">
          <ac:chgData name="Bergmann, Benedikt Ludwig" userId="8bc4900e-cc82-42f9-8ef6-7ba36799d966" providerId="ADAL" clId="{AE701BFD-C42A-4320-86A6-27D0E474195C}" dt="2022-06-23T10:05:06.213" v="988" actId="165"/>
          <ac:spMkLst>
            <pc:docMk/>
            <pc:sldMk cId="1593728260" sldId="347"/>
            <ac:spMk id="650" creationId="{A7940188-5FE5-7532-F131-0476B3E06DB4}"/>
          </ac:spMkLst>
        </pc:spChg>
        <pc:spChg chg="mod">
          <ac:chgData name="Bergmann, Benedikt Ludwig" userId="8bc4900e-cc82-42f9-8ef6-7ba36799d966" providerId="ADAL" clId="{AE701BFD-C42A-4320-86A6-27D0E474195C}" dt="2022-06-23T10:05:06.213" v="988" actId="165"/>
          <ac:spMkLst>
            <pc:docMk/>
            <pc:sldMk cId="1593728260" sldId="347"/>
            <ac:spMk id="651" creationId="{AA6D831A-DF61-FA25-3CB4-387E8435AC0B}"/>
          </ac:spMkLst>
        </pc:spChg>
        <pc:spChg chg="mod">
          <ac:chgData name="Bergmann, Benedikt Ludwig" userId="8bc4900e-cc82-42f9-8ef6-7ba36799d966" providerId="ADAL" clId="{AE701BFD-C42A-4320-86A6-27D0E474195C}" dt="2022-06-23T10:05:06.213" v="988" actId="165"/>
          <ac:spMkLst>
            <pc:docMk/>
            <pc:sldMk cId="1593728260" sldId="347"/>
            <ac:spMk id="652" creationId="{D97C6E2F-C771-5C42-3D1D-98600B7EE044}"/>
          </ac:spMkLst>
        </pc:spChg>
        <pc:spChg chg="mod">
          <ac:chgData name="Bergmann, Benedikt Ludwig" userId="8bc4900e-cc82-42f9-8ef6-7ba36799d966" providerId="ADAL" clId="{AE701BFD-C42A-4320-86A6-27D0E474195C}" dt="2022-06-23T10:05:06.213" v="988" actId="165"/>
          <ac:spMkLst>
            <pc:docMk/>
            <pc:sldMk cId="1593728260" sldId="347"/>
            <ac:spMk id="653" creationId="{1DB1605C-3471-5C04-85B7-B40E04986C22}"/>
          </ac:spMkLst>
        </pc:spChg>
        <pc:spChg chg="mod">
          <ac:chgData name="Bergmann, Benedikt Ludwig" userId="8bc4900e-cc82-42f9-8ef6-7ba36799d966" providerId="ADAL" clId="{AE701BFD-C42A-4320-86A6-27D0E474195C}" dt="2022-06-23T10:05:06.213" v="988" actId="165"/>
          <ac:spMkLst>
            <pc:docMk/>
            <pc:sldMk cId="1593728260" sldId="347"/>
            <ac:spMk id="654" creationId="{82258A55-A9EB-D3C8-0D5B-0735A2C470A7}"/>
          </ac:spMkLst>
        </pc:spChg>
        <pc:spChg chg="mod">
          <ac:chgData name="Bergmann, Benedikt Ludwig" userId="8bc4900e-cc82-42f9-8ef6-7ba36799d966" providerId="ADAL" clId="{AE701BFD-C42A-4320-86A6-27D0E474195C}" dt="2022-06-23T10:05:06.213" v="988" actId="165"/>
          <ac:spMkLst>
            <pc:docMk/>
            <pc:sldMk cId="1593728260" sldId="347"/>
            <ac:spMk id="655" creationId="{CE4F21DF-9FD2-29C8-B7E9-8F9C50EEBBB9}"/>
          </ac:spMkLst>
        </pc:spChg>
        <pc:spChg chg="mod">
          <ac:chgData name="Bergmann, Benedikt Ludwig" userId="8bc4900e-cc82-42f9-8ef6-7ba36799d966" providerId="ADAL" clId="{AE701BFD-C42A-4320-86A6-27D0E474195C}" dt="2022-06-23T10:05:06.213" v="988" actId="165"/>
          <ac:spMkLst>
            <pc:docMk/>
            <pc:sldMk cId="1593728260" sldId="347"/>
            <ac:spMk id="656" creationId="{DA676689-A280-56DE-F0FB-D675E57656C1}"/>
          </ac:spMkLst>
        </pc:spChg>
        <pc:spChg chg="mod">
          <ac:chgData name="Bergmann, Benedikt Ludwig" userId="8bc4900e-cc82-42f9-8ef6-7ba36799d966" providerId="ADAL" clId="{AE701BFD-C42A-4320-86A6-27D0E474195C}" dt="2022-06-23T10:05:06.213" v="988" actId="165"/>
          <ac:spMkLst>
            <pc:docMk/>
            <pc:sldMk cId="1593728260" sldId="347"/>
            <ac:spMk id="657" creationId="{CA11F815-F869-6449-C1ED-B3E289E6A6BA}"/>
          </ac:spMkLst>
        </pc:spChg>
        <pc:spChg chg="mod">
          <ac:chgData name="Bergmann, Benedikt Ludwig" userId="8bc4900e-cc82-42f9-8ef6-7ba36799d966" providerId="ADAL" clId="{AE701BFD-C42A-4320-86A6-27D0E474195C}" dt="2022-06-23T10:05:06.213" v="988" actId="165"/>
          <ac:spMkLst>
            <pc:docMk/>
            <pc:sldMk cId="1593728260" sldId="347"/>
            <ac:spMk id="658" creationId="{671A4D19-B330-BA48-45E5-2DF9268DCB95}"/>
          </ac:spMkLst>
        </pc:spChg>
        <pc:spChg chg="mod">
          <ac:chgData name="Bergmann, Benedikt Ludwig" userId="8bc4900e-cc82-42f9-8ef6-7ba36799d966" providerId="ADAL" clId="{AE701BFD-C42A-4320-86A6-27D0E474195C}" dt="2022-06-23T10:05:06.213" v="988" actId="165"/>
          <ac:spMkLst>
            <pc:docMk/>
            <pc:sldMk cId="1593728260" sldId="347"/>
            <ac:spMk id="659" creationId="{55274C15-1D76-B08D-30EE-FCF72F3E53DE}"/>
          </ac:spMkLst>
        </pc:spChg>
        <pc:spChg chg="add mod">
          <ac:chgData name="Bergmann, Benedikt Ludwig" userId="8bc4900e-cc82-42f9-8ef6-7ba36799d966" providerId="ADAL" clId="{AE701BFD-C42A-4320-86A6-27D0E474195C}" dt="2022-06-23T10:11:57.275" v="1105" actId="2085"/>
          <ac:spMkLst>
            <pc:docMk/>
            <pc:sldMk cId="1593728260" sldId="347"/>
            <ac:spMk id="663" creationId="{D4D4DC46-EDA7-F414-6ACA-01FE599C482F}"/>
          </ac:spMkLst>
        </pc:spChg>
        <pc:spChg chg="add mod">
          <ac:chgData name="Bergmann, Benedikt Ludwig" userId="8bc4900e-cc82-42f9-8ef6-7ba36799d966" providerId="ADAL" clId="{AE701BFD-C42A-4320-86A6-27D0E474195C}" dt="2022-06-23T10:11:09.919" v="1092" actId="1076"/>
          <ac:spMkLst>
            <pc:docMk/>
            <pc:sldMk cId="1593728260" sldId="347"/>
            <ac:spMk id="664" creationId="{69F280AF-25B9-7A51-4550-CE02E0AD4B5A}"/>
          </ac:spMkLst>
        </pc:spChg>
        <pc:spChg chg="add mod">
          <ac:chgData name="Bergmann, Benedikt Ludwig" userId="8bc4900e-cc82-42f9-8ef6-7ba36799d966" providerId="ADAL" clId="{AE701BFD-C42A-4320-86A6-27D0E474195C}" dt="2022-06-23T10:11:18.562" v="1100" actId="1035"/>
          <ac:spMkLst>
            <pc:docMk/>
            <pc:sldMk cId="1593728260" sldId="347"/>
            <ac:spMk id="665" creationId="{9E34C272-F1D9-BDEE-656B-4B6EDDEF81B0}"/>
          </ac:spMkLst>
        </pc:spChg>
        <pc:spChg chg="add mod">
          <ac:chgData name="Bergmann, Benedikt Ludwig" userId="8bc4900e-cc82-42f9-8ef6-7ba36799d966" providerId="ADAL" clId="{AE701BFD-C42A-4320-86A6-27D0E474195C}" dt="2022-06-23T10:12:50.512" v="1129" actId="1035"/>
          <ac:spMkLst>
            <pc:docMk/>
            <pc:sldMk cId="1593728260" sldId="347"/>
            <ac:spMk id="666" creationId="{6AEE8C36-3F33-BC4E-D347-0BDEAE116552}"/>
          </ac:spMkLst>
        </pc:spChg>
        <pc:spChg chg="add mod">
          <ac:chgData name="Bergmann, Benedikt Ludwig" userId="8bc4900e-cc82-42f9-8ef6-7ba36799d966" providerId="ADAL" clId="{AE701BFD-C42A-4320-86A6-27D0E474195C}" dt="2022-06-23T10:10:14.008" v="1072" actId="164"/>
          <ac:spMkLst>
            <pc:docMk/>
            <pc:sldMk cId="1593728260" sldId="347"/>
            <ac:spMk id="667" creationId="{1FF1455E-B496-64C3-CA8F-1A20A431BEAA}"/>
          </ac:spMkLst>
        </pc:spChg>
        <pc:spChg chg="add mod">
          <ac:chgData name="Bergmann, Benedikt Ludwig" userId="8bc4900e-cc82-42f9-8ef6-7ba36799d966" providerId="ADAL" clId="{AE701BFD-C42A-4320-86A6-27D0E474195C}" dt="2022-06-23T10:10:14.008" v="1072" actId="164"/>
          <ac:spMkLst>
            <pc:docMk/>
            <pc:sldMk cId="1593728260" sldId="347"/>
            <ac:spMk id="668" creationId="{3E7E4476-93DB-CE5F-59EF-9CD3EFB6461D}"/>
          </ac:spMkLst>
        </pc:spChg>
        <pc:spChg chg="add mod">
          <ac:chgData name="Bergmann, Benedikt Ludwig" userId="8bc4900e-cc82-42f9-8ef6-7ba36799d966" providerId="ADAL" clId="{AE701BFD-C42A-4320-86A6-27D0E474195C}" dt="2022-06-23T10:10:14.008" v="1072" actId="164"/>
          <ac:spMkLst>
            <pc:docMk/>
            <pc:sldMk cId="1593728260" sldId="347"/>
            <ac:spMk id="669" creationId="{DA0AD7F9-A8BB-50C1-8250-0130F3C1BA2E}"/>
          </ac:spMkLst>
        </pc:spChg>
        <pc:spChg chg="add mod">
          <ac:chgData name="Bergmann, Benedikt Ludwig" userId="8bc4900e-cc82-42f9-8ef6-7ba36799d966" providerId="ADAL" clId="{AE701BFD-C42A-4320-86A6-27D0E474195C}" dt="2022-06-23T10:10:14.008" v="1072" actId="164"/>
          <ac:spMkLst>
            <pc:docMk/>
            <pc:sldMk cId="1593728260" sldId="347"/>
            <ac:spMk id="670" creationId="{5E95D713-AFDD-17F3-EA92-03C6BA4BFFD9}"/>
          </ac:spMkLst>
        </pc:spChg>
        <pc:spChg chg="mod">
          <ac:chgData name="Bergmann, Benedikt Ludwig" userId="8bc4900e-cc82-42f9-8ef6-7ba36799d966" providerId="ADAL" clId="{AE701BFD-C42A-4320-86A6-27D0E474195C}" dt="2022-06-23T10:12:01.455" v="1106"/>
          <ac:spMkLst>
            <pc:docMk/>
            <pc:sldMk cId="1593728260" sldId="347"/>
            <ac:spMk id="674" creationId="{FB33B931-5464-C790-F168-320AE4CA2A7D}"/>
          </ac:spMkLst>
        </pc:spChg>
        <pc:spChg chg="mod">
          <ac:chgData name="Bergmann, Benedikt Ludwig" userId="8bc4900e-cc82-42f9-8ef6-7ba36799d966" providerId="ADAL" clId="{AE701BFD-C42A-4320-86A6-27D0E474195C}" dt="2022-06-23T10:12:01.455" v="1106"/>
          <ac:spMkLst>
            <pc:docMk/>
            <pc:sldMk cId="1593728260" sldId="347"/>
            <ac:spMk id="675" creationId="{FCCBC86E-2CFC-5707-AF77-537A272F340F}"/>
          </ac:spMkLst>
        </pc:spChg>
        <pc:spChg chg="mod">
          <ac:chgData name="Bergmann, Benedikt Ludwig" userId="8bc4900e-cc82-42f9-8ef6-7ba36799d966" providerId="ADAL" clId="{AE701BFD-C42A-4320-86A6-27D0E474195C}" dt="2022-06-23T10:12:01.455" v="1106"/>
          <ac:spMkLst>
            <pc:docMk/>
            <pc:sldMk cId="1593728260" sldId="347"/>
            <ac:spMk id="676" creationId="{1A1BC752-3F56-AED9-B0DC-54913D6B3181}"/>
          </ac:spMkLst>
        </pc:spChg>
        <pc:spChg chg="mod">
          <ac:chgData name="Bergmann, Benedikt Ludwig" userId="8bc4900e-cc82-42f9-8ef6-7ba36799d966" providerId="ADAL" clId="{AE701BFD-C42A-4320-86A6-27D0E474195C}" dt="2022-06-23T10:12:26.007" v="1120" actId="1035"/>
          <ac:spMkLst>
            <pc:docMk/>
            <pc:sldMk cId="1593728260" sldId="347"/>
            <ac:spMk id="677" creationId="{9111FF4E-2156-6CD5-04CC-FFF02839FD8D}"/>
          </ac:spMkLst>
        </pc:spChg>
        <pc:spChg chg="add del mod">
          <ac:chgData name="Bergmann, Benedikt Ludwig" userId="8bc4900e-cc82-42f9-8ef6-7ba36799d966" providerId="ADAL" clId="{AE701BFD-C42A-4320-86A6-27D0E474195C}" dt="2022-06-23T10:14:58.712" v="1219" actId="478"/>
          <ac:spMkLst>
            <pc:docMk/>
            <pc:sldMk cId="1593728260" sldId="347"/>
            <ac:spMk id="678" creationId="{02690F92-C1AB-0FB6-D413-A86F06AEDA23}"/>
          </ac:spMkLst>
        </pc:spChg>
        <pc:spChg chg="add mod">
          <ac:chgData name="Bergmann, Benedikt Ludwig" userId="8bc4900e-cc82-42f9-8ef6-7ba36799d966" providerId="ADAL" clId="{AE701BFD-C42A-4320-86A6-27D0E474195C}" dt="2022-06-23T10:21:08.185" v="1264" actId="164"/>
          <ac:spMkLst>
            <pc:docMk/>
            <pc:sldMk cId="1593728260" sldId="347"/>
            <ac:spMk id="679" creationId="{6723A924-E1B3-0401-5F01-D4F2490C7641}"/>
          </ac:spMkLst>
        </pc:spChg>
        <pc:spChg chg="add mod">
          <ac:chgData name="Bergmann, Benedikt Ludwig" userId="8bc4900e-cc82-42f9-8ef6-7ba36799d966" providerId="ADAL" clId="{AE701BFD-C42A-4320-86A6-27D0E474195C}" dt="2022-06-23T10:21:08.185" v="1264" actId="164"/>
          <ac:spMkLst>
            <pc:docMk/>
            <pc:sldMk cId="1593728260" sldId="347"/>
            <ac:spMk id="680" creationId="{42DD67BA-C9D1-CAEA-B78E-0B8DD59BC89A}"/>
          </ac:spMkLst>
        </pc:spChg>
        <pc:spChg chg="add mod">
          <ac:chgData name="Bergmann, Benedikt Ludwig" userId="8bc4900e-cc82-42f9-8ef6-7ba36799d966" providerId="ADAL" clId="{AE701BFD-C42A-4320-86A6-27D0E474195C}" dt="2022-06-23T10:21:08.185" v="1264" actId="164"/>
          <ac:spMkLst>
            <pc:docMk/>
            <pc:sldMk cId="1593728260" sldId="347"/>
            <ac:spMk id="681" creationId="{4859C287-9268-3386-B9B0-9E2214F62158}"/>
          </ac:spMkLst>
        </pc:spChg>
        <pc:spChg chg="add mod">
          <ac:chgData name="Bergmann, Benedikt Ludwig" userId="8bc4900e-cc82-42f9-8ef6-7ba36799d966" providerId="ADAL" clId="{AE701BFD-C42A-4320-86A6-27D0E474195C}" dt="2022-06-23T10:21:08.185" v="1264" actId="164"/>
          <ac:spMkLst>
            <pc:docMk/>
            <pc:sldMk cId="1593728260" sldId="347"/>
            <ac:spMk id="682" creationId="{CFDCD495-A55D-5B00-1CA5-744FF3F99182}"/>
          </ac:spMkLst>
        </pc:spChg>
        <pc:spChg chg="mod">
          <ac:chgData name="Bergmann, Benedikt Ludwig" userId="8bc4900e-cc82-42f9-8ef6-7ba36799d966" providerId="ADAL" clId="{AE701BFD-C42A-4320-86A6-27D0E474195C}" dt="2022-06-23T10:22:13.335" v="1275"/>
          <ac:spMkLst>
            <pc:docMk/>
            <pc:sldMk cId="1593728260" sldId="347"/>
            <ac:spMk id="685" creationId="{D3278AC6-2F06-62D5-0CE7-7B24AF500ACF}"/>
          </ac:spMkLst>
        </pc:spChg>
        <pc:spChg chg="mod">
          <ac:chgData name="Bergmann, Benedikt Ludwig" userId="8bc4900e-cc82-42f9-8ef6-7ba36799d966" providerId="ADAL" clId="{AE701BFD-C42A-4320-86A6-27D0E474195C}" dt="2022-06-23T10:22:13.335" v="1275"/>
          <ac:spMkLst>
            <pc:docMk/>
            <pc:sldMk cId="1593728260" sldId="347"/>
            <ac:spMk id="686" creationId="{F531398E-5029-0CAB-2CEB-716C1D52E5E9}"/>
          </ac:spMkLst>
        </pc:spChg>
        <pc:spChg chg="mod">
          <ac:chgData name="Bergmann, Benedikt Ludwig" userId="8bc4900e-cc82-42f9-8ef6-7ba36799d966" providerId="ADAL" clId="{AE701BFD-C42A-4320-86A6-27D0E474195C}" dt="2022-06-23T10:22:13.335" v="1275"/>
          <ac:spMkLst>
            <pc:docMk/>
            <pc:sldMk cId="1593728260" sldId="347"/>
            <ac:spMk id="687" creationId="{2F5D818B-028E-1E2F-D334-4D9DD804E2A1}"/>
          </ac:spMkLst>
        </pc:spChg>
        <pc:spChg chg="mod">
          <ac:chgData name="Bergmann, Benedikt Ludwig" userId="8bc4900e-cc82-42f9-8ef6-7ba36799d966" providerId="ADAL" clId="{AE701BFD-C42A-4320-86A6-27D0E474195C}" dt="2022-06-23T10:22:13.335" v="1275"/>
          <ac:spMkLst>
            <pc:docMk/>
            <pc:sldMk cId="1593728260" sldId="347"/>
            <ac:spMk id="688" creationId="{2D8979E7-B047-B29F-FB9E-83C58D9743DF}"/>
          </ac:spMkLst>
        </pc:spChg>
        <pc:spChg chg="mod">
          <ac:chgData name="Bergmann, Benedikt Ludwig" userId="8bc4900e-cc82-42f9-8ef6-7ba36799d966" providerId="ADAL" clId="{AE701BFD-C42A-4320-86A6-27D0E474195C}" dt="2022-06-23T10:22:51.729" v="1288" actId="571"/>
          <ac:spMkLst>
            <pc:docMk/>
            <pc:sldMk cId="1593728260" sldId="347"/>
            <ac:spMk id="691" creationId="{39D15988-4FD0-3A5B-5152-D1A6217FE37F}"/>
          </ac:spMkLst>
        </pc:spChg>
        <pc:spChg chg="mod">
          <ac:chgData name="Bergmann, Benedikt Ludwig" userId="8bc4900e-cc82-42f9-8ef6-7ba36799d966" providerId="ADAL" clId="{AE701BFD-C42A-4320-86A6-27D0E474195C}" dt="2022-06-23T10:22:51.729" v="1288" actId="571"/>
          <ac:spMkLst>
            <pc:docMk/>
            <pc:sldMk cId="1593728260" sldId="347"/>
            <ac:spMk id="692" creationId="{30D3E880-A92C-3E2C-41CE-7278DC4767C0}"/>
          </ac:spMkLst>
        </pc:spChg>
        <pc:spChg chg="mod">
          <ac:chgData name="Bergmann, Benedikt Ludwig" userId="8bc4900e-cc82-42f9-8ef6-7ba36799d966" providerId="ADAL" clId="{AE701BFD-C42A-4320-86A6-27D0E474195C}" dt="2022-06-23T10:22:51.729" v="1288" actId="571"/>
          <ac:spMkLst>
            <pc:docMk/>
            <pc:sldMk cId="1593728260" sldId="347"/>
            <ac:spMk id="693" creationId="{14CBF22E-A8D9-E978-2317-3429BE6F6AF1}"/>
          </ac:spMkLst>
        </pc:spChg>
        <pc:spChg chg="mod">
          <ac:chgData name="Bergmann, Benedikt Ludwig" userId="8bc4900e-cc82-42f9-8ef6-7ba36799d966" providerId="ADAL" clId="{AE701BFD-C42A-4320-86A6-27D0E474195C}" dt="2022-06-23T10:22:51.729" v="1288" actId="571"/>
          <ac:spMkLst>
            <pc:docMk/>
            <pc:sldMk cId="1593728260" sldId="347"/>
            <ac:spMk id="694" creationId="{FDC3D7F4-9F6E-77B1-7408-4D01776E0A54}"/>
          </ac:spMkLst>
        </pc:spChg>
        <pc:grpChg chg="add del mod topLvl">
          <ac:chgData name="Bergmann, Benedikt Ludwig" userId="8bc4900e-cc82-42f9-8ef6-7ba36799d966" providerId="ADAL" clId="{AE701BFD-C42A-4320-86A6-27D0E474195C}" dt="2022-06-23T10:06:09.383" v="1005" actId="165"/>
          <ac:grpSpMkLst>
            <pc:docMk/>
            <pc:sldMk cId="1593728260" sldId="347"/>
            <ac:grpSpMk id="59" creationId="{C56705EE-4DF5-270D-8BE6-FABF96E69458}"/>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85" creationId="{20032127-986D-D281-5428-553D0B095D35}"/>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110" creationId="{2BAAF55A-EFE7-E804-D6BD-0359C2EE27B3}"/>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135" creationId="{EDB79158-C22D-5409-36EA-115ED7D2DBF1}"/>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160" creationId="{4E413E6F-7EC2-0F29-5C16-801E6C0E2477}"/>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185" creationId="{6A7F7A33-F8B5-182E-E7B1-BCD748CC843F}"/>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210" creationId="{8120B167-C985-DDA9-8A54-74DC5DD0D1E1}"/>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235" creationId="{796D6F65-932D-8459-3C98-88E9A9804E9D}"/>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260" creationId="{981B71A6-4825-C449-C0B1-7DE924F0141A}"/>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285" creationId="{CC98B34D-8DDE-96F3-777C-14EE89B38631}"/>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310" creationId="{3F52C4F5-1506-6985-E5EF-2F0499D12ACC}"/>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335" creationId="{8861464F-A271-2AF6-01BF-3672CFCA59C4}"/>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360" creationId="{FD61FCFD-F6ED-DB75-73F7-344F1EFFDC97}"/>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385" creationId="{5FA3367C-D1FA-AB09-E26E-B067916B4D35}"/>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410" creationId="{62CC1339-57E3-A0E1-75C7-CCC1B3F2D37F}"/>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435" creationId="{BD01DEBC-BC0B-2EC9-5DB0-497B2816962C}"/>
          </ac:grpSpMkLst>
        </pc:grpChg>
        <pc:grpChg chg="add del mod topLvl">
          <ac:chgData name="Bergmann, Benedikt Ludwig" userId="8bc4900e-cc82-42f9-8ef6-7ba36799d966" providerId="ADAL" clId="{AE701BFD-C42A-4320-86A6-27D0E474195C}" dt="2022-06-23T10:06:09.383" v="1005" actId="165"/>
          <ac:grpSpMkLst>
            <pc:docMk/>
            <pc:sldMk cId="1593728260" sldId="347"/>
            <ac:grpSpMk id="460" creationId="{52158B2B-C03B-45AF-96FF-08F054F9D74A}"/>
          </ac:grpSpMkLst>
        </pc:grpChg>
        <pc:grpChg chg="add del mod topLvl">
          <ac:chgData name="Bergmann, Benedikt Ludwig" userId="8bc4900e-cc82-42f9-8ef6-7ba36799d966" providerId="ADAL" clId="{AE701BFD-C42A-4320-86A6-27D0E474195C}" dt="2022-06-23T10:05:09.655" v="989" actId="478"/>
          <ac:grpSpMkLst>
            <pc:docMk/>
            <pc:sldMk cId="1593728260" sldId="347"/>
            <ac:grpSpMk id="485" creationId="{DCA80918-987D-8509-4518-0CEA69F91018}"/>
          </ac:grpSpMkLst>
        </pc:grpChg>
        <pc:grpChg chg="add del mod topLvl">
          <ac:chgData name="Bergmann, Benedikt Ludwig" userId="8bc4900e-cc82-42f9-8ef6-7ba36799d966" providerId="ADAL" clId="{AE701BFD-C42A-4320-86A6-27D0E474195C}" dt="2022-06-23T10:05:13.821" v="991" actId="478"/>
          <ac:grpSpMkLst>
            <pc:docMk/>
            <pc:sldMk cId="1593728260" sldId="347"/>
            <ac:grpSpMk id="510" creationId="{C2DFC901-10FE-65EA-912D-99EBB3C63C73}"/>
          </ac:grpSpMkLst>
        </pc:grpChg>
        <pc:grpChg chg="add del mod topLvl">
          <ac:chgData name="Bergmann, Benedikt Ludwig" userId="8bc4900e-cc82-42f9-8ef6-7ba36799d966" providerId="ADAL" clId="{AE701BFD-C42A-4320-86A6-27D0E474195C}" dt="2022-06-23T10:05:15.732" v="992" actId="478"/>
          <ac:grpSpMkLst>
            <pc:docMk/>
            <pc:sldMk cId="1593728260" sldId="347"/>
            <ac:grpSpMk id="535" creationId="{B759D545-5352-5C0C-9D86-38E0D95B843A}"/>
          </ac:grpSpMkLst>
        </pc:grpChg>
        <pc:grpChg chg="add mod topLvl">
          <ac:chgData name="Bergmann, Benedikt Ludwig" userId="8bc4900e-cc82-42f9-8ef6-7ba36799d966" providerId="ADAL" clId="{AE701BFD-C42A-4320-86A6-27D0E474195C}" dt="2022-06-23T10:05:06.213" v="988" actId="165"/>
          <ac:grpSpMkLst>
            <pc:docMk/>
            <pc:sldMk cId="1593728260" sldId="347"/>
            <ac:grpSpMk id="560" creationId="{047973AF-CBD0-4B6B-7414-4586C20F9C36}"/>
          </ac:grpSpMkLst>
        </pc:grpChg>
        <pc:grpChg chg="add mod topLvl">
          <ac:chgData name="Bergmann, Benedikt Ludwig" userId="8bc4900e-cc82-42f9-8ef6-7ba36799d966" providerId="ADAL" clId="{AE701BFD-C42A-4320-86A6-27D0E474195C}" dt="2022-06-23T10:05:06.213" v="988" actId="165"/>
          <ac:grpSpMkLst>
            <pc:docMk/>
            <pc:sldMk cId="1593728260" sldId="347"/>
            <ac:grpSpMk id="585" creationId="{D613906D-A302-1971-70F7-26C9A59F06B5}"/>
          </ac:grpSpMkLst>
        </pc:grpChg>
        <pc:grpChg chg="add mod topLvl">
          <ac:chgData name="Bergmann, Benedikt Ludwig" userId="8bc4900e-cc82-42f9-8ef6-7ba36799d966" providerId="ADAL" clId="{AE701BFD-C42A-4320-86A6-27D0E474195C}" dt="2022-06-23T10:05:06.213" v="988" actId="165"/>
          <ac:grpSpMkLst>
            <pc:docMk/>
            <pc:sldMk cId="1593728260" sldId="347"/>
            <ac:grpSpMk id="610" creationId="{1822E47A-BA57-2BF0-1FA8-03D2152C19A2}"/>
          </ac:grpSpMkLst>
        </pc:grpChg>
        <pc:grpChg chg="add mod topLvl">
          <ac:chgData name="Bergmann, Benedikt Ludwig" userId="8bc4900e-cc82-42f9-8ef6-7ba36799d966" providerId="ADAL" clId="{AE701BFD-C42A-4320-86A6-27D0E474195C}" dt="2022-06-23T10:05:06.213" v="988" actId="165"/>
          <ac:grpSpMkLst>
            <pc:docMk/>
            <pc:sldMk cId="1593728260" sldId="347"/>
            <ac:grpSpMk id="635" creationId="{81591429-8C38-8A6D-A234-FC8CC7CEAF15}"/>
          </ac:grpSpMkLst>
        </pc:grpChg>
        <pc:grpChg chg="add del mod">
          <ac:chgData name="Bergmann, Benedikt Ludwig" userId="8bc4900e-cc82-42f9-8ef6-7ba36799d966" providerId="ADAL" clId="{AE701BFD-C42A-4320-86A6-27D0E474195C}" dt="2022-06-23T10:05:06.213" v="988" actId="165"/>
          <ac:grpSpMkLst>
            <pc:docMk/>
            <pc:sldMk cId="1593728260" sldId="347"/>
            <ac:grpSpMk id="660" creationId="{77A6917E-7CFB-C1BA-6EC1-50C79D4FB40F}"/>
          </ac:grpSpMkLst>
        </pc:grpChg>
        <pc:grpChg chg="add mod">
          <ac:chgData name="Bergmann, Benedikt Ludwig" userId="8bc4900e-cc82-42f9-8ef6-7ba36799d966" providerId="ADAL" clId="{AE701BFD-C42A-4320-86A6-27D0E474195C}" dt="2022-06-23T10:23:05.126" v="1289" actId="164"/>
          <ac:grpSpMkLst>
            <pc:docMk/>
            <pc:sldMk cId="1593728260" sldId="347"/>
            <ac:grpSpMk id="661" creationId="{F5AC2B1F-5572-3F8B-62A1-44C93BDE631B}"/>
          </ac:grpSpMkLst>
        </pc:grpChg>
        <pc:grpChg chg="add mod">
          <ac:chgData name="Bergmann, Benedikt Ludwig" userId="8bc4900e-cc82-42f9-8ef6-7ba36799d966" providerId="ADAL" clId="{AE701BFD-C42A-4320-86A6-27D0E474195C}" dt="2022-06-23T10:06:26.570" v="1007" actId="164"/>
          <ac:grpSpMkLst>
            <pc:docMk/>
            <pc:sldMk cId="1593728260" sldId="347"/>
            <ac:grpSpMk id="662" creationId="{D4423B6F-CFFC-EC60-2DE0-98FCBDBAADDD}"/>
          </ac:grpSpMkLst>
        </pc:grpChg>
        <pc:grpChg chg="add del mod">
          <ac:chgData name="Bergmann, Benedikt Ludwig" userId="8bc4900e-cc82-42f9-8ef6-7ba36799d966" providerId="ADAL" clId="{AE701BFD-C42A-4320-86A6-27D0E474195C}" dt="2022-06-23T10:11:28.793" v="1102" actId="478"/>
          <ac:grpSpMkLst>
            <pc:docMk/>
            <pc:sldMk cId="1593728260" sldId="347"/>
            <ac:grpSpMk id="671" creationId="{1BB20537-B92D-4D96-FE3D-267F28182555}"/>
          </ac:grpSpMkLst>
        </pc:grpChg>
        <pc:grpChg chg="add mod">
          <ac:chgData name="Bergmann, Benedikt Ludwig" userId="8bc4900e-cc82-42f9-8ef6-7ba36799d966" providerId="ADAL" clId="{AE701BFD-C42A-4320-86A6-27D0E474195C}" dt="2022-06-23T10:22:40.404" v="1284" actId="164"/>
          <ac:grpSpMkLst>
            <pc:docMk/>
            <pc:sldMk cId="1593728260" sldId="347"/>
            <ac:grpSpMk id="672" creationId="{6F1EFEBC-6E6F-D236-7153-01C3F12DC5AA}"/>
          </ac:grpSpMkLst>
        </pc:grpChg>
        <pc:grpChg chg="add mod">
          <ac:chgData name="Bergmann, Benedikt Ludwig" userId="8bc4900e-cc82-42f9-8ef6-7ba36799d966" providerId="ADAL" clId="{AE701BFD-C42A-4320-86A6-27D0E474195C}" dt="2022-06-23T10:23:05.126" v="1289" actId="164"/>
          <ac:grpSpMkLst>
            <pc:docMk/>
            <pc:sldMk cId="1593728260" sldId="347"/>
            <ac:grpSpMk id="673" creationId="{6AD40F61-6C75-DF49-36E3-F11EF0009079}"/>
          </ac:grpSpMkLst>
        </pc:grpChg>
        <pc:grpChg chg="add mod">
          <ac:chgData name="Bergmann, Benedikt Ludwig" userId="8bc4900e-cc82-42f9-8ef6-7ba36799d966" providerId="ADAL" clId="{AE701BFD-C42A-4320-86A6-27D0E474195C}" dt="2022-06-23T10:22:40.404" v="1284" actId="164"/>
          <ac:grpSpMkLst>
            <pc:docMk/>
            <pc:sldMk cId="1593728260" sldId="347"/>
            <ac:grpSpMk id="683" creationId="{616E0A39-6EB3-8153-87C3-421B24C3EDFB}"/>
          </ac:grpSpMkLst>
        </pc:grpChg>
        <pc:grpChg chg="add mod">
          <ac:chgData name="Bergmann, Benedikt Ludwig" userId="8bc4900e-cc82-42f9-8ef6-7ba36799d966" providerId="ADAL" clId="{AE701BFD-C42A-4320-86A6-27D0E474195C}" dt="2022-06-23T10:23:05.126" v="1289" actId="164"/>
          <ac:grpSpMkLst>
            <pc:docMk/>
            <pc:sldMk cId="1593728260" sldId="347"/>
            <ac:grpSpMk id="684" creationId="{F31B465B-459A-0C5B-78E4-63E9BD37690F}"/>
          </ac:grpSpMkLst>
        </pc:grpChg>
        <pc:grpChg chg="add mod">
          <ac:chgData name="Bergmann, Benedikt Ludwig" userId="8bc4900e-cc82-42f9-8ef6-7ba36799d966" providerId="ADAL" clId="{AE701BFD-C42A-4320-86A6-27D0E474195C}" dt="2022-06-23T10:23:05.126" v="1289" actId="164"/>
          <ac:grpSpMkLst>
            <pc:docMk/>
            <pc:sldMk cId="1593728260" sldId="347"/>
            <ac:grpSpMk id="689" creationId="{756E67B9-B36D-C8F9-9B35-590396EF997C}"/>
          </ac:grpSpMkLst>
        </pc:grpChg>
        <pc:grpChg chg="add mod">
          <ac:chgData name="Bergmann, Benedikt Ludwig" userId="8bc4900e-cc82-42f9-8ef6-7ba36799d966" providerId="ADAL" clId="{AE701BFD-C42A-4320-86A6-27D0E474195C}" dt="2022-06-23T10:22:51.729" v="1288" actId="571"/>
          <ac:grpSpMkLst>
            <pc:docMk/>
            <pc:sldMk cId="1593728260" sldId="347"/>
            <ac:grpSpMk id="690" creationId="{ECDCDAFB-85AC-0DC6-BAE1-8CA97032BFD9}"/>
          </ac:grpSpMkLst>
        </pc:grpChg>
        <pc:grpChg chg="add mod">
          <ac:chgData name="Bergmann, Benedikt Ludwig" userId="8bc4900e-cc82-42f9-8ef6-7ba36799d966" providerId="ADAL" clId="{AE701BFD-C42A-4320-86A6-27D0E474195C}" dt="2022-06-23T10:23:05.126" v="1289" actId="164"/>
          <ac:grpSpMkLst>
            <pc:docMk/>
            <pc:sldMk cId="1593728260" sldId="347"/>
            <ac:grpSpMk id="695" creationId="{70FC31B5-CB06-395A-AA02-D529E9D4A167}"/>
          </ac:grpSpMkLst>
        </pc:grpChg>
      </pc:sldChg>
      <pc:sldChg chg="addSp modSp new">
        <pc:chgData name="Bergmann, Benedikt Ludwig" userId="8bc4900e-cc82-42f9-8ef6-7ba36799d966" providerId="ADAL" clId="{AE701BFD-C42A-4320-86A6-27D0E474195C}" dt="2022-06-23T11:52:39.359" v="1389" actId="14100"/>
        <pc:sldMkLst>
          <pc:docMk/>
          <pc:sldMk cId="1268979270" sldId="348"/>
        </pc:sldMkLst>
        <pc:picChg chg="add mod">
          <ac:chgData name="Bergmann, Benedikt Ludwig" userId="8bc4900e-cc82-42f9-8ef6-7ba36799d966" providerId="ADAL" clId="{AE701BFD-C42A-4320-86A6-27D0E474195C}" dt="2022-06-23T11:52:39.359" v="1389" actId="14100"/>
          <ac:picMkLst>
            <pc:docMk/>
            <pc:sldMk cId="1268979270" sldId="348"/>
            <ac:picMk id="1026" creationId="{37BCE4A1-8C78-F9D0-598D-FC1BACF0CC36}"/>
          </ac:picMkLst>
        </pc:picChg>
      </pc:sldChg>
      <pc:sldChg chg="add ord">
        <pc:chgData name="Bergmann, Benedikt Ludwig" userId="8bc4900e-cc82-42f9-8ef6-7ba36799d966" providerId="ADAL" clId="{AE701BFD-C42A-4320-86A6-27D0E474195C}" dt="2022-06-23T13:39:26.717" v="2055"/>
        <pc:sldMkLst>
          <pc:docMk/>
          <pc:sldMk cId="3964813617" sldId="3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8A433C-0BB4-454A-9F7E-257CE72A1F56}"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E8EDD-13D5-4CBB-A28D-C45AB60DC1BD}" type="slidenum">
              <a:rPr lang="en-US" smtClean="0"/>
              <a:t>‹#›</a:t>
            </a:fld>
            <a:endParaRPr lang="en-US"/>
          </a:p>
        </p:txBody>
      </p:sp>
    </p:spTree>
    <p:extLst>
      <p:ext uri="{BB962C8B-B14F-4D97-AF65-F5344CB8AC3E}">
        <p14:creationId xmlns:p14="http://schemas.microsoft.com/office/powerpoint/2010/main" val="195797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1</a:t>
            </a:fld>
            <a:endParaRPr lang="en-US"/>
          </a:p>
        </p:txBody>
      </p:sp>
    </p:spTree>
    <p:extLst>
      <p:ext uri="{BB962C8B-B14F-4D97-AF65-F5344CB8AC3E}">
        <p14:creationId xmlns:p14="http://schemas.microsoft.com/office/powerpoint/2010/main" val="225566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show you how the data we are </a:t>
            </a:r>
            <a:r>
              <a:rPr lang="en-US" dirty="0" err="1"/>
              <a:t>analysing</a:t>
            </a:r>
            <a:r>
              <a:rPr lang="en-US" dirty="0"/>
              <a:t> look like</a:t>
            </a:r>
          </a:p>
          <a:p>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10</a:t>
            </a:fld>
            <a:endParaRPr lang="en-US"/>
          </a:p>
        </p:txBody>
      </p:sp>
    </p:spTree>
    <p:extLst>
      <p:ext uri="{BB962C8B-B14F-4D97-AF65-F5344CB8AC3E}">
        <p14:creationId xmlns:p14="http://schemas.microsoft.com/office/powerpoint/2010/main" val="2910417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11</a:t>
            </a:fld>
            <a:endParaRPr lang="en-US"/>
          </a:p>
        </p:txBody>
      </p:sp>
    </p:spTree>
    <p:extLst>
      <p:ext uri="{BB962C8B-B14F-4D97-AF65-F5344CB8AC3E}">
        <p14:creationId xmlns:p14="http://schemas.microsoft.com/office/powerpoint/2010/main" val="219431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6B8D5C28-D2F9-4BE7-BBB3-64133FF1AC6D}" type="slidenum">
              <a:rPr lang="en-US" altLang="cs-CZ" smtClean="0"/>
              <a:pPr>
                <a:defRPr/>
              </a:pPr>
              <a:t>12</a:t>
            </a:fld>
            <a:endParaRPr lang="en-US" altLang="cs-CZ"/>
          </a:p>
        </p:txBody>
      </p:sp>
    </p:spTree>
    <p:extLst>
      <p:ext uri="{BB962C8B-B14F-4D97-AF65-F5344CB8AC3E}">
        <p14:creationId xmlns:p14="http://schemas.microsoft.com/office/powerpoint/2010/main" val="3676272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E8EDD-13D5-4CBB-A28D-C45AB60DC1BD}" type="slidenum">
              <a:rPr lang="en-US" smtClean="0"/>
              <a:t>13</a:t>
            </a:fld>
            <a:endParaRPr lang="en-US"/>
          </a:p>
        </p:txBody>
      </p:sp>
    </p:spTree>
    <p:extLst>
      <p:ext uri="{BB962C8B-B14F-4D97-AF65-F5344CB8AC3E}">
        <p14:creationId xmlns:p14="http://schemas.microsoft.com/office/powerpoint/2010/main" val="236230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itchFamily="2" charset="2"/>
              <a:buNone/>
            </a:pPr>
            <a:endParaRPr lang="en-US" dirty="0"/>
          </a:p>
        </p:txBody>
      </p:sp>
      <p:sp>
        <p:nvSpPr>
          <p:cNvPr id="4" name="Slide Number Placeholder 3"/>
          <p:cNvSpPr>
            <a:spLocks noGrp="1"/>
          </p:cNvSpPr>
          <p:nvPr>
            <p:ph type="sldNum" sz="quarter" idx="10"/>
          </p:nvPr>
        </p:nvSpPr>
        <p:spPr/>
        <p:txBody>
          <a:bodyPr/>
          <a:lstStyle/>
          <a:p>
            <a:fld id="{C93E8EDD-13D5-4CBB-A28D-C45AB60DC1BD}" type="slidenum">
              <a:rPr lang="en-US" smtClean="0"/>
              <a:t>16</a:t>
            </a:fld>
            <a:endParaRPr lang="en-US"/>
          </a:p>
        </p:txBody>
      </p:sp>
    </p:spTree>
    <p:extLst>
      <p:ext uri="{BB962C8B-B14F-4D97-AF65-F5344CB8AC3E}">
        <p14:creationId xmlns:p14="http://schemas.microsoft.com/office/powerpoint/2010/main" val="2888764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E8EDD-13D5-4CBB-A28D-C45AB60DC1BD}" type="slidenum">
              <a:rPr lang="en-US" smtClean="0"/>
              <a:t>17</a:t>
            </a:fld>
            <a:endParaRPr lang="en-US"/>
          </a:p>
        </p:txBody>
      </p:sp>
    </p:spTree>
    <p:extLst>
      <p:ext uri="{BB962C8B-B14F-4D97-AF65-F5344CB8AC3E}">
        <p14:creationId xmlns:p14="http://schemas.microsoft.com/office/powerpoint/2010/main" val="473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E8EDD-13D5-4CBB-A28D-C45AB60DC1BD}" type="slidenum">
              <a:rPr lang="en-US" smtClean="0"/>
              <a:t>18</a:t>
            </a:fld>
            <a:endParaRPr lang="en-US"/>
          </a:p>
        </p:txBody>
      </p:sp>
    </p:spTree>
    <p:extLst>
      <p:ext uri="{BB962C8B-B14F-4D97-AF65-F5344CB8AC3E}">
        <p14:creationId xmlns:p14="http://schemas.microsoft.com/office/powerpoint/2010/main" val="4032446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E8EDD-13D5-4CBB-A28D-C45AB60DC1BD}" type="slidenum">
              <a:rPr lang="en-US" smtClean="0"/>
              <a:t>19</a:t>
            </a:fld>
            <a:endParaRPr lang="en-US"/>
          </a:p>
        </p:txBody>
      </p:sp>
    </p:spTree>
    <p:extLst>
      <p:ext uri="{BB962C8B-B14F-4D97-AF65-F5344CB8AC3E}">
        <p14:creationId xmlns:p14="http://schemas.microsoft.com/office/powerpoint/2010/main" val="2790091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far so good, but can’t we do better, e.g. using neural networks.</a:t>
            </a:r>
          </a:p>
        </p:txBody>
      </p:sp>
      <p:sp>
        <p:nvSpPr>
          <p:cNvPr id="4" name="Slide Number Placeholder 3"/>
          <p:cNvSpPr>
            <a:spLocks noGrp="1"/>
          </p:cNvSpPr>
          <p:nvPr>
            <p:ph type="sldNum" sz="quarter" idx="5"/>
          </p:nvPr>
        </p:nvSpPr>
        <p:spPr/>
        <p:txBody>
          <a:bodyPr/>
          <a:lstStyle/>
          <a:p>
            <a:fld id="{C93E8EDD-13D5-4CBB-A28D-C45AB60DC1BD}" type="slidenum">
              <a:rPr lang="en-US" smtClean="0"/>
              <a:t>27</a:t>
            </a:fld>
            <a:endParaRPr lang="en-US"/>
          </a:p>
        </p:txBody>
      </p:sp>
    </p:spTree>
    <p:extLst>
      <p:ext uri="{BB962C8B-B14F-4D97-AF65-F5344CB8AC3E}">
        <p14:creationId xmlns:p14="http://schemas.microsoft.com/office/powerpoint/2010/main" val="2326842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50 epochs, the accuracy of the training set is about 95.35% and the accuracy of the validation set is about 96.06%. </a:t>
            </a:r>
          </a:p>
          <a:p>
            <a:endParaRPr lang="de-DE" dirty="0"/>
          </a:p>
          <a:p>
            <a:r>
              <a:rPr lang="de-DE" dirty="0" err="1"/>
              <a:t>Normalized</a:t>
            </a:r>
            <a:r>
              <a:rPr lang="de-DE" dirty="0"/>
              <a:t> </a:t>
            </a:r>
            <a:r>
              <a:rPr lang="de-DE" dirty="0" err="1"/>
              <a:t>confusion</a:t>
            </a:r>
            <a:r>
              <a:rPr lang="de-DE" baseline="0" dirty="0"/>
              <a:t> </a:t>
            </a:r>
            <a:r>
              <a:rPr lang="de-DE" baseline="0" dirty="0" err="1"/>
              <a:t>matrix</a:t>
            </a:r>
            <a:r>
              <a:rPr lang="de-DE" baseline="0" dirty="0"/>
              <a:t>.</a:t>
            </a:r>
          </a:p>
          <a:p>
            <a:endParaRPr lang="de-DE" baseline="0" dirty="0"/>
          </a:p>
          <a:p>
            <a:r>
              <a:rPr lang="de-DE" baseline="0" dirty="0"/>
              <a:t>Here a nice </a:t>
            </a:r>
            <a:r>
              <a:rPr lang="de-DE" baseline="0" dirty="0" err="1"/>
              <a:t>study</a:t>
            </a:r>
            <a:r>
              <a:rPr lang="de-DE" baseline="0" dirty="0"/>
              <a:t> was </a:t>
            </a:r>
            <a:r>
              <a:rPr lang="de-DE" baseline="0" dirty="0" err="1"/>
              <a:t>done</a:t>
            </a:r>
            <a:r>
              <a:rPr lang="de-DE" baseline="0" dirty="0"/>
              <a:t> </a:t>
            </a:r>
            <a:r>
              <a:rPr lang="de-DE" baseline="0" dirty="0" err="1"/>
              <a:t>by</a:t>
            </a:r>
            <a:r>
              <a:rPr lang="de-DE" baseline="0" dirty="0"/>
              <a:t> Marine </a:t>
            </a:r>
            <a:r>
              <a:rPr lang="de-DE" baseline="0" dirty="0" err="1"/>
              <a:t>from</a:t>
            </a:r>
            <a:r>
              <a:rPr lang="de-DE" baseline="0" dirty="0"/>
              <a:t> CNES / Onera! As </a:t>
            </a:r>
            <a:r>
              <a:rPr lang="de-DE" baseline="0" dirty="0" err="1"/>
              <a:t>ground</a:t>
            </a:r>
            <a:r>
              <a:rPr lang="de-DE" baseline="0" dirty="0"/>
              <a:t> </a:t>
            </a:r>
            <a:r>
              <a:rPr lang="de-DE" baseline="0" dirty="0" err="1"/>
              <a:t>truth</a:t>
            </a:r>
            <a:r>
              <a:rPr lang="de-DE" baseline="0" dirty="0"/>
              <a:t>, </a:t>
            </a:r>
            <a:r>
              <a:rPr lang="de-DE" baseline="0" dirty="0" err="1"/>
              <a:t>she</a:t>
            </a:r>
            <a:r>
              <a:rPr lang="de-DE" baseline="0" dirty="0"/>
              <a:t> </a:t>
            </a:r>
            <a:r>
              <a:rPr lang="de-DE" baseline="0" dirty="0" err="1"/>
              <a:t>simulated</a:t>
            </a:r>
            <a:r>
              <a:rPr lang="de-DE" baseline="0" dirty="0"/>
              <a:t> 10 </a:t>
            </a:r>
            <a:r>
              <a:rPr lang="de-DE" baseline="0" dirty="0" err="1"/>
              <a:t>Mio</a:t>
            </a:r>
            <a:r>
              <a:rPr lang="de-DE" baseline="0" dirty="0"/>
              <a:t> </a:t>
            </a:r>
            <a:r>
              <a:rPr lang="de-DE" baseline="0" dirty="0" err="1"/>
              <a:t>electrons</a:t>
            </a:r>
            <a:r>
              <a:rPr lang="de-DE" baseline="0" dirty="0"/>
              <a:t> in </a:t>
            </a:r>
            <a:r>
              <a:rPr lang="de-DE" baseline="0" dirty="0" err="1"/>
              <a:t>the</a:t>
            </a:r>
            <a:r>
              <a:rPr lang="de-DE" baseline="0" dirty="0"/>
              <a:t> relevant </a:t>
            </a:r>
            <a:r>
              <a:rPr lang="de-DE" baseline="0" dirty="0" err="1"/>
              <a:t>energy</a:t>
            </a:r>
            <a:r>
              <a:rPr lang="de-DE" baseline="0" dirty="0"/>
              <a:t> </a:t>
            </a:r>
            <a:r>
              <a:rPr lang="de-DE" baseline="0" dirty="0" err="1"/>
              <a:t>range</a:t>
            </a:r>
            <a:r>
              <a:rPr lang="de-DE" baseline="0" dirty="0"/>
              <a:t> and </a:t>
            </a:r>
            <a:r>
              <a:rPr lang="de-DE" baseline="0" dirty="0" err="1"/>
              <a:t>the</a:t>
            </a:r>
            <a:r>
              <a:rPr lang="de-DE" baseline="0" dirty="0"/>
              <a:t> same </a:t>
            </a:r>
            <a:r>
              <a:rPr lang="de-DE" baseline="0" dirty="0" err="1"/>
              <a:t>amount</a:t>
            </a:r>
            <a:r>
              <a:rPr lang="de-DE" baseline="0" dirty="0"/>
              <a:t> </a:t>
            </a:r>
            <a:r>
              <a:rPr lang="de-DE" baseline="0" dirty="0" err="1"/>
              <a:t>of</a:t>
            </a:r>
            <a:r>
              <a:rPr lang="de-DE" baseline="0" dirty="0"/>
              <a:t> </a:t>
            </a:r>
            <a:r>
              <a:rPr lang="de-DE" baseline="0" dirty="0" err="1"/>
              <a:t>protons</a:t>
            </a:r>
            <a:r>
              <a:rPr lang="de-DE" baseline="0" dirty="0"/>
              <a:t>. </a:t>
            </a:r>
          </a:p>
          <a:p>
            <a:endParaRPr lang="de-DE" baseline="0" dirty="0"/>
          </a:p>
          <a:p>
            <a:r>
              <a:rPr lang="de-DE" baseline="0" dirty="0" err="1"/>
              <a:t>Electrons</a:t>
            </a:r>
            <a:r>
              <a:rPr lang="de-DE" baseline="0" dirty="0"/>
              <a:t> </a:t>
            </a:r>
            <a:r>
              <a:rPr lang="de-DE" baseline="0" dirty="0" err="1"/>
              <a:t>were</a:t>
            </a:r>
            <a:r>
              <a:rPr lang="de-DE" baseline="0" dirty="0"/>
              <a:t> </a:t>
            </a:r>
            <a:r>
              <a:rPr lang="de-DE" baseline="0" dirty="0" err="1"/>
              <a:t>identified</a:t>
            </a:r>
            <a:r>
              <a:rPr lang="de-DE" baseline="0" dirty="0"/>
              <a:t> </a:t>
            </a:r>
            <a:r>
              <a:rPr lang="de-DE" baseline="0" dirty="0" err="1"/>
              <a:t>correctly</a:t>
            </a:r>
            <a:r>
              <a:rPr lang="de-DE" baseline="0" dirty="0"/>
              <a:t> in 98% </a:t>
            </a:r>
            <a:r>
              <a:rPr lang="de-DE" baseline="0" dirty="0" err="1"/>
              <a:t>while</a:t>
            </a:r>
            <a:r>
              <a:rPr lang="de-DE" baseline="0" dirty="0"/>
              <a:t> 92% </a:t>
            </a:r>
            <a:r>
              <a:rPr lang="de-DE" baseline="0" dirty="0" err="1"/>
              <a:t>were</a:t>
            </a:r>
            <a:r>
              <a:rPr lang="de-DE" baseline="0" dirty="0"/>
              <a:t> </a:t>
            </a:r>
            <a:r>
              <a:rPr lang="de-DE" baseline="0" dirty="0" err="1"/>
              <a:t>identified</a:t>
            </a:r>
            <a:r>
              <a:rPr lang="de-DE" baseline="0" dirty="0"/>
              <a:t> </a:t>
            </a:r>
            <a:r>
              <a:rPr lang="de-DE" baseline="0" dirty="0" err="1"/>
              <a:t>correctly</a:t>
            </a:r>
            <a:r>
              <a:rPr lang="de-DE" baseline="0" dirty="0"/>
              <a:t>. </a:t>
            </a:r>
            <a:endParaRPr lang="en-US" dirty="0"/>
          </a:p>
        </p:txBody>
      </p:sp>
      <p:sp>
        <p:nvSpPr>
          <p:cNvPr id="4" name="Slide Number Placeholder 3"/>
          <p:cNvSpPr>
            <a:spLocks noGrp="1"/>
          </p:cNvSpPr>
          <p:nvPr>
            <p:ph type="sldNum" sz="quarter" idx="10"/>
          </p:nvPr>
        </p:nvSpPr>
        <p:spPr/>
        <p:txBody>
          <a:bodyPr/>
          <a:lstStyle/>
          <a:p>
            <a:fld id="{C93E8EDD-13D5-4CBB-A28D-C45AB60DC1BD}" type="slidenum">
              <a:rPr lang="en-US" smtClean="0"/>
              <a:t>28</a:t>
            </a:fld>
            <a:endParaRPr lang="en-US"/>
          </a:p>
        </p:txBody>
      </p:sp>
    </p:spTree>
    <p:extLst>
      <p:ext uri="{BB962C8B-B14F-4D97-AF65-F5344CB8AC3E}">
        <p14:creationId xmlns:p14="http://schemas.microsoft.com/office/powerpoint/2010/main" val="309181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E8EDD-13D5-4CBB-A28D-C45AB60DC1BD}" type="slidenum">
              <a:rPr lang="en-US" smtClean="0"/>
              <a:t>2</a:t>
            </a:fld>
            <a:endParaRPr lang="en-US"/>
          </a:p>
        </p:txBody>
      </p:sp>
    </p:spTree>
    <p:extLst>
      <p:ext uri="{BB962C8B-B14F-4D97-AF65-F5344CB8AC3E}">
        <p14:creationId xmlns:p14="http://schemas.microsoft.com/office/powerpoint/2010/main" val="4255961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in-orbit maps of this study are seen here … They confirm the results seen with the analytical model with statistical interpolation. </a:t>
            </a:r>
          </a:p>
        </p:txBody>
      </p:sp>
      <p:sp>
        <p:nvSpPr>
          <p:cNvPr id="4" name="Slide Number Placeholder 3"/>
          <p:cNvSpPr>
            <a:spLocks noGrp="1"/>
          </p:cNvSpPr>
          <p:nvPr>
            <p:ph type="sldNum" sz="quarter" idx="5"/>
          </p:nvPr>
        </p:nvSpPr>
        <p:spPr/>
        <p:txBody>
          <a:bodyPr/>
          <a:lstStyle/>
          <a:p>
            <a:fld id="{C93E8EDD-13D5-4CBB-A28D-C45AB60DC1BD}" type="slidenum">
              <a:rPr lang="en-US" smtClean="0"/>
              <a:t>29</a:t>
            </a:fld>
            <a:endParaRPr lang="en-US"/>
          </a:p>
        </p:txBody>
      </p:sp>
    </p:spTree>
    <p:extLst>
      <p:ext uri="{BB962C8B-B14F-4D97-AF65-F5344CB8AC3E}">
        <p14:creationId xmlns:p14="http://schemas.microsoft.com/office/powerpoint/2010/main" val="1125724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next step the question was whether such a network would also be able to determine the imping particle energy. Therefore the electron and proton categories were divided into energy bins. The resulting normalized confusion matrices are shown here. While for protons a crude energy separation could be achieved , there is no sensitivity to the electron spectrum. </a:t>
            </a:r>
          </a:p>
        </p:txBody>
      </p:sp>
      <p:sp>
        <p:nvSpPr>
          <p:cNvPr id="4" name="Slide Number Placeholder 3"/>
          <p:cNvSpPr>
            <a:spLocks noGrp="1"/>
          </p:cNvSpPr>
          <p:nvPr>
            <p:ph type="sldNum" sz="quarter" idx="5"/>
          </p:nvPr>
        </p:nvSpPr>
        <p:spPr/>
        <p:txBody>
          <a:bodyPr/>
          <a:lstStyle/>
          <a:p>
            <a:fld id="{C93E8EDD-13D5-4CBB-A28D-C45AB60DC1BD}" type="slidenum">
              <a:rPr lang="en-US" smtClean="0"/>
              <a:t>30</a:t>
            </a:fld>
            <a:endParaRPr lang="en-US"/>
          </a:p>
        </p:txBody>
      </p:sp>
    </p:spTree>
    <p:extLst>
      <p:ext uri="{BB962C8B-B14F-4D97-AF65-F5344CB8AC3E}">
        <p14:creationId xmlns:p14="http://schemas.microsoft.com/office/powerpoint/2010/main" val="1754935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 energy spectra as a function of time and the L-parameter;</a:t>
            </a:r>
            <a:r>
              <a:rPr lang="en-US"/>
              <a:t/>
            </a:r>
            <a:br>
              <a:rPr lang="en-US"/>
            </a:br>
            <a:r>
              <a:rPr lang="en-US"/>
              <a:t>Binning 60 s</a:t>
            </a:r>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33</a:t>
            </a:fld>
            <a:endParaRPr lang="en-US"/>
          </a:p>
        </p:txBody>
      </p:sp>
    </p:spTree>
    <p:extLst>
      <p:ext uri="{BB962C8B-B14F-4D97-AF65-F5344CB8AC3E}">
        <p14:creationId xmlns:p14="http://schemas.microsoft.com/office/powerpoint/2010/main" val="2628156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AF6C6F-918E-487D-9B46-0C8EE41E7CEF}" type="slidenum">
              <a:rPr lang="en-US" smtClean="0"/>
              <a:t>3</a:t>
            </a:fld>
            <a:endParaRPr lang="en-US"/>
          </a:p>
        </p:txBody>
      </p:sp>
    </p:spTree>
    <p:extLst>
      <p:ext uri="{BB962C8B-B14F-4D97-AF65-F5344CB8AC3E}">
        <p14:creationId xmlns:p14="http://schemas.microsoft.com/office/powerpoint/2010/main" val="238757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baseline="0" dirty="0"/>
          </a:p>
        </p:txBody>
      </p:sp>
      <p:sp>
        <p:nvSpPr>
          <p:cNvPr id="4" name="Slide Number Placeholder 3"/>
          <p:cNvSpPr>
            <a:spLocks noGrp="1"/>
          </p:cNvSpPr>
          <p:nvPr>
            <p:ph type="sldNum" sz="quarter" idx="10"/>
          </p:nvPr>
        </p:nvSpPr>
        <p:spPr/>
        <p:txBody>
          <a:bodyPr/>
          <a:lstStyle/>
          <a:p>
            <a:pPr>
              <a:defRPr/>
            </a:pPr>
            <a:fld id="{6B8D5C28-D2F9-4BE7-BBB3-64133FF1AC6D}" type="slidenum">
              <a:rPr lang="en-US" altLang="cs-CZ" smtClean="0"/>
              <a:pPr>
                <a:defRPr/>
              </a:pPr>
              <a:t>4</a:t>
            </a:fld>
            <a:endParaRPr lang="en-US" altLang="cs-CZ"/>
          </a:p>
        </p:txBody>
      </p:sp>
    </p:spTree>
    <p:extLst>
      <p:ext uri="{BB962C8B-B14F-4D97-AF65-F5344CB8AC3E}">
        <p14:creationId xmlns:p14="http://schemas.microsoft.com/office/powerpoint/2010/main" val="2460633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5</a:t>
            </a:fld>
            <a:endParaRPr lang="en-US"/>
          </a:p>
        </p:txBody>
      </p:sp>
    </p:spTree>
    <p:extLst>
      <p:ext uri="{BB962C8B-B14F-4D97-AF65-F5344CB8AC3E}">
        <p14:creationId xmlns:p14="http://schemas.microsoft.com/office/powerpoint/2010/main" val="111640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6</a:t>
            </a:fld>
            <a:endParaRPr lang="en-US"/>
          </a:p>
        </p:txBody>
      </p:sp>
    </p:spTree>
    <p:extLst>
      <p:ext uri="{BB962C8B-B14F-4D97-AF65-F5344CB8AC3E}">
        <p14:creationId xmlns:p14="http://schemas.microsoft.com/office/powerpoint/2010/main" val="259113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7</a:t>
            </a:fld>
            <a:endParaRPr lang="en-US"/>
          </a:p>
        </p:txBody>
      </p:sp>
    </p:spTree>
    <p:extLst>
      <p:ext uri="{BB962C8B-B14F-4D97-AF65-F5344CB8AC3E}">
        <p14:creationId xmlns:p14="http://schemas.microsoft.com/office/powerpoint/2010/main" val="2309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8</a:t>
            </a:fld>
            <a:endParaRPr lang="en-US"/>
          </a:p>
        </p:txBody>
      </p:sp>
    </p:spTree>
    <p:extLst>
      <p:ext uri="{BB962C8B-B14F-4D97-AF65-F5344CB8AC3E}">
        <p14:creationId xmlns:p14="http://schemas.microsoft.com/office/powerpoint/2010/main" val="2404503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E8EDD-13D5-4CBB-A28D-C45AB60DC1BD}" type="slidenum">
              <a:rPr lang="en-US" smtClean="0"/>
              <a:t>9</a:t>
            </a:fld>
            <a:endParaRPr lang="en-US"/>
          </a:p>
        </p:txBody>
      </p:sp>
    </p:spTree>
    <p:extLst>
      <p:ext uri="{BB962C8B-B14F-4D97-AF65-F5344CB8AC3E}">
        <p14:creationId xmlns:p14="http://schemas.microsoft.com/office/powerpoint/2010/main" val="728286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a:p>
        </p:txBody>
      </p:sp>
      <p:sp>
        <p:nvSpPr>
          <p:cNvPr id="6" name="Slide Number Placeholder 5"/>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1694414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a:p>
        </p:txBody>
      </p:sp>
      <p:sp>
        <p:nvSpPr>
          <p:cNvPr id="6" name="Slide Number Placeholder 5"/>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373568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a:p>
        </p:txBody>
      </p:sp>
      <p:sp>
        <p:nvSpPr>
          <p:cNvPr id="6" name="Slide Number Placeholder 5"/>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3311203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adpis a text">
    <p:spTree>
      <p:nvGrpSpPr>
        <p:cNvPr id="1" name=""/>
        <p:cNvGrpSpPr/>
        <p:nvPr/>
      </p:nvGrpSpPr>
      <p:grpSpPr>
        <a:xfrm>
          <a:off x="0" y="0"/>
          <a:ext cx="0" cy="0"/>
          <a:chOff x="0" y="0"/>
          <a:chExt cx="0" cy="0"/>
        </a:xfrm>
      </p:grpSpPr>
      <p:sp>
        <p:nvSpPr>
          <p:cNvPr id="2" name="Nadpis 1"/>
          <p:cNvSpPr>
            <a:spLocks noGrp="1"/>
          </p:cNvSpPr>
          <p:nvPr>
            <p:ph type="title"/>
          </p:nvPr>
        </p:nvSpPr>
        <p:spPr>
          <a:xfrm>
            <a:off x="812801" y="219076"/>
            <a:ext cx="8635999" cy="1000125"/>
          </a:xfrm>
        </p:spPr>
        <p:txBody>
          <a:bodyPr/>
          <a:lstStyle>
            <a:lvl1pPr>
              <a:defRPr>
                <a:effectLst>
                  <a:outerShdw blurRad="38100" dist="38100" dir="2700000" algn="tl">
                    <a:srgbClr val="000000">
                      <a:alpha val="43137"/>
                    </a:srgbClr>
                  </a:outerShdw>
                </a:effectLst>
              </a:defRPr>
            </a:lvl1pPr>
          </a:lstStyle>
          <a:p>
            <a:r>
              <a:rPr lang="cs-CZ" dirty="0"/>
              <a:t>Klepnutím lze upravit styl předlohy nadpisů.</a:t>
            </a:r>
          </a:p>
        </p:txBody>
      </p:sp>
      <p:sp>
        <p:nvSpPr>
          <p:cNvPr id="17" name="Zástupný symbol pro text 16"/>
          <p:cNvSpPr>
            <a:spLocks noGrp="1"/>
          </p:cNvSpPr>
          <p:nvPr>
            <p:ph type="body" sz="quarter" idx="10"/>
          </p:nvPr>
        </p:nvSpPr>
        <p:spPr>
          <a:xfrm>
            <a:off x="892689" y="1372149"/>
            <a:ext cx="10800000" cy="5040000"/>
          </a:xfrm>
        </p:spPr>
        <p:txBody>
          <a:bodyPr/>
          <a:lstStyle/>
          <a:p>
            <a:pPr lvl="0"/>
            <a:r>
              <a:rPr lang="cs-CZ" dirty="0"/>
              <a:t>Kliknutím lze upravit styly předlohy textu.</a:t>
            </a:r>
          </a:p>
          <a:p>
            <a:pPr lvl="1"/>
            <a:r>
              <a:rPr lang="cs-CZ" dirty="0"/>
              <a:t>Druhá úroveň</a:t>
            </a:r>
          </a:p>
          <a:p>
            <a:pPr lvl="2"/>
            <a:r>
              <a:rPr lang="cs-CZ" dirty="0"/>
              <a:t>Třetí úroveň</a:t>
            </a:r>
          </a:p>
        </p:txBody>
      </p:sp>
      <p:sp>
        <p:nvSpPr>
          <p:cNvPr id="4" name="Rectangle 68"/>
          <p:cNvSpPr>
            <a:spLocks noGrp="1" noChangeArrowheads="1"/>
          </p:cNvSpPr>
          <p:nvPr>
            <p:ph type="dt" sz="half" idx="11"/>
          </p:nvPr>
        </p:nvSpPr>
        <p:spPr/>
        <p:txBody>
          <a:bodyPr/>
          <a:lstStyle>
            <a:lvl1pPr>
              <a:defRPr/>
            </a:lvl1pPr>
          </a:lstStyle>
          <a:p>
            <a:pPr>
              <a:defRPr/>
            </a:pPr>
            <a:r>
              <a:rPr lang="en-US" smtClean="0"/>
              <a:t>16.9.2022</a:t>
            </a:r>
            <a:endParaRPr lang="en-US" dirty="0"/>
          </a:p>
        </p:txBody>
      </p:sp>
      <p:sp>
        <p:nvSpPr>
          <p:cNvPr id="5" name="Rectangle 69"/>
          <p:cNvSpPr>
            <a:spLocks noGrp="1" noChangeArrowheads="1"/>
          </p:cNvSpPr>
          <p:nvPr>
            <p:ph type="ftr" sz="quarter" idx="12"/>
          </p:nvPr>
        </p:nvSpPr>
        <p:spPr/>
        <p:txBody>
          <a:bodyPr/>
          <a:lstStyle>
            <a:lvl1pPr>
              <a:defRPr/>
            </a:lvl1pPr>
          </a:lstStyle>
          <a:p>
            <a:pPr>
              <a:defRPr/>
            </a:pPr>
            <a:r>
              <a:rPr lang="en-US" smtClean="0"/>
              <a:t>CRIS2022</a:t>
            </a:r>
            <a:endParaRPr lang="en-US" dirty="0"/>
          </a:p>
        </p:txBody>
      </p:sp>
      <p:sp>
        <p:nvSpPr>
          <p:cNvPr id="6" name="Rectangle 70"/>
          <p:cNvSpPr>
            <a:spLocks noGrp="1" noChangeArrowheads="1"/>
          </p:cNvSpPr>
          <p:nvPr>
            <p:ph type="sldNum" sz="quarter" idx="13"/>
          </p:nvPr>
        </p:nvSpPr>
        <p:spPr/>
        <p:txBody>
          <a:bodyPr/>
          <a:lstStyle>
            <a:lvl1pPr>
              <a:defRPr/>
            </a:lvl1pPr>
          </a:lstStyle>
          <a:p>
            <a:pPr>
              <a:defRPr/>
            </a:pPr>
            <a:fld id="{AB4BB980-9567-45AE-AEC9-23E23BF1523A}" type="slidenum">
              <a:rPr lang="en-US"/>
              <a:pPr>
                <a:defRPr/>
              </a:pPr>
              <a:t>‹#›</a:t>
            </a:fld>
            <a:endParaRPr lang="en-US" dirty="0"/>
          </a:p>
        </p:txBody>
      </p:sp>
    </p:spTree>
    <p:extLst>
      <p:ext uri="{BB962C8B-B14F-4D97-AF65-F5344CB8AC3E}">
        <p14:creationId xmlns:p14="http://schemas.microsoft.com/office/powerpoint/2010/main" val="95655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a:p>
        </p:txBody>
      </p:sp>
      <p:sp>
        <p:nvSpPr>
          <p:cNvPr id="6" name="Slide Number Placeholder 5"/>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215496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a:p>
        </p:txBody>
      </p:sp>
      <p:sp>
        <p:nvSpPr>
          <p:cNvPr id="6" name="Slide Number Placeholder 5"/>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371988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t>16.9.2022</a:t>
            </a:r>
            <a:endParaRPr lang="en-US"/>
          </a:p>
        </p:txBody>
      </p:sp>
      <p:sp>
        <p:nvSpPr>
          <p:cNvPr id="6" name="Footer Placeholder 5"/>
          <p:cNvSpPr>
            <a:spLocks noGrp="1"/>
          </p:cNvSpPr>
          <p:nvPr>
            <p:ph type="ftr" sz="quarter" idx="11"/>
          </p:nvPr>
        </p:nvSpPr>
        <p:spPr/>
        <p:txBody>
          <a:bodyPr/>
          <a:lstStyle/>
          <a:p>
            <a:r>
              <a:rPr lang="en-US" smtClean="0"/>
              <a:t>CRIS2022</a:t>
            </a:r>
            <a:endParaRPr lang="en-US"/>
          </a:p>
        </p:txBody>
      </p:sp>
      <p:sp>
        <p:nvSpPr>
          <p:cNvPr id="7" name="Slide Number Placeholder 6"/>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2323051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t>16.9.2022</a:t>
            </a:r>
            <a:endParaRPr lang="en-US"/>
          </a:p>
        </p:txBody>
      </p:sp>
      <p:sp>
        <p:nvSpPr>
          <p:cNvPr id="8" name="Footer Placeholder 7"/>
          <p:cNvSpPr>
            <a:spLocks noGrp="1"/>
          </p:cNvSpPr>
          <p:nvPr>
            <p:ph type="ftr" sz="quarter" idx="11"/>
          </p:nvPr>
        </p:nvSpPr>
        <p:spPr/>
        <p:txBody>
          <a:bodyPr/>
          <a:lstStyle/>
          <a:p>
            <a:r>
              <a:rPr lang="en-US" smtClean="0"/>
              <a:t>CRIS2022</a:t>
            </a:r>
            <a:endParaRPr lang="en-US"/>
          </a:p>
        </p:txBody>
      </p:sp>
      <p:sp>
        <p:nvSpPr>
          <p:cNvPr id="9" name="Slide Number Placeholder 8"/>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410851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16.9.2022</a:t>
            </a:r>
            <a:endParaRPr lang="en-US"/>
          </a:p>
        </p:txBody>
      </p:sp>
      <p:sp>
        <p:nvSpPr>
          <p:cNvPr id="4" name="Footer Placeholder 3"/>
          <p:cNvSpPr>
            <a:spLocks noGrp="1"/>
          </p:cNvSpPr>
          <p:nvPr>
            <p:ph type="ftr" sz="quarter" idx="11"/>
          </p:nvPr>
        </p:nvSpPr>
        <p:spPr/>
        <p:txBody>
          <a:bodyPr/>
          <a:lstStyle/>
          <a:p>
            <a:r>
              <a:rPr lang="en-US" smtClean="0"/>
              <a:t>CRIS2022</a:t>
            </a:r>
            <a:endParaRPr lang="en-US"/>
          </a:p>
        </p:txBody>
      </p:sp>
      <p:sp>
        <p:nvSpPr>
          <p:cNvPr id="5" name="Slide Number Placeholder 4"/>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358981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16.9.2022</a:t>
            </a:r>
            <a:endParaRPr lang="en-US"/>
          </a:p>
        </p:txBody>
      </p:sp>
      <p:sp>
        <p:nvSpPr>
          <p:cNvPr id="3" name="Footer Placeholder 2"/>
          <p:cNvSpPr>
            <a:spLocks noGrp="1"/>
          </p:cNvSpPr>
          <p:nvPr>
            <p:ph type="ftr" sz="quarter" idx="11"/>
          </p:nvPr>
        </p:nvSpPr>
        <p:spPr/>
        <p:txBody>
          <a:bodyPr/>
          <a:lstStyle/>
          <a:p>
            <a:r>
              <a:rPr lang="en-US" smtClean="0"/>
              <a:t>CRIS2022</a:t>
            </a:r>
            <a:endParaRPr lang="en-US"/>
          </a:p>
        </p:txBody>
      </p:sp>
      <p:sp>
        <p:nvSpPr>
          <p:cNvPr id="4" name="Slide Number Placeholder 3"/>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230217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smtClean="0"/>
              <a:t>16.9.2022</a:t>
            </a:r>
            <a:endParaRPr lang="en-US"/>
          </a:p>
        </p:txBody>
      </p:sp>
      <p:sp>
        <p:nvSpPr>
          <p:cNvPr id="6" name="Footer Placeholder 5"/>
          <p:cNvSpPr>
            <a:spLocks noGrp="1"/>
          </p:cNvSpPr>
          <p:nvPr>
            <p:ph type="ftr" sz="quarter" idx="11"/>
          </p:nvPr>
        </p:nvSpPr>
        <p:spPr/>
        <p:txBody>
          <a:bodyPr/>
          <a:lstStyle/>
          <a:p>
            <a:r>
              <a:rPr lang="en-US" smtClean="0"/>
              <a:t>CRIS2022</a:t>
            </a:r>
            <a:endParaRPr lang="en-US"/>
          </a:p>
        </p:txBody>
      </p:sp>
      <p:sp>
        <p:nvSpPr>
          <p:cNvPr id="7" name="Slide Number Placeholder 6"/>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454488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smtClean="0"/>
              <a:t>16.9.2022</a:t>
            </a:r>
            <a:endParaRPr lang="en-US"/>
          </a:p>
        </p:txBody>
      </p:sp>
      <p:sp>
        <p:nvSpPr>
          <p:cNvPr id="6" name="Footer Placeholder 5"/>
          <p:cNvSpPr>
            <a:spLocks noGrp="1"/>
          </p:cNvSpPr>
          <p:nvPr>
            <p:ph type="ftr" sz="quarter" idx="11"/>
          </p:nvPr>
        </p:nvSpPr>
        <p:spPr/>
        <p:txBody>
          <a:bodyPr/>
          <a:lstStyle/>
          <a:p>
            <a:r>
              <a:rPr lang="en-US" smtClean="0"/>
              <a:t>CRIS2022</a:t>
            </a:r>
            <a:endParaRPr lang="en-US"/>
          </a:p>
        </p:txBody>
      </p:sp>
      <p:sp>
        <p:nvSpPr>
          <p:cNvPr id="7" name="Slide Number Placeholder 6"/>
          <p:cNvSpPr>
            <a:spLocks noGrp="1"/>
          </p:cNvSpPr>
          <p:nvPr>
            <p:ph type="sldNum" sz="quarter" idx="12"/>
          </p:nvPr>
        </p:nvSpPr>
        <p:spPr/>
        <p:txBody>
          <a:bodyPr/>
          <a:lstStyle/>
          <a:p>
            <a:fld id="{E5BADDC4-6E59-499B-8CE5-8FED18AFF436}" type="slidenum">
              <a:rPr lang="en-US" smtClean="0"/>
              <a:t>‹#›</a:t>
            </a:fld>
            <a:endParaRPr lang="en-US"/>
          </a:p>
        </p:txBody>
      </p:sp>
    </p:spTree>
    <p:extLst>
      <p:ext uri="{BB962C8B-B14F-4D97-AF65-F5344CB8AC3E}">
        <p14:creationId xmlns:p14="http://schemas.microsoft.com/office/powerpoint/2010/main" val="3338890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16.9.2022</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CRIS2022</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ADDC4-6E59-499B-8CE5-8FED18AFF436}" type="slidenum">
              <a:rPr lang="en-US" smtClean="0"/>
              <a:t>‹#›</a:t>
            </a:fld>
            <a:endParaRPr lang="en-US"/>
          </a:p>
        </p:txBody>
      </p:sp>
    </p:spTree>
    <p:extLst>
      <p:ext uri="{BB962C8B-B14F-4D97-AF65-F5344CB8AC3E}">
        <p14:creationId xmlns:p14="http://schemas.microsoft.com/office/powerpoint/2010/main" val="4011514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nedikt.bergmann@utef.cvut.c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satram.utef.cvut.cz/" TargetMode="External"/><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16/j.asr.2019.01.012" TargetMode="External"/><Relationship Id="rId7" Type="http://schemas.openxmlformats.org/officeDocument/2006/relationships/image" Target="../media/image1.emf"/><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oi.org/10.1016/j.pss.2016.03.009" TargetMode="External"/><Relationship Id="rId5" Type="http://schemas.openxmlformats.org/officeDocument/2006/relationships/image" Target="../media/image1.emf"/><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de-DE" sz="6700" b="1" dirty="0">
                <a:effectLst>
                  <a:outerShdw blurRad="38100" dist="38100" dir="2700000" algn="tl">
                    <a:srgbClr val="000000">
                      <a:alpha val="43137"/>
                    </a:srgbClr>
                  </a:outerShdw>
                </a:effectLst>
              </a:rPr>
              <a:t>Timepix detectors in space: </a:t>
            </a:r>
            <a:r>
              <a:rPr lang="de-DE" sz="6700" dirty="0">
                <a:effectLst>
                  <a:outerShdw blurRad="38100" dist="38100" dir="2700000" algn="tl">
                    <a:srgbClr val="000000">
                      <a:alpha val="43137"/>
                    </a:srgbClr>
                  </a:outerShdw>
                </a:effectLst>
              </a:rPr>
              <a:t/>
            </a:r>
            <a:br>
              <a:rPr lang="de-DE" sz="6700" dirty="0">
                <a:effectLst>
                  <a:outerShdw blurRad="38100" dist="38100" dir="2700000" algn="tl">
                    <a:srgbClr val="000000">
                      <a:alpha val="43137"/>
                    </a:srgbClr>
                  </a:outerShdw>
                </a:effectLst>
              </a:rPr>
            </a:br>
            <a:r>
              <a:rPr lang="de-DE" sz="4900" dirty="0">
                <a:effectLst>
                  <a:outerShdw blurRad="38100" dist="38100" dir="2700000" algn="tl">
                    <a:srgbClr val="000000">
                      <a:alpha val="43137"/>
                    </a:srgbClr>
                  </a:outerShdw>
                </a:effectLst>
              </a:rPr>
              <a:t>From radiation monitoring in low earth orbit to astroparticle physics</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a:bodyPr>
          <a:lstStyle/>
          <a:p>
            <a:r>
              <a:rPr lang="de-DE" dirty="0"/>
              <a:t>B. Bergmann</a:t>
            </a:r>
            <a:endParaRPr lang="en-US" dirty="0"/>
          </a:p>
          <a:p>
            <a:r>
              <a:rPr lang="de-DE" sz="2000" dirty="0"/>
              <a:t>Institute of Experimental and Applied Physics, Czech Technical University in Prague</a:t>
            </a:r>
            <a:endParaRPr lang="de-DE" dirty="0">
              <a:hlinkClick r:id="rId3"/>
            </a:endParaRPr>
          </a:p>
          <a:p>
            <a:r>
              <a:rPr lang="de-DE" sz="2000" dirty="0">
                <a:hlinkClick r:id="rId3"/>
              </a:rPr>
              <a:t>Benedikt.bergmann@utef.cvut.cz</a:t>
            </a:r>
            <a:endParaRPr lang="de-DE" sz="1800" dirty="0"/>
          </a:p>
          <a:p>
            <a:endParaRPr lang="de-DE" dirty="0"/>
          </a:p>
        </p:txBody>
      </p:sp>
      <p:pic>
        <p:nvPicPr>
          <p:cNvPr id="4" name="Obrázek 7"/>
          <p:cNvPicPr>
            <a:picLocks noChangeAspect="1"/>
          </p:cNvPicPr>
          <p:nvPr/>
        </p:nvPicPr>
        <p:blipFill>
          <a:blip r:embed="rId4"/>
          <a:stretch>
            <a:fillRect/>
          </a:stretch>
        </p:blipFill>
        <p:spPr>
          <a:xfrm>
            <a:off x="1524000" y="5204739"/>
            <a:ext cx="1667360" cy="1359376"/>
          </a:xfrm>
          <a:prstGeom prst="rect">
            <a:avLst/>
          </a:prstGeom>
        </p:spPr>
      </p:pic>
      <p:pic>
        <p:nvPicPr>
          <p:cNvPr id="5" name="Picture 4"/>
          <p:cNvPicPr>
            <a:picLocks noChangeAspect="1"/>
          </p:cNvPicPr>
          <p:nvPr/>
        </p:nvPicPr>
        <p:blipFill>
          <a:blip r:embed="rId5" cstate="print">
            <a:duotone>
              <a:prstClr val="black"/>
              <a:srgbClr val="000000">
                <a:tint val="45000"/>
                <a:satMod val="400000"/>
              </a:srgbClr>
            </a:duotone>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tretch>
            <a:fillRect/>
          </a:stretch>
        </p:blipFill>
        <p:spPr>
          <a:xfrm>
            <a:off x="3406733" y="5290067"/>
            <a:ext cx="2689267" cy="1069105"/>
          </a:xfrm>
          <a:prstGeom prst="rect">
            <a:avLst/>
          </a:prstGeom>
        </p:spPr>
      </p:pic>
    </p:spTree>
    <p:extLst>
      <p:ext uri="{BB962C8B-B14F-4D97-AF65-F5344CB8AC3E}">
        <p14:creationId xmlns:p14="http://schemas.microsoft.com/office/powerpoint/2010/main" val="2048035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2240" y="-132080"/>
            <a:ext cx="11846560" cy="6767975"/>
            <a:chOff x="366233" y="289238"/>
            <a:chExt cx="10987568" cy="5924844"/>
          </a:xfrm>
        </p:grpSpPr>
        <p:pic>
          <p:nvPicPr>
            <p:cNvPr id="2" name="SATRAM_Timepix visualization - Google Chrome 2022-06-15 12-04-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6233" y="308265"/>
              <a:ext cx="10987567" cy="5905817"/>
            </a:xfrm>
            <a:prstGeom prst="rect">
              <a:avLst/>
            </a:prstGeom>
          </p:spPr>
        </p:pic>
        <p:sp>
          <p:nvSpPr>
            <p:cNvPr id="7" name="Rectangle 6"/>
            <p:cNvSpPr/>
            <p:nvPr/>
          </p:nvSpPr>
          <p:spPr>
            <a:xfrm>
              <a:off x="366233" y="289238"/>
              <a:ext cx="10987568" cy="741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234542" y="139131"/>
            <a:ext cx="4604657" cy="776061"/>
          </a:xfrm>
        </p:spPr>
        <p:txBody>
          <a:bodyPr/>
          <a:lstStyle/>
          <a:p>
            <a:pPr marL="0" indent="0">
              <a:buNone/>
            </a:pPr>
            <a:r>
              <a:rPr lang="en-US" dirty="0">
                <a:hlinkClick r:id="rId6"/>
              </a:rPr>
              <a:t>https://satram.utef.cvut.cz/</a:t>
            </a:r>
            <a:endParaRPr lang="en-US" dirty="0"/>
          </a:p>
        </p:txBody>
      </p:sp>
      <p:sp>
        <p:nvSpPr>
          <p:cNvPr id="4" name="Date Placeholder 3"/>
          <p:cNvSpPr>
            <a:spLocks noGrp="1"/>
          </p:cNvSpPr>
          <p:nvPr>
            <p:ph type="dt" sz="half" idx="10"/>
          </p:nvPr>
        </p:nvSpPr>
        <p:spPr/>
        <p:txBody>
          <a:bodyPr/>
          <a:lstStyle/>
          <a:p>
            <a:r>
              <a:rPr lang="en-US" smtClean="0"/>
              <a:t>16.9.2022</a:t>
            </a:r>
            <a:endParaRPr lang="en-US"/>
          </a:p>
        </p:txBody>
      </p:sp>
      <p:sp>
        <p:nvSpPr>
          <p:cNvPr id="9" name="Footer Placeholder 8">
            <a:extLst>
              <a:ext uri="{FF2B5EF4-FFF2-40B4-BE49-F238E27FC236}">
                <a16:creationId xmlns:a16="http://schemas.microsoft.com/office/drawing/2014/main" id="{45644A4D-FDCE-116E-42F1-30AA1C67DC4C}"/>
              </a:ext>
            </a:extLst>
          </p:cNvPr>
          <p:cNvSpPr>
            <a:spLocks noGrp="1"/>
          </p:cNvSpPr>
          <p:nvPr>
            <p:ph type="ftr" sz="quarter" idx="11"/>
          </p:nvPr>
        </p:nvSpPr>
        <p:spPr/>
        <p:txBody>
          <a:bodyPr/>
          <a:lstStyle/>
          <a:p>
            <a:r>
              <a:rPr lang="en-US" smtClean="0"/>
              <a:t>CRIS2022</a:t>
            </a:r>
            <a:endParaRPr lang="en-US"/>
          </a:p>
        </p:txBody>
      </p:sp>
      <p:sp>
        <p:nvSpPr>
          <p:cNvPr id="10" name="Slide Number Placeholder 9">
            <a:extLst>
              <a:ext uri="{FF2B5EF4-FFF2-40B4-BE49-F238E27FC236}">
                <a16:creationId xmlns:a16="http://schemas.microsoft.com/office/drawing/2014/main" id="{24085A67-D01B-0A2F-5573-3AA40E9B6FDC}"/>
              </a:ext>
            </a:extLst>
          </p:cNvPr>
          <p:cNvSpPr>
            <a:spLocks noGrp="1"/>
          </p:cNvSpPr>
          <p:nvPr>
            <p:ph type="sldNum" sz="quarter" idx="12"/>
          </p:nvPr>
        </p:nvSpPr>
        <p:spPr/>
        <p:txBody>
          <a:bodyPr/>
          <a:lstStyle/>
          <a:p>
            <a:fld id="{E5BADDC4-6E59-499B-8CE5-8FED18AFF436}" type="slidenum">
              <a:rPr lang="en-US" smtClean="0"/>
              <a:t>10</a:t>
            </a:fld>
            <a:endParaRPr lang="en-US"/>
          </a:p>
        </p:txBody>
      </p:sp>
    </p:spTree>
    <p:extLst>
      <p:ext uri="{BB962C8B-B14F-4D97-AF65-F5344CB8AC3E}">
        <p14:creationId xmlns:p14="http://schemas.microsoft.com/office/powerpoint/2010/main" val="3590698246"/>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16.9.2022</a:t>
            </a: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350"/>
            <a:ext cx="12192000" cy="6168000"/>
          </a:xfrm>
          <a:prstGeom prst="rect">
            <a:avLst/>
          </a:prstGeom>
        </p:spPr>
      </p:pic>
      <mc:AlternateContent xmlns:mc="http://schemas.openxmlformats.org/markup-compatibility/2006" xmlns:a14="http://schemas.microsoft.com/office/drawing/2010/main">
        <mc:Choice Requires="a14">
          <p:sp>
            <p:nvSpPr>
              <p:cNvPr id="7" name="Content Placeholder 2"/>
              <p:cNvSpPr txBox="1">
                <a:spLocks/>
              </p:cNvSpPr>
              <p:nvPr/>
            </p:nvSpPr>
            <p:spPr>
              <a:xfrm>
                <a:off x="7756805" y="2582741"/>
                <a:ext cx="3467903" cy="1744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solidFill>
                      <a:schemeClr val="bg1"/>
                    </a:solidFill>
                    <a:effectLst>
                      <a:outerShdw blurRad="38100" dist="38100" dir="2700000" algn="tl">
                        <a:srgbClr val="000000">
                          <a:alpha val="43137"/>
                        </a:srgbClr>
                      </a:outerShdw>
                    </a:effectLst>
                  </a:rPr>
                  <a:t>Dose rate: </a:t>
                </a:r>
                <a14:m>
                  <m:oMath xmlns:m="http://schemas.openxmlformats.org/officeDocument/2006/math">
                    <m:f>
                      <m:fPr>
                        <m:ctrlPr>
                          <a:rPr lang="de-DE" sz="2000"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𝑑𝐷</m:t>
                        </m:r>
                      </m:num>
                      <m:den>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𝑑𝑡</m:t>
                        </m:r>
                      </m:den>
                    </m:f>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de-DE" sz="2000" i="1">
                            <a:solidFill>
                              <a:schemeClr val="bg1"/>
                            </a:solidFill>
                            <a:effectLst>
                              <a:outerShdw blurRad="38100" dist="38100" dir="2700000" algn="tl">
                                <a:srgbClr val="000000">
                                  <a:alpha val="43137"/>
                                </a:srgbClr>
                              </a:outerShdw>
                            </a:effectLst>
                            <a:latin typeface="Cambria Math" panose="02040503050406030204" pitchFamily="18" charset="0"/>
                          </a:rPr>
                        </m:ctrlPr>
                      </m:fPr>
                      <m:num>
                        <m:nary>
                          <m:naryPr>
                            <m:chr m:val="∑"/>
                            <m:limLoc m:val="subSup"/>
                            <m:ctrlPr>
                              <a:rPr lang="de-DE" sz="2000" i="1">
                                <a:solidFill>
                                  <a:schemeClr val="bg1"/>
                                </a:solidFill>
                                <a:effectLst>
                                  <a:outerShdw blurRad="38100" dist="38100" dir="2700000" algn="tl">
                                    <a:srgbClr val="000000">
                                      <a:alpha val="43137"/>
                                    </a:srgbClr>
                                  </a:outerShdw>
                                </a:effectLst>
                                <a:latin typeface="Cambria Math" panose="02040503050406030204" pitchFamily="18" charset="0"/>
                              </a:rPr>
                            </m:ctrlPr>
                          </m:naryPr>
                          <m:sub>
                            <m:r>
                              <m:rPr>
                                <m:brk m:alnAt="25"/>
                              </m:rP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𝑖</m:t>
                            </m:r>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=0</m:t>
                            </m:r>
                          </m:sub>
                          <m:sup>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m:t>
                            </m:r>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𝑝𝑖𝑥𝑒𝑙𝑠</m:t>
                            </m:r>
                          </m:sup>
                          <m:e>
                            <m:sSub>
                              <m:sSubPr>
                                <m:ctrlPr>
                                  <a:rPr lang="de-DE" sz="20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𝐸</m:t>
                                </m:r>
                              </m:e>
                              <m:sub>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𝑖</m:t>
                                </m:r>
                              </m:sub>
                            </m:sSub>
                          </m:e>
                        </m:nary>
                      </m:num>
                      <m:den>
                        <m:sSub>
                          <m:sSubPr>
                            <m:ctrlPr>
                              <a:rPr lang="de-DE" sz="200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de-DE" sz="2000" i="1" smtClean="0">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de-DE" sz="2000" i="1" smtClean="0">
                                <a:solidFill>
                                  <a:schemeClr val="bg1"/>
                                </a:solidFill>
                                <a:effectLst>
                                  <a:outerShdw blurRad="38100" dist="38100" dir="2700000" algn="tl">
                                    <a:srgbClr val="000000">
                                      <a:alpha val="43137"/>
                                    </a:srgbClr>
                                  </a:outerShdw>
                                </a:effectLst>
                                <a:latin typeface="Cambria Math" panose="02040503050406030204" pitchFamily="18" charset="0"/>
                              </a:rPr>
                              <m:t>𝑠𝑒𝑛𝑠𝑜𝑟</m:t>
                            </m:r>
                          </m:sub>
                        </m:sSub>
                        <m:r>
                          <a:rPr lang="de-DE" sz="2000" i="1" smtClean="0">
                            <a:solidFill>
                              <a:schemeClr val="bg1"/>
                            </a:solidFill>
                            <a:effectLst>
                              <a:outerShdw blurRad="38100" dist="38100" dir="2700000" algn="tl">
                                <a:srgbClr val="000000">
                                  <a:alpha val="43137"/>
                                </a:srgbClr>
                              </a:outerShdw>
                            </a:effectLst>
                            <a:latin typeface="Cambria Math" panose="02040503050406030204" pitchFamily="18" charset="0"/>
                          </a:rPr>
                          <m:t> </m:t>
                        </m:r>
                        <m:sSub>
                          <m:sSubPr>
                            <m:ctrlPr>
                              <a:rPr lang="de-DE" sz="20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𝑡</m:t>
                            </m:r>
                          </m:e>
                          <m:sub>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𝑎𝑐𝑞</m:t>
                            </m:r>
                            <m:r>
                              <a:rPr lang="de-DE" sz="2000" i="1">
                                <a:solidFill>
                                  <a:schemeClr val="bg1"/>
                                </a:solidFill>
                                <a:effectLst>
                                  <a:outerShdw blurRad="38100" dist="38100" dir="2700000" algn="tl">
                                    <a:srgbClr val="000000">
                                      <a:alpha val="43137"/>
                                    </a:srgbClr>
                                  </a:outerShdw>
                                </a:effectLst>
                                <a:latin typeface="Cambria Math" panose="02040503050406030204" pitchFamily="18" charset="0"/>
                              </a:rPr>
                              <m:t>.</m:t>
                            </m:r>
                          </m:sub>
                        </m:sSub>
                      </m:den>
                    </m:f>
                  </m:oMath>
                </a14:m>
                <a:endParaRPr lang="de-DE" sz="2000" dirty="0">
                  <a:solidFill>
                    <a:schemeClr val="bg1"/>
                  </a:solidFill>
                  <a:effectLst>
                    <a:outerShdw blurRad="38100" dist="38100" dir="2700000" algn="tl">
                      <a:srgbClr val="000000">
                        <a:alpha val="43137"/>
                      </a:srgbClr>
                    </a:outerShdw>
                  </a:effectLst>
                </a:endParaRPr>
              </a:p>
              <a:p>
                <a:r>
                  <a:rPr lang="de-DE" sz="2000" dirty="0">
                    <a:solidFill>
                      <a:schemeClr val="bg1"/>
                    </a:solidFill>
                    <a:effectLst>
                      <a:outerShdw blurRad="38100" dist="38100" dir="2700000" algn="tl">
                        <a:srgbClr val="000000">
                          <a:alpha val="43137"/>
                        </a:srgbClr>
                      </a:outerShdw>
                    </a:effectLst>
                  </a:rPr>
                  <a:t>Max. dose rates ~20 µGy/s </a:t>
                </a:r>
              </a:p>
              <a:p>
                <a:r>
                  <a:rPr lang="de-DE" sz="2000" dirty="0">
                    <a:solidFill>
                      <a:schemeClr val="bg1"/>
                    </a:solidFill>
                    <a:effectLst>
                      <a:outerShdw blurRad="38100" dist="38100" dir="2700000" algn="tl">
                        <a:srgbClr val="000000">
                          <a:alpha val="43137"/>
                        </a:srgbClr>
                      </a:outerShdw>
                    </a:effectLst>
                  </a:rPr>
                  <a:t>Annual average dose: 22.3 Gy</a:t>
                </a:r>
                <a:endParaRPr lang="de-DE" sz="3200" dirty="0">
                  <a:solidFill>
                    <a:schemeClr val="bg1"/>
                  </a:solidFill>
                  <a:effectLst>
                    <a:outerShdw blurRad="38100" dist="38100" dir="2700000" algn="tl">
                      <a:srgbClr val="000000">
                        <a:alpha val="43137"/>
                      </a:srgbClr>
                    </a:outerShdw>
                  </a:effectLst>
                </a:endParaRPr>
              </a:p>
              <a:p>
                <a:pPr marL="0" indent="0">
                  <a:buFont typeface="Arial" panose="020B0604020202020204" pitchFamily="34" charset="0"/>
                  <a:buNone/>
                </a:pPr>
                <a:endParaRPr lang="de-DE" dirty="0">
                  <a:solidFill>
                    <a:schemeClr val="bg1"/>
                  </a:solidFill>
                </a:endParaRPr>
              </a:p>
              <a:p>
                <a:pPr marL="0" indent="0">
                  <a:buFont typeface="Arial" panose="020B0604020202020204" pitchFamily="34" charset="0"/>
                  <a:buNone/>
                </a:pPr>
                <a:endParaRPr lang="de-DE" dirty="0">
                  <a:solidFill>
                    <a:schemeClr val="bg1"/>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7756805" y="2582741"/>
                <a:ext cx="3467903" cy="1744342"/>
              </a:xfrm>
              <a:prstGeom prst="rect">
                <a:avLst/>
              </a:prstGeom>
              <a:blipFill>
                <a:blip r:embed="rId4"/>
                <a:stretch>
                  <a:fillRect l="-1757" r="-2636"/>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53908BA0-B821-5895-C0C0-2AC34569007E}"/>
              </a:ext>
            </a:extLst>
          </p:cNvPr>
          <p:cNvSpPr>
            <a:spLocks noGrp="1"/>
          </p:cNvSpPr>
          <p:nvPr>
            <p:ph type="ftr" sz="quarter" idx="11"/>
          </p:nvPr>
        </p:nvSpPr>
        <p:spPr/>
        <p:txBody>
          <a:bodyPr/>
          <a:lstStyle/>
          <a:p>
            <a:r>
              <a:rPr lang="en-US" smtClean="0"/>
              <a:t>CRIS2022</a:t>
            </a:r>
            <a:endParaRPr lang="en-US" dirty="0"/>
          </a:p>
        </p:txBody>
      </p:sp>
      <p:sp>
        <p:nvSpPr>
          <p:cNvPr id="3" name="Slide Number Placeholder 2">
            <a:extLst>
              <a:ext uri="{FF2B5EF4-FFF2-40B4-BE49-F238E27FC236}">
                <a16:creationId xmlns:a16="http://schemas.microsoft.com/office/drawing/2014/main" id="{4DBD5AD2-8FC7-E1FF-21DE-5AF028152776}"/>
              </a:ext>
            </a:extLst>
          </p:cNvPr>
          <p:cNvSpPr>
            <a:spLocks noGrp="1"/>
          </p:cNvSpPr>
          <p:nvPr>
            <p:ph type="sldNum" sz="quarter" idx="12"/>
          </p:nvPr>
        </p:nvSpPr>
        <p:spPr/>
        <p:txBody>
          <a:bodyPr/>
          <a:lstStyle/>
          <a:p>
            <a:fld id="{E5BADDC4-6E59-499B-8CE5-8FED18AFF436}" type="slidenum">
              <a:rPr lang="en-US" smtClean="0"/>
              <a:t>11</a:t>
            </a:fld>
            <a:endParaRPr lang="en-US"/>
          </a:p>
        </p:txBody>
      </p:sp>
    </p:spTree>
    <p:extLst>
      <p:ext uri="{BB962C8B-B14F-4D97-AF65-F5344CB8AC3E}">
        <p14:creationId xmlns:p14="http://schemas.microsoft.com/office/powerpoint/2010/main" val="1020036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816167" y="1481744"/>
            <a:ext cx="3872091" cy="2848435"/>
            <a:chOff x="7986802" y="1450374"/>
            <a:chExt cx="3872091" cy="2848435"/>
          </a:xfrm>
        </p:grpSpPr>
        <p:grpSp>
          <p:nvGrpSpPr>
            <p:cNvPr id="9" name="Group 8"/>
            <p:cNvGrpSpPr/>
            <p:nvPr/>
          </p:nvGrpSpPr>
          <p:grpSpPr>
            <a:xfrm>
              <a:off x="7986802" y="1450374"/>
              <a:ext cx="3872091" cy="2848435"/>
              <a:chOff x="7986802" y="1450374"/>
              <a:chExt cx="3872091" cy="2848435"/>
            </a:xfrm>
          </p:grpSpPr>
          <p:pic>
            <p:nvPicPr>
              <p:cNvPr id="2050" name="Picture 2" descr="https://ars.els-cdn.com/content/image/1-s2.0-S0273117718308706-gr7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6802" y="1450374"/>
                <a:ext cx="3872091" cy="28484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88176" y="1512282"/>
                <a:ext cx="1248616" cy="369332"/>
              </a:xfrm>
              <a:prstGeom prst="rect">
                <a:avLst/>
              </a:prstGeom>
              <a:noFill/>
            </p:spPr>
            <p:txBody>
              <a:bodyPr wrap="square" rtlCol="0">
                <a:spAutoFit/>
              </a:bodyPr>
              <a:lstStyle/>
              <a:p>
                <a:r>
                  <a:rPr lang="de-DE" b="1" dirty="0"/>
                  <a:t>Simulation</a:t>
                </a:r>
                <a:endParaRPr lang="en-US" b="1" dirty="0"/>
              </a:p>
            </p:txBody>
          </p:sp>
        </p:grpSp>
        <p:sp>
          <p:nvSpPr>
            <p:cNvPr id="4" name="TextBox 3"/>
            <p:cNvSpPr txBox="1"/>
            <p:nvPr/>
          </p:nvSpPr>
          <p:spPr>
            <a:xfrm>
              <a:off x="9572978" y="1881614"/>
              <a:ext cx="440266" cy="369332"/>
            </a:xfrm>
            <a:prstGeom prst="rect">
              <a:avLst/>
            </a:prstGeom>
            <a:noFill/>
          </p:spPr>
          <p:txBody>
            <a:bodyPr wrap="square" rtlCol="0">
              <a:spAutoFit/>
            </a:bodyPr>
            <a:lstStyle/>
            <a:p>
              <a:r>
                <a:rPr lang="de-DE" dirty="0" smtClean="0">
                  <a:solidFill>
                    <a:srgbClr val="FF0000"/>
                  </a:solidFill>
                </a:rPr>
                <a:t>e</a:t>
              </a:r>
              <a:r>
                <a:rPr lang="de-DE" baseline="30000" dirty="0" smtClean="0">
                  <a:solidFill>
                    <a:srgbClr val="FF0000"/>
                  </a:solidFill>
                </a:rPr>
                <a:t>-</a:t>
              </a:r>
              <a:endParaRPr lang="en-US" baseline="30000" dirty="0">
                <a:solidFill>
                  <a:srgbClr val="FF0000"/>
                </a:solidFill>
              </a:endParaRPr>
            </a:p>
          </p:txBody>
        </p:sp>
        <p:sp>
          <p:nvSpPr>
            <p:cNvPr id="27" name="TextBox 26"/>
            <p:cNvSpPr txBox="1"/>
            <p:nvPr/>
          </p:nvSpPr>
          <p:spPr>
            <a:xfrm>
              <a:off x="10727062" y="2905545"/>
              <a:ext cx="440266" cy="369332"/>
            </a:xfrm>
            <a:prstGeom prst="rect">
              <a:avLst/>
            </a:prstGeom>
            <a:noFill/>
          </p:spPr>
          <p:txBody>
            <a:bodyPr wrap="square" rtlCol="0">
              <a:spAutoFit/>
            </a:bodyPr>
            <a:lstStyle/>
            <a:p>
              <a:r>
                <a:rPr lang="de-DE" dirty="0">
                  <a:solidFill>
                    <a:schemeClr val="tx2"/>
                  </a:solidFill>
                </a:rPr>
                <a:t>p</a:t>
              </a:r>
              <a:r>
                <a:rPr lang="de-DE" baseline="30000" dirty="0" smtClean="0">
                  <a:solidFill>
                    <a:schemeClr val="tx2"/>
                  </a:solidFill>
                </a:rPr>
                <a:t>+</a:t>
              </a:r>
              <a:endParaRPr lang="en-US" baseline="30000" dirty="0">
                <a:solidFill>
                  <a:schemeClr val="tx2"/>
                </a:solidFill>
              </a:endParaRPr>
            </a:p>
          </p:txBody>
        </p:sp>
      </p:grpSp>
      <p:sp>
        <p:nvSpPr>
          <p:cNvPr id="2" name="Title 1"/>
          <p:cNvSpPr>
            <a:spLocks noGrp="1"/>
          </p:cNvSpPr>
          <p:nvPr>
            <p:ph type="title"/>
          </p:nvPr>
        </p:nvSpPr>
        <p:spPr/>
        <p:txBody>
          <a:bodyPr/>
          <a:lstStyle/>
          <a:p>
            <a:r>
              <a:rPr lang="de-DE" dirty="0">
                <a:effectLst>
                  <a:outerShdw blurRad="38100" dist="38100" dir="2700000" algn="tl">
                    <a:srgbClr val="000000">
                      <a:alpha val="43137"/>
                    </a:srgbClr>
                  </a:outerShdw>
                </a:effectLst>
              </a:rPr>
              <a:t>dE/dX and particle classification</a:t>
            </a:r>
          </a:p>
        </p:txBody>
      </p:sp>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73561" y="1529232"/>
            <a:ext cx="6482677" cy="4988575"/>
          </a:xfrm>
        </p:spPr>
      </p:pic>
      <p:pic>
        <p:nvPicPr>
          <p:cNvPr id="7" name="Picture 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6958766" y="164621"/>
            <a:ext cx="5040000" cy="4320000"/>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bwMode="auto">
          <a:xfrm>
            <a:off x="1295537" y="1559636"/>
            <a:ext cx="1584036" cy="4504779"/>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de-DE" sz="2400" dirty="0">
              <a:latin typeface="Tahoma" panose="020B0604030504040204" pitchFamily="34" charset="0"/>
            </a:endParaRPr>
          </a:p>
        </p:txBody>
      </p:sp>
      <p:sp>
        <p:nvSpPr>
          <p:cNvPr id="19" name="TextBox 18"/>
          <p:cNvSpPr txBox="1"/>
          <p:nvPr/>
        </p:nvSpPr>
        <p:spPr>
          <a:xfrm>
            <a:off x="1732022" y="2939380"/>
            <a:ext cx="431681" cy="461665"/>
          </a:xfrm>
          <a:prstGeom prst="rect">
            <a:avLst/>
          </a:prstGeom>
          <a:noFill/>
        </p:spPr>
        <p:txBody>
          <a:bodyPr wrap="square" rtlCol="0">
            <a:spAutoFit/>
          </a:bodyPr>
          <a:lstStyle/>
          <a:p>
            <a:r>
              <a:rPr lang="de-DE" sz="2400" dirty="0"/>
              <a:t>e</a:t>
            </a:r>
            <a:r>
              <a:rPr lang="de-DE" sz="2400" baseline="30000" dirty="0"/>
              <a:t>-</a:t>
            </a:r>
            <a:endParaRPr lang="de-DE" sz="2400" dirty="0"/>
          </a:p>
        </p:txBody>
      </p:sp>
      <p:sp>
        <p:nvSpPr>
          <p:cNvPr id="20" name="Rectangle 19"/>
          <p:cNvSpPr/>
          <p:nvPr/>
        </p:nvSpPr>
        <p:spPr bwMode="auto">
          <a:xfrm>
            <a:off x="2879573" y="1559637"/>
            <a:ext cx="1602576" cy="4504778"/>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de-DE" sz="2400" dirty="0">
              <a:latin typeface="Tahoma" panose="020B0604030504040204" pitchFamily="34" charset="0"/>
            </a:endParaRPr>
          </a:p>
        </p:txBody>
      </p:sp>
      <p:sp>
        <p:nvSpPr>
          <p:cNvPr id="21" name="TextBox 20"/>
          <p:cNvSpPr txBox="1"/>
          <p:nvPr/>
        </p:nvSpPr>
        <p:spPr>
          <a:xfrm>
            <a:off x="3444909" y="3723310"/>
            <a:ext cx="471903" cy="461665"/>
          </a:xfrm>
          <a:prstGeom prst="rect">
            <a:avLst/>
          </a:prstGeom>
          <a:noFill/>
        </p:spPr>
        <p:txBody>
          <a:bodyPr wrap="square" rtlCol="0">
            <a:spAutoFit/>
          </a:bodyPr>
          <a:lstStyle/>
          <a:p>
            <a:r>
              <a:rPr lang="de-DE" sz="2400" dirty="0"/>
              <a:t>p</a:t>
            </a:r>
            <a:r>
              <a:rPr lang="de-DE" sz="2400" baseline="30000" dirty="0"/>
              <a:t>+</a:t>
            </a:r>
          </a:p>
        </p:txBody>
      </p:sp>
      <p:pic>
        <p:nvPicPr>
          <p:cNvPr id="22" name="Picture 21"/>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6958766" y="164621"/>
            <a:ext cx="5040000" cy="4320000"/>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bwMode="auto">
          <a:xfrm>
            <a:off x="4482148" y="1559638"/>
            <a:ext cx="2707322" cy="4504777"/>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de-DE" sz="2400" dirty="0">
              <a:latin typeface="Tahoma" panose="020B0604030504040204" pitchFamily="34" charset="0"/>
            </a:endParaRPr>
          </a:p>
        </p:txBody>
      </p:sp>
      <p:sp>
        <p:nvSpPr>
          <p:cNvPr id="24" name="TextBox 23"/>
          <p:cNvSpPr txBox="1"/>
          <p:nvPr/>
        </p:nvSpPr>
        <p:spPr>
          <a:xfrm>
            <a:off x="5212317" y="5518561"/>
            <a:ext cx="656861" cy="369332"/>
          </a:xfrm>
          <a:prstGeom prst="rect">
            <a:avLst/>
          </a:prstGeom>
          <a:noFill/>
        </p:spPr>
        <p:txBody>
          <a:bodyPr wrap="square" rtlCol="0">
            <a:spAutoFit/>
          </a:bodyPr>
          <a:lstStyle/>
          <a:p>
            <a:r>
              <a:rPr lang="de-DE" dirty="0"/>
              <a:t>HZE</a:t>
            </a:r>
          </a:p>
        </p:txBody>
      </p:sp>
      <p:pic>
        <p:nvPicPr>
          <p:cNvPr id="25" name="Picture 24"/>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935066" y="164621"/>
            <a:ext cx="5040000" cy="4320000"/>
          </a:xfrm>
          <a:prstGeom prst="rect">
            <a:avLst/>
          </a:prstGeom>
          <a:ln>
            <a:noFill/>
          </a:ln>
          <a:effectLst>
            <a:outerShdw blurRad="292100" dist="139700" dir="2700000" algn="tl" rotWithShape="0">
              <a:srgbClr val="333333">
                <a:alpha val="65000"/>
              </a:srgbClr>
            </a:outerShdw>
          </a:effectLst>
        </p:spPr>
      </p:pic>
      <p:sp>
        <p:nvSpPr>
          <p:cNvPr id="26" name="Date Placeholder 25"/>
          <p:cNvSpPr>
            <a:spLocks noGrp="1"/>
          </p:cNvSpPr>
          <p:nvPr>
            <p:ph type="dt" sz="half" idx="10"/>
          </p:nvPr>
        </p:nvSpPr>
        <p:spPr/>
        <p:txBody>
          <a:bodyPr/>
          <a:lstStyle/>
          <a:p>
            <a:pPr>
              <a:defRPr/>
            </a:pPr>
            <a:r>
              <a:rPr lang="en-US" smtClean="0"/>
              <a:t>16.9.2022</a:t>
            </a:r>
            <a:endParaRPr lang="en-US"/>
          </a:p>
        </p:txBody>
      </p:sp>
      <p:sp>
        <p:nvSpPr>
          <p:cNvPr id="3" name="Rectangle 2"/>
          <p:cNvSpPr/>
          <p:nvPr/>
        </p:nvSpPr>
        <p:spPr>
          <a:xfrm>
            <a:off x="7380514" y="4770819"/>
            <a:ext cx="4743399" cy="1077218"/>
          </a:xfrm>
          <a:prstGeom prst="rect">
            <a:avLst/>
          </a:prstGeom>
        </p:spPr>
        <p:txBody>
          <a:bodyPr wrap="square">
            <a:spAutoFit/>
          </a:bodyPr>
          <a:lstStyle/>
          <a:p>
            <a:r>
              <a:rPr lang="en-US" sz="1600" i="1" dirty="0"/>
              <a:t>St. </a:t>
            </a:r>
            <a:r>
              <a:rPr lang="en-US" sz="1600" i="1" dirty="0" err="1"/>
              <a:t>Gohl</a:t>
            </a:r>
            <a:r>
              <a:rPr lang="en-US" sz="1600" i="1" dirty="0"/>
              <a:t> et al., “Study of the radiation fields in LEO with the Space Application of </a:t>
            </a:r>
            <a:r>
              <a:rPr lang="en-US" sz="1600" i="1" dirty="0" err="1"/>
              <a:t>Timepix</a:t>
            </a:r>
            <a:r>
              <a:rPr lang="en-US" sz="1600" i="1" dirty="0"/>
              <a:t> Radiation Monitor (SATRAM)”, Advances in Space Research </a:t>
            </a:r>
            <a:r>
              <a:rPr lang="en-US" sz="1600" b="1" i="1" dirty="0"/>
              <a:t>63</a:t>
            </a:r>
            <a:r>
              <a:rPr lang="en-US" sz="1600" i="1" dirty="0"/>
              <a:t>, Issue 5, pp. 1646-1660, (2019).</a:t>
            </a:r>
          </a:p>
        </p:txBody>
      </p:sp>
      <p:sp>
        <p:nvSpPr>
          <p:cNvPr id="10" name="Footer Placeholder 9">
            <a:extLst>
              <a:ext uri="{FF2B5EF4-FFF2-40B4-BE49-F238E27FC236}">
                <a16:creationId xmlns:a16="http://schemas.microsoft.com/office/drawing/2014/main" id="{8664043D-EC4D-934E-A34C-E2A8FDBF7436}"/>
              </a:ext>
            </a:extLst>
          </p:cNvPr>
          <p:cNvSpPr>
            <a:spLocks noGrp="1"/>
          </p:cNvSpPr>
          <p:nvPr>
            <p:ph type="ftr" sz="quarter" idx="11"/>
          </p:nvPr>
        </p:nvSpPr>
        <p:spPr/>
        <p:txBody>
          <a:bodyPr/>
          <a:lstStyle/>
          <a:p>
            <a:r>
              <a:rPr lang="en-US" smtClean="0"/>
              <a:t>CRIS2022</a:t>
            </a:r>
            <a:endParaRPr lang="en-US" dirty="0"/>
          </a:p>
        </p:txBody>
      </p:sp>
      <p:sp>
        <p:nvSpPr>
          <p:cNvPr id="11" name="Slide Number Placeholder 10">
            <a:extLst>
              <a:ext uri="{FF2B5EF4-FFF2-40B4-BE49-F238E27FC236}">
                <a16:creationId xmlns:a16="http://schemas.microsoft.com/office/drawing/2014/main" id="{AF3F0301-4BD4-B5AD-170A-B662824B485E}"/>
              </a:ext>
            </a:extLst>
          </p:cNvPr>
          <p:cNvSpPr>
            <a:spLocks noGrp="1"/>
          </p:cNvSpPr>
          <p:nvPr>
            <p:ph type="sldNum" sz="quarter" idx="12"/>
          </p:nvPr>
        </p:nvSpPr>
        <p:spPr/>
        <p:txBody>
          <a:bodyPr/>
          <a:lstStyle/>
          <a:p>
            <a:fld id="{E5BADDC4-6E59-499B-8CE5-8FED18AFF436}" type="slidenum">
              <a:rPr lang="en-US" smtClean="0"/>
              <a:t>12</a:t>
            </a:fld>
            <a:endParaRPr lang="en-US"/>
          </a:p>
        </p:txBody>
      </p:sp>
    </p:spTree>
    <p:extLst>
      <p:ext uri="{BB962C8B-B14F-4D97-AF65-F5344CB8AC3E}">
        <p14:creationId xmlns:p14="http://schemas.microsoft.com/office/powerpoint/2010/main" val="23772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19" grpId="1"/>
      <p:bldP spid="20" grpId="0" animBg="1"/>
      <p:bldP spid="20" grpId="1" animBg="1"/>
      <p:bldP spid="21" grpId="0"/>
      <p:bldP spid="21" grpId="1"/>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effectLst>
                  <a:outerShdw blurRad="38100" dist="38100" dir="2700000" algn="tl">
                    <a:srgbClr val="000000">
                      <a:alpha val="43137"/>
                    </a:srgbClr>
                  </a:outerShdw>
                </a:effectLst>
              </a:rPr>
              <a:t>Electron and proton flux maps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627664"/>
            <a:ext cx="5334001" cy="1347123"/>
          </a:xfrm>
        </p:spPr>
        <p:txBody>
          <a:bodyPr>
            <a:normAutofit fontScale="85000" lnSpcReduction="20000"/>
          </a:bodyPr>
          <a:lstStyle/>
          <a:p>
            <a:pPr marL="0" indent="0">
              <a:buNone/>
            </a:pPr>
            <a:r>
              <a:rPr lang="de-DE" dirty="0" smtClean="0"/>
              <a:t>e</a:t>
            </a:r>
            <a:r>
              <a:rPr lang="de-DE" baseline="30000" dirty="0" smtClean="0"/>
              <a:t>-</a:t>
            </a:r>
            <a:r>
              <a:rPr lang="de-DE" dirty="0" smtClean="0"/>
              <a:t> fluxes 3 orders of magnitude larger than p</a:t>
            </a:r>
            <a:r>
              <a:rPr lang="de-DE" baseline="30000" dirty="0" smtClean="0"/>
              <a:t>+</a:t>
            </a:r>
            <a:r>
              <a:rPr lang="de-DE" dirty="0" smtClean="0"/>
              <a:t> fluxes</a:t>
            </a:r>
          </a:p>
          <a:p>
            <a:pPr marL="0" indent="0">
              <a:buNone/>
            </a:pPr>
            <a:r>
              <a:rPr lang="de-DE" dirty="0" smtClean="0">
                <a:sym typeface="Wingdings" panose="05000000000000000000" pitchFamily="2" charset="2"/>
              </a:rPr>
              <a:t></a:t>
            </a:r>
            <a:r>
              <a:rPr lang="de-DE" baseline="30000" dirty="0" smtClean="0">
                <a:sym typeface="Wingdings" panose="05000000000000000000" pitchFamily="2" charset="2"/>
              </a:rPr>
              <a:t> </a:t>
            </a:r>
            <a:r>
              <a:rPr lang="de-DE" dirty="0" smtClean="0">
                <a:sym typeface="Wingdings" panose="05000000000000000000" pitchFamily="2" charset="2"/>
              </a:rPr>
              <a:t>Even small e</a:t>
            </a:r>
            <a:r>
              <a:rPr lang="de-DE" baseline="30000" dirty="0" smtClean="0">
                <a:sym typeface="Wingdings" panose="05000000000000000000" pitchFamily="2" charset="2"/>
              </a:rPr>
              <a:t>-</a:t>
            </a:r>
            <a:r>
              <a:rPr lang="de-DE" dirty="0" smtClean="0">
                <a:sym typeface="Wingdings" panose="05000000000000000000" pitchFamily="2" charset="2"/>
              </a:rPr>
              <a:t> misclassification distorts p</a:t>
            </a:r>
            <a:r>
              <a:rPr lang="de-DE" baseline="30000" dirty="0" smtClean="0">
                <a:sym typeface="Wingdings" panose="05000000000000000000" pitchFamily="2" charset="2"/>
              </a:rPr>
              <a:t>+</a:t>
            </a:r>
            <a:r>
              <a:rPr lang="de-DE" dirty="0" smtClean="0">
                <a:sym typeface="Wingdings" panose="05000000000000000000" pitchFamily="2" charset="2"/>
              </a:rPr>
              <a:t> flux measurement</a:t>
            </a:r>
            <a:endParaRPr lang="en-US" dirty="0"/>
          </a:p>
        </p:txBody>
      </p:sp>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a:p>
        </p:txBody>
      </p:sp>
      <p:sp>
        <p:nvSpPr>
          <p:cNvPr id="6" name="Slide Number Placeholder 5"/>
          <p:cNvSpPr>
            <a:spLocks noGrp="1"/>
          </p:cNvSpPr>
          <p:nvPr>
            <p:ph type="sldNum" sz="quarter" idx="12"/>
          </p:nvPr>
        </p:nvSpPr>
        <p:spPr/>
        <p:txBody>
          <a:bodyPr/>
          <a:lstStyle/>
          <a:p>
            <a:fld id="{E5BADDC4-6E59-499B-8CE5-8FED18AFF436}" type="slidenum">
              <a:rPr lang="en-US" smtClean="0"/>
              <a:t>13</a:t>
            </a:fld>
            <a:endParaRPr lang="en-US"/>
          </a:p>
        </p:txBody>
      </p:sp>
      <p:grpSp>
        <p:nvGrpSpPr>
          <p:cNvPr id="7" name="Group 6"/>
          <p:cNvGrpSpPr/>
          <p:nvPr/>
        </p:nvGrpSpPr>
        <p:grpSpPr>
          <a:xfrm>
            <a:off x="521400" y="1377516"/>
            <a:ext cx="11670600" cy="4965499"/>
            <a:chOff x="7318417" y="1389165"/>
            <a:chExt cx="11670600" cy="496549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9017" y="1389165"/>
              <a:ext cx="6120000" cy="335489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8417" y="2999770"/>
              <a:ext cx="6120000" cy="3354894"/>
            </a:xfrm>
            <a:prstGeom prst="rect">
              <a:avLst/>
            </a:prstGeom>
          </p:spPr>
        </p:pic>
      </p:grpSp>
      <p:sp>
        <p:nvSpPr>
          <p:cNvPr id="10" name="Rectangle 9"/>
          <p:cNvSpPr/>
          <p:nvPr/>
        </p:nvSpPr>
        <p:spPr>
          <a:xfrm>
            <a:off x="6761142" y="5005771"/>
            <a:ext cx="5169711" cy="1077218"/>
          </a:xfrm>
          <a:prstGeom prst="rect">
            <a:avLst/>
          </a:prstGeom>
        </p:spPr>
        <p:txBody>
          <a:bodyPr wrap="square">
            <a:spAutoFit/>
          </a:bodyPr>
          <a:lstStyle/>
          <a:p>
            <a:r>
              <a:rPr lang="en-US" sz="1600" i="1" dirty="0"/>
              <a:t>St. </a:t>
            </a:r>
            <a:r>
              <a:rPr lang="en-US" sz="1600" i="1" dirty="0" err="1"/>
              <a:t>Gohl</a:t>
            </a:r>
            <a:r>
              <a:rPr lang="en-US" sz="1600" i="1" dirty="0"/>
              <a:t> et al., “Study of the radiation fields in LEO with the Space Application of </a:t>
            </a:r>
            <a:r>
              <a:rPr lang="en-US" sz="1600" i="1" dirty="0" err="1"/>
              <a:t>Timepix</a:t>
            </a:r>
            <a:r>
              <a:rPr lang="en-US" sz="1600" i="1" dirty="0"/>
              <a:t> Radiation Monitor (SATRAM)”,</a:t>
            </a:r>
          </a:p>
          <a:p>
            <a:r>
              <a:rPr lang="en-US" sz="1600" i="1" dirty="0"/>
              <a:t>Advances in Space Research </a:t>
            </a:r>
            <a:r>
              <a:rPr lang="en-US" sz="1600" b="1" i="1" dirty="0"/>
              <a:t>63</a:t>
            </a:r>
            <a:r>
              <a:rPr lang="en-US" sz="1600" i="1" dirty="0"/>
              <a:t>, Issue 5, pp. 1646-1660 (2019)</a:t>
            </a:r>
            <a:r>
              <a:rPr lang="en-US" sz="1600" dirty="0"/>
              <a:t>.</a:t>
            </a:r>
          </a:p>
        </p:txBody>
      </p:sp>
    </p:spTree>
    <p:extLst>
      <p:ext uri="{BB962C8B-B14F-4D97-AF65-F5344CB8AC3E}">
        <p14:creationId xmlns:p14="http://schemas.microsoft.com/office/powerpoint/2010/main" val="719594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524000" y="1915649"/>
            <a:ext cx="9144000" cy="2387600"/>
          </a:xfrm>
        </p:spPr>
        <p:txBody>
          <a:bodyPr>
            <a:normAutofit/>
          </a:bodyPr>
          <a:lstStyle/>
          <a:p>
            <a:r>
              <a:rPr lang="de-DE" sz="4800" dirty="0" smtClean="0">
                <a:effectLst>
                  <a:outerShdw blurRad="38100" dist="38100" dir="2700000" algn="tl">
                    <a:srgbClr val="000000">
                      <a:alpha val="43137"/>
                    </a:srgbClr>
                  </a:outerShdw>
                </a:effectLst>
              </a:rPr>
              <a:t>Demonstrator of a penetrating </a:t>
            </a:r>
            <a:r>
              <a:rPr lang="de-DE" sz="4800" dirty="0">
                <a:effectLst>
                  <a:outerShdw blurRad="38100" dist="38100" dir="2700000" algn="tl">
                    <a:srgbClr val="000000">
                      <a:alpha val="43137"/>
                    </a:srgbClr>
                  </a:outerShdw>
                </a:effectLst>
              </a:rPr>
              <a:t>particle analyzer (</a:t>
            </a:r>
            <a:r>
              <a:rPr lang="de-DE" sz="4800" b="1" dirty="0">
                <a:effectLst>
                  <a:outerShdw blurRad="38100" dist="38100" dir="2700000" algn="tl">
                    <a:srgbClr val="000000">
                      <a:alpha val="43137"/>
                    </a:srgbClr>
                  </a:outerShdw>
                </a:effectLst>
              </a:rPr>
              <a:t>mini.PAN</a:t>
            </a:r>
            <a:r>
              <a:rPr lang="de-DE" sz="4800" dirty="0" smtClean="0">
                <a:effectLst>
                  <a:outerShdw blurRad="38100" dist="38100" dir="2700000" algn="tl">
                    <a:srgbClr val="000000">
                      <a:alpha val="43137"/>
                    </a:srgbClr>
                  </a:outerShdw>
                </a:effectLst>
              </a:rPr>
              <a:t>)</a:t>
            </a:r>
            <a:endParaRPr lang="de-DE" sz="4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444" y="4903958"/>
            <a:ext cx="2420880" cy="1675703"/>
          </a:xfrm>
          <a:prstGeom prst="rect">
            <a:avLst/>
          </a:prstGeom>
        </p:spPr>
      </p:pic>
      <p:sp>
        <p:nvSpPr>
          <p:cNvPr id="10" name="Rectangle 9"/>
          <p:cNvSpPr/>
          <p:nvPr/>
        </p:nvSpPr>
        <p:spPr>
          <a:xfrm>
            <a:off x="6625620" y="1262050"/>
            <a:ext cx="2703882" cy="369332"/>
          </a:xfrm>
          <a:prstGeom prst="rect">
            <a:avLst/>
          </a:prstGeom>
        </p:spPr>
        <p:txBody>
          <a:bodyPr wrap="none">
            <a:spAutoFit/>
          </a:bodyPr>
          <a:lstStyle/>
          <a:p>
            <a:r>
              <a:rPr lang="en-US" dirty="0"/>
              <a:t>http://www.pan-space.eu/</a:t>
            </a:r>
          </a:p>
        </p:txBody>
      </p:sp>
      <p:sp>
        <p:nvSpPr>
          <p:cNvPr id="2" name="Rectangle 1"/>
          <p:cNvSpPr/>
          <p:nvPr/>
        </p:nvSpPr>
        <p:spPr>
          <a:xfrm>
            <a:off x="128444" y="1007813"/>
            <a:ext cx="6022549" cy="523220"/>
          </a:xfrm>
          <a:prstGeom prst="rect">
            <a:avLst/>
          </a:prstGeom>
        </p:spPr>
        <p:txBody>
          <a:bodyPr wrap="square">
            <a:spAutoFit/>
          </a:bodyPr>
          <a:lstStyle/>
          <a:p>
            <a:r>
              <a:rPr lang="en-US" sz="1400" i="1" dirty="0" err="1">
                <a:solidFill>
                  <a:srgbClr val="222222"/>
                </a:solidFill>
                <a:latin typeface="thesansosflight"/>
              </a:rPr>
              <a:t>X.Wu</a:t>
            </a:r>
            <a:r>
              <a:rPr lang="en-US" sz="1400" i="1" dirty="0">
                <a:solidFill>
                  <a:srgbClr val="222222"/>
                </a:solidFill>
                <a:latin typeface="thesansosflight"/>
              </a:rPr>
              <a:t> et al., </a:t>
            </a:r>
            <a:r>
              <a:rPr lang="en-US" sz="1400" i="1" dirty="0">
                <a:solidFill>
                  <a:srgbClr val="222222"/>
                </a:solidFill>
                <a:latin typeface="thesansosfplain"/>
              </a:rPr>
              <a:t>Penetrating Particle </a:t>
            </a:r>
            <a:r>
              <a:rPr lang="en-US" sz="1400" i="1" dirty="0" err="1">
                <a:solidFill>
                  <a:srgbClr val="222222"/>
                </a:solidFill>
                <a:latin typeface="thesansosfplain"/>
              </a:rPr>
              <a:t>ANalyzer</a:t>
            </a:r>
            <a:r>
              <a:rPr lang="en-US" sz="1400" i="1" dirty="0">
                <a:solidFill>
                  <a:srgbClr val="222222"/>
                </a:solidFill>
                <a:latin typeface="thesansosfplain"/>
              </a:rPr>
              <a:t> (PAN), </a:t>
            </a:r>
            <a:r>
              <a:rPr lang="en-US" sz="1400" i="1" dirty="0">
                <a:solidFill>
                  <a:srgbClr val="222222"/>
                </a:solidFill>
                <a:latin typeface="thesansosflight"/>
              </a:rPr>
              <a:t>Adv. Space Res. 63, 8, 2672-2682 (2019)</a:t>
            </a:r>
            <a:r>
              <a:rPr lang="en-US" sz="1400" i="1" dirty="0">
                <a:latin typeface="thesansosflight"/>
              </a:rPr>
              <a:t> </a:t>
            </a:r>
            <a:r>
              <a:rPr lang="en-US" sz="1400" i="1" dirty="0">
                <a:latin typeface="thesansosflight"/>
                <a:hlinkClick r:id="rId3" tooltip="Persistent link using digital object identifier"/>
              </a:rPr>
              <a:t>https://doi.org/10.1016/j.asr.2019.01.012</a:t>
            </a:r>
            <a:endParaRPr lang="en-US" sz="1400" i="1" dirty="0"/>
          </a:p>
        </p:txBody>
      </p:sp>
      <p:pic>
        <p:nvPicPr>
          <p:cNvPr id="8" name="Picture 7" descr="/var/folders/25/qntvdc5n43j0fyzrc14fsl6w0000gn/T/com.microsoft.Word/Content.MSO/5A5D693E.tmp">
            <a:extLst>
              <a:ext uri="{FF2B5EF4-FFF2-40B4-BE49-F238E27FC236}">
                <a16:creationId xmlns:a16="http://schemas.microsoft.com/office/drawing/2014/main" id="{F312990B-08B5-0E4F-B7EB-EB7A95A4DD4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13648"/>
            <a:ext cx="4145280" cy="1169008"/>
          </a:xfrm>
          <a:prstGeom prst="rect">
            <a:avLst/>
          </a:prstGeom>
          <a:noFill/>
          <a:ln>
            <a:noFill/>
          </a:ln>
        </p:spPr>
      </p:pic>
      <p:sp>
        <p:nvSpPr>
          <p:cNvPr id="11" name="Rectangle 10"/>
          <p:cNvSpPr/>
          <p:nvPr/>
        </p:nvSpPr>
        <p:spPr>
          <a:xfrm>
            <a:off x="6625620" y="48046"/>
            <a:ext cx="5342602" cy="1200329"/>
          </a:xfrm>
          <a:prstGeom prst="rect">
            <a:avLst/>
          </a:prstGeom>
        </p:spPr>
        <p:txBody>
          <a:bodyPr wrap="square">
            <a:spAutoFit/>
          </a:bodyPr>
          <a:lstStyle/>
          <a:p>
            <a:r>
              <a:rPr lang="en-US" sz="1800" dirty="0">
                <a:solidFill>
                  <a:srgbClr val="222222"/>
                </a:solidFill>
                <a:latin typeface="thesansosfplain"/>
              </a:rPr>
              <a:t>This project has received funding from the European Union's Horizon 2020 research and innovation </a:t>
            </a:r>
            <a:r>
              <a:rPr lang="en-US" sz="1800" dirty="0" err="1">
                <a:solidFill>
                  <a:srgbClr val="222222"/>
                </a:solidFill>
                <a:latin typeface="thesansosfplain"/>
              </a:rPr>
              <a:t>programme</a:t>
            </a:r>
            <a:r>
              <a:rPr lang="en-US" sz="1800" dirty="0">
                <a:solidFill>
                  <a:srgbClr val="222222"/>
                </a:solidFill>
                <a:latin typeface="thesansosfplain"/>
              </a:rPr>
              <a:t> under grant agreement No 862044.</a:t>
            </a:r>
            <a:endParaRPr lang="en-US" sz="1800" dirty="0"/>
          </a:p>
        </p:txBody>
      </p:sp>
      <p:pic>
        <p:nvPicPr>
          <p:cNvPr id="13" name="Picture 2" descr="Université de Genève - Découvrez l&amp;#39;application officiel UNIMobile">
            <a:extLst>
              <a:ext uri="{FF2B5EF4-FFF2-40B4-BE49-F238E27FC236}">
                <a16:creationId xmlns:a16="http://schemas.microsoft.com/office/drawing/2014/main" id="{390F38DC-8A2A-4157-AA72-45A1B75C4DE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13131" y="5163538"/>
            <a:ext cx="3758655" cy="9885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9467551" y="4900123"/>
            <a:ext cx="2400897" cy="1519822"/>
          </a:xfrm>
          <a:prstGeom prst="rect">
            <a:avLst/>
          </a:prstGeom>
        </p:spPr>
      </p:pic>
      <p:pic>
        <p:nvPicPr>
          <p:cNvPr id="15" name="Obrázek 7"/>
          <p:cNvPicPr>
            <a:picLocks noChangeAspect="1"/>
          </p:cNvPicPr>
          <p:nvPr/>
        </p:nvPicPr>
        <p:blipFill>
          <a:blip r:embed="rId7"/>
          <a:stretch>
            <a:fillRect/>
          </a:stretch>
        </p:blipFill>
        <p:spPr>
          <a:xfrm>
            <a:off x="3062010" y="4874178"/>
            <a:ext cx="2055356" cy="1675703"/>
          </a:xfrm>
          <a:prstGeom prst="rect">
            <a:avLst/>
          </a:prstGeom>
        </p:spPr>
      </p:pic>
    </p:spTree>
    <p:extLst>
      <p:ext uri="{BB962C8B-B14F-4D97-AF65-F5344CB8AC3E}">
        <p14:creationId xmlns:p14="http://schemas.microsoft.com/office/powerpoint/2010/main" val="1823807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B655-CF58-93BF-1570-3427FAE40254}"/>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Scientific objectives</a:t>
            </a:r>
          </a:p>
        </p:txBody>
      </p:sp>
      <p:sp>
        <p:nvSpPr>
          <p:cNvPr id="3" name="Content Placeholder 2">
            <a:extLst>
              <a:ext uri="{FF2B5EF4-FFF2-40B4-BE49-F238E27FC236}">
                <a16:creationId xmlns:a16="http://schemas.microsoft.com/office/drawing/2014/main" id="{94A58628-0CF2-5AA0-5102-5657A5FC0A2A}"/>
              </a:ext>
            </a:extLst>
          </p:cNvPr>
          <p:cNvSpPr>
            <a:spLocks noGrp="1"/>
          </p:cNvSpPr>
          <p:nvPr>
            <p:ph idx="1"/>
          </p:nvPr>
        </p:nvSpPr>
        <p:spPr/>
        <p:txBody>
          <a:bodyPr/>
          <a:lstStyle/>
          <a:p>
            <a:pPr marL="0" lvl="1" indent="0">
              <a:spcBef>
                <a:spcPts val="1000"/>
              </a:spcBef>
              <a:buNone/>
            </a:pPr>
            <a:r>
              <a:rPr lang="en-GB" dirty="0">
                <a:latin typeface="Calibri" panose="020F0502020204030204" pitchFamily="34" charset="0"/>
                <a:ea typeface="Calibri" charset="0"/>
                <a:cs typeface="Calibri" panose="020F0502020204030204" pitchFamily="34" charset="0"/>
              </a:rPr>
              <a:t>Precisely measure and monitor flux, composition, and direction of penetrating particles </a:t>
            </a:r>
            <a:r>
              <a:rPr lang="en-GB" dirty="0" smtClean="0">
                <a:latin typeface="Calibri" panose="020F0502020204030204" pitchFamily="34" charset="0"/>
                <a:ea typeface="Calibri" charset="0"/>
                <a:cs typeface="Calibri" panose="020F0502020204030204" pitchFamily="34" charset="0"/>
              </a:rPr>
              <a:t>(~200 MeV/nucleon to </a:t>
            </a:r>
            <a:r>
              <a:rPr lang="en-GB" dirty="0" smtClean="0">
                <a:latin typeface="Times New Roman" panose="02020603050405020304" pitchFamily="18" charset="0"/>
                <a:ea typeface="Calibri" charset="0"/>
                <a:cs typeface="Times New Roman" panose="02020603050405020304" pitchFamily="18" charset="0"/>
              </a:rPr>
              <a:t>~</a:t>
            </a:r>
            <a:r>
              <a:rPr lang="en-GB" dirty="0" smtClean="0">
                <a:latin typeface="Calibri" panose="020F0502020204030204" pitchFamily="34" charset="0"/>
                <a:ea typeface="Calibri" charset="0"/>
                <a:cs typeface="Calibri" panose="020F0502020204030204" pitchFamily="34" charset="0"/>
              </a:rPr>
              <a:t>10 </a:t>
            </a:r>
            <a:r>
              <a:rPr lang="en-GB" dirty="0">
                <a:latin typeface="Calibri" panose="020F0502020204030204" pitchFamily="34" charset="0"/>
                <a:ea typeface="Calibri" charset="0"/>
                <a:cs typeface="Calibri" panose="020F0502020204030204" pitchFamily="34" charset="0"/>
              </a:rPr>
              <a:t>GeV/nucleon)</a:t>
            </a:r>
          </a:p>
          <a:p>
            <a:endParaRPr lang="en-US" dirty="0"/>
          </a:p>
        </p:txBody>
      </p:sp>
      <p:sp>
        <p:nvSpPr>
          <p:cNvPr id="4" name="Date Placeholder 3">
            <a:extLst>
              <a:ext uri="{FF2B5EF4-FFF2-40B4-BE49-F238E27FC236}">
                <a16:creationId xmlns:a16="http://schemas.microsoft.com/office/drawing/2014/main" id="{9B9CEBD0-F2EF-D511-74F6-334848E10B76}"/>
              </a:ext>
            </a:extLst>
          </p:cNvPr>
          <p:cNvSpPr>
            <a:spLocks noGrp="1"/>
          </p:cNvSpPr>
          <p:nvPr>
            <p:ph type="dt" sz="half" idx="10"/>
          </p:nvPr>
        </p:nvSpPr>
        <p:spPr/>
        <p:txBody>
          <a:bodyPr/>
          <a:lstStyle/>
          <a:p>
            <a:r>
              <a:rPr lang="en-US" smtClean="0"/>
              <a:t>16.9.2022</a:t>
            </a:r>
            <a:endParaRPr lang="en-US"/>
          </a:p>
        </p:txBody>
      </p:sp>
      <p:sp>
        <p:nvSpPr>
          <p:cNvPr id="5" name="Footer Placeholder 4">
            <a:extLst>
              <a:ext uri="{FF2B5EF4-FFF2-40B4-BE49-F238E27FC236}">
                <a16:creationId xmlns:a16="http://schemas.microsoft.com/office/drawing/2014/main" id="{D7829606-AB2F-A2A5-675E-5ACA6FBB2C69}"/>
              </a:ext>
            </a:extLst>
          </p:cNvPr>
          <p:cNvSpPr>
            <a:spLocks noGrp="1"/>
          </p:cNvSpPr>
          <p:nvPr>
            <p:ph type="ftr" sz="quarter" idx="11"/>
          </p:nvPr>
        </p:nvSpPr>
        <p:spPr/>
        <p:txBody>
          <a:bodyPr/>
          <a:lstStyle/>
          <a:p>
            <a:r>
              <a:rPr lang="en-US" smtClean="0"/>
              <a:t>CRIS2022</a:t>
            </a:r>
            <a:endParaRPr lang="en-US" dirty="0"/>
          </a:p>
        </p:txBody>
      </p:sp>
      <p:sp>
        <p:nvSpPr>
          <p:cNvPr id="6" name="Slide Number Placeholder 5">
            <a:extLst>
              <a:ext uri="{FF2B5EF4-FFF2-40B4-BE49-F238E27FC236}">
                <a16:creationId xmlns:a16="http://schemas.microsoft.com/office/drawing/2014/main" id="{C5CD5C89-B5A0-C5D9-B209-38A5FF067B2B}"/>
              </a:ext>
            </a:extLst>
          </p:cNvPr>
          <p:cNvSpPr>
            <a:spLocks noGrp="1"/>
          </p:cNvSpPr>
          <p:nvPr>
            <p:ph type="sldNum" sz="quarter" idx="12"/>
          </p:nvPr>
        </p:nvSpPr>
        <p:spPr/>
        <p:txBody>
          <a:bodyPr/>
          <a:lstStyle/>
          <a:p>
            <a:fld id="{E5BADDC4-6E59-499B-8CE5-8FED18AFF436}" type="slidenum">
              <a:rPr lang="en-US" smtClean="0"/>
              <a:t>15</a:t>
            </a:fld>
            <a:endParaRPr lang="en-US"/>
          </a:p>
        </p:txBody>
      </p:sp>
      <p:pic>
        <p:nvPicPr>
          <p:cNvPr id="10" name="Picture 2">
            <a:extLst>
              <a:ext uri="{FF2B5EF4-FFF2-40B4-BE49-F238E27FC236}">
                <a16:creationId xmlns:a16="http://schemas.microsoft.com/office/drawing/2014/main" id="{37BCE4A1-8C78-F9D0-598D-FC1BACF0C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85283"/>
            <a:ext cx="5974327" cy="36710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964681" y="2884714"/>
            <a:ext cx="4389120" cy="347163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u="sng" dirty="0">
                <a:solidFill>
                  <a:schemeClr val="tx1"/>
                </a:solidFill>
              </a:rPr>
              <a:t>Galactic cosmic ray (GCR) physics:</a:t>
            </a:r>
          </a:p>
          <a:p>
            <a:pPr marL="285750" indent="-285750">
              <a:buFont typeface="Arial" panose="020B0604020202020204" pitchFamily="34" charset="0"/>
              <a:buChar char="•"/>
            </a:pPr>
            <a:r>
              <a:rPr lang="de-DE" sz="2400" dirty="0">
                <a:solidFill>
                  <a:schemeClr val="tx1"/>
                </a:solidFill>
              </a:rPr>
              <a:t>Understand origin, acceleration mechanisms and propagation properties</a:t>
            </a:r>
          </a:p>
          <a:p>
            <a:pPr marL="285750" indent="-285750">
              <a:buFont typeface="Arial" panose="020B0604020202020204" pitchFamily="34" charset="0"/>
              <a:buChar char="•"/>
            </a:pPr>
            <a:r>
              <a:rPr lang="de-DE" sz="2400" dirty="0">
                <a:solidFill>
                  <a:schemeClr val="tx1"/>
                </a:solidFill>
              </a:rPr>
              <a:t>Antimatter content</a:t>
            </a:r>
          </a:p>
          <a:p>
            <a:pPr marL="285750" indent="-285750">
              <a:buFont typeface="Arial" panose="020B0604020202020204" pitchFamily="34" charset="0"/>
              <a:buChar char="•"/>
            </a:pPr>
            <a:endParaRPr lang="de-DE" sz="2400" dirty="0">
              <a:solidFill>
                <a:schemeClr val="tx1"/>
              </a:solidFill>
              <a:sym typeface="Wingdings" panose="05000000000000000000" pitchFamily="2" charset="2"/>
            </a:endParaRPr>
          </a:p>
          <a:p>
            <a:r>
              <a:rPr lang="de-DE" sz="2400" u="sng" dirty="0">
                <a:solidFill>
                  <a:schemeClr val="tx1"/>
                </a:solidFill>
                <a:sym typeface="Wingdings" panose="05000000000000000000" pitchFamily="2" charset="2"/>
              </a:rPr>
              <a:t>Dosimetric aspect:</a:t>
            </a:r>
          </a:p>
          <a:p>
            <a:pPr marL="342900" indent="-342900">
              <a:buFont typeface="Arial" panose="020B0604020202020204" pitchFamily="34" charset="0"/>
              <a:buChar char="•"/>
            </a:pPr>
            <a:r>
              <a:rPr lang="de-DE" sz="2400" dirty="0">
                <a:solidFill>
                  <a:schemeClr val="tx1"/>
                </a:solidFill>
                <a:sym typeface="Wingdings" panose="05000000000000000000" pitchFamily="2" charset="2"/>
              </a:rPr>
              <a:t>GCR major source of dose for astronauts on (interplanetary) missions</a:t>
            </a:r>
            <a:endParaRPr lang="en-US" sz="2400" dirty="0">
              <a:solidFill>
                <a:schemeClr val="tx1"/>
              </a:solidFill>
            </a:endParaRPr>
          </a:p>
        </p:txBody>
      </p:sp>
    </p:spTree>
    <p:extLst>
      <p:ext uri="{BB962C8B-B14F-4D97-AF65-F5344CB8AC3E}">
        <p14:creationId xmlns:p14="http://schemas.microsoft.com/office/powerpoint/2010/main" val="4245547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effectLst>
                  <a:outerShdw blurRad="38100" dist="38100" dir="2700000" algn="tl">
                    <a:srgbClr val="000000">
                      <a:alpha val="43137"/>
                    </a:srgbClr>
                  </a:outerShdw>
                </a:effectLst>
              </a:rPr>
              <a:t>Conceptual design</a:t>
            </a:r>
            <a:endParaRPr lang="en-US"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6693876" y="1850385"/>
            <a:ext cx="4990124" cy="4351338"/>
          </a:xfrm>
        </p:spPr>
        <p:txBody>
          <a:bodyPr>
            <a:normAutofit fontScale="85000" lnSpcReduction="10000"/>
          </a:bodyPr>
          <a:lstStyle/>
          <a:p>
            <a:pPr marL="0" indent="0">
              <a:buNone/>
            </a:pPr>
            <a:r>
              <a:rPr lang="de-DE" b="1" dirty="0"/>
              <a:t>Magnetic spectrometer:</a:t>
            </a:r>
          </a:p>
          <a:p>
            <a:pPr marL="0" indent="0">
              <a:buNone/>
            </a:pPr>
            <a:r>
              <a:rPr lang="de-DE" sz="2400" dirty="0"/>
              <a:t>2 magnet sectors in Halbach geometry 0.4 T</a:t>
            </a:r>
          </a:p>
          <a:p>
            <a:endParaRPr lang="de-DE" sz="2400" dirty="0"/>
          </a:p>
          <a:p>
            <a:pPr marL="0" indent="0">
              <a:buNone/>
            </a:pPr>
            <a:r>
              <a:rPr lang="de-DE" sz="2400" dirty="0"/>
              <a:t>3 Tracker modules with 3 layers of strip detectors</a:t>
            </a:r>
          </a:p>
          <a:p>
            <a:pPr lvl="1"/>
            <a:r>
              <a:rPr lang="de-DE" sz="2000" dirty="0"/>
              <a:t>2 StripX (bending direction) – pitch: 25 µm</a:t>
            </a:r>
          </a:p>
          <a:p>
            <a:pPr lvl="1"/>
            <a:r>
              <a:rPr lang="de-DE" sz="2000" dirty="0"/>
              <a:t>1 StripY – pitch: 500 µm</a:t>
            </a:r>
          </a:p>
          <a:p>
            <a:pPr marL="0" indent="0">
              <a:buNone/>
            </a:pPr>
            <a:r>
              <a:rPr lang="de-DE" sz="2400" dirty="0"/>
              <a:t>2 Pixel modules</a:t>
            </a:r>
          </a:p>
          <a:p>
            <a:pPr lvl="1"/>
            <a:r>
              <a:rPr lang="de-DE" sz="2000" dirty="0"/>
              <a:t>Timepix3 quad (262,144 pixels, pitch: 55 µm)</a:t>
            </a:r>
          </a:p>
          <a:p>
            <a:pPr lvl="1"/>
            <a:endParaRPr lang="de-DE" sz="2000" dirty="0"/>
          </a:p>
          <a:p>
            <a:pPr marL="0" indent="0">
              <a:buNone/>
            </a:pPr>
            <a:r>
              <a:rPr lang="de-DE" sz="2400" dirty="0"/>
              <a:t>2 ToF modules (time resolution &lt; 100 ps):</a:t>
            </a:r>
          </a:p>
          <a:p>
            <a:pPr lvl="1"/>
            <a:r>
              <a:rPr lang="de-DE" sz="2000" dirty="0"/>
              <a:t>Scintillators (EJ230) coupled with SiPMs </a:t>
            </a:r>
          </a:p>
        </p:txBody>
      </p:sp>
      <p:pic>
        <p:nvPicPr>
          <p:cNvPr id="6" name="Picture 5">
            <a:extLst>
              <a:ext uri="{FF2B5EF4-FFF2-40B4-BE49-F238E27FC236}">
                <a16:creationId xmlns:a16="http://schemas.microsoft.com/office/drawing/2014/main" id="{2C469519-9402-4A62-BAEC-A9F12DD2D2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6400" y="1825625"/>
            <a:ext cx="5756478" cy="4400858"/>
          </a:xfrm>
          <a:prstGeom prst="rect">
            <a:avLst/>
          </a:prstGeom>
        </p:spPr>
      </p:pic>
      <p:grpSp>
        <p:nvGrpSpPr>
          <p:cNvPr id="9" name="Group 8"/>
          <p:cNvGrpSpPr/>
          <p:nvPr/>
        </p:nvGrpSpPr>
        <p:grpSpPr>
          <a:xfrm>
            <a:off x="6412152" y="397103"/>
            <a:ext cx="5553571" cy="4544096"/>
            <a:chOff x="6412152" y="534263"/>
            <a:chExt cx="5553571" cy="4544096"/>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4974" r="6476"/>
            <a:stretch/>
          </p:blipFill>
          <p:spPr>
            <a:xfrm>
              <a:off x="6412152" y="1027906"/>
              <a:ext cx="5553571" cy="4050453"/>
            </a:xfrm>
            <a:prstGeom prst="rect">
              <a:avLst/>
            </a:prstGeom>
            <a:ln>
              <a:noFill/>
            </a:ln>
            <a:effectLst>
              <a:outerShdw blurRad="190500" algn="tl" rotWithShape="0">
                <a:srgbClr val="000000">
                  <a:alpha val="70000"/>
                </a:srgbClr>
              </a:outerShdw>
            </a:effectLst>
          </p:spPr>
        </p:pic>
        <p:sp>
          <p:nvSpPr>
            <p:cNvPr id="8" name="TextBox 7"/>
            <p:cNvSpPr txBox="1"/>
            <p:nvPr/>
          </p:nvSpPr>
          <p:spPr>
            <a:xfrm>
              <a:off x="6412152" y="534263"/>
              <a:ext cx="3383280" cy="461665"/>
            </a:xfrm>
            <a:prstGeom prst="rect">
              <a:avLst/>
            </a:prstGeom>
            <a:noFill/>
          </p:spPr>
          <p:txBody>
            <a:bodyPr wrap="square" rtlCol="0">
              <a:spAutoFit/>
            </a:bodyPr>
            <a:lstStyle/>
            <a:p>
              <a:r>
                <a:rPr lang="de-DE" sz="2400" b="1" dirty="0"/>
                <a:t>Expected performance:</a:t>
              </a:r>
              <a:endParaRPr lang="en-US" sz="2400" b="1" dirty="0"/>
            </a:p>
          </p:txBody>
        </p:sp>
      </p:grpSp>
      <p:sp>
        <p:nvSpPr>
          <p:cNvPr id="10" name="TextBox 5">
            <a:extLst>
              <a:ext uri="{FF2B5EF4-FFF2-40B4-BE49-F238E27FC236}">
                <a16:creationId xmlns:a16="http://schemas.microsoft.com/office/drawing/2014/main" id="{71722F9E-D524-3646-863E-EE866C2375BD}"/>
              </a:ext>
            </a:extLst>
          </p:cNvPr>
          <p:cNvSpPr txBox="1">
            <a:spLocks noChangeArrowheads="1"/>
          </p:cNvSpPr>
          <p:nvPr/>
        </p:nvSpPr>
        <p:spPr bwMode="auto">
          <a:xfrm>
            <a:off x="6412152" y="5844571"/>
            <a:ext cx="3791512" cy="400110"/>
          </a:xfrm>
          <a:prstGeom prst="rect">
            <a:avLst/>
          </a:prstGeom>
          <a:noFill/>
          <a:ln w="9525">
            <a:noFill/>
            <a:miter lim="800000"/>
            <a:headEnd/>
            <a:tailEnd/>
          </a:ln>
        </p:spPr>
        <p:txBody>
          <a:bodyPr wrap="square">
            <a:prstTxWarp prst="textNoShape">
              <a:avLst/>
            </a:prstTxWarp>
            <a:spAutoFit/>
          </a:bodyPr>
          <a:lstStyle/>
          <a:p>
            <a:pPr marL="0" lvl="1" defTabSz="914400">
              <a:defRPr/>
            </a:pPr>
            <a:r>
              <a:rPr lang="en-US" altLang="zh-CN" sz="2000" b="1" dirty="0" err="1">
                <a:cs typeface="Arial" charset="0"/>
              </a:rPr>
              <a:t>Mini.PAN</a:t>
            </a:r>
            <a:r>
              <a:rPr lang="en-US" altLang="zh-CN" sz="2000" b="1" dirty="0">
                <a:cs typeface="Arial" charset="0"/>
              </a:rPr>
              <a:t> ~10 kg, ~20-30 W</a:t>
            </a:r>
            <a:endParaRPr lang="en-US" sz="2000" b="1" dirty="0">
              <a:cs typeface="Arial" charset="0"/>
            </a:endParaRPr>
          </a:p>
        </p:txBody>
      </p:sp>
      <p:sp>
        <p:nvSpPr>
          <p:cNvPr id="2" name="Date Placeholder 1"/>
          <p:cNvSpPr>
            <a:spLocks noGrp="1"/>
          </p:cNvSpPr>
          <p:nvPr>
            <p:ph type="dt" sz="half" idx="10"/>
          </p:nvPr>
        </p:nvSpPr>
        <p:spPr/>
        <p:txBody>
          <a:bodyPr/>
          <a:lstStyle/>
          <a:p>
            <a:r>
              <a:rPr lang="en-US" smtClean="0"/>
              <a:t>16.9.2022</a:t>
            </a:r>
            <a:endParaRPr lang="en-US"/>
          </a:p>
        </p:txBody>
      </p:sp>
      <p:sp>
        <p:nvSpPr>
          <p:cNvPr id="12" name="Footer Placeholder 11">
            <a:extLst>
              <a:ext uri="{FF2B5EF4-FFF2-40B4-BE49-F238E27FC236}">
                <a16:creationId xmlns:a16="http://schemas.microsoft.com/office/drawing/2014/main" id="{7BB4AEA8-61CE-4BAF-4EFF-11FEC48458E1}"/>
              </a:ext>
            </a:extLst>
          </p:cNvPr>
          <p:cNvSpPr>
            <a:spLocks noGrp="1"/>
          </p:cNvSpPr>
          <p:nvPr>
            <p:ph type="ftr" sz="quarter" idx="11"/>
          </p:nvPr>
        </p:nvSpPr>
        <p:spPr/>
        <p:txBody>
          <a:bodyPr/>
          <a:lstStyle/>
          <a:p>
            <a:r>
              <a:rPr lang="en-US" smtClean="0"/>
              <a:t>CRIS2022</a:t>
            </a:r>
            <a:endParaRPr lang="en-US" dirty="0"/>
          </a:p>
        </p:txBody>
      </p:sp>
      <p:sp>
        <p:nvSpPr>
          <p:cNvPr id="13" name="Slide Number Placeholder 12">
            <a:extLst>
              <a:ext uri="{FF2B5EF4-FFF2-40B4-BE49-F238E27FC236}">
                <a16:creationId xmlns:a16="http://schemas.microsoft.com/office/drawing/2014/main" id="{A32DCD57-6FC1-4295-5E5F-CEAD3BE63A7C}"/>
              </a:ext>
            </a:extLst>
          </p:cNvPr>
          <p:cNvSpPr>
            <a:spLocks noGrp="1"/>
          </p:cNvSpPr>
          <p:nvPr>
            <p:ph type="sldNum" sz="quarter" idx="12"/>
          </p:nvPr>
        </p:nvSpPr>
        <p:spPr/>
        <p:txBody>
          <a:bodyPr/>
          <a:lstStyle/>
          <a:p>
            <a:fld id="{E5BADDC4-6E59-499B-8CE5-8FED18AFF436}" type="slidenum">
              <a:rPr lang="en-US" smtClean="0"/>
              <a:t>16</a:t>
            </a:fld>
            <a:endParaRPr lang="en-US"/>
          </a:p>
        </p:txBody>
      </p:sp>
    </p:spTree>
    <p:extLst>
      <p:ext uri="{BB962C8B-B14F-4D97-AF65-F5344CB8AC3E}">
        <p14:creationId xmlns:p14="http://schemas.microsoft.com/office/powerpoint/2010/main" val="187050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effectLst>
                  <a:outerShdw blurRad="38100" dist="38100" dir="2700000" algn="tl">
                    <a:srgbClr val="000000">
                      <a:alpha val="43137"/>
                    </a:srgbClr>
                  </a:outerShdw>
                </a:effectLst>
              </a:rPr>
              <a:t>Magnet sectors</a:t>
            </a:r>
            <a:endParaRPr lang="en-US" dirty="0">
              <a:effectLst>
                <a:outerShdw blurRad="38100" dist="38100" dir="2700000" algn="tl">
                  <a:srgbClr val="000000">
                    <a:alpha val="43137"/>
                  </a:srgbClr>
                </a:outerShdw>
              </a:effectLst>
            </a:endParaRPr>
          </a:p>
        </p:txBody>
      </p:sp>
      <p:pic>
        <p:nvPicPr>
          <p:cNvPr id="40" name="Content Placeholder 39">
            <a:extLst>
              <a:ext uri="{FF2B5EF4-FFF2-40B4-BE49-F238E27FC236}">
                <a16:creationId xmlns:a16="http://schemas.microsoft.com/office/drawing/2014/main" id="{4C3A40C4-A7F2-42D6-9012-040A3EB4124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082" t="5311" r="4044" b="16362"/>
          <a:stretch/>
        </p:blipFill>
        <p:spPr>
          <a:xfrm>
            <a:off x="5951209" y="3863866"/>
            <a:ext cx="5453883" cy="2672664"/>
          </a:xfrm>
          <a:prstGeom prst="rect">
            <a:avLst/>
          </a:prstGeom>
        </p:spPr>
      </p:pic>
      <p:grpSp>
        <p:nvGrpSpPr>
          <p:cNvPr id="41" name="Group 40"/>
          <p:cNvGrpSpPr/>
          <p:nvPr/>
        </p:nvGrpSpPr>
        <p:grpSpPr>
          <a:xfrm>
            <a:off x="297964" y="580259"/>
            <a:ext cx="11091888" cy="5907903"/>
            <a:chOff x="221764" y="580259"/>
            <a:chExt cx="11091888" cy="5907903"/>
          </a:xfrm>
        </p:grpSpPr>
        <p:grpSp>
          <p:nvGrpSpPr>
            <p:cNvPr id="26" name="Group 25"/>
            <p:cNvGrpSpPr/>
            <p:nvPr/>
          </p:nvGrpSpPr>
          <p:grpSpPr>
            <a:xfrm>
              <a:off x="221764" y="580259"/>
              <a:ext cx="11091888" cy="5907903"/>
              <a:chOff x="812801" y="1932704"/>
              <a:chExt cx="7747981" cy="4043739"/>
            </a:xfrm>
          </p:grpSpPr>
          <p:pic>
            <p:nvPicPr>
              <p:cNvPr id="27" name="Picture 26">
                <a:extLst>
                  <a:ext uri="{FF2B5EF4-FFF2-40B4-BE49-F238E27FC236}">
                    <a16:creationId xmlns:a16="http://schemas.microsoft.com/office/drawing/2014/main" id="{A86EBD74-FE79-E14C-890B-BD57039BED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3057" y="1932704"/>
                <a:ext cx="1787725" cy="2188858"/>
              </a:xfrm>
              <a:prstGeom prst="rect">
                <a:avLst/>
              </a:prstGeom>
            </p:spPr>
          </p:pic>
          <p:grpSp>
            <p:nvGrpSpPr>
              <p:cNvPr id="28" name="Group 27"/>
              <p:cNvGrpSpPr/>
              <p:nvPr/>
            </p:nvGrpSpPr>
            <p:grpSpPr>
              <a:xfrm>
                <a:off x="812801" y="2683220"/>
                <a:ext cx="6074264" cy="3293223"/>
                <a:chOff x="243074" y="1903026"/>
                <a:chExt cx="6074264" cy="3293223"/>
              </a:xfrm>
            </p:grpSpPr>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25294" t="19630" r="25817" b="15185"/>
                <a:stretch/>
              </p:blipFill>
              <p:spPr>
                <a:xfrm>
                  <a:off x="773165" y="2002374"/>
                  <a:ext cx="3193875" cy="3193875"/>
                </a:xfrm>
                <a:prstGeom prst="rect">
                  <a:avLst/>
                </a:prstGeom>
              </p:spPr>
            </p:pic>
            <p:sp>
              <p:nvSpPr>
                <p:cNvPr id="30" name="Text Placeholder 10"/>
                <p:cNvSpPr>
                  <a:spLocks/>
                </p:cNvSpPr>
                <p:nvPr/>
              </p:nvSpPr>
              <p:spPr bwMode="auto">
                <a:xfrm rot="16200000">
                  <a:off x="-99826" y="3328854"/>
                  <a:ext cx="914400" cy="228600"/>
                </a:xfrm>
                <a:prstGeom prst="rect">
                  <a:avLst/>
                </a:prstGeom>
                <a:noFill/>
                <a:ln w="9525">
                  <a:noFill/>
                  <a:miter lim="800000"/>
                  <a:headEnd/>
                  <a:tailEnd/>
                </a:ln>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20000"/>
                    </a:spcBef>
                    <a:buFont typeface="Arial" charset="0"/>
                    <a:buNone/>
                  </a:pPr>
                  <a:r>
                    <a:rPr lang="en-US" sz="2400" dirty="0">
                      <a:latin typeface="Calibri" pitchFamily="34" charset="0"/>
                    </a:rPr>
                    <a:t>120 mm</a:t>
                  </a:r>
                </a:p>
              </p:txBody>
            </p:sp>
            <p:cxnSp>
              <p:nvCxnSpPr>
                <p:cNvPr id="31" name="Straight Arrow Connector 30"/>
                <p:cNvCxnSpPr/>
                <p:nvPr/>
              </p:nvCxnSpPr>
              <p:spPr>
                <a:xfrm>
                  <a:off x="553399" y="2035994"/>
                  <a:ext cx="16740" cy="3005873"/>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a:off x="1464604" y="3588040"/>
                  <a:ext cx="1888196" cy="11272"/>
                </a:xfrm>
                <a:prstGeom prst="straightConnector1">
                  <a:avLst/>
                </a:prstGeom>
                <a:ln>
                  <a:solidFill>
                    <a:srgbClr val="FF0000"/>
                  </a:solidFill>
                  <a:headEnd type="arrow"/>
                  <a:tailEnd type="arrow"/>
                </a:ln>
              </p:spPr>
              <p:style>
                <a:lnRef idx="1">
                  <a:schemeClr val="dk1"/>
                </a:lnRef>
                <a:fillRef idx="0">
                  <a:schemeClr val="dk1"/>
                </a:fillRef>
                <a:effectRef idx="0">
                  <a:schemeClr val="dk1"/>
                </a:effectRef>
                <a:fontRef idx="minor">
                  <a:schemeClr val="tx1"/>
                </a:fontRef>
              </p:style>
            </p:cxnSp>
            <p:sp>
              <p:nvSpPr>
                <p:cNvPr id="33" name="Text Placeholder 10"/>
                <p:cNvSpPr>
                  <a:spLocks/>
                </p:cNvSpPr>
                <p:nvPr/>
              </p:nvSpPr>
              <p:spPr bwMode="auto">
                <a:xfrm>
                  <a:off x="2057400" y="3310331"/>
                  <a:ext cx="914400" cy="228600"/>
                </a:xfrm>
                <a:prstGeom prst="rect">
                  <a:avLst/>
                </a:prstGeom>
                <a:noFill/>
                <a:ln w="9525">
                  <a:noFill/>
                  <a:miter lim="800000"/>
                  <a:headEnd/>
                  <a:tailEnd/>
                </a:ln>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20000"/>
                    </a:spcBef>
                    <a:buFont typeface="Arial" charset="0"/>
                    <a:buNone/>
                  </a:pPr>
                  <a:r>
                    <a:rPr lang="en-US" sz="1400" dirty="0">
                      <a:solidFill>
                        <a:srgbClr val="FF0000"/>
                      </a:solidFill>
                      <a:latin typeface="Calibri" pitchFamily="34" charset="0"/>
                    </a:rPr>
                    <a:t>50 mm</a:t>
                  </a:r>
                </a:p>
              </p:txBody>
            </p:sp>
            <p:sp>
              <p:nvSpPr>
                <p:cNvPr id="34" name="TextBox 73"/>
                <p:cNvSpPr txBox="1"/>
                <p:nvPr/>
              </p:nvSpPr>
              <p:spPr>
                <a:xfrm>
                  <a:off x="4265826" y="1903026"/>
                  <a:ext cx="1884843" cy="315992"/>
                </a:xfrm>
                <a:prstGeom prst="rect">
                  <a:avLst/>
                </a:prstGeom>
                <a:noFill/>
              </p:spPr>
              <p:txBody>
                <a:bodyPr wrap="square" rtlCol="0">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2400" dirty="0">
                      <a:latin typeface="+mn-lt"/>
                    </a:rPr>
                    <a:t>Ring, aluminium</a:t>
                  </a:r>
                </a:p>
              </p:txBody>
            </p:sp>
            <p:cxnSp>
              <p:nvCxnSpPr>
                <p:cNvPr id="35" name="Straight Arrow Connector 34"/>
                <p:cNvCxnSpPr>
                  <a:stCxn id="34" idx="1"/>
                </p:cNvCxnSpPr>
                <p:nvPr/>
              </p:nvCxnSpPr>
              <p:spPr>
                <a:xfrm flipH="1">
                  <a:off x="2971801" y="2061022"/>
                  <a:ext cx="1294025" cy="725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197650" y="2514600"/>
                  <a:ext cx="106817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80"/>
                <p:cNvSpPr txBox="1"/>
                <p:nvPr/>
              </p:nvSpPr>
              <p:spPr>
                <a:xfrm>
                  <a:off x="4265825" y="2329934"/>
                  <a:ext cx="2051513" cy="568786"/>
                </a:xfrm>
                <a:prstGeom prst="rect">
                  <a:avLst/>
                </a:prstGeom>
                <a:noFill/>
              </p:spPr>
              <p:txBody>
                <a:bodyPr wrap="square" rtlCol="0">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sz="2400" dirty="0">
                      <a:latin typeface="+mn-lt"/>
                    </a:rPr>
                    <a:t>Permanent magnet block, </a:t>
                  </a:r>
                  <a:r>
                    <a:rPr lang="en-GB" sz="2400" dirty="0" err="1">
                      <a:latin typeface="+mn-lt"/>
                    </a:rPr>
                    <a:t>NdFeB</a:t>
                  </a:r>
                  <a:endParaRPr lang="en-GB" sz="2400" dirty="0">
                    <a:latin typeface="+mn-lt"/>
                  </a:endParaRPr>
                </a:p>
              </p:txBody>
            </p:sp>
            <p:cxnSp>
              <p:nvCxnSpPr>
                <p:cNvPr id="38" name="Straight Arrow Connector 37"/>
                <p:cNvCxnSpPr/>
                <p:nvPr/>
              </p:nvCxnSpPr>
              <p:spPr>
                <a:xfrm flipH="1">
                  <a:off x="2375755" y="2668488"/>
                  <a:ext cx="8581" cy="64184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375755" y="3695869"/>
                  <a:ext cx="919" cy="66953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 name="TextBox 2"/>
            <p:cNvSpPr txBox="1"/>
            <p:nvPr/>
          </p:nvSpPr>
          <p:spPr>
            <a:xfrm>
              <a:off x="8436569" y="6118830"/>
              <a:ext cx="2877083" cy="369332"/>
            </a:xfrm>
            <a:prstGeom prst="rect">
              <a:avLst/>
            </a:prstGeom>
            <a:noFill/>
          </p:spPr>
          <p:txBody>
            <a:bodyPr wrap="square" rtlCol="0">
              <a:spAutoFit/>
            </a:bodyPr>
            <a:lstStyle/>
            <a:p>
              <a:r>
                <a:rPr lang="de-DE" dirty="0">
                  <a:solidFill>
                    <a:schemeClr val="bg1"/>
                  </a:solidFill>
                </a:rPr>
                <a:t>Mapping the B-field strength</a:t>
              </a:r>
              <a:endParaRPr lang="en-US" dirty="0">
                <a:solidFill>
                  <a:schemeClr val="bg1"/>
                </a:solidFill>
              </a:endParaRPr>
            </a:p>
          </p:txBody>
        </p:sp>
      </p:grpSp>
      <p:sp>
        <p:nvSpPr>
          <p:cNvPr id="2" name="Date Placeholder 1"/>
          <p:cNvSpPr>
            <a:spLocks noGrp="1"/>
          </p:cNvSpPr>
          <p:nvPr>
            <p:ph type="dt" sz="half" idx="10"/>
          </p:nvPr>
        </p:nvSpPr>
        <p:spPr/>
        <p:txBody>
          <a:bodyPr/>
          <a:lstStyle/>
          <a:p>
            <a:r>
              <a:rPr lang="en-US" smtClean="0"/>
              <a:t>16.9.2022</a:t>
            </a:r>
            <a:endParaRPr lang="en-US"/>
          </a:p>
        </p:txBody>
      </p:sp>
      <p:sp>
        <p:nvSpPr>
          <p:cNvPr id="7" name="Footer Placeholder 6">
            <a:extLst>
              <a:ext uri="{FF2B5EF4-FFF2-40B4-BE49-F238E27FC236}">
                <a16:creationId xmlns:a16="http://schemas.microsoft.com/office/drawing/2014/main" id="{663F40E9-22D3-5DB2-95A1-7BAD0A60C3D1}"/>
              </a:ext>
            </a:extLst>
          </p:cNvPr>
          <p:cNvSpPr>
            <a:spLocks noGrp="1"/>
          </p:cNvSpPr>
          <p:nvPr>
            <p:ph type="ftr" sz="quarter" idx="11"/>
          </p:nvPr>
        </p:nvSpPr>
        <p:spPr/>
        <p:txBody>
          <a:bodyPr/>
          <a:lstStyle/>
          <a:p>
            <a:r>
              <a:rPr lang="en-US" smtClean="0"/>
              <a:t>CRIS2022</a:t>
            </a:r>
            <a:endParaRPr lang="en-US" dirty="0"/>
          </a:p>
        </p:txBody>
      </p:sp>
      <p:sp>
        <p:nvSpPr>
          <p:cNvPr id="8" name="Slide Number Placeholder 7">
            <a:extLst>
              <a:ext uri="{FF2B5EF4-FFF2-40B4-BE49-F238E27FC236}">
                <a16:creationId xmlns:a16="http://schemas.microsoft.com/office/drawing/2014/main" id="{4C7210CD-50AA-E8D8-7385-D1508F36268C}"/>
              </a:ext>
            </a:extLst>
          </p:cNvPr>
          <p:cNvSpPr>
            <a:spLocks noGrp="1"/>
          </p:cNvSpPr>
          <p:nvPr>
            <p:ph type="sldNum" sz="quarter" idx="12"/>
          </p:nvPr>
        </p:nvSpPr>
        <p:spPr/>
        <p:txBody>
          <a:bodyPr/>
          <a:lstStyle/>
          <a:p>
            <a:fld id="{E5BADDC4-6E59-499B-8CE5-8FED18AFF436}" type="slidenum">
              <a:rPr lang="en-US" smtClean="0"/>
              <a:t>17</a:t>
            </a:fld>
            <a:endParaRPr lang="en-US"/>
          </a:p>
        </p:txBody>
      </p:sp>
    </p:spTree>
    <p:extLst>
      <p:ext uri="{BB962C8B-B14F-4D97-AF65-F5344CB8AC3E}">
        <p14:creationId xmlns:p14="http://schemas.microsoft.com/office/powerpoint/2010/main" val="2778882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effectLst>
                  <a:outerShdw blurRad="38100" dist="38100" dir="2700000" algn="tl">
                    <a:srgbClr val="000000">
                      <a:alpha val="43137"/>
                    </a:srgbClr>
                  </a:outerShdw>
                </a:effectLst>
              </a:rPr>
              <a:t>Tracking modules</a:t>
            </a:r>
            <a:endParaRPr lang="en-US" dirty="0">
              <a:effectLst>
                <a:outerShdw blurRad="38100" dist="38100" dir="2700000" algn="tl">
                  <a:srgbClr val="000000">
                    <a:alpha val="43137"/>
                  </a:srgbClr>
                </a:outerShdw>
              </a:effectLst>
            </a:endParaRPr>
          </a:p>
        </p:txBody>
      </p:sp>
      <p:sp>
        <p:nvSpPr>
          <p:cNvPr id="3" name="TextBox 2"/>
          <p:cNvSpPr txBox="1"/>
          <p:nvPr/>
        </p:nvSpPr>
        <p:spPr>
          <a:xfrm>
            <a:off x="8878529" y="6058913"/>
            <a:ext cx="2877083" cy="369332"/>
          </a:xfrm>
          <a:prstGeom prst="rect">
            <a:avLst/>
          </a:prstGeom>
          <a:noFill/>
        </p:spPr>
        <p:txBody>
          <a:bodyPr wrap="square" rtlCol="0">
            <a:spAutoFit/>
          </a:bodyPr>
          <a:lstStyle/>
          <a:p>
            <a:r>
              <a:rPr lang="de-DE" dirty="0">
                <a:solidFill>
                  <a:schemeClr val="bg1"/>
                </a:solidFill>
              </a:rPr>
              <a:t>Mapping the B-field strength</a:t>
            </a:r>
            <a:endParaRPr lang="en-US" dirty="0">
              <a:solidFill>
                <a:schemeClr val="bg1"/>
              </a:solidFill>
            </a:endParaRPr>
          </a:p>
        </p:txBody>
      </p:sp>
      <p:pic>
        <p:nvPicPr>
          <p:cNvPr id="42" name="Picture 41">
            <a:extLst>
              <a:ext uri="{FF2B5EF4-FFF2-40B4-BE49-F238E27FC236}">
                <a16:creationId xmlns:a16="http://schemas.microsoft.com/office/drawing/2014/main" id="{43B7F691-76A1-8B4D-9C45-3526ADC984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94829" y="1686163"/>
            <a:ext cx="3489286" cy="2616657"/>
          </a:xfrm>
          <a:prstGeom prst="rect">
            <a:avLst/>
          </a:prstGeom>
        </p:spPr>
      </p:pic>
      <p:pic>
        <p:nvPicPr>
          <p:cNvPr id="41" name="Content Placeholder 4" descr="A picture containing electronics, circuit&#10;&#10;Description automatically generated">
            <a:extLst>
              <a:ext uri="{FF2B5EF4-FFF2-40B4-BE49-F238E27FC236}">
                <a16:creationId xmlns:a16="http://schemas.microsoft.com/office/drawing/2014/main" id="{F1E145D6-3DE9-5540-B976-CE80C103C3B7}"/>
              </a:ext>
            </a:extLst>
          </p:cNvPr>
          <p:cNvPicPr>
            <a:picLocks noGrp="1" noChangeAspect="1"/>
          </p:cNvPicPr>
          <p:nvPr/>
        </p:nvPicPr>
        <p:blipFill>
          <a:blip r:embed="rId4"/>
          <a:stretch>
            <a:fillRect/>
          </a:stretch>
        </p:blipFill>
        <p:spPr>
          <a:xfrm>
            <a:off x="421071" y="1686163"/>
            <a:ext cx="2982769" cy="2616657"/>
          </a:xfrm>
          <a:prstGeom prst="rect">
            <a:avLst/>
          </a:prstGeom>
        </p:spPr>
      </p:pic>
      <p:grpSp>
        <p:nvGrpSpPr>
          <p:cNvPr id="51" name="Group 50"/>
          <p:cNvGrpSpPr/>
          <p:nvPr/>
        </p:nvGrpSpPr>
        <p:grpSpPr>
          <a:xfrm>
            <a:off x="421071" y="4437449"/>
            <a:ext cx="6563044" cy="2009071"/>
            <a:chOff x="18847219" y="19318682"/>
            <a:chExt cx="10285610" cy="4139380"/>
          </a:xfrm>
        </p:grpSpPr>
        <p:pic>
          <p:nvPicPr>
            <p:cNvPr id="52" name="Picture 51">
              <a:extLst>
                <a:ext uri="{FF2B5EF4-FFF2-40B4-BE49-F238E27FC236}">
                  <a16:creationId xmlns:a16="http://schemas.microsoft.com/office/drawing/2014/main" id="{AA8C5E14-D1C8-4D41-9C93-91E862E113A9}"/>
                </a:ext>
              </a:extLst>
            </p:cNvPr>
            <p:cNvPicPr>
              <a:picLocks noChangeAspect="1"/>
            </p:cNvPicPr>
            <p:nvPr/>
          </p:nvPicPr>
          <p:blipFill>
            <a:blip r:embed="rId5"/>
            <a:stretch>
              <a:fillRect/>
            </a:stretch>
          </p:blipFill>
          <p:spPr>
            <a:xfrm>
              <a:off x="18847219" y="19318682"/>
              <a:ext cx="10285610" cy="4139380"/>
            </a:xfrm>
            <a:prstGeom prst="rect">
              <a:avLst/>
            </a:prstGeom>
          </p:spPr>
        </p:pic>
        <p:sp>
          <p:nvSpPr>
            <p:cNvPr id="53" name="5-Point Star 52"/>
            <p:cNvSpPr/>
            <p:nvPr/>
          </p:nvSpPr>
          <p:spPr>
            <a:xfrm>
              <a:off x="19700112" y="21829854"/>
              <a:ext cx="208344" cy="254643"/>
            </a:xfrm>
            <a:prstGeom prst="star5">
              <a:avLst/>
            </a:prstGeom>
            <a:solidFill>
              <a:schemeClr val="accent6"/>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298410" rtl="0" fontAlgn="auto" latinLnBrk="0" hangingPunct="0">
                <a:lnSpc>
                  <a:spcPct val="100000"/>
                </a:lnSpc>
                <a:spcBef>
                  <a:spcPts val="0"/>
                </a:spcBef>
                <a:spcAft>
                  <a:spcPts val="0"/>
                </a:spcAft>
                <a:buClrTx/>
                <a:buSzTx/>
                <a:buFontTx/>
                <a:buNone/>
                <a:tabLst/>
              </a:pPr>
              <a:endParaRPr kumimoji="0" lang="en-US" sz="8500" b="0" i="0" u="none" strike="noStrike" cap="none" spc="0" normalizeH="0" baseline="0">
                <a:ln>
                  <a:noFill/>
                </a:ln>
                <a:solidFill>
                  <a:srgbClr val="000000"/>
                </a:solidFill>
                <a:effectLst/>
                <a:uFillTx/>
                <a:latin typeface="+mn-lt"/>
                <a:ea typeface="+mn-ea"/>
                <a:cs typeface="+mn-cs"/>
                <a:sym typeface="Helvetica"/>
              </a:endParaRPr>
            </a:p>
          </p:txBody>
        </p:sp>
        <p:sp>
          <p:nvSpPr>
            <p:cNvPr id="54" name="5-Point Star 53"/>
            <p:cNvSpPr/>
            <p:nvPr/>
          </p:nvSpPr>
          <p:spPr>
            <a:xfrm>
              <a:off x="20500695" y="21426960"/>
              <a:ext cx="208344" cy="254643"/>
            </a:xfrm>
            <a:prstGeom prst="star5">
              <a:avLst/>
            </a:prstGeom>
            <a:solidFill>
              <a:schemeClr val="accent6"/>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298410" rtl="0" fontAlgn="auto" latinLnBrk="0" hangingPunct="0">
                <a:lnSpc>
                  <a:spcPct val="100000"/>
                </a:lnSpc>
                <a:spcBef>
                  <a:spcPts val="0"/>
                </a:spcBef>
                <a:spcAft>
                  <a:spcPts val="0"/>
                </a:spcAft>
                <a:buClrTx/>
                <a:buSzTx/>
                <a:buFontTx/>
                <a:buNone/>
                <a:tabLst/>
              </a:pPr>
              <a:endParaRPr kumimoji="0" lang="en-US" sz="8500" b="0" i="0" u="none" strike="noStrike" cap="none" spc="0" normalizeH="0" baseline="0">
                <a:ln>
                  <a:noFill/>
                </a:ln>
                <a:solidFill>
                  <a:srgbClr val="000000"/>
                </a:solidFill>
                <a:effectLst/>
                <a:uFillTx/>
                <a:latin typeface="+mn-lt"/>
                <a:ea typeface="+mn-ea"/>
                <a:cs typeface="+mn-cs"/>
                <a:sym typeface="Helvetica"/>
              </a:endParaRPr>
            </a:p>
          </p:txBody>
        </p:sp>
        <p:sp>
          <p:nvSpPr>
            <p:cNvPr id="55" name="5-Point Star 54"/>
            <p:cNvSpPr/>
            <p:nvPr/>
          </p:nvSpPr>
          <p:spPr>
            <a:xfrm>
              <a:off x="23741903" y="20600220"/>
              <a:ext cx="208344" cy="254643"/>
            </a:xfrm>
            <a:prstGeom prst="star5">
              <a:avLst/>
            </a:prstGeom>
            <a:solidFill>
              <a:schemeClr val="accent6"/>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298410" rtl="0" fontAlgn="auto" latinLnBrk="0" hangingPunct="0">
                <a:lnSpc>
                  <a:spcPct val="100000"/>
                </a:lnSpc>
                <a:spcBef>
                  <a:spcPts val="0"/>
                </a:spcBef>
                <a:spcAft>
                  <a:spcPts val="0"/>
                </a:spcAft>
                <a:buClrTx/>
                <a:buSzTx/>
                <a:buFontTx/>
                <a:buNone/>
                <a:tabLst/>
              </a:pPr>
              <a:endParaRPr kumimoji="0" lang="en-US" sz="8500" b="0" i="0" u="none" strike="noStrike" cap="none" spc="0" normalizeH="0" baseline="0">
                <a:ln>
                  <a:noFill/>
                </a:ln>
                <a:solidFill>
                  <a:srgbClr val="000000"/>
                </a:solidFill>
                <a:effectLst/>
                <a:uFillTx/>
                <a:latin typeface="+mn-lt"/>
                <a:ea typeface="+mn-ea"/>
                <a:cs typeface="+mn-cs"/>
                <a:sym typeface="Helvetica"/>
              </a:endParaRPr>
            </a:p>
          </p:txBody>
        </p:sp>
        <p:sp>
          <p:nvSpPr>
            <p:cNvPr id="56" name="5-Point Star 55"/>
            <p:cNvSpPr/>
            <p:nvPr/>
          </p:nvSpPr>
          <p:spPr>
            <a:xfrm>
              <a:off x="24423462" y="20435457"/>
              <a:ext cx="208344" cy="254643"/>
            </a:xfrm>
            <a:prstGeom prst="star5">
              <a:avLst/>
            </a:prstGeom>
            <a:solidFill>
              <a:schemeClr val="accent6"/>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298410" rtl="0" fontAlgn="auto" latinLnBrk="0" hangingPunct="0">
                <a:lnSpc>
                  <a:spcPct val="100000"/>
                </a:lnSpc>
                <a:spcBef>
                  <a:spcPts val="0"/>
                </a:spcBef>
                <a:spcAft>
                  <a:spcPts val="0"/>
                </a:spcAft>
                <a:buClrTx/>
                <a:buSzTx/>
                <a:buFontTx/>
                <a:buNone/>
                <a:tabLst/>
              </a:pPr>
              <a:endParaRPr kumimoji="0" lang="en-US" sz="8500" b="0" i="0" u="none" strike="noStrike" cap="none" spc="0" normalizeH="0" baseline="0">
                <a:ln>
                  <a:noFill/>
                </a:ln>
                <a:solidFill>
                  <a:srgbClr val="000000"/>
                </a:solidFill>
                <a:effectLst/>
                <a:uFillTx/>
                <a:latin typeface="+mn-lt"/>
                <a:ea typeface="+mn-ea"/>
                <a:cs typeface="+mn-cs"/>
                <a:sym typeface="Helvetica"/>
              </a:endParaRPr>
            </a:p>
          </p:txBody>
        </p:sp>
        <p:sp>
          <p:nvSpPr>
            <p:cNvPr id="57" name="5-Point Star 56"/>
            <p:cNvSpPr/>
            <p:nvPr/>
          </p:nvSpPr>
          <p:spPr>
            <a:xfrm>
              <a:off x="27673891" y="20454571"/>
              <a:ext cx="136087" cy="216414"/>
            </a:xfrm>
            <a:prstGeom prst="star5">
              <a:avLst/>
            </a:prstGeom>
            <a:solidFill>
              <a:schemeClr val="accent6"/>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298410" rtl="0" fontAlgn="auto" latinLnBrk="0" hangingPunct="0">
                <a:lnSpc>
                  <a:spcPct val="100000"/>
                </a:lnSpc>
                <a:spcBef>
                  <a:spcPts val="0"/>
                </a:spcBef>
                <a:spcAft>
                  <a:spcPts val="0"/>
                </a:spcAft>
                <a:buClrTx/>
                <a:buSzTx/>
                <a:buFontTx/>
                <a:buNone/>
                <a:tabLst/>
              </a:pPr>
              <a:endParaRPr kumimoji="0" lang="en-US" sz="8500" b="0" i="0" u="none" strike="noStrike" cap="none" spc="0" normalizeH="0" baseline="0">
                <a:ln>
                  <a:noFill/>
                </a:ln>
                <a:solidFill>
                  <a:srgbClr val="000000"/>
                </a:solidFill>
                <a:effectLst/>
                <a:uFillTx/>
                <a:latin typeface="+mn-lt"/>
                <a:ea typeface="+mn-ea"/>
                <a:cs typeface="+mn-cs"/>
                <a:sym typeface="Helvetica"/>
              </a:endParaRPr>
            </a:p>
          </p:txBody>
        </p:sp>
        <p:sp>
          <p:nvSpPr>
            <p:cNvPr id="58" name="5-Point Star 57"/>
            <p:cNvSpPr/>
            <p:nvPr/>
          </p:nvSpPr>
          <p:spPr>
            <a:xfrm>
              <a:off x="28403360" y="20514323"/>
              <a:ext cx="136087" cy="216414"/>
            </a:xfrm>
            <a:prstGeom prst="star5">
              <a:avLst/>
            </a:prstGeom>
            <a:solidFill>
              <a:schemeClr val="accent6"/>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298410" rtl="0" fontAlgn="auto" latinLnBrk="0" hangingPunct="0">
                <a:lnSpc>
                  <a:spcPct val="100000"/>
                </a:lnSpc>
                <a:spcBef>
                  <a:spcPts val="0"/>
                </a:spcBef>
                <a:spcAft>
                  <a:spcPts val="0"/>
                </a:spcAft>
                <a:buClrTx/>
                <a:buSzTx/>
                <a:buFontTx/>
                <a:buNone/>
                <a:tabLst/>
              </a:pPr>
              <a:endParaRPr kumimoji="0" lang="en-US" sz="8500" b="0" i="0" u="none" strike="noStrike" cap="none" spc="0" normalizeH="0" baseline="0">
                <a:ln>
                  <a:noFill/>
                </a:ln>
                <a:solidFill>
                  <a:srgbClr val="000000"/>
                </a:solidFill>
                <a:effectLst/>
                <a:uFillTx/>
                <a:latin typeface="+mn-lt"/>
                <a:ea typeface="+mn-ea"/>
                <a:cs typeface="+mn-cs"/>
                <a:sym typeface="Helvetica"/>
              </a:endParaRPr>
            </a:p>
          </p:txBody>
        </p:sp>
      </p:grpSp>
      <p:pic>
        <p:nvPicPr>
          <p:cNvPr id="59" name="Obrázek 3">
            <a:extLst>
              <a:ext uri="{FF2B5EF4-FFF2-40B4-BE49-F238E27FC236}">
                <a16:creationId xmlns:a16="http://schemas.microsoft.com/office/drawing/2014/main" id="{2B6C32AE-DAB2-4F46-AF59-9144E8C19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6600" y="1406118"/>
            <a:ext cx="2960470" cy="3289899"/>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7990" y="4766929"/>
            <a:ext cx="2667231" cy="1642121"/>
          </a:xfrm>
          <a:prstGeom prst="rect">
            <a:avLst/>
          </a:prstGeom>
          <a:ln w="28575">
            <a:solidFill>
              <a:schemeClr val="accent1"/>
            </a:solidFill>
          </a:ln>
        </p:spPr>
      </p:pic>
      <p:pic>
        <p:nvPicPr>
          <p:cNvPr id="61" name="Picture 60"/>
          <p:cNvPicPr>
            <a:picLocks/>
          </p:cNvPicPr>
          <p:nvPr/>
        </p:nvPicPr>
        <p:blipFill rotWithShape="1">
          <a:blip r:embed="rId8"/>
          <a:srcRect t="11599" r="50487"/>
          <a:stretch/>
        </p:blipFill>
        <p:spPr>
          <a:xfrm>
            <a:off x="10437647" y="4909449"/>
            <a:ext cx="1620000" cy="1484361"/>
          </a:xfrm>
          <a:prstGeom prst="rect">
            <a:avLst/>
          </a:prstGeom>
          <a:ln w="25400">
            <a:solidFill>
              <a:schemeClr val="accent1"/>
            </a:solidFill>
          </a:ln>
        </p:spPr>
      </p:pic>
      <p:pic>
        <p:nvPicPr>
          <p:cNvPr id="62" name="Picture 61"/>
          <p:cNvPicPr>
            <a:picLocks/>
          </p:cNvPicPr>
          <p:nvPr/>
        </p:nvPicPr>
        <p:blipFill rotWithShape="1">
          <a:blip r:embed="rId9"/>
          <a:srcRect t="11718" r="50197"/>
          <a:stretch/>
        </p:blipFill>
        <p:spPr>
          <a:xfrm>
            <a:off x="10437647" y="210106"/>
            <a:ext cx="1620000" cy="1483200"/>
          </a:xfrm>
          <a:prstGeom prst="rect">
            <a:avLst/>
          </a:prstGeom>
          <a:ln w="25400">
            <a:solidFill>
              <a:schemeClr val="accent1"/>
            </a:solidFill>
          </a:ln>
        </p:spPr>
      </p:pic>
      <p:pic>
        <p:nvPicPr>
          <p:cNvPr id="64" name="Picture 63"/>
          <p:cNvPicPr>
            <a:picLocks/>
          </p:cNvPicPr>
          <p:nvPr/>
        </p:nvPicPr>
        <p:blipFill rotWithShape="1">
          <a:blip r:embed="rId10"/>
          <a:srcRect t="11522" r="50295"/>
          <a:stretch/>
        </p:blipFill>
        <p:spPr>
          <a:xfrm>
            <a:off x="10437647" y="1773722"/>
            <a:ext cx="1620000" cy="1483200"/>
          </a:xfrm>
          <a:prstGeom prst="rect">
            <a:avLst/>
          </a:prstGeom>
          <a:ln w="25400">
            <a:solidFill>
              <a:schemeClr val="accent1"/>
            </a:solidFill>
          </a:ln>
        </p:spPr>
      </p:pic>
      <p:pic>
        <p:nvPicPr>
          <p:cNvPr id="65" name="Picture 64"/>
          <p:cNvPicPr preferRelativeResize="0">
            <a:picLocks/>
          </p:cNvPicPr>
          <p:nvPr/>
        </p:nvPicPr>
        <p:blipFill rotWithShape="1">
          <a:blip r:embed="rId11"/>
          <a:srcRect t="11431" r="50197"/>
          <a:stretch/>
        </p:blipFill>
        <p:spPr>
          <a:xfrm>
            <a:off x="10437647" y="3344718"/>
            <a:ext cx="1620000" cy="1483200"/>
          </a:xfrm>
          <a:prstGeom prst="rect">
            <a:avLst/>
          </a:prstGeom>
          <a:ln w="25400">
            <a:solidFill>
              <a:schemeClr val="accent1"/>
            </a:solidFill>
          </a:ln>
        </p:spPr>
      </p:pic>
      <p:sp>
        <p:nvSpPr>
          <p:cNvPr id="2" name="Date Placeholder 1"/>
          <p:cNvSpPr>
            <a:spLocks noGrp="1"/>
          </p:cNvSpPr>
          <p:nvPr>
            <p:ph type="dt" sz="half" idx="10"/>
          </p:nvPr>
        </p:nvSpPr>
        <p:spPr/>
        <p:txBody>
          <a:bodyPr/>
          <a:lstStyle/>
          <a:p>
            <a:r>
              <a:rPr lang="en-US" smtClean="0"/>
              <a:t>16.9.2022</a:t>
            </a:r>
            <a:endParaRPr lang="en-US"/>
          </a:p>
        </p:txBody>
      </p:sp>
      <p:sp>
        <p:nvSpPr>
          <p:cNvPr id="8" name="Footer Placeholder 7">
            <a:extLst>
              <a:ext uri="{FF2B5EF4-FFF2-40B4-BE49-F238E27FC236}">
                <a16:creationId xmlns:a16="http://schemas.microsoft.com/office/drawing/2014/main" id="{877270E4-705F-2432-6AB1-F91618970851}"/>
              </a:ext>
            </a:extLst>
          </p:cNvPr>
          <p:cNvSpPr>
            <a:spLocks noGrp="1"/>
          </p:cNvSpPr>
          <p:nvPr>
            <p:ph type="ftr" sz="quarter" idx="11"/>
          </p:nvPr>
        </p:nvSpPr>
        <p:spPr/>
        <p:txBody>
          <a:bodyPr/>
          <a:lstStyle/>
          <a:p>
            <a:r>
              <a:rPr lang="en-US" smtClean="0"/>
              <a:t>CRIS2022</a:t>
            </a:r>
            <a:endParaRPr lang="en-US" dirty="0"/>
          </a:p>
        </p:txBody>
      </p:sp>
      <p:sp>
        <p:nvSpPr>
          <p:cNvPr id="9" name="Slide Number Placeholder 8">
            <a:extLst>
              <a:ext uri="{FF2B5EF4-FFF2-40B4-BE49-F238E27FC236}">
                <a16:creationId xmlns:a16="http://schemas.microsoft.com/office/drawing/2014/main" id="{6971B49A-C9AE-6281-37F0-4C299D5E5EA3}"/>
              </a:ext>
            </a:extLst>
          </p:cNvPr>
          <p:cNvSpPr>
            <a:spLocks noGrp="1"/>
          </p:cNvSpPr>
          <p:nvPr>
            <p:ph type="sldNum" sz="quarter" idx="12"/>
          </p:nvPr>
        </p:nvSpPr>
        <p:spPr/>
        <p:txBody>
          <a:bodyPr/>
          <a:lstStyle/>
          <a:p>
            <a:fld id="{E5BADDC4-6E59-499B-8CE5-8FED18AFF436}" type="slidenum">
              <a:rPr lang="en-US" smtClean="0"/>
              <a:t>18</a:t>
            </a:fld>
            <a:endParaRPr lang="en-US"/>
          </a:p>
        </p:txBody>
      </p:sp>
    </p:spTree>
    <p:extLst>
      <p:ext uri="{BB962C8B-B14F-4D97-AF65-F5344CB8AC3E}">
        <p14:creationId xmlns:p14="http://schemas.microsoft.com/office/powerpoint/2010/main" val="1124579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effectLst>
                  <a:outerShdw blurRad="38100" dist="38100" dir="2700000" algn="tl">
                    <a:srgbClr val="000000">
                      <a:alpha val="43137"/>
                    </a:srgbClr>
                  </a:outerShdw>
                </a:effectLst>
              </a:rPr>
              <a:t>TOF module</a:t>
            </a:r>
            <a:endParaRPr lang="en-US" dirty="0">
              <a:effectLst>
                <a:outerShdw blurRad="38100" dist="38100" dir="2700000" algn="tl">
                  <a:srgbClr val="000000">
                    <a:alpha val="43137"/>
                  </a:srgbClr>
                </a:outerShdw>
              </a:effectLst>
            </a:endParaRPr>
          </a:p>
        </p:txBody>
      </p:sp>
      <p:sp>
        <p:nvSpPr>
          <p:cNvPr id="3" name="TextBox 2"/>
          <p:cNvSpPr txBox="1"/>
          <p:nvPr/>
        </p:nvSpPr>
        <p:spPr>
          <a:xfrm>
            <a:off x="8878529" y="6058913"/>
            <a:ext cx="2877083" cy="369332"/>
          </a:xfrm>
          <a:prstGeom prst="rect">
            <a:avLst/>
          </a:prstGeom>
          <a:noFill/>
        </p:spPr>
        <p:txBody>
          <a:bodyPr wrap="square" rtlCol="0">
            <a:spAutoFit/>
          </a:bodyPr>
          <a:lstStyle/>
          <a:p>
            <a:r>
              <a:rPr lang="de-DE" dirty="0">
                <a:solidFill>
                  <a:schemeClr val="bg1"/>
                </a:solidFill>
              </a:rPr>
              <a:t>Mapping the B-field strength</a:t>
            </a:r>
            <a:endParaRPr lang="en-US" dirty="0">
              <a:solidFill>
                <a:schemeClr val="bg1"/>
              </a:solidFill>
            </a:endParaRPr>
          </a:p>
        </p:txBody>
      </p:sp>
      <p:sp>
        <p:nvSpPr>
          <p:cNvPr id="2" name="Date Placeholder 1"/>
          <p:cNvSpPr>
            <a:spLocks noGrp="1"/>
          </p:cNvSpPr>
          <p:nvPr>
            <p:ph type="dt" sz="half" idx="10"/>
          </p:nvPr>
        </p:nvSpPr>
        <p:spPr/>
        <p:txBody>
          <a:bodyPr/>
          <a:lstStyle/>
          <a:p>
            <a:r>
              <a:rPr lang="en-US" smtClean="0"/>
              <a:t>16.9.2022</a:t>
            </a:r>
            <a:endParaRPr lang="en-US"/>
          </a:p>
        </p:txBody>
      </p:sp>
      <p:sp>
        <p:nvSpPr>
          <p:cNvPr id="8" name="Footer Placeholder 7">
            <a:extLst>
              <a:ext uri="{FF2B5EF4-FFF2-40B4-BE49-F238E27FC236}">
                <a16:creationId xmlns:a16="http://schemas.microsoft.com/office/drawing/2014/main" id="{877270E4-705F-2432-6AB1-F91618970851}"/>
              </a:ext>
            </a:extLst>
          </p:cNvPr>
          <p:cNvSpPr>
            <a:spLocks noGrp="1"/>
          </p:cNvSpPr>
          <p:nvPr>
            <p:ph type="ftr" sz="quarter" idx="11"/>
          </p:nvPr>
        </p:nvSpPr>
        <p:spPr/>
        <p:txBody>
          <a:bodyPr/>
          <a:lstStyle/>
          <a:p>
            <a:r>
              <a:rPr lang="en-US" smtClean="0"/>
              <a:t>CRIS2022</a:t>
            </a:r>
            <a:endParaRPr lang="en-US" dirty="0"/>
          </a:p>
        </p:txBody>
      </p:sp>
      <p:sp>
        <p:nvSpPr>
          <p:cNvPr id="9" name="Slide Number Placeholder 8">
            <a:extLst>
              <a:ext uri="{FF2B5EF4-FFF2-40B4-BE49-F238E27FC236}">
                <a16:creationId xmlns:a16="http://schemas.microsoft.com/office/drawing/2014/main" id="{6971B49A-C9AE-6281-37F0-4C299D5E5EA3}"/>
              </a:ext>
            </a:extLst>
          </p:cNvPr>
          <p:cNvSpPr>
            <a:spLocks noGrp="1"/>
          </p:cNvSpPr>
          <p:nvPr>
            <p:ph type="sldNum" sz="quarter" idx="12"/>
          </p:nvPr>
        </p:nvSpPr>
        <p:spPr/>
        <p:txBody>
          <a:bodyPr/>
          <a:lstStyle/>
          <a:p>
            <a:fld id="{E5BADDC4-6E59-499B-8CE5-8FED18AFF436}" type="slidenum">
              <a:rPr lang="en-US" smtClean="0"/>
              <a:t>19</a:t>
            </a:fld>
            <a:endParaRPr lang="en-US"/>
          </a:p>
        </p:txBody>
      </p:sp>
      <p:pic>
        <p:nvPicPr>
          <p:cNvPr id="5" name="Picture 4"/>
          <p:cNvPicPr>
            <a:picLocks noChangeAspect="1"/>
          </p:cNvPicPr>
          <p:nvPr/>
        </p:nvPicPr>
        <p:blipFill rotWithShape="1">
          <a:blip r:embed="rId3"/>
          <a:srcRect r="52867"/>
          <a:stretch/>
        </p:blipFill>
        <p:spPr>
          <a:xfrm>
            <a:off x="838200" y="1440822"/>
            <a:ext cx="6117771" cy="4323818"/>
          </a:xfrm>
          <a:prstGeom prst="rect">
            <a:avLst/>
          </a:prstGeom>
        </p:spPr>
      </p:pic>
      <p:sp>
        <p:nvSpPr>
          <p:cNvPr id="6" name="TextBox 5"/>
          <p:cNvSpPr txBox="1"/>
          <p:nvPr/>
        </p:nvSpPr>
        <p:spPr>
          <a:xfrm>
            <a:off x="838199" y="5659356"/>
            <a:ext cx="5758543" cy="923330"/>
          </a:xfrm>
          <a:prstGeom prst="rect">
            <a:avLst/>
          </a:prstGeom>
          <a:noFill/>
        </p:spPr>
        <p:txBody>
          <a:bodyPr wrap="square" rtlCol="0">
            <a:spAutoFit/>
          </a:bodyPr>
          <a:lstStyle/>
          <a:p>
            <a:pPr marL="285750" indent="-285750">
              <a:buFont typeface="Arial" panose="020B0604020202020204" pitchFamily="34" charset="0"/>
              <a:buChar char="•"/>
            </a:pPr>
            <a:r>
              <a:rPr lang="de-DE" dirty="0" smtClean="0"/>
              <a:t>Plastic scintillator coupled to SiPM</a:t>
            </a:r>
          </a:p>
          <a:p>
            <a:pPr marL="285750" indent="-285750">
              <a:buFont typeface="Arial" panose="020B0604020202020204" pitchFamily="34" charset="0"/>
              <a:buChar char="•"/>
            </a:pPr>
            <a:r>
              <a:rPr lang="en-US" dirty="0" smtClean="0"/>
              <a:t>Time </a:t>
            </a:r>
            <a:r>
              <a:rPr lang="en-US" dirty="0"/>
              <a:t>resolution is ~200 ps. </a:t>
            </a:r>
          </a:p>
          <a:p>
            <a:pPr marL="285750" indent="-285750">
              <a:buFont typeface="Arial" panose="020B0604020202020204" pitchFamily="34" charset="0"/>
              <a:buChar char="•"/>
            </a:pPr>
            <a:endParaRPr lang="de-DE" dirty="0" smtClean="0"/>
          </a:p>
        </p:txBody>
      </p:sp>
      <p:pic>
        <p:nvPicPr>
          <p:cNvPr id="25" name="Picture 24">
            <a:extLst>
              <a:ext uri="{FF2B5EF4-FFF2-40B4-BE49-F238E27FC236}">
                <a16:creationId xmlns:a16="http://schemas.microsoft.com/office/drawing/2014/main" id="{C120CD22-F60C-4CF5-B61D-C439D51430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27094" y="100139"/>
            <a:ext cx="4241462" cy="3181097"/>
          </a:xfrm>
          <a:prstGeom prst="rect">
            <a:avLst/>
          </a:prstGeom>
        </p:spPr>
      </p:pic>
      <p:pic>
        <p:nvPicPr>
          <p:cNvPr id="26" name="Picture 25"/>
          <p:cNvPicPr>
            <a:picLocks noChangeAspect="1"/>
          </p:cNvPicPr>
          <p:nvPr/>
        </p:nvPicPr>
        <p:blipFill rotWithShape="1">
          <a:blip r:embed="rId3"/>
          <a:srcRect l="49263"/>
          <a:stretch/>
        </p:blipFill>
        <p:spPr>
          <a:xfrm>
            <a:off x="7270727" y="2971258"/>
            <a:ext cx="4921273" cy="3231161"/>
          </a:xfrm>
          <a:prstGeom prst="rect">
            <a:avLst/>
          </a:prstGeom>
        </p:spPr>
      </p:pic>
    </p:spTree>
    <p:extLst>
      <p:ext uri="{BB962C8B-B14F-4D97-AF65-F5344CB8AC3E}">
        <p14:creationId xmlns:p14="http://schemas.microsoft.com/office/powerpoint/2010/main" val="3156636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a:p>
        </p:txBody>
      </p:sp>
      <p:sp>
        <p:nvSpPr>
          <p:cNvPr id="6" name="Slide Number Placeholder 5"/>
          <p:cNvSpPr>
            <a:spLocks noGrp="1"/>
          </p:cNvSpPr>
          <p:nvPr>
            <p:ph type="sldNum" sz="quarter" idx="12"/>
          </p:nvPr>
        </p:nvSpPr>
        <p:spPr/>
        <p:txBody>
          <a:bodyPr/>
          <a:lstStyle/>
          <a:p>
            <a:fld id="{E5BADDC4-6E59-499B-8CE5-8FED18AFF436}" type="slidenum">
              <a:rPr lang="en-US" smtClean="0"/>
              <a:t>2</a:t>
            </a:fld>
            <a:endParaRPr lang="en-US"/>
          </a:p>
        </p:txBody>
      </p:sp>
      <p:pic>
        <p:nvPicPr>
          <p:cNvPr id="7" name="Picture 6">
            <a:extLst>
              <a:ext uri="{FF2B5EF4-FFF2-40B4-BE49-F238E27FC236}">
                <a16:creationId xmlns:a16="http://schemas.microsoft.com/office/drawing/2014/main" id="{2CE2FF43-21BD-480D-AFEB-C887DB073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86"/>
            <a:ext cx="12191998" cy="6858000"/>
          </a:xfrm>
          <a:prstGeom prst="rect">
            <a:avLst/>
          </a:prstGeom>
        </p:spPr>
      </p:pic>
      <p:sp>
        <p:nvSpPr>
          <p:cNvPr id="8" name="TextBox 7"/>
          <p:cNvSpPr txBox="1"/>
          <p:nvPr/>
        </p:nvSpPr>
        <p:spPr>
          <a:xfrm>
            <a:off x="3015342" y="98653"/>
            <a:ext cx="5138058" cy="1200329"/>
          </a:xfrm>
          <a:prstGeom prst="rect">
            <a:avLst/>
          </a:prstGeom>
          <a:noFill/>
        </p:spPr>
        <p:txBody>
          <a:bodyPr wrap="square" rtlCol="0">
            <a:spAutoFit/>
          </a:bodyPr>
          <a:lstStyle/>
          <a:p>
            <a:r>
              <a:rPr lang="de-DE" sz="2400" dirty="0" smtClean="0">
                <a:solidFill>
                  <a:schemeClr val="tx2">
                    <a:lumMod val="20000"/>
                    <a:lumOff val="80000"/>
                  </a:schemeClr>
                </a:solidFill>
                <a:effectLst>
                  <a:outerShdw blurRad="38100" dist="38100" dir="2700000" algn="tl">
                    <a:srgbClr val="000000">
                      <a:alpha val="43137"/>
                    </a:srgbClr>
                  </a:outerShdw>
                </a:effectLst>
              </a:rPr>
              <a:t>Measuremenct of traces left by ionizing particles in semiconductors </a:t>
            </a:r>
          </a:p>
          <a:p>
            <a:r>
              <a:rPr lang="de-DE" sz="2400" dirty="0" smtClean="0">
                <a:solidFill>
                  <a:schemeClr val="tx2">
                    <a:lumMod val="20000"/>
                    <a:lumOff val="80000"/>
                  </a:schemeClr>
                </a:solidFill>
                <a:effectLst>
                  <a:outerShdw blurRad="38100" dist="38100" dir="2700000" algn="tl">
                    <a:srgbClr val="000000">
                      <a:alpha val="43137"/>
                    </a:srgbClr>
                  </a:outerShdw>
                </a:effectLst>
                <a:sym typeface="Wingdings" panose="05000000000000000000" pitchFamily="2" charset="2"/>
              </a:rPr>
              <a:t> Radiation imaging detector</a:t>
            </a:r>
            <a:endParaRPr lang="en-US" sz="2400" dirty="0">
              <a:solidFill>
                <a:schemeClr val="tx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9309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890210" y="2515393"/>
            <a:ext cx="6043273" cy="1325563"/>
          </a:xfrm>
        </p:spPr>
        <p:txBody>
          <a:bodyPr/>
          <a:lstStyle/>
          <a:p>
            <a:pPr algn="ctr"/>
            <a:r>
              <a:rPr lang="de-DE" dirty="0" smtClean="0"/>
              <a:t>Mechanics integration</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99880" y="911948"/>
            <a:ext cx="6043272" cy="4532453"/>
          </a:xfrm>
        </p:spPr>
      </p:pic>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dirty="0"/>
          </a:p>
        </p:txBody>
      </p:sp>
      <p:sp>
        <p:nvSpPr>
          <p:cNvPr id="6" name="Slide Number Placeholder 5"/>
          <p:cNvSpPr>
            <a:spLocks noGrp="1"/>
          </p:cNvSpPr>
          <p:nvPr>
            <p:ph type="sldNum" sz="quarter" idx="12"/>
          </p:nvPr>
        </p:nvSpPr>
        <p:spPr/>
        <p:txBody>
          <a:bodyPr/>
          <a:lstStyle/>
          <a:p>
            <a:fld id="{E5BADDC4-6E59-499B-8CE5-8FED18AFF436}" type="slidenum">
              <a:rPr lang="en-US" smtClean="0"/>
              <a:t>20</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54495" y="911950"/>
            <a:ext cx="6043270" cy="4532452"/>
          </a:xfrm>
          <a:prstGeom prst="rect">
            <a:avLst/>
          </a:prstGeom>
        </p:spPr>
      </p:pic>
      <p:sp>
        <p:nvSpPr>
          <p:cNvPr id="9" name="TextBox 8"/>
          <p:cNvSpPr txBox="1"/>
          <p:nvPr/>
        </p:nvSpPr>
        <p:spPr>
          <a:xfrm>
            <a:off x="6933849" y="266216"/>
            <a:ext cx="2142281" cy="369332"/>
          </a:xfrm>
          <a:prstGeom prst="rect">
            <a:avLst/>
          </a:prstGeom>
          <a:solidFill>
            <a:schemeClr val="bg2"/>
          </a:solidFill>
          <a:ln>
            <a:solidFill>
              <a:schemeClr val="accent1"/>
            </a:solidFill>
          </a:ln>
        </p:spPr>
        <p:txBody>
          <a:bodyPr wrap="square" rtlCol="0">
            <a:spAutoFit/>
          </a:bodyPr>
          <a:lstStyle/>
          <a:p>
            <a:r>
              <a:rPr lang="de-DE" dirty="0" smtClean="0">
                <a:effectLst>
                  <a:outerShdw blurRad="38100" dist="38100" dir="2700000" algn="tl">
                    <a:srgbClr val="000000">
                      <a:alpha val="43137"/>
                    </a:srgbClr>
                  </a:outerShdw>
                </a:effectLst>
              </a:rPr>
              <a:t>SPS test beam setup</a:t>
            </a:r>
            <a:endParaRPr lang="en-US" dirty="0">
              <a:effectLst>
                <a:outerShdw blurRad="38100" dist="38100" dir="2700000" algn="tl">
                  <a:srgbClr val="000000">
                    <a:alpha val="43137"/>
                  </a:srgbClr>
                </a:outerShdw>
              </a:effectLst>
            </a:endParaRPr>
          </a:p>
        </p:txBody>
      </p:sp>
      <p:sp>
        <p:nvSpPr>
          <p:cNvPr id="10" name="TextBox 9"/>
          <p:cNvSpPr txBox="1"/>
          <p:nvPr/>
        </p:nvSpPr>
        <p:spPr>
          <a:xfrm>
            <a:off x="2060185" y="635548"/>
            <a:ext cx="2483493" cy="369332"/>
          </a:xfrm>
          <a:prstGeom prst="rect">
            <a:avLst/>
          </a:prstGeom>
          <a:solidFill>
            <a:schemeClr val="bg2"/>
          </a:solidFill>
          <a:ln>
            <a:solidFill>
              <a:schemeClr val="accent1"/>
            </a:solidFill>
          </a:ln>
        </p:spPr>
        <p:txBody>
          <a:bodyPr wrap="square" rtlCol="0">
            <a:spAutoFit/>
          </a:bodyPr>
          <a:lstStyle/>
          <a:p>
            <a:r>
              <a:rPr lang="de-DE" dirty="0" smtClean="0">
                <a:effectLst>
                  <a:outerShdw blurRad="38100" dist="38100" dir="2700000" algn="tl">
                    <a:srgbClr val="000000">
                      <a:alpha val="43137"/>
                    </a:srgbClr>
                  </a:outerShdw>
                </a:effectLst>
              </a:rPr>
              <a:t>Pixel module integration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0451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effectLst>
                  <a:outerShdw blurRad="38100" dist="38100" dir="2700000" algn="tl">
                    <a:srgbClr val="000000">
                      <a:alpha val="43137"/>
                    </a:srgbClr>
                  </a:outerShdw>
                </a:effectLst>
              </a:rPr>
              <a:t>Conclusion and outlook</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de-DE" dirty="0"/>
              <a:t>The Timepix detector‘s capability of </a:t>
            </a:r>
            <a:r>
              <a:rPr lang="de-DE" u="sng" dirty="0"/>
              <a:t>single-layer particle tracking and particle species separation</a:t>
            </a:r>
            <a:r>
              <a:rPr lang="de-DE" dirty="0"/>
              <a:t> allows production of competitive radiation monitors with one order of reduction in </a:t>
            </a:r>
            <a:r>
              <a:rPr lang="de-DE" dirty="0" smtClean="0"/>
              <a:t>mass</a:t>
            </a:r>
          </a:p>
          <a:p>
            <a:endParaRPr lang="de-DE" dirty="0"/>
          </a:p>
          <a:p>
            <a:r>
              <a:rPr lang="de-DE" dirty="0" smtClean="0"/>
              <a:t>Timepix3 </a:t>
            </a:r>
            <a:r>
              <a:rPr lang="de-DE" dirty="0"/>
              <a:t>detectors </a:t>
            </a:r>
            <a:r>
              <a:rPr lang="de-DE" dirty="0" smtClean="0"/>
              <a:t>are part </a:t>
            </a:r>
            <a:r>
              <a:rPr lang="de-DE" dirty="0"/>
              <a:t>for particle spectrometers </a:t>
            </a:r>
            <a:r>
              <a:rPr lang="de-DE" dirty="0" smtClean="0"/>
              <a:t>for measurements of galactic cosmic ray properties</a:t>
            </a:r>
          </a:p>
          <a:p>
            <a:endParaRPr lang="de-DE" dirty="0"/>
          </a:p>
          <a:p>
            <a:r>
              <a:rPr lang="de-DE" dirty="0" smtClean="0"/>
              <a:t>We are applying for funding to build a magnetic spectrometer purely based Timepix4 (dt ~ 200 ps, modified pixel pitch) </a:t>
            </a:r>
            <a:r>
              <a:rPr lang="de-DE" dirty="0" smtClean="0">
                <a:sym typeface="Wingdings" panose="05000000000000000000" pitchFamily="2" charset="2"/>
              </a:rPr>
              <a:t> </a:t>
            </a:r>
            <a:r>
              <a:rPr lang="de-DE" b="1" dirty="0" smtClean="0">
                <a:sym typeface="Wingdings" panose="05000000000000000000" pitchFamily="2" charset="2"/>
              </a:rPr>
              <a:t>Pix.PAN </a:t>
            </a:r>
            <a:r>
              <a:rPr lang="de-DE" dirty="0" smtClean="0">
                <a:sym typeface="Wingdings" panose="05000000000000000000" pitchFamily="2" charset="2"/>
              </a:rPr>
              <a:t> </a:t>
            </a:r>
            <a:endParaRPr lang="en-US" dirty="0"/>
          </a:p>
        </p:txBody>
      </p:sp>
      <p:sp>
        <p:nvSpPr>
          <p:cNvPr id="4" name="Date Placeholder 3"/>
          <p:cNvSpPr>
            <a:spLocks noGrp="1"/>
          </p:cNvSpPr>
          <p:nvPr>
            <p:ph type="dt" sz="half" idx="10"/>
          </p:nvPr>
        </p:nvSpPr>
        <p:spPr/>
        <p:txBody>
          <a:bodyPr/>
          <a:lstStyle/>
          <a:p>
            <a:r>
              <a:rPr lang="en-US" smtClean="0"/>
              <a:t>16.9.2022</a:t>
            </a:r>
            <a:endParaRPr lang="en-US"/>
          </a:p>
        </p:txBody>
      </p:sp>
      <p:sp>
        <p:nvSpPr>
          <p:cNvPr id="7" name="Footer Placeholder 6">
            <a:extLst>
              <a:ext uri="{FF2B5EF4-FFF2-40B4-BE49-F238E27FC236}">
                <a16:creationId xmlns:a16="http://schemas.microsoft.com/office/drawing/2014/main" id="{679FF316-AD6F-85AC-D3B3-9A4529587939}"/>
              </a:ext>
            </a:extLst>
          </p:cNvPr>
          <p:cNvSpPr>
            <a:spLocks noGrp="1"/>
          </p:cNvSpPr>
          <p:nvPr>
            <p:ph type="ftr" sz="quarter" idx="11"/>
          </p:nvPr>
        </p:nvSpPr>
        <p:spPr/>
        <p:txBody>
          <a:bodyPr/>
          <a:lstStyle/>
          <a:p>
            <a:r>
              <a:rPr lang="en-US" smtClean="0"/>
              <a:t>CRIS2022</a:t>
            </a:r>
            <a:endParaRPr lang="en-US" dirty="0"/>
          </a:p>
        </p:txBody>
      </p:sp>
      <p:sp>
        <p:nvSpPr>
          <p:cNvPr id="8" name="Slide Number Placeholder 7">
            <a:extLst>
              <a:ext uri="{FF2B5EF4-FFF2-40B4-BE49-F238E27FC236}">
                <a16:creationId xmlns:a16="http://schemas.microsoft.com/office/drawing/2014/main" id="{0FEA62C9-5155-56C4-80ED-F69D8FE22DA8}"/>
              </a:ext>
            </a:extLst>
          </p:cNvPr>
          <p:cNvSpPr>
            <a:spLocks noGrp="1"/>
          </p:cNvSpPr>
          <p:nvPr>
            <p:ph type="sldNum" sz="quarter" idx="12"/>
          </p:nvPr>
        </p:nvSpPr>
        <p:spPr/>
        <p:txBody>
          <a:bodyPr/>
          <a:lstStyle/>
          <a:p>
            <a:fld id="{E5BADDC4-6E59-499B-8CE5-8FED18AFF436}" type="slidenum">
              <a:rPr lang="en-US" smtClean="0"/>
              <a:t>21</a:t>
            </a:fld>
            <a:endParaRPr lang="en-US"/>
          </a:p>
        </p:txBody>
      </p:sp>
    </p:spTree>
    <p:extLst>
      <p:ext uri="{BB962C8B-B14F-4D97-AF65-F5344CB8AC3E}">
        <p14:creationId xmlns:p14="http://schemas.microsoft.com/office/powerpoint/2010/main" val="3435991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de-DE" dirty="0" smtClean="0"/>
              <a:t>Thank you for your attention!</a:t>
            </a:r>
            <a:br>
              <a:rPr lang="de-DE" dirty="0" smtClean="0"/>
            </a:br>
            <a:r>
              <a:rPr lang="de-DE" dirty="0" smtClean="0"/>
              <a:t/>
            </a:r>
            <a:br>
              <a:rPr lang="de-DE" dirty="0" smtClean="0"/>
            </a:br>
            <a:endParaRPr lang="en-US" dirty="0"/>
          </a:p>
        </p:txBody>
      </p:sp>
      <p:sp>
        <p:nvSpPr>
          <p:cNvPr id="7" name="Subtitle 6"/>
          <p:cNvSpPr>
            <a:spLocks noGrp="1"/>
          </p:cNvSpPr>
          <p:nvPr>
            <p:ph type="subTitle" idx="1"/>
          </p:nvPr>
        </p:nvSpPr>
        <p:spPr>
          <a:xfrm>
            <a:off x="264478" y="3602038"/>
            <a:ext cx="11611836" cy="1655762"/>
          </a:xfrm>
        </p:spPr>
        <p:txBody>
          <a:bodyPr>
            <a:normAutofit fontScale="85000" lnSpcReduction="20000"/>
          </a:bodyPr>
          <a:lstStyle/>
          <a:p>
            <a:r>
              <a:rPr lang="de-DE" b="1" dirty="0" smtClean="0"/>
              <a:t>PAN </a:t>
            </a:r>
            <a:r>
              <a:rPr lang="de-DE" b="1" dirty="0"/>
              <a:t>collaboration</a:t>
            </a:r>
            <a:r>
              <a:rPr lang="cs-CZ" b="1" dirty="0"/>
              <a:t> </a:t>
            </a:r>
            <a:r>
              <a:rPr lang="en-US" dirty="0" smtClean="0"/>
              <a:t>G</a:t>
            </a:r>
            <a:r>
              <a:rPr lang="en-US" dirty="0"/>
              <a:t>. </a:t>
            </a:r>
            <a:r>
              <a:rPr lang="en-US" dirty="0" err="1" smtClean="0"/>
              <a:t>Ambrosi</a:t>
            </a:r>
            <a:r>
              <a:rPr lang="en-US" dirty="0" smtClean="0"/>
              <a:t>, </a:t>
            </a:r>
            <a:r>
              <a:rPr lang="en-US" dirty="0"/>
              <a:t>P. </a:t>
            </a:r>
            <a:r>
              <a:rPr lang="en-US" dirty="0" smtClean="0"/>
              <a:t>Azzarello, </a:t>
            </a:r>
            <a:r>
              <a:rPr lang="en-US" dirty="0"/>
              <a:t>M. </a:t>
            </a:r>
            <a:r>
              <a:rPr lang="en-US" dirty="0" err="1" smtClean="0"/>
              <a:t>Barbanera</a:t>
            </a:r>
            <a:r>
              <a:rPr lang="en-US" dirty="0" smtClean="0"/>
              <a:t>, </a:t>
            </a:r>
            <a:r>
              <a:rPr lang="en-GB" dirty="0"/>
              <a:t>B. Bergmann</a:t>
            </a:r>
            <a:r>
              <a:rPr lang="en-US" dirty="0"/>
              <a:t>, </a:t>
            </a:r>
            <a:r>
              <a:rPr lang="en-US" dirty="0" smtClean="0"/>
              <a:t>B</a:t>
            </a:r>
            <a:r>
              <a:rPr lang="en-US" dirty="0"/>
              <a:t>. </a:t>
            </a:r>
            <a:r>
              <a:rPr lang="en-US" dirty="0" err="1" smtClean="0"/>
              <a:t>Bertucci</a:t>
            </a:r>
            <a:r>
              <a:rPr lang="en-US" dirty="0" smtClean="0"/>
              <a:t>, P</a:t>
            </a:r>
            <a:r>
              <a:rPr lang="en-US" dirty="0"/>
              <a:t>. </a:t>
            </a:r>
            <a:r>
              <a:rPr lang="en-US" dirty="0" err="1"/>
              <a:t>Burian</a:t>
            </a:r>
            <a:r>
              <a:rPr lang="en-US" dirty="0"/>
              <a:t>, </a:t>
            </a:r>
            <a:r>
              <a:rPr lang="en-US" dirty="0" smtClean="0"/>
              <a:t>F</a:t>
            </a:r>
            <a:r>
              <a:rPr lang="en-US" dirty="0"/>
              <a:t>. </a:t>
            </a:r>
            <a:r>
              <a:rPr lang="en-US" dirty="0" err="1" smtClean="0"/>
              <a:t>Cadoux</a:t>
            </a:r>
            <a:r>
              <a:rPr lang="en-US" dirty="0" smtClean="0"/>
              <a:t>, </a:t>
            </a:r>
            <a:r>
              <a:rPr lang="en-US" dirty="0"/>
              <a:t>M. </a:t>
            </a:r>
            <a:r>
              <a:rPr lang="en-US" dirty="0" smtClean="0"/>
              <a:t>Campbell, </a:t>
            </a:r>
            <a:r>
              <a:rPr lang="en-US" dirty="0"/>
              <a:t>M. </a:t>
            </a:r>
            <a:r>
              <a:rPr lang="en-US" dirty="0" err="1" smtClean="0"/>
              <a:t>Caprai</a:t>
            </a:r>
            <a:r>
              <a:rPr lang="en-US" dirty="0" smtClean="0"/>
              <a:t>, </a:t>
            </a:r>
            <a:r>
              <a:rPr lang="en-US" dirty="0"/>
              <a:t>F. </a:t>
            </a:r>
            <a:r>
              <a:rPr lang="en-US" dirty="0" err="1" smtClean="0"/>
              <a:t>Cosso</a:t>
            </a:r>
            <a:r>
              <a:rPr lang="en-US" dirty="0" smtClean="0"/>
              <a:t>,  </a:t>
            </a:r>
            <a:r>
              <a:rPr lang="en-US" dirty="0"/>
              <a:t>M. </a:t>
            </a:r>
            <a:r>
              <a:rPr lang="en-US" dirty="0" err="1" smtClean="0"/>
              <a:t>Duranti</a:t>
            </a:r>
            <a:r>
              <a:rPr lang="en-US" dirty="0" smtClean="0"/>
              <a:t>, </a:t>
            </a:r>
            <a:r>
              <a:rPr lang="en-US" dirty="0"/>
              <a:t>Y. </a:t>
            </a:r>
            <a:r>
              <a:rPr lang="en-US" dirty="0" smtClean="0"/>
              <a:t>Favre, St. </a:t>
            </a:r>
            <a:r>
              <a:rPr lang="en-US" dirty="0" err="1" smtClean="0"/>
              <a:t>Gohl</a:t>
            </a:r>
            <a:r>
              <a:rPr lang="en-US" dirty="0" smtClean="0"/>
              <a:t>, </a:t>
            </a:r>
            <a:r>
              <a:rPr lang="en-US" dirty="0"/>
              <a:t>M. </a:t>
            </a:r>
            <a:r>
              <a:rPr lang="en-US" dirty="0" smtClean="0"/>
              <a:t>Graziani</a:t>
            </a:r>
            <a:r>
              <a:rPr lang="en-US" dirty="0"/>
              <a:t>,</a:t>
            </a:r>
            <a:r>
              <a:rPr lang="en-US" dirty="0" smtClean="0"/>
              <a:t> </a:t>
            </a:r>
            <a:r>
              <a:rPr lang="en-US" dirty="0"/>
              <a:t>T. </a:t>
            </a:r>
            <a:r>
              <a:rPr lang="en-US" dirty="0" err="1" smtClean="0"/>
              <a:t>Iizawa</a:t>
            </a:r>
            <a:r>
              <a:rPr lang="en-US" dirty="0" smtClean="0"/>
              <a:t>, </a:t>
            </a:r>
            <a:r>
              <a:rPr lang="en-US" dirty="0"/>
              <a:t>M. </a:t>
            </a:r>
            <a:r>
              <a:rPr lang="en-US" dirty="0" err="1" smtClean="0"/>
              <a:t>Ionica</a:t>
            </a:r>
            <a:r>
              <a:rPr lang="en-US" dirty="0" smtClean="0"/>
              <a:t>, </a:t>
            </a:r>
            <a:r>
              <a:rPr lang="en-US" dirty="0"/>
              <a:t>M. </a:t>
            </a:r>
            <a:r>
              <a:rPr lang="en-US" dirty="0" err="1" smtClean="0"/>
              <a:t>Kole</a:t>
            </a:r>
            <a:r>
              <a:rPr lang="en-US" dirty="0" smtClean="0"/>
              <a:t>, </a:t>
            </a:r>
            <a:r>
              <a:rPr lang="en-US" dirty="0"/>
              <a:t>D. </a:t>
            </a:r>
            <a:r>
              <a:rPr lang="en-US" dirty="0" err="1" smtClean="0"/>
              <a:t>Lamarra</a:t>
            </a:r>
            <a:r>
              <a:rPr lang="en-US" dirty="0" smtClean="0"/>
              <a:t>, </a:t>
            </a:r>
            <a:r>
              <a:rPr lang="en-US" dirty="0"/>
              <a:t>M. </a:t>
            </a:r>
            <a:r>
              <a:rPr lang="en-US" dirty="0" err="1" smtClean="0"/>
              <a:t>Malich</a:t>
            </a:r>
            <a:r>
              <a:rPr lang="en-US" dirty="0" smtClean="0"/>
              <a:t>, </a:t>
            </a:r>
            <a:r>
              <a:rPr lang="en-US" dirty="0"/>
              <a:t>E. </a:t>
            </a:r>
            <a:r>
              <a:rPr lang="en-US" dirty="0" smtClean="0"/>
              <a:t>Mancini, </a:t>
            </a:r>
            <a:r>
              <a:rPr lang="en-US" dirty="0"/>
              <a:t>P. </a:t>
            </a:r>
            <a:r>
              <a:rPr lang="en-US" dirty="0" err="1" smtClean="0"/>
              <a:t>Manek</a:t>
            </a:r>
            <a:r>
              <a:rPr lang="en-US" dirty="0" smtClean="0"/>
              <a:t>, </a:t>
            </a:r>
            <a:r>
              <a:rPr lang="en-US" dirty="0"/>
              <a:t>L. </a:t>
            </a:r>
            <a:r>
              <a:rPr lang="en-US" dirty="0" smtClean="0"/>
              <a:t>Mussolini</a:t>
            </a:r>
            <a:r>
              <a:rPr lang="en-US" dirty="0"/>
              <a:t>,</a:t>
            </a:r>
            <a:r>
              <a:rPr lang="en-US" dirty="0" smtClean="0"/>
              <a:t> </a:t>
            </a:r>
            <a:r>
              <a:rPr lang="en-US" dirty="0"/>
              <a:t>M. </a:t>
            </a:r>
            <a:r>
              <a:rPr lang="en-US" dirty="0" err="1" smtClean="0"/>
              <a:t>Paniccia</a:t>
            </a:r>
            <a:r>
              <a:rPr lang="en-US" dirty="0" smtClean="0"/>
              <a:t>, </a:t>
            </a:r>
            <a:r>
              <a:rPr lang="en-US" dirty="0"/>
              <a:t>P. </a:t>
            </a:r>
            <a:r>
              <a:rPr lang="en-US" dirty="0" err="1"/>
              <a:t>Smolyanskiy</a:t>
            </a:r>
            <a:r>
              <a:rPr lang="en-US" dirty="0"/>
              <a:t>, S. </a:t>
            </a:r>
            <a:r>
              <a:rPr lang="en-US" dirty="0" err="1"/>
              <a:t>Pospisil</a:t>
            </a:r>
            <a:r>
              <a:rPr lang="en-US" dirty="0"/>
              <a:t>, </a:t>
            </a:r>
            <a:r>
              <a:rPr lang="en-US" dirty="0" smtClean="0"/>
              <a:t>J</a:t>
            </a:r>
            <a:r>
              <a:rPr lang="en-US" dirty="0"/>
              <a:t>. </a:t>
            </a:r>
            <a:r>
              <a:rPr lang="en-US" dirty="0" smtClean="0"/>
              <a:t>Stauffer, </a:t>
            </a:r>
            <a:r>
              <a:rPr lang="en-US" dirty="0"/>
              <a:t>D. </a:t>
            </a:r>
            <a:r>
              <a:rPr lang="en-US" dirty="0" err="1" smtClean="0"/>
              <a:t>Sukhonos</a:t>
            </a:r>
            <a:r>
              <a:rPr lang="en-US" dirty="0" smtClean="0"/>
              <a:t>, </a:t>
            </a:r>
            <a:r>
              <a:rPr lang="en-US" dirty="0"/>
              <a:t>P. A. </a:t>
            </a:r>
            <a:r>
              <a:rPr lang="en-US" dirty="0" err="1" smtClean="0"/>
              <a:t>Thonet</a:t>
            </a:r>
            <a:r>
              <a:rPr lang="en-US" dirty="0" smtClean="0"/>
              <a:t>, </a:t>
            </a:r>
            <a:r>
              <a:rPr lang="en-US" dirty="0"/>
              <a:t>N. </a:t>
            </a:r>
            <a:r>
              <a:rPr lang="en-US" dirty="0" err="1" smtClean="0"/>
              <a:t>Tomassetti</a:t>
            </a:r>
            <a:r>
              <a:rPr lang="en-US" dirty="0" smtClean="0"/>
              <a:t>, </a:t>
            </a:r>
            <a:r>
              <a:rPr lang="en-US" dirty="0"/>
              <a:t>X. </a:t>
            </a:r>
            <a:r>
              <a:rPr lang="en-US" dirty="0" smtClean="0"/>
              <a:t>Wu, </a:t>
            </a:r>
            <a:r>
              <a:rPr lang="en-US" dirty="0"/>
              <a:t>and P. </a:t>
            </a:r>
            <a:r>
              <a:rPr lang="en-US" dirty="0" err="1" smtClean="0"/>
              <a:t>Xie</a:t>
            </a:r>
            <a:endParaRPr lang="en-US" dirty="0" smtClean="0"/>
          </a:p>
          <a:p>
            <a:endParaRPr lang="cs-CZ" b="1" dirty="0"/>
          </a:p>
          <a:p>
            <a:r>
              <a:rPr lang="de-DE" b="1" dirty="0"/>
              <a:t>Medipix collaborations</a:t>
            </a:r>
            <a:r>
              <a:rPr lang="cs-CZ" b="1" dirty="0"/>
              <a:t> </a:t>
            </a:r>
          </a:p>
        </p:txBody>
      </p:sp>
    </p:spTree>
    <p:extLst>
      <p:ext uri="{BB962C8B-B14F-4D97-AF65-F5344CB8AC3E}">
        <p14:creationId xmlns:p14="http://schemas.microsoft.com/office/powerpoint/2010/main" val="28540229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16.9.2022</a:t>
            </a:r>
            <a:endParaRPr lang="en-US"/>
          </a:p>
        </p:txBody>
      </p:sp>
      <p:sp>
        <p:nvSpPr>
          <p:cNvPr id="2" name="Footer Placeholder 1">
            <a:extLst>
              <a:ext uri="{FF2B5EF4-FFF2-40B4-BE49-F238E27FC236}">
                <a16:creationId xmlns:a16="http://schemas.microsoft.com/office/drawing/2014/main" id="{97BDE4EB-CDCB-90FE-E779-DCCDE6712AAF}"/>
              </a:ext>
            </a:extLst>
          </p:cNvPr>
          <p:cNvSpPr>
            <a:spLocks noGrp="1"/>
          </p:cNvSpPr>
          <p:nvPr>
            <p:ph type="ftr" sz="quarter" idx="11"/>
          </p:nvPr>
        </p:nvSpPr>
        <p:spPr/>
        <p:txBody>
          <a:bodyPr/>
          <a:lstStyle/>
          <a:p>
            <a:r>
              <a:rPr lang="en-US" smtClean="0"/>
              <a:t>CRIS2022</a:t>
            </a:r>
            <a:endParaRPr lang="en-US"/>
          </a:p>
        </p:txBody>
      </p:sp>
      <p:sp>
        <p:nvSpPr>
          <p:cNvPr id="3" name="Slide Number Placeholder 2">
            <a:extLst>
              <a:ext uri="{FF2B5EF4-FFF2-40B4-BE49-F238E27FC236}">
                <a16:creationId xmlns:a16="http://schemas.microsoft.com/office/drawing/2014/main" id="{300C2671-525F-BA4F-0AD7-2B8B4B8AEA6D}"/>
              </a:ext>
            </a:extLst>
          </p:cNvPr>
          <p:cNvSpPr>
            <a:spLocks noGrp="1"/>
          </p:cNvSpPr>
          <p:nvPr>
            <p:ph type="sldNum" sz="quarter" idx="12"/>
          </p:nvPr>
        </p:nvSpPr>
        <p:spPr/>
        <p:txBody>
          <a:bodyPr/>
          <a:lstStyle/>
          <a:p>
            <a:fld id="{E5BADDC4-6E59-499B-8CE5-8FED18AFF436}" type="slidenum">
              <a:rPr lang="en-US" smtClean="0"/>
              <a:t>23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193" y="628216"/>
            <a:ext cx="11342086" cy="5728134"/>
          </a:xfrm>
          <a:prstGeom prst="rect">
            <a:avLst/>
          </a:prstGeom>
        </p:spPr>
      </p:pic>
      <p:sp>
        <p:nvSpPr>
          <p:cNvPr id="5" name="Rectangle 4"/>
          <p:cNvSpPr/>
          <p:nvPr/>
        </p:nvSpPr>
        <p:spPr>
          <a:xfrm>
            <a:off x="1014758" y="106115"/>
            <a:ext cx="9870956" cy="461665"/>
          </a:xfrm>
          <a:prstGeom prst="rect">
            <a:avLst/>
          </a:prstGeom>
        </p:spPr>
        <p:txBody>
          <a:bodyPr wrap="square">
            <a:spAutoFit/>
          </a:bodyPr>
          <a:lstStyle/>
          <a:p>
            <a:r>
              <a:rPr lang="en-US" sz="1200" dirty="0">
                <a:solidFill>
                  <a:srgbClr val="333333"/>
                </a:solidFill>
                <a:latin typeface="Arial" panose="020B0604020202020204" pitchFamily="34" charset="0"/>
              </a:rPr>
              <a:t>G. </a:t>
            </a:r>
            <a:r>
              <a:rPr lang="en-US" sz="1200" dirty="0" err="1">
                <a:solidFill>
                  <a:srgbClr val="333333"/>
                </a:solidFill>
                <a:latin typeface="Arial" panose="020B0604020202020204" pitchFamily="34" charset="0"/>
              </a:rPr>
              <a:t>Ambrosi</a:t>
            </a:r>
            <a:r>
              <a:rPr lang="en-US" sz="1200" dirty="0">
                <a:solidFill>
                  <a:srgbClr val="333333"/>
                </a:solidFill>
                <a:latin typeface="Arial" panose="020B0604020202020204" pitchFamily="34" charset="0"/>
              </a:rPr>
              <a:t> </a:t>
            </a:r>
            <a:r>
              <a:rPr lang="en-US" sz="1200" i="1" dirty="0">
                <a:solidFill>
                  <a:srgbClr val="333333"/>
                </a:solidFill>
                <a:latin typeface="Arial" panose="020B0604020202020204" pitchFamily="34" charset="0"/>
              </a:rPr>
              <a:t>et al</a:t>
            </a:r>
            <a:r>
              <a:rPr lang="en-US" sz="1200" dirty="0">
                <a:solidFill>
                  <a:srgbClr val="333333"/>
                </a:solidFill>
                <a:latin typeface="Arial" panose="020B0604020202020204" pitchFamily="34" charset="0"/>
              </a:rPr>
              <a:t>., "The Penetrating particle </a:t>
            </a:r>
            <a:r>
              <a:rPr lang="en-US" sz="1200" dirty="0" err="1">
                <a:solidFill>
                  <a:srgbClr val="333333"/>
                </a:solidFill>
                <a:latin typeface="Arial" panose="020B0604020202020204" pitchFamily="34" charset="0"/>
              </a:rPr>
              <a:t>ANalyzer</a:t>
            </a:r>
            <a:r>
              <a:rPr lang="en-US" sz="1200" dirty="0">
                <a:solidFill>
                  <a:srgbClr val="333333"/>
                </a:solidFill>
                <a:latin typeface="Arial" panose="020B0604020202020204" pitchFamily="34" charset="0"/>
              </a:rPr>
              <a:t> (PAN) instrument for measurements of low energy cosmic rays," </a:t>
            </a:r>
            <a:r>
              <a:rPr lang="en-US" sz="1200" i="1" dirty="0">
                <a:solidFill>
                  <a:srgbClr val="333333"/>
                </a:solidFill>
                <a:latin typeface="Arial" panose="020B0604020202020204" pitchFamily="34" charset="0"/>
              </a:rPr>
              <a:t>2019 IEEE Nuclear Science Symposium and Medical Imaging Conference (NSS/MIC)</a:t>
            </a:r>
            <a:r>
              <a:rPr lang="en-US" sz="1200" dirty="0">
                <a:solidFill>
                  <a:srgbClr val="333333"/>
                </a:solidFill>
                <a:latin typeface="Arial" panose="020B0604020202020204" pitchFamily="34" charset="0"/>
              </a:rPr>
              <a:t>, 2019, pp. 1-8, </a:t>
            </a:r>
            <a:r>
              <a:rPr lang="en-US" sz="1200" dirty="0" err="1">
                <a:solidFill>
                  <a:srgbClr val="333333"/>
                </a:solidFill>
                <a:latin typeface="Arial" panose="020B0604020202020204" pitchFamily="34" charset="0"/>
              </a:rPr>
              <a:t>doi</a:t>
            </a:r>
            <a:r>
              <a:rPr lang="en-US" sz="1200" dirty="0">
                <a:solidFill>
                  <a:srgbClr val="333333"/>
                </a:solidFill>
                <a:latin typeface="Arial" panose="020B0604020202020204" pitchFamily="34" charset="0"/>
              </a:rPr>
              <a:t>: 10.1109/NSS/MIC42101.2019.9059946.</a:t>
            </a:r>
            <a:endParaRPr lang="en-US" sz="1200" dirty="0"/>
          </a:p>
        </p:txBody>
      </p:sp>
    </p:spTree>
    <p:extLst>
      <p:ext uri="{BB962C8B-B14F-4D97-AF65-F5344CB8AC3E}">
        <p14:creationId xmlns:p14="http://schemas.microsoft.com/office/powerpoint/2010/main" val="3402886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10" name="Text Placeholder 9"/>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16.9.2022</a:t>
            </a:r>
            <a:endParaRPr lang="en-US"/>
          </a:p>
        </p:txBody>
      </p:sp>
      <p:sp>
        <p:nvSpPr>
          <p:cNvPr id="2" name="Footer Placeholder 1">
            <a:extLst>
              <a:ext uri="{FF2B5EF4-FFF2-40B4-BE49-F238E27FC236}">
                <a16:creationId xmlns:a16="http://schemas.microsoft.com/office/drawing/2014/main" id="{04ECE302-8F26-1F5A-9663-F92346CC59CD}"/>
              </a:ext>
            </a:extLst>
          </p:cNvPr>
          <p:cNvSpPr>
            <a:spLocks noGrp="1"/>
          </p:cNvSpPr>
          <p:nvPr>
            <p:ph type="ftr" sz="quarter" idx="11"/>
          </p:nvPr>
        </p:nvSpPr>
        <p:spPr/>
        <p:txBody>
          <a:bodyPr/>
          <a:lstStyle/>
          <a:p>
            <a:r>
              <a:rPr lang="en-US" smtClean="0"/>
              <a:t>CRIS2022</a:t>
            </a:r>
            <a:endParaRPr lang="en-US"/>
          </a:p>
        </p:txBody>
      </p:sp>
      <p:sp>
        <p:nvSpPr>
          <p:cNvPr id="3" name="Slide Number Placeholder 2">
            <a:extLst>
              <a:ext uri="{FF2B5EF4-FFF2-40B4-BE49-F238E27FC236}">
                <a16:creationId xmlns:a16="http://schemas.microsoft.com/office/drawing/2014/main" id="{BCFF4301-9BD7-7905-FA4E-DD08558728C8}"/>
              </a:ext>
            </a:extLst>
          </p:cNvPr>
          <p:cNvSpPr>
            <a:spLocks noGrp="1"/>
          </p:cNvSpPr>
          <p:nvPr>
            <p:ph type="sldNum" sz="quarter" idx="12"/>
          </p:nvPr>
        </p:nvSpPr>
        <p:spPr/>
        <p:txBody>
          <a:bodyPr/>
          <a:lstStyle/>
          <a:p>
            <a:fld id="{E5BADDC4-6E59-499B-8CE5-8FED18AFF436}" type="slidenum">
              <a:rPr lang="en-US" smtClean="0"/>
              <a:t>24</a:t>
            </a:fld>
            <a:endParaRPr lang="en-US"/>
          </a:p>
        </p:txBody>
      </p:sp>
    </p:spTree>
    <p:extLst>
      <p:ext uri="{BB962C8B-B14F-4D97-AF65-F5344CB8AC3E}">
        <p14:creationId xmlns:p14="http://schemas.microsoft.com/office/powerpoint/2010/main" val="2261961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10" name="Text Placeholder 9"/>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16.9.2022</a:t>
            </a:r>
            <a:endParaRPr lang="en-US"/>
          </a:p>
        </p:txBody>
      </p:sp>
      <p:sp>
        <p:nvSpPr>
          <p:cNvPr id="2" name="Footer Placeholder 1">
            <a:extLst>
              <a:ext uri="{FF2B5EF4-FFF2-40B4-BE49-F238E27FC236}">
                <a16:creationId xmlns:a16="http://schemas.microsoft.com/office/drawing/2014/main" id="{04ECE302-8F26-1F5A-9663-F92346CC59CD}"/>
              </a:ext>
            </a:extLst>
          </p:cNvPr>
          <p:cNvSpPr>
            <a:spLocks noGrp="1"/>
          </p:cNvSpPr>
          <p:nvPr>
            <p:ph type="ftr" sz="quarter" idx="11"/>
          </p:nvPr>
        </p:nvSpPr>
        <p:spPr/>
        <p:txBody>
          <a:bodyPr/>
          <a:lstStyle/>
          <a:p>
            <a:r>
              <a:rPr lang="en-US" smtClean="0"/>
              <a:t>CRIS2022</a:t>
            </a:r>
            <a:endParaRPr lang="en-US"/>
          </a:p>
        </p:txBody>
      </p:sp>
      <p:sp>
        <p:nvSpPr>
          <p:cNvPr id="3" name="Slide Number Placeholder 2">
            <a:extLst>
              <a:ext uri="{FF2B5EF4-FFF2-40B4-BE49-F238E27FC236}">
                <a16:creationId xmlns:a16="http://schemas.microsoft.com/office/drawing/2014/main" id="{BCFF4301-9BD7-7905-FA4E-DD08558728C8}"/>
              </a:ext>
            </a:extLst>
          </p:cNvPr>
          <p:cNvSpPr>
            <a:spLocks noGrp="1"/>
          </p:cNvSpPr>
          <p:nvPr>
            <p:ph type="sldNum" sz="quarter" idx="12"/>
          </p:nvPr>
        </p:nvSpPr>
        <p:spPr/>
        <p:txBody>
          <a:bodyPr/>
          <a:lstStyle/>
          <a:p>
            <a:fld id="{E5BADDC4-6E59-499B-8CE5-8FED18AFF436}" type="slidenum">
              <a:rPr lang="en-US" smtClean="0"/>
              <a:t>25</a:t>
            </a:fld>
            <a:endParaRPr lang="en-US"/>
          </a:p>
        </p:txBody>
      </p:sp>
    </p:spTree>
    <p:extLst>
      <p:ext uri="{BB962C8B-B14F-4D97-AF65-F5344CB8AC3E}">
        <p14:creationId xmlns:p14="http://schemas.microsoft.com/office/powerpoint/2010/main" val="3224272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10" name="Text Placeholder 9"/>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16.9.2022</a:t>
            </a:r>
            <a:endParaRPr lang="en-US"/>
          </a:p>
        </p:txBody>
      </p:sp>
      <p:sp>
        <p:nvSpPr>
          <p:cNvPr id="2" name="Footer Placeholder 1">
            <a:extLst>
              <a:ext uri="{FF2B5EF4-FFF2-40B4-BE49-F238E27FC236}">
                <a16:creationId xmlns:a16="http://schemas.microsoft.com/office/drawing/2014/main" id="{04ECE302-8F26-1F5A-9663-F92346CC59CD}"/>
              </a:ext>
            </a:extLst>
          </p:cNvPr>
          <p:cNvSpPr>
            <a:spLocks noGrp="1"/>
          </p:cNvSpPr>
          <p:nvPr>
            <p:ph type="ftr" sz="quarter" idx="11"/>
          </p:nvPr>
        </p:nvSpPr>
        <p:spPr/>
        <p:txBody>
          <a:bodyPr/>
          <a:lstStyle/>
          <a:p>
            <a:r>
              <a:rPr lang="en-US" smtClean="0"/>
              <a:t>CRIS2022</a:t>
            </a:r>
            <a:endParaRPr lang="en-US"/>
          </a:p>
        </p:txBody>
      </p:sp>
      <p:sp>
        <p:nvSpPr>
          <p:cNvPr id="3" name="Slide Number Placeholder 2">
            <a:extLst>
              <a:ext uri="{FF2B5EF4-FFF2-40B4-BE49-F238E27FC236}">
                <a16:creationId xmlns:a16="http://schemas.microsoft.com/office/drawing/2014/main" id="{BCFF4301-9BD7-7905-FA4E-DD08558728C8}"/>
              </a:ext>
            </a:extLst>
          </p:cNvPr>
          <p:cNvSpPr>
            <a:spLocks noGrp="1"/>
          </p:cNvSpPr>
          <p:nvPr>
            <p:ph type="sldNum" sz="quarter" idx="12"/>
          </p:nvPr>
        </p:nvSpPr>
        <p:spPr/>
        <p:txBody>
          <a:bodyPr/>
          <a:lstStyle/>
          <a:p>
            <a:fld id="{E5BADDC4-6E59-499B-8CE5-8FED18AFF436}" type="slidenum">
              <a:rPr lang="en-US" smtClean="0"/>
              <a:t>26</a:t>
            </a:fld>
            <a:endParaRPr lang="en-US"/>
          </a:p>
        </p:txBody>
      </p:sp>
    </p:spTree>
    <p:extLst>
      <p:ext uri="{BB962C8B-B14F-4D97-AF65-F5344CB8AC3E}">
        <p14:creationId xmlns:p14="http://schemas.microsoft.com/office/powerpoint/2010/main" val="149830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effectLst>
                  <a:outerShdw blurRad="38100" dist="38100" dir="2700000" algn="tl">
                    <a:srgbClr val="000000">
                      <a:alpha val="43137"/>
                    </a:srgbClr>
                  </a:outerShdw>
                </a:effectLst>
              </a:rPr>
              <a:t>Improving particle identification and spectroscopy using machine learning</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type="body" idx="1"/>
          </p:nvPr>
        </p:nvSpPr>
        <p:spPr/>
        <p:txBody>
          <a:bodyPr/>
          <a:lstStyle/>
          <a:p>
            <a:pPr marL="0" indent="0">
              <a:buNone/>
            </a:pPr>
            <a:endParaRPr lang="de-DE" dirty="0"/>
          </a:p>
        </p:txBody>
      </p:sp>
      <p:sp>
        <p:nvSpPr>
          <p:cNvPr id="4" name="Date Placeholder 3"/>
          <p:cNvSpPr>
            <a:spLocks noGrp="1"/>
          </p:cNvSpPr>
          <p:nvPr>
            <p:ph type="dt" sz="half" idx="10"/>
          </p:nvPr>
        </p:nvSpPr>
        <p:spPr/>
        <p:txBody>
          <a:bodyPr/>
          <a:lstStyle/>
          <a:p>
            <a:r>
              <a:rPr lang="en-US" smtClean="0"/>
              <a:t>16.9.2022</a:t>
            </a:r>
            <a:endParaRPr lang="en-US"/>
          </a:p>
        </p:txBody>
      </p:sp>
      <p:sp>
        <p:nvSpPr>
          <p:cNvPr id="7" name="Footer Placeholder 6">
            <a:extLst>
              <a:ext uri="{FF2B5EF4-FFF2-40B4-BE49-F238E27FC236}">
                <a16:creationId xmlns:a16="http://schemas.microsoft.com/office/drawing/2014/main" id="{E630A2D7-FB97-E399-669E-6781C9E1AD84}"/>
              </a:ext>
            </a:extLst>
          </p:cNvPr>
          <p:cNvSpPr>
            <a:spLocks noGrp="1"/>
          </p:cNvSpPr>
          <p:nvPr>
            <p:ph type="ftr" sz="quarter" idx="11"/>
          </p:nvPr>
        </p:nvSpPr>
        <p:spPr/>
        <p:txBody>
          <a:bodyPr/>
          <a:lstStyle/>
          <a:p>
            <a:r>
              <a:rPr lang="en-US" smtClean="0"/>
              <a:t>CRIS2022</a:t>
            </a:r>
            <a:endParaRPr lang="en-US" dirty="0"/>
          </a:p>
        </p:txBody>
      </p:sp>
      <p:sp>
        <p:nvSpPr>
          <p:cNvPr id="8" name="Slide Number Placeholder 7">
            <a:extLst>
              <a:ext uri="{FF2B5EF4-FFF2-40B4-BE49-F238E27FC236}">
                <a16:creationId xmlns:a16="http://schemas.microsoft.com/office/drawing/2014/main" id="{93209AA6-EB62-F595-A37D-8C58DD7164FF}"/>
              </a:ext>
            </a:extLst>
          </p:cNvPr>
          <p:cNvSpPr>
            <a:spLocks noGrp="1"/>
          </p:cNvSpPr>
          <p:nvPr>
            <p:ph type="sldNum" sz="quarter" idx="12"/>
          </p:nvPr>
        </p:nvSpPr>
        <p:spPr/>
        <p:txBody>
          <a:bodyPr/>
          <a:lstStyle/>
          <a:p>
            <a:fld id="{E5BADDC4-6E59-499B-8CE5-8FED18AFF436}" type="slidenum">
              <a:rPr lang="en-US" smtClean="0"/>
              <a:t>27</a:t>
            </a:fld>
            <a:endParaRPr lang="en-US"/>
          </a:p>
        </p:txBody>
      </p:sp>
    </p:spTree>
    <p:extLst>
      <p:ext uri="{BB962C8B-B14F-4D97-AF65-F5344CB8AC3E}">
        <p14:creationId xmlns:p14="http://schemas.microsoft.com/office/powerpoint/2010/main" val="139180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effectLst>
                  <a:outerShdw blurRad="38100" dist="38100" dir="2700000" algn="tl">
                    <a:srgbClr val="000000">
                      <a:alpha val="43137"/>
                    </a:srgbClr>
                  </a:outerShdw>
                </a:effectLst>
              </a:rPr>
              <a:t>CNN – convolution neural network for separation of electrons and protons</a:t>
            </a:r>
            <a:endParaRPr lang="en-US"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r>
              <a:rPr lang="en-US" smtClean="0"/>
              <a:t>16.9.2022</a:t>
            </a:r>
            <a:endParaRPr lang="en-US"/>
          </a:p>
        </p:txBody>
      </p:sp>
      <p:sp>
        <p:nvSpPr>
          <p:cNvPr id="10" name="TextBox 9"/>
          <p:cNvSpPr txBox="1"/>
          <p:nvPr/>
        </p:nvSpPr>
        <p:spPr>
          <a:xfrm>
            <a:off x="6096000" y="1795155"/>
            <a:ext cx="5577840" cy="1323439"/>
          </a:xfrm>
          <a:prstGeom prst="rect">
            <a:avLst/>
          </a:prstGeom>
          <a:noFill/>
        </p:spPr>
        <p:txBody>
          <a:bodyPr wrap="square" rtlCol="0">
            <a:spAutoFit/>
          </a:bodyPr>
          <a:lstStyle/>
          <a:p>
            <a:r>
              <a:rPr lang="en-US" sz="2000" b="1" dirty="0"/>
              <a:t>Ground truth - simulation:</a:t>
            </a:r>
          </a:p>
          <a:p>
            <a:pPr marL="285750" indent="-285750">
              <a:buFont typeface="Arial" panose="020B0604020202020204" pitchFamily="34" charset="0"/>
              <a:buChar char="•"/>
            </a:pPr>
            <a:r>
              <a:rPr lang="en-US" sz="2000" dirty="0"/>
              <a:t>Spherical source with cosine distributed angles</a:t>
            </a:r>
          </a:p>
          <a:p>
            <a:pPr marL="285750" indent="-285750">
              <a:buFont typeface="Arial" panose="020B0604020202020204" pitchFamily="34" charset="0"/>
              <a:buChar char="•"/>
            </a:pPr>
            <a:r>
              <a:rPr lang="en-US" sz="2000" dirty="0"/>
              <a:t>10 Mio electrons from 0.4 to 5 MeV </a:t>
            </a:r>
          </a:p>
          <a:p>
            <a:pPr marL="285750" indent="-285750">
              <a:buFont typeface="Arial" panose="020B0604020202020204" pitchFamily="34" charset="0"/>
              <a:buChar char="•"/>
            </a:pPr>
            <a:r>
              <a:rPr lang="en-US" sz="2000" dirty="0"/>
              <a:t>10 Mio protons from 17 to 200 MeV</a:t>
            </a:r>
            <a:endParaRPr lang="en-US" sz="2400" dirty="0"/>
          </a:p>
        </p:txBody>
      </p:sp>
      <p:sp>
        <p:nvSpPr>
          <p:cNvPr id="11" name="Rectangle 10"/>
          <p:cNvSpPr/>
          <p:nvPr/>
        </p:nvSpPr>
        <p:spPr>
          <a:xfrm>
            <a:off x="726440" y="5803606"/>
            <a:ext cx="5064760" cy="954107"/>
          </a:xfrm>
          <a:prstGeom prst="rect">
            <a:avLst/>
          </a:prstGeom>
        </p:spPr>
        <p:txBody>
          <a:bodyPr wrap="square">
            <a:spAutoFit/>
          </a:bodyPr>
          <a:lstStyle/>
          <a:p>
            <a:pPr lvl="0" algn="just">
              <a:spcAft>
                <a:spcPts val="0"/>
              </a:spcAft>
            </a:pPr>
            <a:r>
              <a:rPr lang="en-US" sz="1400" i="1" dirty="0">
                <a:solidFill>
                  <a:srgbClr val="000000"/>
                </a:solidFill>
                <a:ea typeface="Times New Roman" panose="02020603050405020304" pitchFamily="18" charset="0"/>
              </a:rPr>
              <a:t>M. </a:t>
            </a:r>
            <a:r>
              <a:rPr lang="en-US" sz="1400" i="1" dirty="0" err="1">
                <a:solidFill>
                  <a:srgbClr val="000000"/>
                </a:solidFill>
                <a:ea typeface="Times New Roman" panose="02020603050405020304" pitchFamily="18" charset="0"/>
              </a:rPr>
              <a:t>Ruffenach</a:t>
            </a:r>
            <a:r>
              <a:rPr lang="en-US" sz="1400" i="1" dirty="0">
                <a:solidFill>
                  <a:srgbClr val="000000"/>
                </a:solidFill>
                <a:ea typeface="Times New Roman" panose="02020603050405020304" pitchFamily="18" charset="0"/>
              </a:rPr>
              <a:t> et al., “A new technique based on convolutional neural networks to measure the energy of protons and electrons with a single </a:t>
            </a:r>
            <a:r>
              <a:rPr lang="en-US" sz="1400" i="1" dirty="0" err="1">
                <a:solidFill>
                  <a:srgbClr val="000000"/>
                </a:solidFill>
                <a:ea typeface="Times New Roman" panose="02020603050405020304" pitchFamily="18" charset="0"/>
              </a:rPr>
              <a:t>Timepix</a:t>
            </a:r>
            <a:r>
              <a:rPr lang="en-US" sz="1400" i="1" dirty="0">
                <a:solidFill>
                  <a:srgbClr val="000000"/>
                </a:solidFill>
                <a:ea typeface="Times New Roman" panose="02020603050405020304" pitchFamily="18" charset="0"/>
              </a:rPr>
              <a:t> detector”, in IEEE TNS, </a:t>
            </a:r>
            <a:r>
              <a:rPr lang="en-US" sz="1400" b="1" i="1" dirty="0">
                <a:solidFill>
                  <a:srgbClr val="000000"/>
                </a:solidFill>
                <a:ea typeface="Times New Roman" panose="02020603050405020304" pitchFamily="18" charset="0"/>
              </a:rPr>
              <a:t>68</a:t>
            </a:r>
            <a:r>
              <a:rPr lang="en-US" sz="1400" i="1" dirty="0">
                <a:solidFill>
                  <a:srgbClr val="000000"/>
                </a:solidFill>
                <a:ea typeface="Times New Roman" panose="02020603050405020304" pitchFamily="18" charset="0"/>
              </a:rPr>
              <a:t>, 8, pp. 1746-1753, (2021). </a:t>
            </a:r>
            <a:r>
              <a:rPr lang="en-US" sz="1400" i="1" dirty="0" err="1">
                <a:solidFill>
                  <a:srgbClr val="000000"/>
                </a:solidFill>
                <a:ea typeface="Times New Roman" panose="02020603050405020304" pitchFamily="18" charset="0"/>
              </a:rPr>
              <a:t>doi</a:t>
            </a:r>
            <a:r>
              <a:rPr lang="en-US" sz="1400" i="1" dirty="0">
                <a:solidFill>
                  <a:srgbClr val="000000"/>
                </a:solidFill>
                <a:ea typeface="Times New Roman" panose="02020603050405020304" pitchFamily="18" charset="0"/>
              </a:rPr>
              <a:t>: 10.1109/TNS.2021.3071583</a:t>
            </a:r>
          </a:p>
        </p:txBody>
      </p:sp>
      <p:pic>
        <p:nvPicPr>
          <p:cNvPr id="7" name="Picture 6"/>
          <p:cNvPicPr>
            <a:picLocks noChangeAspect="1"/>
          </p:cNvPicPr>
          <p:nvPr/>
        </p:nvPicPr>
        <p:blipFill>
          <a:blip r:embed="rId3"/>
          <a:stretch>
            <a:fillRect/>
          </a:stretch>
        </p:blipFill>
        <p:spPr>
          <a:xfrm>
            <a:off x="850515" y="1795155"/>
            <a:ext cx="4518275" cy="3903984"/>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6096000" y="3368982"/>
            <a:ext cx="4678680" cy="3352493"/>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10080404" y="159423"/>
            <a:ext cx="2156668" cy="853440"/>
          </a:xfrm>
          <a:prstGeom prst="rect">
            <a:avLst/>
          </a:prstGeom>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10080404" y="807161"/>
            <a:ext cx="2156668" cy="876886"/>
          </a:xfrm>
          <a:prstGeom prst="rect">
            <a:avLst/>
          </a:prstGeom>
        </p:spPr>
      </p:pic>
      <p:sp>
        <p:nvSpPr>
          <p:cNvPr id="9" name="Footer Placeholder 8">
            <a:extLst>
              <a:ext uri="{FF2B5EF4-FFF2-40B4-BE49-F238E27FC236}">
                <a16:creationId xmlns:a16="http://schemas.microsoft.com/office/drawing/2014/main" id="{AAFD092A-25A0-9B9F-5F57-441D7EC24209}"/>
              </a:ext>
            </a:extLst>
          </p:cNvPr>
          <p:cNvSpPr>
            <a:spLocks noGrp="1"/>
          </p:cNvSpPr>
          <p:nvPr>
            <p:ph type="ftr" sz="quarter" idx="11"/>
          </p:nvPr>
        </p:nvSpPr>
        <p:spPr/>
        <p:txBody>
          <a:bodyPr/>
          <a:lstStyle/>
          <a:p>
            <a:r>
              <a:rPr lang="en-US" smtClean="0"/>
              <a:t>CRIS2022</a:t>
            </a:r>
            <a:endParaRPr lang="en-US" dirty="0"/>
          </a:p>
        </p:txBody>
      </p:sp>
      <p:sp>
        <p:nvSpPr>
          <p:cNvPr id="13" name="Slide Number Placeholder 12">
            <a:extLst>
              <a:ext uri="{FF2B5EF4-FFF2-40B4-BE49-F238E27FC236}">
                <a16:creationId xmlns:a16="http://schemas.microsoft.com/office/drawing/2014/main" id="{06F386A7-115A-B2CB-4FB5-102093B3A464}"/>
              </a:ext>
            </a:extLst>
          </p:cNvPr>
          <p:cNvSpPr>
            <a:spLocks noGrp="1"/>
          </p:cNvSpPr>
          <p:nvPr>
            <p:ph type="sldNum" sz="quarter" idx="12"/>
          </p:nvPr>
        </p:nvSpPr>
        <p:spPr/>
        <p:txBody>
          <a:bodyPr/>
          <a:lstStyle/>
          <a:p>
            <a:fld id="{E5BADDC4-6E59-499B-8CE5-8FED18AFF436}" type="slidenum">
              <a:rPr lang="en-US" smtClean="0"/>
              <a:t>28</a:t>
            </a:fld>
            <a:endParaRPr lang="en-US"/>
          </a:p>
        </p:txBody>
      </p:sp>
    </p:spTree>
    <p:extLst>
      <p:ext uri="{BB962C8B-B14F-4D97-AF65-F5344CB8AC3E}">
        <p14:creationId xmlns:p14="http://schemas.microsoft.com/office/powerpoint/2010/main" val="2495946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effectLst>
                  <a:outerShdw blurRad="38100" dist="38100" dir="2700000" algn="tl">
                    <a:srgbClr val="000000">
                      <a:alpha val="43137"/>
                    </a:srgbClr>
                  </a:outerShdw>
                </a:effectLst>
              </a:rPr>
              <a:t>CNN – convolution neural network for separation of electrons and protons</a:t>
            </a:r>
            <a:endParaRPr lang="en-US"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r>
              <a:rPr lang="en-US" smtClean="0"/>
              <a:t>16.9.2022</a:t>
            </a:r>
            <a:endParaRPr lang="en-US"/>
          </a:p>
        </p:txBody>
      </p:sp>
      <p:sp>
        <p:nvSpPr>
          <p:cNvPr id="11" name="Rectangle 10"/>
          <p:cNvSpPr/>
          <p:nvPr/>
        </p:nvSpPr>
        <p:spPr>
          <a:xfrm>
            <a:off x="838200" y="5799534"/>
            <a:ext cx="10515600" cy="523220"/>
          </a:xfrm>
          <a:prstGeom prst="rect">
            <a:avLst/>
          </a:prstGeom>
        </p:spPr>
        <p:txBody>
          <a:bodyPr wrap="square">
            <a:spAutoFit/>
          </a:bodyPr>
          <a:lstStyle/>
          <a:p>
            <a:pPr lvl="0" algn="just">
              <a:spcAft>
                <a:spcPts val="0"/>
              </a:spcAft>
            </a:pPr>
            <a:r>
              <a:rPr lang="en-US" sz="1400" i="1" dirty="0">
                <a:solidFill>
                  <a:srgbClr val="000000"/>
                </a:solidFill>
                <a:ea typeface="Times New Roman" panose="02020603050405020304" pitchFamily="18" charset="0"/>
              </a:rPr>
              <a:t>M. </a:t>
            </a:r>
            <a:r>
              <a:rPr lang="en-US" sz="1400" i="1" dirty="0" err="1">
                <a:solidFill>
                  <a:srgbClr val="000000"/>
                </a:solidFill>
                <a:ea typeface="Times New Roman" panose="02020603050405020304" pitchFamily="18" charset="0"/>
              </a:rPr>
              <a:t>Ruffenach</a:t>
            </a:r>
            <a:r>
              <a:rPr lang="en-US" sz="1400" i="1" dirty="0">
                <a:solidFill>
                  <a:srgbClr val="000000"/>
                </a:solidFill>
                <a:ea typeface="Times New Roman" panose="02020603050405020304" pitchFamily="18" charset="0"/>
              </a:rPr>
              <a:t> et al., “A new technique based on convolutional neural networks to measure the energy of protons and electrons with a single </a:t>
            </a:r>
            <a:r>
              <a:rPr lang="en-US" sz="1400" i="1" dirty="0" err="1">
                <a:solidFill>
                  <a:srgbClr val="000000"/>
                </a:solidFill>
                <a:ea typeface="Times New Roman" panose="02020603050405020304" pitchFamily="18" charset="0"/>
              </a:rPr>
              <a:t>Timepix</a:t>
            </a:r>
            <a:r>
              <a:rPr lang="en-US" sz="1400" i="1" dirty="0">
                <a:solidFill>
                  <a:srgbClr val="000000"/>
                </a:solidFill>
                <a:ea typeface="Times New Roman" panose="02020603050405020304" pitchFamily="18" charset="0"/>
              </a:rPr>
              <a:t> detector”, in IEEE TNS, </a:t>
            </a:r>
            <a:r>
              <a:rPr lang="en-US" sz="1400" b="1" i="1" dirty="0">
                <a:solidFill>
                  <a:srgbClr val="000000"/>
                </a:solidFill>
                <a:ea typeface="Times New Roman" panose="02020603050405020304" pitchFamily="18" charset="0"/>
              </a:rPr>
              <a:t>68</a:t>
            </a:r>
            <a:r>
              <a:rPr lang="en-US" sz="1400" i="1" dirty="0">
                <a:solidFill>
                  <a:srgbClr val="000000"/>
                </a:solidFill>
                <a:ea typeface="Times New Roman" panose="02020603050405020304" pitchFamily="18" charset="0"/>
              </a:rPr>
              <a:t>, 8, pp. 1746-1753, (2021). </a:t>
            </a:r>
            <a:r>
              <a:rPr lang="en-US" sz="1400" i="1" dirty="0" err="1">
                <a:solidFill>
                  <a:srgbClr val="000000"/>
                </a:solidFill>
                <a:ea typeface="Times New Roman" panose="02020603050405020304" pitchFamily="18" charset="0"/>
              </a:rPr>
              <a:t>doi</a:t>
            </a:r>
            <a:r>
              <a:rPr lang="en-US" sz="1400" i="1" dirty="0">
                <a:solidFill>
                  <a:srgbClr val="000000"/>
                </a:solidFill>
                <a:ea typeface="Times New Roman" panose="02020603050405020304" pitchFamily="18" charset="0"/>
              </a:rPr>
              <a:t>: 10.1109/TNS.2021.3071583</a:t>
            </a:r>
          </a:p>
        </p:txBody>
      </p:sp>
      <p:pic>
        <p:nvPicPr>
          <p:cNvPr id="3" name="Picture 2"/>
          <p:cNvPicPr>
            <a:picLocks noChangeAspect="1"/>
          </p:cNvPicPr>
          <p:nvPr/>
        </p:nvPicPr>
        <p:blipFill>
          <a:blip r:embed="rId3"/>
          <a:stretch>
            <a:fillRect/>
          </a:stretch>
        </p:blipFill>
        <p:spPr>
          <a:xfrm>
            <a:off x="106653" y="1739589"/>
            <a:ext cx="6007261" cy="3943182"/>
          </a:xfrm>
          <a:prstGeom prst="rect">
            <a:avLst/>
          </a:prstGeom>
        </p:spPr>
      </p:pic>
      <p:pic>
        <p:nvPicPr>
          <p:cNvPr id="8" name="Picture 7"/>
          <p:cNvPicPr>
            <a:picLocks noChangeAspect="1"/>
          </p:cNvPicPr>
          <p:nvPr/>
        </p:nvPicPr>
        <p:blipFill>
          <a:blip r:embed="rId4"/>
          <a:stretch>
            <a:fillRect/>
          </a:stretch>
        </p:blipFill>
        <p:spPr>
          <a:xfrm>
            <a:off x="6113914" y="1724284"/>
            <a:ext cx="6078086" cy="3924891"/>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10080404" y="-157386"/>
            <a:ext cx="2156668" cy="853440"/>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080404" y="411679"/>
            <a:ext cx="2156668" cy="876886"/>
          </a:xfrm>
          <a:prstGeom prst="rect">
            <a:avLst/>
          </a:prstGeom>
        </p:spPr>
      </p:pic>
      <p:sp>
        <p:nvSpPr>
          <p:cNvPr id="7" name="Footer Placeholder 6">
            <a:extLst>
              <a:ext uri="{FF2B5EF4-FFF2-40B4-BE49-F238E27FC236}">
                <a16:creationId xmlns:a16="http://schemas.microsoft.com/office/drawing/2014/main" id="{472C6A8A-005F-0FED-F8E9-CC5644EA2EC8}"/>
              </a:ext>
            </a:extLst>
          </p:cNvPr>
          <p:cNvSpPr>
            <a:spLocks noGrp="1"/>
          </p:cNvSpPr>
          <p:nvPr>
            <p:ph type="ftr" sz="quarter" idx="11"/>
          </p:nvPr>
        </p:nvSpPr>
        <p:spPr/>
        <p:txBody>
          <a:bodyPr/>
          <a:lstStyle/>
          <a:p>
            <a:r>
              <a:rPr lang="en-US" smtClean="0"/>
              <a:t>CRIS2022</a:t>
            </a:r>
            <a:endParaRPr lang="en-US" dirty="0"/>
          </a:p>
        </p:txBody>
      </p:sp>
      <p:sp>
        <p:nvSpPr>
          <p:cNvPr id="12" name="Slide Number Placeholder 11">
            <a:extLst>
              <a:ext uri="{FF2B5EF4-FFF2-40B4-BE49-F238E27FC236}">
                <a16:creationId xmlns:a16="http://schemas.microsoft.com/office/drawing/2014/main" id="{D99D45ED-E2E0-B234-7FC1-6D011C88ADA7}"/>
              </a:ext>
            </a:extLst>
          </p:cNvPr>
          <p:cNvSpPr>
            <a:spLocks noGrp="1"/>
          </p:cNvSpPr>
          <p:nvPr>
            <p:ph type="sldNum" sz="quarter" idx="12"/>
          </p:nvPr>
        </p:nvSpPr>
        <p:spPr/>
        <p:txBody>
          <a:bodyPr/>
          <a:lstStyle/>
          <a:p>
            <a:fld id="{E5BADDC4-6E59-499B-8CE5-8FED18AFF436}" type="slidenum">
              <a:rPr lang="en-US" smtClean="0"/>
              <a:t>29</a:t>
            </a:fld>
            <a:endParaRPr lang="en-US"/>
          </a:p>
        </p:txBody>
      </p:sp>
    </p:spTree>
    <p:extLst>
      <p:ext uri="{BB962C8B-B14F-4D97-AF65-F5344CB8AC3E}">
        <p14:creationId xmlns:p14="http://schemas.microsoft.com/office/powerpoint/2010/main" val="1375628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076"/>
            <a:ext cx="10515600" cy="1000125"/>
          </a:xfrm>
        </p:spPr>
        <p:txBody>
          <a:bodyPr>
            <a:normAutofit/>
          </a:bodyPr>
          <a:lstStyle/>
          <a:p>
            <a:r>
              <a:rPr lang="cs-CZ" sz="4900" dirty="0" smtClean="0"/>
              <a:t>Timepix</a:t>
            </a:r>
            <a:r>
              <a:rPr lang="de-DE" sz="4900" dirty="0" smtClean="0"/>
              <a:t> and Timepix3</a:t>
            </a:r>
            <a:endParaRPr lang="en-US" sz="4900" dirty="0"/>
          </a:p>
        </p:txBody>
      </p:sp>
      <p:sp>
        <p:nvSpPr>
          <p:cNvPr id="4" name="Date Placeholder 3"/>
          <p:cNvSpPr>
            <a:spLocks noGrp="1"/>
          </p:cNvSpPr>
          <p:nvPr>
            <p:ph type="dt" sz="half" idx="11"/>
          </p:nvPr>
        </p:nvSpPr>
        <p:spPr/>
        <p:txBody>
          <a:bodyPr/>
          <a:lstStyle/>
          <a:p>
            <a:pPr>
              <a:defRPr/>
            </a:pPr>
            <a:r>
              <a:rPr lang="en-US" smtClean="0"/>
              <a:t>16.9.2022</a:t>
            </a:r>
            <a:endParaRPr lang="en-US" dirty="0"/>
          </a:p>
        </p:txBody>
      </p:sp>
      <p:sp>
        <p:nvSpPr>
          <p:cNvPr id="5" name="Footer Placeholder 4"/>
          <p:cNvSpPr>
            <a:spLocks noGrp="1"/>
          </p:cNvSpPr>
          <p:nvPr>
            <p:ph type="ftr" sz="quarter" idx="12"/>
          </p:nvPr>
        </p:nvSpPr>
        <p:spPr/>
        <p:txBody>
          <a:bodyPr/>
          <a:lstStyle/>
          <a:p>
            <a:pPr>
              <a:defRPr/>
            </a:pPr>
            <a:r>
              <a:rPr lang="en-US" smtClean="0"/>
              <a:t>CRIS2022</a:t>
            </a:r>
            <a:endParaRPr lang="en-US" dirty="0"/>
          </a:p>
        </p:txBody>
      </p:sp>
      <p:sp>
        <p:nvSpPr>
          <p:cNvPr id="23" name="TextBox 22"/>
          <p:cNvSpPr txBox="1"/>
          <p:nvPr/>
        </p:nvSpPr>
        <p:spPr>
          <a:xfrm>
            <a:off x="831006" y="4217395"/>
            <a:ext cx="6087954" cy="1815882"/>
          </a:xfrm>
          <a:prstGeom prst="rect">
            <a:avLst/>
          </a:prstGeom>
          <a:noFill/>
        </p:spPr>
        <p:txBody>
          <a:bodyPr wrap="square" rtlCol="0">
            <a:spAutoFit/>
          </a:bodyPr>
          <a:lstStyle/>
          <a:p>
            <a:pPr algn="l"/>
            <a:r>
              <a:rPr lang="cs-CZ" sz="2400" b="1" kern="0" dirty="0" smtClean="0"/>
              <a:t>Timepix3</a:t>
            </a:r>
            <a:endParaRPr lang="cs-CZ" b="1" kern="0" dirty="0"/>
          </a:p>
          <a:p>
            <a:pPr marL="285750" indent="-285750">
              <a:buFont typeface="Arial" panose="020B0604020202020204" pitchFamily="34" charset="0"/>
              <a:buChar char="•"/>
            </a:pPr>
            <a:r>
              <a:rPr lang="cs-CZ" sz="2200" kern="0" dirty="0" smtClean="0"/>
              <a:t>Data</a:t>
            </a:r>
            <a:r>
              <a:rPr lang="de-DE" sz="2200" kern="0" dirty="0" smtClean="0"/>
              <a:t>-</a:t>
            </a:r>
            <a:r>
              <a:rPr lang="cs-CZ" sz="2200" kern="0" dirty="0" smtClean="0"/>
              <a:t>driven </a:t>
            </a:r>
            <a:r>
              <a:rPr lang="cs-CZ" sz="2200" kern="0" dirty="0"/>
              <a:t>readout (Max. count rate 40 Mpix/s</a:t>
            </a:r>
            <a:r>
              <a:rPr lang="cs-CZ" sz="2200" kern="0" dirty="0" smtClean="0"/>
              <a:t>)</a:t>
            </a:r>
            <a:r>
              <a:rPr lang="de-DE" sz="2200" kern="0" dirty="0" smtClean="0"/>
              <a:t> </a:t>
            </a:r>
          </a:p>
          <a:p>
            <a:pPr marL="285750" indent="-285750">
              <a:buFont typeface="Arial" panose="020B0604020202020204" pitchFamily="34" charset="0"/>
              <a:buChar char="•"/>
            </a:pPr>
            <a:r>
              <a:rPr lang="de-DE" sz="2200" kern="0" dirty="0" smtClean="0"/>
              <a:t>Per-pixel dead time of 475 ns</a:t>
            </a:r>
            <a:r>
              <a:rPr lang="cs-CZ" sz="2200" kern="0" dirty="0" smtClean="0"/>
              <a:t> </a:t>
            </a:r>
            <a:endParaRPr lang="cs-CZ" sz="2200" kern="0" dirty="0"/>
          </a:p>
          <a:p>
            <a:pPr marL="285750" indent="-285750">
              <a:buFont typeface="Arial" panose="020B0604020202020204" pitchFamily="34" charset="0"/>
              <a:buChar char="•"/>
            </a:pPr>
            <a:r>
              <a:rPr lang="cs-CZ" sz="2200" kern="0" dirty="0"/>
              <a:t>Measurement of </a:t>
            </a:r>
            <a:r>
              <a:rPr lang="cs-CZ" sz="2200" b="1" kern="0" dirty="0"/>
              <a:t>energy and </a:t>
            </a:r>
            <a:r>
              <a:rPr lang="cs-CZ" sz="2200" b="1" kern="0" dirty="0" smtClean="0"/>
              <a:t>time</a:t>
            </a:r>
            <a:r>
              <a:rPr lang="de-DE" sz="2200" b="1" kern="0" dirty="0" smtClean="0"/>
              <a:t> </a:t>
            </a:r>
            <a:r>
              <a:rPr lang="cs-CZ" sz="2200" kern="0" dirty="0" smtClean="0"/>
              <a:t>(Δt </a:t>
            </a:r>
            <a:r>
              <a:rPr lang="cs-CZ" sz="2200" kern="0" dirty="0"/>
              <a:t>= 1.56 ns)</a:t>
            </a:r>
          </a:p>
          <a:p>
            <a:pPr marL="285750" indent="-285750">
              <a:buFont typeface="Arial" panose="020B0604020202020204" pitchFamily="34" charset="0"/>
              <a:buChar char="•"/>
            </a:pPr>
            <a:r>
              <a:rPr lang="cs-CZ" sz="2200" kern="0" dirty="0"/>
              <a:t>Minimal detectable energy per pixel </a:t>
            </a:r>
            <a:r>
              <a:rPr lang="de-DE" sz="2200" kern="0" dirty="0" smtClean="0"/>
              <a:t>2.5 </a:t>
            </a:r>
            <a:r>
              <a:rPr lang="cs-CZ" sz="2200" kern="0" dirty="0" smtClean="0"/>
              <a:t>keV </a:t>
            </a:r>
            <a:endParaRPr lang="cs-CZ" sz="2200" kern="0" dirty="0"/>
          </a:p>
        </p:txBody>
      </p:sp>
      <p:sp>
        <p:nvSpPr>
          <p:cNvPr id="7" name="Slide Number Placeholder 6"/>
          <p:cNvSpPr>
            <a:spLocks noGrp="1"/>
          </p:cNvSpPr>
          <p:nvPr>
            <p:ph type="sldNum" sz="quarter" idx="13"/>
          </p:nvPr>
        </p:nvSpPr>
        <p:spPr/>
        <p:txBody>
          <a:bodyPr/>
          <a:lstStyle/>
          <a:p>
            <a:pPr>
              <a:defRPr/>
            </a:pPr>
            <a:fld id="{AB4BB980-9567-45AE-AEC9-23E23BF1523A}" type="slidenum">
              <a:rPr lang="en-US" smtClean="0"/>
              <a:pPr>
                <a:defRPr/>
              </a:pPr>
              <a:t>3</a:t>
            </a:fld>
            <a:endParaRPr lang="en-US" dirty="0"/>
          </a:p>
        </p:txBody>
      </p:sp>
      <p:sp>
        <p:nvSpPr>
          <p:cNvPr id="16" name="TextBox 15"/>
          <p:cNvSpPr txBox="1"/>
          <p:nvPr/>
        </p:nvSpPr>
        <p:spPr>
          <a:xfrm>
            <a:off x="831006" y="2577548"/>
            <a:ext cx="7169994" cy="1477328"/>
          </a:xfrm>
          <a:prstGeom prst="rect">
            <a:avLst/>
          </a:prstGeom>
          <a:noFill/>
        </p:spPr>
        <p:txBody>
          <a:bodyPr wrap="square" rtlCol="0">
            <a:spAutoFit/>
          </a:bodyPr>
          <a:lstStyle/>
          <a:p>
            <a:pPr algn="l"/>
            <a:r>
              <a:rPr lang="cs-CZ" sz="2400" b="1" kern="0" dirty="0" smtClean="0"/>
              <a:t>Timepix</a:t>
            </a:r>
            <a:endParaRPr lang="cs-CZ" b="1" kern="0" dirty="0"/>
          </a:p>
          <a:p>
            <a:pPr marL="285750" indent="-285750">
              <a:buFont typeface="Arial" panose="020B0604020202020204" pitchFamily="34" charset="0"/>
              <a:buChar char="•"/>
            </a:pPr>
            <a:r>
              <a:rPr lang="cs-CZ" sz="2200" kern="0" dirty="0"/>
              <a:t>Frame based readout (92 fps</a:t>
            </a:r>
            <a:r>
              <a:rPr lang="cs-CZ" sz="2200" kern="0" dirty="0" smtClean="0"/>
              <a:t>)</a:t>
            </a:r>
            <a:r>
              <a:rPr lang="de-DE" sz="2200" kern="0" dirty="0" smtClean="0"/>
              <a:t> – dead time &gt; 11 ms</a:t>
            </a:r>
            <a:endParaRPr lang="cs-CZ" sz="2200" kern="0" dirty="0"/>
          </a:p>
          <a:p>
            <a:pPr marL="285750" indent="-285750">
              <a:buFont typeface="Arial" panose="020B0604020202020204" pitchFamily="34" charset="0"/>
              <a:buChar char="•"/>
            </a:pPr>
            <a:r>
              <a:rPr lang="cs-CZ" sz="2200" kern="0" dirty="0"/>
              <a:t>Measurement of </a:t>
            </a:r>
            <a:r>
              <a:rPr lang="cs-CZ" sz="2200" b="1" kern="0" dirty="0" smtClean="0"/>
              <a:t>energy or time</a:t>
            </a:r>
            <a:r>
              <a:rPr lang="cs-CZ" sz="2200" kern="0" dirty="0" smtClean="0"/>
              <a:t> </a:t>
            </a:r>
            <a:r>
              <a:rPr lang="cs-CZ" sz="2200" kern="0" dirty="0"/>
              <a:t>(Δt = 20.8 ns)</a:t>
            </a:r>
          </a:p>
          <a:p>
            <a:pPr marL="285750" indent="-285750">
              <a:buFont typeface="Arial" panose="020B0604020202020204" pitchFamily="34" charset="0"/>
              <a:buChar char="•"/>
            </a:pPr>
            <a:r>
              <a:rPr lang="cs-CZ" sz="2200" kern="0" dirty="0"/>
              <a:t>Minimal detectable energy: ~ 3.5 keV </a:t>
            </a:r>
          </a:p>
        </p:txBody>
      </p:sp>
      <p:sp>
        <p:nvSpPr>
          <p:cNvPr id="12" name="Text Placeholder 2">
            <a:extLst>
              <a:ext uri="{FF2B5EF4-FFF2-40B4-BE49-F238E27FC236}">
                <a16:creationId xmlns:a16="http://schemas.microsoft.com/office/drawing/2014/main" id="{53A166ED-A8E5-409F-AA28-35EE0E09EBB5}"/>
              </a:ext>
            </a:extLst>
          </p:cNvPr>
          <p:cNvSpPr>
            <a:spLocks noGrp="1"/>
          </p:cNvSpPr>
          <p:nvPr>
            <p:ph type="body" sz="quarter" idx="10"/>
          </p:nvPr>
        </p:nvSpPr>
        <p:spPr>
          <a:xfrm>
            <a:off x="838200" y="1392737"/>
            <a:ext cx="6381209" cy="1390288"/>
          </a:xfrm>
        </p:spPr>
        <p:txBody>
          <a:bodyPr>
            <a:normAutofit/>
          </a:bodyPr>
          <a:lstStyle/>
          <a:p>
            <a:pPr>
              <a:lnSpc>
                <a:spcPct val="100000"/>
              </a:lnSpc>
              <a:spcBef>
                <a:spcPts val="0"/>
              </a:spcBef>
              <a:buClr>
                <a:schemeClr val="tx1"/>
              </a:buClr>
              <a:buSzPct val="100000"/>
            </a:pPr>
            <a:r>
              <a:rPr lang="en-US" sz="2200" dirty="0" smtClean="0"/>
              <a:t>256 </a:t>
            </a:r>
            <a:r>
              <a:rPr lang="en-US" sz="2200" dirty="0"/>
              <a:t>x 256 pixels with 55 µm pitch (1.98 </a:t>
            </a:r>
            <a:r>
              <a:rPr lang="en-US" sz="2200" dirty="0" smtClean="0"/>
              <a:t>cm</a:t>
            </a:r>
            <a:r>
              <a:rPr lang="en-US" sz="2200" baseline="30000" dirty="0" smtClean="0"/>
              <a:t>2</a:t>
            </a:r>
            <a:r>
              <a:rPr lang="en-US" sz="2200" dirty="0" smtClean="0"/>
              <a:t>)</a:t>
            </a:r>
          </a:p>
          <a:p>
            <a:pPr marL="228600" lvl="1">
              <a:lnSpc>
                <a:spcPct val="100000"/>
              </a:lnSpc>
              <a:spcBef>
                <a:spcPts val="0"/>
              </a:spcBef>
              <a:buClr>
                <a:schemeClr val="tx1"/>
              </a:buClr>
              <a:buSzPct val="100000"/>
            </a:pPr>
            <a:r>
              <a:rPr lang="de-DE" sz="2200" dirty="0" smtClean="0"/>
              <a:t>S</a:t>
            </a:r>
            <a:r>
              <a:rPr lang="cs-CZ" sz="2200" dirty="0" smtClean="0"/>
              <a:t>ensor layer</a:t>
            </a:r>
            <a:r>
              <a:rPr lang="de-DE" sz="2200" dirty="0" smtClean="0"/>
              <a:t> (Silicon, GaAs, CdTe, ...)</a:t>
            </a:r>
            <a:r>
              <a:rPr lang="cs-CZ" sz="2200" dirty="0" smtClean="0"/>
              <a:t> </a:t>
            </a:r>
            <a:r>
              <a:rPr lang="cs-CZ" sz="2200" dirty="0"/>
              <a:t>flip-chip bump bonded to the ASIC </a:t>
            </a:r>
            <a:endParaRPr lang="en-US" sz="2200" dirty="0"/>
          </a:p>
          <a:p>
            <a:pPr>
              <a:lnSpc>
                <a:spcPct val="100000"/>
              </a:lnSpc>
              <a:buClr>
                <a:schemeClr val="tx1"/>
              </a:buClr>
              <a:buSzPct val="100000"/>
              <a:buFont typeface="Wingdings" panose="05000000000000000000" pitchFamily="2" charset="2"/>
              <a:buChar char="q"/>
            </a:pPr>
            <a:endParaRPr lang="en-US" sz="1800" dirty="0"/>
          </a:p>
        </p:txBody>
      </p:sp>
      <p:grpSp>
        <p:nvGrpSpPr>
          <p:cNvPr id="8" name="Group 7"/>
          <p:cNvGrpSpPr/>
          <p:nvPr/>
        </p:nvGrpSpPr>
        <p:grpSpPr>
          <a:xfrm>
            <a:off x="7529618" y="3520675"/>
            <a:ext cx="4134391" cy="2685536"/>
            <a:chOff x="7160686" y="2998980"/>
            <a:chExt cx="4134391" cy="2685536"/>
          </a:xfrm>
        </p:grpSpPr>
        <p:pic>
          <p:nvPicPr>
            <p:cNvPr id="2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80" t="4085" r="5498" b="19654"/>
            <a:stretch/>
          </p:blipFill>
          <p:spPr bwMode="auto">
            <a:xfrm>
              <a:off x="7160686" y="2998980"/>
              <a:ext cx="4134391" cy="258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0" y="5376739"/>
              <a:ext cx="2022446" cy="307777"/>
            </a:xfrm>
            <a:prstGeom prst="rect">
              <a:avLst/>
            </a:prstGeom>
            <a:noFill/>
          </p:spPr>
          <p:txBody>
            <a:bodyPr wrap="square" rtlCol="0">
              <a:spAutoFit/>
            </a:bodyPr>
            <a:lstStyle/>
            <a:p>
              <a:r>
                <a:rPr lang="de-DE" sz="1400" dirty="0" smtClean="0"/>
                <a:t>Timepix3 with chipboard.</a:t>
              </a:r>
              <a:endParaRPr lang="en-US" sz="1400" dirty="0"/>
            </a:p>
          </p:txBody>
        </p:sp>
      </p:grpSp>
      <p:pic>
        <p:nvPicPr>
          <p:cNvPr id="13" name="Zástupný symbol pro obsah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378110" y="1016667"/>
            <a:ext cx="4437406" cy="2354383"/>
          </a:xfrm>
          <a:prstGeom prst="rect">
            <a:avLst/>
          </a:prstGeom>
        </p:spPr>
      </p:pic>
    </p:spTree>
    <p:extLst>
      <p:ext uri="{BB962C8B-B14F-4D97-AF65-F5344CB8AC3E}">
        <p14:creationId xmlns:p14="http://schemas.microsoft.com/office/powerpoint/2010/main" val="2693774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effectLst>
                  <a:outerShdw blurRad="38100" dist="38100" dir="2700000" algn="tl">
                    <a:srgbClr val="000000">
                      <a:alpha val="43137"/>
                    </a:srgbClr>
                  </a:outerShdw>
                </a:effectLst>
              </a:rPr>
              <a:t>CNN – convolution neural network for incident energy determination</a:t>
            </a:r>
            <a:endParaRPr lang="en-US"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r>
              <a:rPr lang="en-US" smtClean="0"/>
              <a:t>16.9.2022</a:t>
            </a:r>
            <a:endParaRPr lang="en-US"/>
          </a:p>
        </p:txBody>
      </p:sp>
      <p:pic>
        <p:nvPicPr>
          <p:cNvPr id="7" name="Picture 6"/>
          <p:cNvPicPr>
            <a:picLocks noChangeAspect="1"/>
          </p:cNvPicPr>
          <p:nvPr/>
        </p:nvPicPr>
        <p:blipFill>
          <a:blip r:embed="rId3"/>
          <a:stretch>
            <a:fillRect/>
          </a:stretch>
        </p:blipFill>
        <p:spPr>
          <a:xfrm>
            <a:off x="287383" y="1728423"/>
            <a:ext cx="5176561" cy="4688606"/>
          </a:xfrm>
          <a:prstGeom prst="rect">
            <a:avLst/>
          </a:prstGeom>
        </p:spPr>
      </p:pic>
      <p:pic>
        <p:nvPicPr>
          <p:cNvPr id="8" name="Picture 7"/>
          <p:cNvPicPr>
            <a:picLocks noChangeAspect="1"/>
          </p:cNvPicPr>
          <p:nvPr/>
        </p:nvPicPr>
        <p:blipFill>
          <a:blip r:embed="rId4"/>
          <a:stretch>
            <a:fillRect/>
          </a:stretch>
        </p:blipFill>
        <p:spPr>
          <a:xfrm>
            <a:off x="6222086" y="1690688"/>
            <a:ext cx="5250116" cy="4688606"/>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10080404" y="-157386"/>
            <a:ext cx="2156668" cy="853440"/>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10080404" y="411679"/>
            <a:ext cx="2156668" cy="876886"/>
          </a:xfrm>
          <a:prstGeom prst="rect">
            <a:avLst/>
          </a:prstGeom>
        </p:spPr>
      </p:pic>
      <p:sp>
        <p:nvSpPr>
          <p:cNvPr id="3" name="Content Placeholder 2"/>
          <p:cNvSpPr>
            <a:spLocks noGrp="1"/>
          </p:cNvSpPr>
          <p:nvPr>
            <p:ph idx="1"/>
          </p:nvPr>
        </p:nvSpPr>
        <p:spPr>
          <a:xfrm>
            <a:off x="242311" y="7373928"/>
            <a:ext cx="11949689" cy="1277924"/>
          </a:xfrm>
        </p:spPr>
        <p:txBody>
          <a:bodyPr>
            <a:normAutofit lnSpcReduction="10000"/>
          </a:bodyPr>
          <a:lstStyle/>
          <a:p>
            <a:r>
              <a:rPr lang="de-DE" sz="2400" dirty="0"/>
              <a:t>Proton incident energy determination with reasonable accuracy</a:t>
            </a:r>
          </a:p>
          <a:p>
            <a:r>
              <a:rPr lang="de-DE" sz="2400" dirty="0"/>
              <a:t>Electron incident energy determination was not possible with good accuracy</a:t>
            </a:r>
          </a:p>
          <a:p>
            <a:pPr>
              <a:buFont typeface="Wingdings" panose="05000000000000000000" pitchFamily="2" charset="2"/>
              <a:buChar char="à"/>
            </a:pPr>
            <a:r>
              <a:rPr lang="de-DE" sz="2400" dirty="0">
                <a:sym typeface="Wingdings" panose="05000000000000000000" pitchFamily="2" charset="2"/>
              </a:rPr>
              <a:t>Use e.g. stopping filters defining different regions on the sensor and do statistical analysis</a:t>
            </a:r>
          </a:p>
        </p:txBody>
      </p:sp>
      <p:sp>
        <p:nvSpPr>
          <p:cNvPr id="11" name="Content Placeholder 2"/>
          <p:cNvSpPr txBox="1">
            <a:spLocks/>
          </p:cNvSpPr>
          <p:nvPr/>
        </p:nvSpPr>
        <p:spPr>
          <a:xfrm rot="20421907">
            <a:off x="2390542" y="3272069"/>
            <a:ext cx="8119407" cy="1138893"/>
          </a:xfrm>
          <a:prstGeom prst="rect">
            <a:avLst/>
          </a:prstGeom>
          <a:solidFill>
            <a:srgbClr val="FFC000">
              <a:alpha val="50000"/>
            </a:srgbClr>
          </a:solidFill>
          <a:ln w="25400">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effectLst>
                  <a:outerShdw blurRad="38100" dist="38100" dir="2700000" algn="tl">
                    <a:srgbClr val="000000">
                      <a:alpha val="43137"/>
                    </a:srgbClr>
                  </a:outerShdw>
                </a:effectLst>
              </a:rPr>
              <a:t>Particle spectroscopy capability is key for improvements of models in space physics</a:t>
            </a:r>
            <a:endParaRPr lang="de-DE" sz="3200" dirty="0">
              <a:effectLst>
                <a:outerShdw blurRad="38100" dist="38100" dir="2700000" algn="tl">
                  <a:srgbClr val="000000">
                    <a:alpha val="43137"/>
                  </a:srgbClr>
                </a:outerShdw>
              </a:effectLst>
            </a:endParaRPr>
          </a:p>
        </p:txBody>
      </p:sp>
      <p:sp>
        <p:nvSpPr>
          <p:cNvPr id="9" name="Footer Placeholder 8">
            <a:extLst>
              <a:ext uri="{FF2B5EF4-FFF2-40B4-BE49-F238E27FC236}">
                <a16:creationId xmlns:a16="http://schemas.microsoft.com/office/drawing/2014/main" id="{9E707BC9-FF12-56B6-4B6C-BCE19C3F6504}"/>
              </a:ext>
            </a:extLst>
          </p:cNvPr>
          <p:cNvSpPr>
            <a:spLocks noGrp="1"/>
          </p:cNvSpPr>
          <p:nvPr>
            <p:ph type="ftr" sz="quarter" idx="11"/>
          </p:nvPr>
        </p:nvSpPr>
        <p:spPr/>
        <p:txBody>
          <a:bodyPr/>
          <a:lstStyle/>
          <a:p>
            <a:r>
              <a:rPr lang="en-US" smtClean="0"/>
              <a:t>CRIS2022</a:t>
            </a:r>
            <a:endParaRPr lang="en-US" dirty="0"/>
          </a:p>
        </p:txBody>
      </p:sp>
      <p:sp>
        <p:nvSpPr>
          <p:cNvPr id="10" name="Slide Number Placeholder 9">
            <a:extLst>
              <a:ext uri="{FF2B5EF4-FFF2-40B4-BE49-F238E27FC236}">
                <a16:creationId xmlns:a16="http://schemas.microsoft.com/office/drawing/2014/main" id="{B806F3E7-398B-C50F-6775-CA7E911E5DC6}"/>
              </a:ext>
            </a:extLst>
          </p:cNvPr>
          <p:cNvSpPr>
            <a:spLocks noGrp="1"/>
          </p:cNvSpPr>
          <p:nvPr>
            <p:ph type="sldNum" sz="quarter" idx="12"/>
          </p:nvPr>
        </p:nvSpPr>
        <p:spPr/>
        <p:txBody>
          <a:bodyPr/>
          <a:lstStyle/>
          <a:p>
            <a:fld id="{E5BADDC4-6E59-499B-8CE5-8FED18AFF436}" type="slidenum">
              <a:rPr lang="en-US" smtClean="0"/>
              <a:t>30</a:t>
            </a:fld>
            <a:endParaRPr lang="en-US"/>
          </a:p>
        </p:txBody>
      </p:sp>
    </p:spTree>
    <p:extLst>
      <p:ext uri="{BB962C8B-B14F-4D97-AF65-F5344CB8AC3E}">
        <p14:creationId xmlns:p14="http://schemas.microsoft.com/office/powerpoint/2010/main" val="251379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16.9.2022</a:t>
            </a: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350"/>
            <a:ext cx="12192000" cy="6168000"/>
          </a:xfrm>
          <a:prstGeom prst="rect">
            <a:avLst/>
          </a:prstGeom>
        </p:spPr>
      </p:pic>
      <p:grpSp>
        <p:nvGrpSpPr>
          <p:cNvPr id="24" name="Group 23"/>
          <p:cNvGrpSpPr/>
          <p:nvPr/>
        </p:nvGrpSpPr>
        <p:grpSpPr>
          <a:xfrm>
            <a:off x="4260028" y="96820"/>
            <a:ext cx="4098664" cy="4304768"/>
            <a:chOff x="4260028" y="96820"/>
            <a:chExt cx="4098664" cy="430476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287" y="96820"/>
              <a:ext cx="3332405" cy="2665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Connector 8"/>
            <p:cNvCxnSpPr/>
            <p:nvPr/>
          </p:nvCxnSpPr>
          <p:spPr>
            <a:xfrm flipV="1">
              <a:off x="4260028" y="96820"/>
              <a:ext cx="746312" cy="4304768"/>
            </a:xfrm>
            <a:prstGeom prst="line">
              <a:avLst/>
            </a:prstGeom>
            <a:ln w="2222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4260028" y="2785991"/>
              <a:ext cx="4098664" cy="1615597"/>
            </a:xfrm>
            <a:prstGeom prst="line">
              <a:avLst/>
            </a:prstGeom>
            <a:ln w="254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4260028" y="2785991"/>
              <a:ext cx="746312" cy="1615597"/>
            </a:xfrm>
            <a:prstGeom prst="line">
              <a:avLst/>
            </a:prstGeom>
            <a:ln w="25400"/>
          </p:spPr>
          <p:style>
            <a:lnRef idx="1">
              <a:schemeClr val="dk1"/>
            </a:lnRef>
            <a:fillRef idx="0">
              <a:schemeClr val="dk1"/>
            </a:fillRef>
            <a:effectRef idx="0">
              <a:schemeClr val="dk1"/>
            </a:effectRef>
            <a:fontRef idx="minor">
              <a:schemeClr val="tx1"/>
            </a:fontRef>
          </p:style>
        </p:cxnSp>
      </p:grpSp>
      <p:grpSp>
        <p:nvGrpSpPr>
          <p:cNvPr id="25" name="Group 24"/>
          <p:cNvGrpSpPr/>
          <p:nvPr/>
        </p:nvGrpSpPr>
        <p:grpSpPr>
          <a:xfrm>
            <a:off x="226060" y="1245695"/>
            <a:ext cx="3373120" cy="4616625"/>
            <a:chOff x="2239757" y="-214963"/>
            <a:chExt cx="3373120" cy="4616625"/>
          </a:xfrm>
        </p:grpSpPr>
        <p:cxnSp>
          <p:nvCxnSpPr>
            <p:cNvPr id="28" name="Straight Connector 27"/>
            <p:cNvCxnSpPr/>
            <p:nvPr/>
          </p:nvCxnSpPr>
          <p:spPr>
            <a:xfrm flipV="1">
              <a:off x="4279377" y="2483963"/>
              <a:ext cx="1333500" cy="1917699"/>
            </a:xfrm>
            <a:prstGeom prst="line">
              <a:avLst/>
            </a:prstGeom>
            <a:ln w="2540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flipV="1">
              <a:off x="2239757" y="2483962"/>
              <a:ext cx="2048455" cy="1917633"/>
            </a:xfrm>
            <a:prstGeom prst="line">
              <a:avLst/>
            </a:prstGeom>
            <a:ln w="25400"/>
          </p:spPr>
          <p:style>
            <a:lnRef idx="1">
              <a:schemeClr val="dk1"/>
            </a:lnRef>
            <a:fillRef idx="0">
              <a:schemeClr val="dk1"/>
            </a:fillRef>
            <a:effectRef idx="0">
              <a:schemeClr val="dk1"/>
            </a:effectRef>
            <a:fontRef idx="minor">
              <a:schemeClr val="tx1"/>
            </a:fontRef>
          </p:style>
        </p:cxn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2692" y="-214963"/>
              <a:ext cx="3332405" cy="2665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3" name="Group 22"/>
          <p:cNvGrpSpPr/>
          <p:nvPr/>
        </p:nvGrpSpPr>
        <p:grpSpPr>
          <a:xfrm>
            <a:off x="7841428" y="3036838"/>
            <a:ext cx="3825000" cy="3593356"/>
            <a:chOff x="7841428" y="3036838"/>
            <a:chExt cx="3825000" cy="3593356"/>
          </a:xfrm>
        </p:grpSpPr>
        <p:grpSp>
          <p:nvGrpSpPr>
            <p:cNvPr id="3" name="Group 2"/>
            <p:cNvGrpSpPr/>
            <p:nvPr/>
          </p:nvGrpSpPr>
          <p:grpSpPr>
            <a:xfrm>
              <a:off x="7841428" y="3570194"/>
              <a:ext cx="3825000" cy="3060000"/>
              <a:chOff x="8116356" y="3510155"/>
              <a:chExt cx="3825000" cy="306000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6356" y="3510155"/>
                <a:ext cx="3825000" cy="3060000"/>
              </a:xfrm>
              <a:prstGeom prst="rect">
                <a:avLst/>
              </a:prstGeom>
              <a:ln w="31750">
                <a:solidFill>
                  <a:srgbClr val="292929"/>
                </a:solidFill>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3758" y="3549065"/>
                <a:ext cx="1041784" cy="1790060"/>
              </a:xfrm>
              <a:prstGeom prst="rect">
                <a:avLst/>
              </a:prstGeom>
              <a:ln>
                <a:solidFill>
                  <a:schemeClr val="tx1"/>
                </a:solidFill>
              </a:ln>
            </p:spPr>
          </p:pic>
          <p:sp>
            <p:nvSpPr>
              <p:cNvPr id="18" name="Oval 17"/>
              <p:cNvSpPr/>
              <p:nvPr/>
            </p:nvSpPr>
            <p:spPr>
              <a:xfrm>
                <a:off x="10875523" y="5819125"/>
                <a:ext cx="223737" cy="4595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8" idx="3"/>
              </p:cNvCxnSpPr>
              <p:nvPr/>
            </p:nvCxnSpPr>
            <p:spPr>
              <a:xfrm flipH="1" flipV="1">
                <a:off x="10169558" y="5223753"/>
                <a:ext cx="738731" cy="987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8" idx="5"/>
              </p:cNvCxnSpPr>
              <p:nvPr/>
            </p:nvCxnSpPr>
            <p:spPr>
              <a:xfrm flipV="1">
                <a:off x="11066494" y="5223753"/>
                <a:ext cx="246174" cy="987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V="1">
              <a:off x="7841428" y="3036838"/>
              <a:ext cx="1912500" cy="504966"/>
            </a:xfrm>
            <a:prstGeom prst="line">
              <a:avLst/>
            </a:prstGeom>
            <a:ln w="25400"/>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9753928" y="3036838"/>
              <a:ext cx="1912500" cy="504966"/>
            </a:xfrm>
            <a:prstGeom prst="line">
              <a:avLst/>
            </a:prstGeom>
            <a:ln w="25400"/>
          </p:spPr>
          <p:style>
            <a:lnRef idx="1">
              <a:schemeClr val="dk1"/>
            </a:lnRef>
            <a:fillRef idx="0">
              <a:schemeClr val="dk1"/>
            </a:fillRef>
            <a:effectRef idx="0">
              <a:schemeClr val="dk1"/>
            </a:effectRef>
            <a:fontRef idx="minor">
              <a:schemeClr val="tx1"/>
            </a:fontRef>
          </p:style>
        </p:cxnSp>
      </p:grpSp>
      <p:sp>
        <p:nvSpPr>
          <p:cNvPr id="7" name="Footer Placeholder 6">
            <a:extLst>
              <a:ext uri="{FF2B5EF4-FFF2-40B4-BE49-F238E27FC236}">
                <a16:creationId xmlns:a16="http://schemas.microsoft.com/office/drawing/2014/main" id="{7BAF938D-EFBB-9204-88E5-CC806417F8D9}"/>
              </a:ext>
            </a:extLst>
          </p:cNvPr>
          <p:cNvSpPr>
            <a:spLocks noGrp="1"/>
          </p:cNvSpPr>
          <p:nvPr>
            <p:ph type="ftr" sz="quarter" idx="11"/>
          </p:nvPr>
        </p:nvSpPr>
        <p:spPr/>
        <p:txBody>
          <a:bodyPr/>
          <a:lstStyle/>
          <a:p>
            <a:r>
              <a:rPr lang="en-US" smtClean="0"/>
              <a:t>CRIS2022</a:t>
            </a:r>
            <a:endParaRPr lang="en-US"/>
          </a:p>
        </p:txBody>
      </p:sp>
      <p:sp>
        <p:nvSpPr>
          <p:cNvPr id="11" name="Slide Number Placeholder 10">
            <a:extLst>
              <a:ext uri="{FF2B5EF4-FFF2-40B4-BE49-F238E27FC236}">
                <a16:creationId xmlns:a16="http://schemas.microsoft.com/office/drawing/2014/main" id="{82615A79-81DD-B38C-428E-CE77ECE07C86}"/>
              </a:ext>
            </a:extLst>
          </p:cNvPr>
          <p:cNvSpPr>
            <a:spLocks noGrp="1"/>
          </p:cNvSpPr>
          <p:nvPr>
            <p:ph type="sldNum" sz="quarter" idx="12"/>
          </p:nvPr>
        </p:nvSpPr>
        <p:spPr/>
        <p:txBody>
          <a:bodyPr/>
          <a:lstStyle/>
          <a:p>
            <a:fld id="{E5BADDC4-6E59-499B-8CE5-8FED18AFF436}" type="slidenum">
              <a:rPr lang="en-US" smtClean="0"/>
              <a:t>31</a:t>
            </a:fld>
            <a:endParaRPr lang="en-US"/>
          </a:p>
        </p:txBody>
      </p:sp>
    </p:spTree>
    <p:extLst>
      <p:ext uri="{BB962C8B-B14F-4D97-AF65-F5344CB8AC3E}">
        <p14:creationId xmlns:p14="http://schemas.microsoft.com/office/powerpoint/2010/main" val="28153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effectLst>
                  <a:outerShdw blurRad="38100" dist="38100" dir="2700000" algn="tl">
                    <a:srgbClr val="000000">
                      <a:alpha val="43137"/>
                    </a:srgbClr>
                  </a:outerShdw>
                </a:effectLst>
              </a:rPr>
              <a:t>Comparison</a:t>
            </a:r>
            <a:r>
              <a:rPr lang="de-DE" dirty="0">
                <a:effectLst>
                  <a:outerShdw blurRad="38100" dist="38100" dir="2700000" algn="tl">
                    <a:srgbClr val="000000">
                      <a:alpha val="43137"/>
                    </a:srgbClr>
                  </a:outerShdw>
                </a:effectLst>
              </a:rPr>
              <a:t> </a:t>
            </a:r>
            <a:r>
              <a:rPr lang="de-DE" dirty="0" err="1">
                <a:effectLst>
                  <a:outerShdw blurRad="38100" dist="38100" dir="2700000" algn="tl">
                    <a:srgbClr val="000000">
                      <a:alpha val="43137"/>
                    </a:srgbClr>
                  </a:outerShdw>
                </a:effectLst>
              </a:rPr>
              <a:t>with</a:t>
            </a:r>
            <a:r>
              <a:rPr lang="de-DE" dirty="0">
                <a:effectLst>
                  <a:outerShdw blurRad="38100" dist="38100" dir="2700000" algn="tl">
                    <a:srgbClr val="000000">
                      <a:alpha val="43137"/>
                    </a:srgbClr>
                  </a:outerShdw>
                </a:effectLst>
              </a:rPr>
              <a:t> </a:t>
            </a:r>
            <a:r>
              <a:rPr lang="de-DE" dirty="0" err="1">
                <a:effectLst>
                  <a:outerShdw blurRad="38100" dist="38100" dir="2700000" algn="tl">
                    <a:srgbClr val="000000">
                      <a:alpha val="43137"/>
                    </a:srgbClr>
                  </a:outerShdw>
                </a:effectLst>
              </a:rPr>
              <a:t>other</a:t>
            </a:r>
            <a:r>
              <a:rPr lang="de-DE" dirty="0">
                <a:effectLst>
                  <a:outerShdw blurRad="38100" dist="38100" dir="2700000" algn="tl">
                    <a:srgbClr val="000000">
                      <a:alpha val="43137"/>
                    </a:srgbClr>
                  </a:outerShdw>
                </a:effectLst>
              </a:rPr>
              <a:t> </a:t>
            </a:r>
            <a:r>
              <a:rPr lang="de-DE" dirty="0" err="1">
                <a:effectLst>
                  <a:outerShdw blurRad="38100" dist="38100" dir="2700000" algn="tl">
                    <a:srgbClr val="000000">
                      <a:alpha val="43137"/>
                    </a:srgbClr>
                  </a:outerShdw>
                </a:effectLst>
              </a:rPr>
              <a:t>radiation</a:t>
            </a:r>
            <a:r>
              <a:rPr lang="de-DE" dirty="0">
                <a:effectLst>
                  <a:outerShdw blurRad="38100" dist="38100" dir="2700000" algn="tl">
                    <a:srgbClr val="000000">
                      <a:alpha val="43137"/>
                    </a:srgbClr>
                  </a:outerShdw>
                </a:effectLst>
              </a:rPr>
              <a:t> </a:t>
            </a:r>
            <a:r>
              <a:rPr lang="de-DE" dirty="0" err="1">
                <a:effectLst>
                  <a:outerShdw blurRad="38100" dist="38100" dir="2700000" algn="tl">
                    <a:srgbClr val="000000">
                      <a:alpha val="43137"/>
                    </a:srgbClr>
                  </a:outerShdw>
                </a:effectLst>
              </a:rPr>
              <a:t>detectors</a:t>
            </a:r>
            <a:r>
              <a:rPr lang="de-DE" dirty="0">
                <a:effectLst>
                  <a:outerShdw blurRad="38100" dist="38100" dir="2700000" algn="tl">
                    <a:srgbClr val="000000">
                      <a:alpha val="43137"/>
                    </a:srgbClr>
                  </a:outerShdw>
                </a:effectLst>
              </a:rPr>
              <a:t> in LEO</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type="body" idx="1"/>
          </p:nvPr>
        </p:nvSpPr>
        <p:spPr/>
        <p:txBody>
          <a:bodyPr/>
          <a:lstStyle/>
          <a:p>
            <a:pPr marL="0" indent="0">
              <a:buNone/>
            </a:pPr>
            <a:endParaRPr lang="de-DE" dirty="0"/>
          </a:p>
        </p:txBody>
      </p:sp>
      <p:sp>
        <p:nvSpPr>
          <p:cNvPr id="4" name="Date Placeholder 3"/>
          <p:cNvSpPr>
            <a:spLocks noGrp="1"/>
          </p:cNvSpPr>
          <p:nvPr>
            <p:ph type="dt" sz="half" idx="10"/>
          </p:nvPr>
        </p:nvSpPr>
        <p:spPr/>
        <p:txBody>
          <a:bodyPr/>
          <a:lstStyle/>
          <a:p>
            <a:r>
              <a:rPr lang="en-US" smtClean="0"/>
              <a:t>16.9.2022</a:t>
            </a:r>
            <a:endParaRPr lang="en-US"/>
          </a:p>
        </p:txBody>
      </p:sp>
      <p:sp>
        <p:nvSpPr>
          <p:cNvPr id="7" name="Footer Placeholder 6">
            <a:extLst>
              <a:ext uri="{FF2B5EF4-FFF2-40B4-BE49-F238E27FC236}">
                <a16:creationId xmlns:a16="http://schemas.microsoft.com/office/drawing/2014/main" id="{E630A2D7-FB97-E399-669E-6781C9E1AD84}"/>
              </a:ext>
            </a:extLst>
          </p:cNvPr>
          <p:cNvSpPr>
            <a:spLocks noGrp="1"/>
          </p:cNvSpPr>
          <p:nvPr>
            <p:ph type="ftr" sz="quarter" idx="11"/>
          </p:nvPr>
        </p:nvSpPr>
        <p:spPr/>
        <p:txBody>
          <a:bodyPr/>
          <a:lstStyle/>
          <a:p>
            <a:r>
              <a:rPr lang="en-US" smtClean="0"/>
              <a:t>CRIS2022</a:t>
            </a:r>
            <a:endParaRPr lang="en-US"/>
          </a:p>
        </p:txBody>
      </p:sp>
      <p:sp>
        <p:nvSpPr>
          <p:cNvPr id="8" name="Slide Number Placeholder 7">
            <a:extLst>
              <a:ext uri="{FF2B5EF4-FFF2-40B4-BE49-F238E27FC236}">
                <a16:creationId xmlns:a16="http://schemas.microsoft.com/office/drawing/2014/main" id="{93209AA6-EB62-F595-A37D-8C58DD7164FF}"/>
              </a:ext>
            </a:extLst>
          </p:cNvPr>
          <p:cNvSpPr>
            <a:spLocks noGrp="1"/>
          </p:cNvSpPr>
          <p:nvPr>
            <p:ph type="sldNum" sz="quarter" idx="12"/>
          </p:nvPr>
        </p:nvSpPr>
        <p:spPr/>
        <p:txBody>
          <a:bodyPr/>
          <a:lstStyle/>
          <a:p>
            <a:fld id="{E5BADDC4-6E59-499B-8CE5-8FED18AFF436}" type="slidenum">
              <a:rPr lang="en-US" smtClean="0"/>
              <a:t>32</a:t>
            </a:fld>
            <a:endParaRPr lang="en-US"/>
          </a:p>
        </p:txBody>
      </p:sp>
    </p:spTree>
    <p:extLst>
      <p:ext uri="{BB962C8B-B14F-4D97-AF65-F5344CB8AC3E}">
        <p14:creationId xmlns:p14="http://schemas.microsoft.com/office/powerpoint/2010/main" val="163950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2400" dirty="0">
                <a:effectLst>
                  <a:outerShdw blurRad="38100" dist="38100" dir="2700000" algn="tl">
                    <a:srgbClr val="000000">
                      <a:alpha val="43137"/>
                    </a:srgbClr>
                  </a:outerShdw>
                </a:effectLst>
              </a:rPr>
              <a:t>SATRAM vs. EPT (Energetic Particle </a:t>
            </a:r>
            <a:r>
              <a:rPr lang="de-DE" sz="2400" dirty="0" err="1">
                <a:effectLst>
                  <a:outerShdw blurRad="38100" dist="38100" dir="2700000" algn="tl">
                    <a:srgbClr val="000000">
                      <a:alpha val="43137"/>
                    </a:srgbClr>
                  </a:outerShdw>
                </a:effectLst>
              </a:rPr>
              <a:t>Telescope</a:t>
            </a:r>
            <a:r>
              <a:rPr lang="de-DE" sz="2400" dirty="0">
                <a:effectLst>
                  <a:outerShdw blurRad="38100" dist="38100" dir="2700000" algn="tl">
                    <a:srgbClr val="000000">
                      <a:alpha val="43137"/>
                    </a:srgbClr>
                  </a:outerShdw>
                </a:effectLst>
              </a:rPr>
              <a:t>)*</a:t>
            </a:r>
            <a:r>
              <a:rPr lang="de-DE" sz="2400" baseline="30000" dirty="0">
                <a:effectLst>
                  <a:outerShdw blurRad="38100" dist="38100" dir="2700000" algn="tl">
                    <a:srgbClr val="000000">
                      <a:alpha val="43137"/>
                    </a:srgbClr>
                  </a:outerShdw>
                </a:effectLst>
              </a:rPr>
              <a:t>)</a:t>
            </a:r>
            <a:r>
              <a:rPr lang="de-DE" sz="2400" dirty="0">
                <a:effectLst>
                  <a:outerShdw blurRad="38100" dist="38100" dir="2700000" algn="tl">
                    <a:srgbClr val="000000">
                      <a:alpha val="43137"/>
                    </a:srgbClr>
                  </a:outerShdw>
                </a:effectLst>
              </a:rPr>
              <a:t>:</a:t>
            </a:r>
            <a:r>
              <a:rPr lang="de-DE" dirty="0">
                <a:effectLst>
                  <a:outerShdw blurRad="38100" dist="38100" dir="2700000" algn="tl">
                    <a:srgbClr val="000000">
                      <a:alpha val="43137"/>
                    </a:srgbClr>
                  </a:outerShdw>
                </a:effectLst>
              </a:rPr>
              <a:t/>
            </a:r>
            <a:br>
              <a:rPr lang="de-DE" dirty="0">
                <a:effectLst>
                  <a:outerShdw blurRad="38100" dist="38100" dir="2700000" algn="tl">
                    <a:srgbClr val="000000">
                      <a:alpha val="43137"/>
                    </a:srgbClr>
                  </a:outerShdw>
                </a:effectLst>
              </a:rPr>
            </a:br>
            <a:r>
              <a:rPr lang="de-DE" sz="6000" dirty="0" err="1">
                <a:effectLst>
                  <a:outerShdw blurRad="38100" dist="38100" dir="2700000" algn="tl">
                    <a:srgbClr val="000000">
                      <a:alpha val="43137"/>
                    </a:srgbClr>
                  </a:outerShdw>
                </a:effectLst>
              </a:rPr>
              <a:t>Electron</a:t>
            </a:r>
            <a:r>
              <a:rPr lang="de-DE" sz="6000" dirty="0">
                <a:effectLst>
                  <a:outerShdw blurRad="38100" dist="38100" dir="2700000" algn="tl">
                    <a:srgbClr val="000000">
                      <a:alpha val="43137"/>
                    </a:srgbClr>
                  </a:outerShdw>
                </a:effectLst>
              </a:rPr>
              <a:t> fluxes </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2" y="1742500"/>
            <a:ext cx="7560361" cy="4062773"/>
          </a:xfrm>
          <a:prstGeom prst="rect">
            <a:avLst/>
          </a:prstGeom>
        </p:spPr>
      </p:pic>
      <p:sp>
        <p:nvSpPr>
          <p:cNvPr id="5" name="Date Placeholder 4"/>
          <p:cNvSpPr>
            <a:spLocks noGrp="1"/>
          </p:cNvSpPr>
          <p:nvPr>
            <p:ph type="dt" sz="half" idx="10"/>
          </p:nvPr>
        </p:nvSpPr>
        <p:spPr/>
        <p:txBody>
          <a:bodyPr/>
          <a:lstStyle/>
          <a:p>
            <a:r>
              <a:rPr lang="en-US" smtClean="0"/>
              <a:t>16.9.2022</a:t>
            </a:r>
            <a:endParaRPr lang="en-US"/>
          </a:p>
        </p:txBody>
      </p:sp>
      <p:sp>
        <p:nvSpPr>
          <p:cNvPr id="10" name="Rectangle 9"/>
          <p:cNvSpPr/>
          <p:nvPr/>
        </p:nvSpPr>
        <p:spPr>
          <a:xfrm flipV="1">
            <a:off x="4452257" y="7052862"/>
            <a:ext cx="3819122" cy="45719"/>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8C3D3A-D913-DE9E-578F-FA7C99BAF468}"/>
              </a:ext>
            </a:extLst>
          </p:cNvPr>
          <p:cNvSpPr txBox="1"/>
          <p:nvPr/>
        </p:nvSpPr>
        <p:spPr>
          <a:xfrm>
            <a:off x="524372" y="5970967"/>
            <a:ext cx="4591638" cy="400110"/>
          </a:xfrm>
          <a:prstGeom prst="rect">
            <a:avLst/>
          </a:prstGeom>
          <a:noFill/>
        </p:spPr>
        <p:txBody>
          <a:bodyPr wrap="square" rtlCol="0">
            <a:spAutoFit/>
          </a:bodyPr>
          <a:lstStyle/>
          <a:p>
            <a:r>
              <a:rPr lang="en-US" sz="2000" dirty="0"/>
              <a:t>*</a:t>
            </a:r>
            <a:r>
              <a:rPr lang="en-US" sz="2000" baseline="30000" dirty="0"/>
              <a:t>) </a:t>
            </a:r>
            <a:r>
              <a:rPr lang="en-US" sz="2000" dirty="0"/>
              <a:t>EPT and SATRAM are both on </a:t>
            </a:r>
            <a:r>
              <a:rPr lang="en-US" sz="2000" dirty="0" err="1"/>
              <a:t>Proba</a:t>
            </a:r>
            <a:r>
              <a:rPr lang="en-US" sz="2000" dirty="0"/>
              <a:t>-V.</a:t>
            </a:r>
          </a:p>
        </p:txBody>
      </p:sp>
      <p:sp>
        <p:nvSpPr>
          <p:cNvPr id="7" name="Footer Placeholder 6">
            <a:extLst>
              <a:ext uri="{FF2B5EF4-FFF2-40B4-BE49-F238E27FC236}">
                <a16:creationId xmlns:a16="http://schemas.microsoft.com/office/drawing/2014/main" id="{524B41D0-8D70-363A-6224-5F7DBC2EAC3A}"/>
              </a:ext>
            </a:extLst>
          </p:cNvPr>
          <p:cNvSpPr>
            <a:spLocks noGrp="1"/>
          </p:cNvSpPr>
          <p:nvPr>
            <p:ph type="ftr" sz="quarter" idx="11"/>
          </p:nvPr>
        </p:nvSpPr>
        <p:spPr/>
        <p:txBody>
          <a:bodyPr/>
          <a:lstStyle/>
          <a:p>
            <a:r>
              <a:rPr lang="en-US" smtClean="0"/>
              <a:t>CRIS2022</a:t>
            </a:r>
            <a:endParaRPr lang="en-US" dirty="0"/>
          </a:p>
        </p:txBody>
      </p:sp>
      <p:sp>
        <p:nvSpPr>
          <p:cNvPr id="11" name="Slide Number Placeholder 10">
            <a:extLst>
              <a:ext uri="{FF2B5EF4-FFF2-40B4-BE49-F238E27FC236}">
                <a16:creationId xmlns:a16="http://schemas.microsoft.com/office/drawing/2014/main" id="{D8D47D8A-31D1-1E80-C2FA-DA56BDFF6313}"/>
              </a:ext>
            </a:extLst>
          </p:cNvPr>
          <p:cNvSpPr>
            <a:spLocks noGrp="1"/>
          </p:cNvSpPr>
          <p:nvPr>
            <p:ph type="sldNum" sz="quarter" idx="12"/>
          </p:nvPr>
        </p:nvSpPr>
        <p:spPr/>
        <p:txBody>
          <a:bodyPr/>
          <a:lstStyle/>
          <a:p>
            <a:fld id="{E5BADDC4-6E59-499B-8CE5-8FED18AFF436}" type="slidenum">
              <a:rPr lang="en-US" smtClean="0"/>
              <a:t>33</a:t>
            </a:fld>
            <a:endParaRPr lang="en-US"/>
          </a:p>
        </p:txBody>
      </p:sp>
      <p:sp>
        <p:nvSpPr>
          <p:cNvPr id="6" name="TextBox 5">
            <a:extLst>
              <a:ext uri="{FF2B5EF4-FFF2-40B4-BE49-F238E27FC236}">
                <a16:creationId xmlns:a16="http://schemas.microsoft.com/office/drawing/2014/main" id="{453BB091-BF7D-24D5-B25D-A26B2A53CD99}"/>
              </a:ext>
            </a:extLst>
          </p:cNvPr>
          <p:cNvSpPr txBox="1"/>
          <p:nvPr/>
        </p:nvSpPr>
        <p:spPr>
          <a:xfrm>
            <a:off x="8084733" y="5970967"/>
            <a:ext cx="3929789" cy="369332"/>
          </a:xfrm>
          <a:prstGeom prst="rect">
            <a:avLst/>
          </a:prstGeom>
          <a:noFill/>
        </p:spPr>
        <p:txBody>
          <a:bodyPr wrap="square" rtlCol="0">
            <a:spAutoFit/>
          </a:bodyPr>
          <a:lstStyle/>
          <a:p>
            <a:r>
              <a:rPr lang="en-US" dirty="0"/>
              <a:t>60 seconds integration time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13" y="1414192"/>
            <a:ext cx="4533987" cy="4391081"/>
          </a:xfrm>
          <a:prstGeom prst="rect">
            <a:avLst/>
          </a:prstGeom>
        </p:spPr>
      </p:pic>
    </p:spTree>
    <p:extLst>
      <p:ext uri="{BB962C8B-B14F-4D97-AF65-F5344CB8AC3E}">
        <p14:creationId xmlns:p14="http://schemas.microsoft.com/office/powerpoint/2010/main" val="21642510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2400" dirty="0">
                <a:effectLst>
                  <a:outerShdw blurRad="38100" dist="38100" dir="2700000" algn="tl">
                    <a:srgbClr val="000000">
                      <a:alpha val="43137"/>
                    </a:srgbClr>
                  </a:outerShdw>
                </a:effectLst>
              </a:rPr>
              <a:t>SATRAM vs. ICARE-NG:</a:t>
            </a:r>
            <a:br>
              <a:rPr lang="de-DE" sz="2400" dirty="0">
                <a:effectLst>
                  <a:outerShdw blurRad="38100" dist="38100" dir="2700000" algn="tl">
                    <a:srgbClr val="000000">
                      <a:alpha val="43137"/>
                    </a:srgbClr>
                  </a:outerShdw>
                </a:effectLst>
              </a:rPr>
            </a:br>
            <a:r>
              <a:rPr lang="de-DE" sz="6000" dirty="0">
                <a:effectLst>
                  <a:outerShdw blurRad="38100" dist="38100" dir="2700000" algn="tl">
                    <a:srgbClr val="000000">
                      <a:alpha val="43137"/>
                    </a:srgbClr>
                  </a:outerShdw>
                </a:effectLst>
              </a:rPr>
              <a:t>Proton </a:t>
            </a:r>
            <a:r>
              <a:rPr lang="de-DE" sz="6000" dirty="0" err="1">
                <a:effectLst>
                  <a:outerShdw blurRad="38100" dist="38100" dir="2700000" algn="tl">
                    <a:srgbClr val="000000">
                      <a:alpha val="43137"/>
                    </a:srgbClr>
                  </a:outerShdw>
                </a:effectLst>
              </a:rPr>
              <a:t>fluxes</a:t>
            </a:r>
            <a:endParaRPr lang="en-US" sz="2400"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r>
              <a:rPr lang="en-US" smtClean="0"/>
              <a:t>16.9.2022</a:t>
            </a:r>
            <a:endParaRPr lang="en-US"/>
          </a:p>
        </p:txBody>
      </p:sp>
      <p:sp>
        <p:nvSpPr>
          <p:cNvPr id="11" name="Rectangle 10"/>
          <p:cNvSpPr/>
          <p:nvPr/>
        </p:nvSpPr>
        <p:spPr>
          <a:xfrm>
            <a:off x="6626860" y="5354925"/>
            <a:ext cx="5064760" cy="954107"/>
          </a:xfrm>
          <a:prstGeom prst="rect">
            <a:avLst/>
          </a:prstGeom>
        </p:spPr>
        <p:txBody>
          <a:bodyPr wrap="square">
            <a:spAutoFit/>
          </a:bodyPr>
          <a:lstStyle/>
          <a:p>
            <a:pPr lvl="0" algn="just">
              <a:spcAft>
                <a:spcPts val="0"/>
              </a:spcAft>
            </a:pPr>
            <a:r>
              <a:rPr lang="en-US" sz="1400" i="1" dirty="0">
                <a:solidFill>
                  <a:srgbClr val="000000"/>
                </a:solidFill>
                <a:ea typeface="Times New Roman" panose="02020603050405020304" pitchFamily="18" charset="0"/>
              </a:rPr>
              <a:t>M. </a:t>
            </a:r>
            <a:r>
              <a:rPr lang="en-US" sz="1400" i="1" dirty="0" err="1">
                <a:solidFill>
                  <a:srgbClr val="000000"/>
                </a:solidFill>
                <a:ea typeface="Times New Roman" panose="02020603050405020304" pitchFamily="18" charset="0"/>
              </a:rPr>
              <a:t>Ruffenach</a:t>
            </a:r>
            <a:r>
              <a:rPr lang="en-US" sz="1400" i="1" dirty="0">
                <a:solidFill>
                  <a:srgbClr val="000000"/>
                </a:solidFill>
                <a:ea typeface="Times New Roman" panose="02020603050405020304" pitchFamily="18" charset="0"/>
              </a:rPr>
              <a:t> et al., “A new technique based on convolutional neural networks to measure the energy of protons and electrons with a single </a:t>
            </a:r>
            <a:r>
              <a:rPr lang="en-US" sz="1400" i="1" dirty="0" err="1">
                <a:solidFill>
                  <a:srgbClr val="000000"/>
                </a:solidFill>
                <a:ea typeface="Times New Roman" panose="02020603050405020304" pitchFamily="18" charset="0"/>
              </a:rPr>
              <a:t>Timepix</a:t>
            </a:r>
            <a:r>
              <a:rPr lang="en-US" sz="1400" i="1" dirty="0">
                <a:solidFill>
                  <a:srgbClr val="000000"/>
                </a:solidFill>
                <a:ea typeface="Times New Roman" panose="02020603050405020304" pitchFamily="18" charset="0"/>
              </a:rPr>
              <a:t> detector”, in IEEE TNS, </a:t>
            </a:r>
            <a:r>
              <a:rPr lang="en-US" sz="1400" b="1" i="1" dirty="0">
                <a:solidFill>
                  <a:srgbClr val="000000"/>
                </a:solidFill>
                <a:ea typeface="Times New Roman" panose="02020603050405020304" pitchFamily="18" charset="0"/>
              </a:rPr>
              <a:t>68</a:t>
            </a:r>
            <a:r>
              <a:rPr lang="en-US" sz="1400" i="1" dirty="0">
                <a:solidFill>
                  <a:srgbClr val="000000"/>
                </a:solidFill>
                <a:ea typeface="Times New Roman" panose="02020603050405020304" pitchFamily="18" charset="0"/>
              </a:rPr>
              <a:t>, 8, pp. 1746-1753, (2021). </a:t>
            </a:r>
            <a:r>
              <a:rPr lang="en-US" sz="1400" i="1" dirty="0" err="1">
                <a:solidFill>
                  <a:srgbClr val="000000"/>
                </a:solidFill>
                <a:ea typeface="Times New Roman" panose="02020603050405020304" pitchFamily="18" charset="0"/>
              </a:rPr>
              <a:t>doi</a:t>
            </a:r>
            <a:r>
              <a:rPr lang="en-US" sz="1400" i="1" dirty="0">
                <a:solidFill>
                  <a:srgbClr val="000000"/>
                </a:solidFill>
                <a:ea typeface="Times New Roman" panose="02020603050405020304" pitchFamily="18" charset="0"/>
              </a:rPr>
              <a:t>: 10.1109/TNS.2021.3071583</a:t>
            </a:r>
          </a:p>
        </p:txBody>
      </p:sp>
      <p:pic>
        <p:nvPicPr>
          <p:cNvPr id="8" name="Picture 7"/>
          <p:cNvPicPr>
            <a:picLocks noChangeAspect="1"/>
          </p:cNvPicPr>
          <p:nvPr/>
        </p:nvPicPr>
        <p:blipFill>
          <a:blip r:embed="rId2"/>
          <a:stretch>
            <a:fillRect/>
          </a:stretch>
        </p:blipFill>
        <p:spPr>
          <a:xfrm>
            <a:off x="281618" y="1738006"/>
            <a:ext cx="5951542" cy="3806616"/>
          </a:xfrm>
          <a:prstGeom prst="rect">
            <a:avLst/>
          </a:prstGeom>
        </p:spPr>
      </p:pic>
      <p:pic>
        <p:nvPicPr>
          <p:cNvPr id="9" name="Picture 8"/>
          <p:cNvPicPr>
            <a:picLocks noChangeAspect="1"/>
          </p:cNvPicPr>
          <p:nvPr/>
        </p:nvPicPr>
        <p:blipFill>
          <a:blip r:embed="rId3"/>
          <a:stretch>
            <a:fillRect/>
          </a:stretch>
        </p:blipFill>
        <p:spPr>
          <a:xfrm>
            <a:off x="6233160" y="1690688"/>
            <a:ext cx="5852160" cy="3292781"/>
          </a:xfrm>
          <a:prstGeom prst="rect">
            <a:avLst/>
          </a:prstGeom>
        </p:spPr>
      </p:pic>
      <p:grpSp>
        <p:nvGrpSpPr>
          <p:cNvPr id="22" name="Group 21"/>
          <p:cNvGrpSpPr/>
          <p:nvPr/>
        </p:nvGrpSpPr>
        <p:grpSpPr>
          <a:xfrm>
            <a:off x="838200" y="3551023"/>
            <a:ext cx="10207752" cy="3170452"/>
            <a:chOff x="838200" y="3551023"/>
            <a:chExt cx="10207752" cy="3170452"/>
          </a:xfrm>
        </p:grpSpPr>
        <p:grpSp>
          <p:nvGrpSpPr>
            <p:cNvPr id="20" name="Group 19"/>
            <p:cNvGrpSpPr/>
            <p:nvPr/>
          </p:nvGrpSpPr>
          <p:grpSpPr>
            <a:xfrm>
              <a:off x="838200" y="3551023"/>
              <a:ext cx="10207752" cy="3170452"/>
              <a:chOff x="838200" y="3551023"/>
              <a:chExt cx="10207752" cy="3170452"/>
            </a:xfrm>
          </p:grpSpPr>
          <p:cxnSp>
            <p:nvCxnSpPr>
              <p:cNvPr id="14" name="Straight Connector 13"/>
              <p:cNvCxnSpPr/>
              <p:nvPr/>
            </p:nvCxnSpPr>
            <p:spPr>
              <a:xfrm flipV="1">
                <a:off x="6821424" y="3606680"/>
                <a:ext cx="4224528" cy="209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38200" y="3551023"/>
                <a:ext cx="4224528" cy="209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1400617" y="3809711"/>
                <a:ext cx="5226243" cy="2911764"/>
              </a:xfrm>
              <a:prstGeom prst="rect">
                <a:avLst/>
              </a:prstGeom>
              <a:ln>
                <a:noFill/>
              </a:ln>
              <a:effectLst>
                <a:outerShdw blurRad="190500" algn="tl" rotWithShape="0">
                  <a:srgbClr val="000000">
                    <a:alpha val="70000"/>
                  </a:srgbClr>
                </a:outerShdw>
              </a:effectLst>
            </p:spPr>
          </p:pic>
        </p:grpSp>
        <p:sp>
          <p:nvSpPr>
            <p:cNvPr id="21" name="TextBox 20"/>
            <p:cNvSpPr txBox="1"/>
            <p:nvPr/>
          </p:nvSpPr>
          <p:spPr>
            <a:xfrm>
              <a:off x="5110496" y="4707531"/>
              <a:ext cx="1319514" cy="307777"/>
            </a:xfrm>
            <a:prstGeom prst="rect">
              <a:avLst/>
            </a:prstGeom>
            <a:noFill/>
          </p:spPr>
          <p:txBody>
            <a:bodyPr wrap="square" rtlCol="0">
              <a:spAutoFit/>
            </a:bodyPr>
            <a:lstStyle/>
            <a:p>
              <a:r>
                <a:rPr lang="de-DE" sz="1400" b="1" dirty="0"/>
                <a:t>Latitude = -30°</a:t>
              </a:r>
              <a:endParaRPr lang="en-US" sz="1400" b="1" dirty="0"/>
            </a:p>
          </p:txBody>
        </p:sp>
      </p:grpSp>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a:off x="10080404" y="-157386"/>
            <a:ext cx="2156668" cy="853440"/>
          </a:xfrm>
          <a:prstGeom prst="rect">
            <a:avLst/>
          </a:prstGeom>
        </p:spPr>
      </p:pic>
      <p:pic>
        <p:nvPicPr>
          <p:cNvPr id="16" name="Picture 15"/>
          <p:cNvPicPr>
            <a:picLocks noChangeAspect="1"/>
          </p:cNvPicPr>
          <p:nvPr/>
        </p:nvPicPr>
        <p:blipFill>
          <a:blip r:embed="rId6">
            <a:clrChange>
              <a:clrFrom>
                <a:srgbClr val="FFFFFF"/>
              </a:clrFrom>
              <a:clrTo>
                <a:srgbClr val="FFFFFF">
                  <a:alpha val="0"/>
                </a:srgbClr>
              </a:clrTo>
            </a:clrChange>
          </a:blip>
          <a:stretch>
            <a:fillRect/>
          </a:stretch>
        </p:blipFill>
        <p:spPr>
          <a:xfrm>
            <a:off x="10080404" y="411679"/>
            <a:ext cx="2156668" cy="876886"/>
          </a:xfrm>
          <a:prstGeom prst="rect">
            <a:avLst/>
          </a:prstGeom>
        </p:spPr>
      </p:pic>
      <p:sp>
        <p:nvSpPr>
          <p:cNvPr id="3" name="Footer Placeholder 2">
            <a:extLst>
              <a:ext uri="{FF2B5EF4-FFF2-40B4-BE49-F238E27FC236}">
                <a16:creationId xmlns:a16="http://schemas.microsoft.com/office/drawing/2014/main" id="{99B30A3E-51FC-328E-08C4-9176DDFC92F1}"/>
              </a:ext>
            </a:extLst>
          </p:cNvPr>
          <p:cNvSpPr>
            <a:spLocks noGrp="1"/>
          </p:cNvSpPr>
          <p:nvPr>
            <p:ph type="ftr" sz="quarter" idx="11"/>
          </p:nvPr>
        </p:nvSpPr>
        <p:spPr/>
        <p:txBody>
          <a:bodyPr/>
          <a:lstStyle/>
          <a:p>
            <a:r>
              <a:rPr lang="en-US" smtClean="0"/>
              <a:t>CRIS2022</a:t>
            </a:r>
            <a:endParaRPr lang="en-US" dirty="0"/>
          </a:p>
        </p:txBody>
      </p:sp>
      <p:sp>
        <p:nvSpPr>
          <p:cNvPr id="7" name="Slide Number Placeholder 6">
            <a:extLst>
              <a:ext uri="{FF2B5EF4-FFF2-40B4-BE49-F238E27FC236}">
                <a16:creationId xmlns:a16="http://schemas.microsoft.com/office/drawing/2014/main" id="{73DA4089-F1D9-C316-5072-CBC2E05E03BD}"/>
              </a:ext>
            </a:extLst>
          </p:cNvPr>
          <p:cNvSpPr>
            <a:spLocks noGrp="1"/>
          </p:cNvSpPr>
          <p:nvPr>
            <p:ph type="sldNum" sz="quarter" idx="12"/>
          </p:nvPr>
        </p:nvSpPr>
        <p:spPr/>
        <p:txBody>
          <a:bodyPr/>
          <a:lstStyle/>
          <a:p>
            <a:fld id="{E5BADDC4-6E59-499B-8CE5-8FED18AFF436}" type="slidenum">
              <a:rPr lang="en-US" smtClean="0"/>
              <a:t>34</a:t>
            </a:fld>
            <a:endParaRPr lang="en-US"/>
          </a:p>
        </p:txBody>
      </p:sp>
    </p:spTree>
    <p:extLst>
      <p:ext uri="{BB962C8B-B14F-4D97-AF65-F5344CB8AC3E}">
        <p14:creationId xmlns:p14="http://schemas.microsoft.com/office/powerpoint/2010/main" val="308285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524000" y="1915649"/>
            <a:ext cx="9144000" cy="2387600"/>
          </a:xfrm>
        </p:spPr>
        <p:txBody>
          <a:bodyPr>
            <a:normAutofit/>
          </a:bodyPr>
          <a:lstStyle/>
          <a:p>
            <a:r>
              <a:rPr lang="de-DE" sz="5400" dirty="0">
                <a:effectLst>
                  <a:outerShdw blurRad="38100" dist="38100" dir="2700000" algn="tl">
                    <a:srgbClr val="000000">
                      <a:alpha val="43137"/>
                    </a:srgbClr>
                  </a:outerShdw>
                </a:effectLst>
              </a:rPr>
              <a:t>Penetrating </a:t>
            </a:r>
            <a:r>
              <a:rPr lang="de-DE" sz="5400" dirty="0" err="1">
                <a:effectLst>
                  <a:outerShdw blurRad="38100" dist="38100" dir="2700000" algn="tl">
                    <a:srgbClr val="000000">
                      <a:alpha val="43137"/>
                    </a:srgbClr>
                  </a:outerShdw>
                </a:effectLst>
              </a:rPr>
              <a:t>particle</a:t>
            </a:r>
            <a:r>
              <a:rPr lang="de-DE" sz="5400" dirty="0">
                <a:effectLst>
                  <a:outerShdw blurRad="38100" dist="38100" dir="2700000" algn="tl">
                    <a:srgbClr val="000000">
                      <a:alpha val="43137"/>
                    </a:srgbClr>
                  </a:outerShdw>
                </a:effectLst>
              </a:rPr>
              <a:t> </a:t>
            </a:r>
            <a:r>
              <a:rPr lang="de-DE" sz="5400" dirty="0" err="1">
                <a:effectLst>
                  <a:outerShdw blurRad="38100" dist="38100" dir="2700000" algn="tl">
                    <a:srgbClr val="000000">
                      <a:alpha val="43137"/>
                    </a:srgbClr>
                  </a:outerShdw>
                </a:effectLst>
              </a:rPr>
              <a:t>analyzer</a:t>
            </a:r>
            <a:r>
              <a:rPr lang="de-DE" sz="5400" dirty="0">
                <a:effectLst>
                  <a:outerShdw blurRad="38100" dist="38100" dir="2700000" algn="tl">
                    <a:srgbClr val="000000">
                      <a:alpha val="43137"/>
                    </a:srgbClr>
                  </a:outerShdw>
                </a:effectLst>
              </a:rPr>
              <a:t> </a:t>
            </a:r>
            <a:r>
              <a:rPr lang="de-DE" sz="5400" dirty="0" err="1">
                <a:effectLst>
                  <a:outerShdw blurRad="38100" dist="38100" dir="2700000" algn="tl">
                    <a:srgbClr val="000000">
                      <a:alpha val="43137"/>
                    </a:srgbClr>
                  </a:outerShdw>
                </a:effectLst>
              </a:rPr>
              <a:t>based</a:t>
            </a:r>
            <a:r>
              <a:rPr lang="de-DE" sz="5400" dirty="0">
                <a:effectLst>
                  <a:outerShdw blurRad="38100" dist="38100" dir="2700000" algn="tl">
                    <a:srgbClr val="000000">
                      <a:alpha val="43137"/>
                    </a:srgbClr>
                  </a:outerShdw>
                </a:effectLst>
              </a:rPr>
              <a:t> on Timepix4 - </a:t>
            </a:r>
            <a:r>
              <a:rPr lang="de-DE" sz="5400" b="1" dirty="0">
                <a:effectLst>
                  <a:outerShdw blurRad="38100" dist="38100" dir="2700000" algn="tl">
                    <a:srgbClr val="000000">
                      <a:alpha val="43137"/>
                    </a:srgbClr>
                  </a:outerShdw>
                </a:effectLst>
              </a:rPr>
              <a:t>Pix.PAN</a:t>
            </a:r>
          </a:p>
        </p:txBody>
      </p:sp>
      <p:pic>
        <p:nvPicPr>
          <p:cNvPr id="3" name="Picture 2" descr="Université de Genève - Découvrez l&amp;#39;application officiel UNIMobile">
            <a:extLst>
              <a:ext uri="{FF2B5EF4-FFF2-40B4-BE49-F238E27FC236}">
                <a16:creationId xmlns:a16="http://schemas.microsoft.com/office/drawing/2014/main" id="{D6084209-AA3E-CC4A-7494-AD827297C73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6131" y="5117818"/>
            <a:ext cx="3758655" cy="9885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7">
            <a:extLst>
              <a:ext uri="{FF2B5EF4-FFF2-40B4-BE49-F238E27FC236}">
                <a16:creationId xmlns:a16="http://schemas.microsoft.com/office/drawing/2014/main" id="{36732F58-0A4E-8CA3-7DA1-12DF253279A4}"/>
              </a:ext>
            </a:extLst>
          </p:cNvPr>
          <p:cNvPicPr>
            <a:picLocks noChangeAspect="1"/>
          </p:cNvPicPr>
          <p:nvPr/>
        </p:nvPicPr>
        <p:blipFill>
          <a:blip r:embed="rId3"/>
          <a:stretch>
            <a:fillRect/>
          </a:stretch>
        </p:blipFill>
        <p:spPr>
          <a:xfrm>
            <a:off x="6973322" y="4774261"/>
            <a:ext cx="2055356" cy="1675703"/>
          </a:xfrm>
          <a:prstGeom prst="rect">
            <a:avLst/>
          </a:prstGeom>
        </p:spPr>
      </p:pic>
    </p:spTree>
    <p:extLst>
      <p:ext uri="{BB962C8B-B14F-4D97-AF65-F5344CB8AC3E}">
        <p14:creationId xmlns:p14="http://schemas.microsoft.com/office/powerpoint/2010/main" val="42596950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16.9.2022</a:t>
            </a:r>
            <a:endParaRPr lang="en-US"/>
          </a:p>
        </p:txBody>
      </p:sp>
      <p:sp>
        <p:nvSpPr>
          <p:cNvPr id="5" name="Footer Placeholder 4"/>
          <p:cNvSpPr>
            <a:spLocks noGrp="1"/>
          </p:cNvSpPr>
          <p:nvPr>
            <p:ph type="ftr" sz="quarter" idx="11"/>
          </p:nvPr>
        </p:nvSpPr>
        <p:spPr/>
        <p:txBody>
          <a:bodyPr/>
          <a:lstStyle/>
          <a:p>
            <a:r>
              <a:rPr lang="en-US" smtClean="0"/>
              <a:t>CRIS2022</a:t>
            </a:r>
            <a:endParaRPr lang="en-US"/>
          </a:p>
        </p:txBody>
      </p:sp>
      <p:sp>
        <p:nvSpPr>
          <p:cNvPr id="6" name="Slide Number Placeholder 5"/>
          <p:cNvSpPr>
            <a:spLocks noGrp="1"/>
          </p:cNvSpPr>
          <p:nvPr>
            <p:ph type="sldNum" sz="quarter" idx="12"/>
          </p:nvPr>
        </p:nvSpPr>
        <p:spPr/>
        <p:txBody>
          <a:bodyPr/>
          <a:lstStyle/>
          <a:p>
            <a:fld id="{8975CE01-7557-4849-882C-8F89B4B6B6F3}" type="slidenum">
              <a:rPr lang="en-US" smtClean="0"/>
              <a:t>36</a:t>
            </a:fld>
            <a:endParaRPr lang="en-US"/>
          </a:p>
        </p:txBody>
      </p:sp>
      <p:pic>
        <p:nvPicPr>
          <p:cNvPr id="7" name="Picture 6"/>
          <p:cNvPicPr>
            <a:picLocks noChangeAspect="1"/>
          </p:cNvPicPr>
          <p:nvPr/>
        </p:nvPicPr>
        <p:blipFill rotWithShape="1">
          <a:blip r:embed="rId2"/>
          <a:srcRect t="15433" b="6034"/>
          <a:stretch/>
        </p:blipFill>
        <p:spPr>
          <a:xfrm>
            <a:off x="300389" y="100107"/>
            <a:ext cx="11188752" cy="6599597"/>
          </a:xfrm>
          <a:prstGeom prst="rect">
            <a:avLst/>
          </a:prstGeom>
        </p:spPr>
      </p:pic>
    </p:spTree>
    <p:extLst>
      <p:ext uri="{BB962C8B-B14F-4D97-AF65-F5344CB8AC3E}">
        <p14:creationId xmlns:p14="http://schemas.microsoft.com/office/powerpoint/2010/main" val="32496414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2800" u="sng" dirty="0">
                <a:effectLst>
                  <a:outerShdw blurRad="38100" dist="38100" dir="2700000" algn="tl">
                    <a:srgbClr val="000000">
                      <a:alpha val="43137"/>
                    </a:srgbClr>
                  </a:outerShdw>
                </a:effectLst>
              </a:rPr>
              <a:t>Pix.PAN:</a:t>
            </a:r>
            <a:r>
              <a:rPr lang="de-DE" sz="4000" u="sng" dirty="0">
                <a:effectLst>
                  <a:outerShdw blurRad="38100" dist="38100" dir="2700000" algn="tl">
                    <a:srgbClr val="000000">
                      <a:alpha val="43137"/>
                    </a:srgbClr>
                  </a:outerShdw>
                </a:effectLst>
              </a:rPr>
              <a:t/>
            </a:r>
            <a:br>
              <a:rPr lang="de-DE" sz="4000" u="sng" dirty="0">
                <a:effectLst>
                  <a:outerShdw blurRad="38100" dist="38100" dir="2700000" algn="tl">
                    <a:srgbClr val="000000">
                      <a:alpha val="43137"/>
                    </a:srgbClr>
                  </a:outerShdw>
                </a:effectLst>
              </a:rPr>
            </a:br>
            <a:r>
              <a:rPr lang="de-DE" sz="4800" dirty="0">
                <a:effectLst>
                  <a:outerShdw blurRad="38100" dist="38100" dir="2700000" algn="tl">
                    <a:srgbClr val="000000">
                      <a:alpha val="43137"/>
                    </a:srgbClr>
                  </a:outerShdw>
                </a:effectLst>
              </a:rPr>
              <a:t>Performance considerations and Timepix4</a:t>
            </a:r>
            <a:endParaRPr lang="en-US"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920477"/>
                <a:ext cx="6628879" cy="4404123"/>
              </a:xfrm>
            </p:spPr>
            <p:txBody>
              <a:bodyPr>
                <a:normAutofit fontScale="85000" lnSpcReduction="20000"/>
              </a:bodyPr>
              <a:lstStyle/>
              <a:p>
                <a:pPr marL="0" indent="0">
                  <a:buNone/>
                </a:pPr>
                <a:r>
                  <a:rPr lang="de-DE" sz="2400" dirty="0">
                    <a:sym typeface="Wingdings" panose="05000000000000000000" pitchFamily="2" charset="2"/>
                  </a:rPr>
                  <a:t>Mini.PAN with 3 tracking station consisting of 2 Timepix4 quads as sensing element </a:t>
                </a:r>
              </a:p>
              <a:p>
                <a:pPr>
                  <a:buFont typeface="Wingdings" panose="05000000000000000000" pitchFamily="2" charset="2"/>
                  <a:buChar char="à"/>
                </a:pPr>
                <a:r>
                  <a:rPr lang="de-DE" sz="2400" dirty="0">
                    <a:sym typeface="Wingdings" panose="05000000000000000000" pitchFamily="2" charset="2"/>
                  </a:rPr>
                  <a:t>Significant simplification of mini.PAN</a:t>
                </a:r>
              </a:p>
              <a:p>
                <a:pPr>
                  <a:buFont typeface="Wingdings" panose="05000000000000000000" pitchFamily="2" charset="2"/>
                  <a:buChar char="à"/>
                </a:pPr>
                <a:r>
                  <a:rPr lang="de-DE" sz="2400" dirty="0">
                    <a:sym typeface="Wingdings" panose="05000000000000000000" pitchFamily="2" charset="2"/>
                  </a:rPr>
                  <a:t>Add hig</a:t>
                </a:r>
                <a:r>
                  <a:rPr lang="cs-CZ" sz="2400" dirty="0">
                    <a:sym typeface="Wingdings" panose="05000000000000000000" pitchFamily="2" charset="2"/>
                  </a:rPr>
                  <a:t>h </a:t>
                </a:r>
                <a:r>
                  <a:rPr lang="de-DE" sz="2400" dirty="0">
                    <a:sym typeface="Wingdings" panose="05000000000000000000" pitchFamily="2" charset="2"/>
                  </a:rPr>
                  <a:t>rate capability</a:t>
                </a:r>
              </a:p>
              <a:p>
                <a:pPr>
                  <a:buFont typeface="Wingdings" panose="05000000000000000000" pitchFamily="2" charset="2"/>
                  <a:buChar char="à"/>
                </a:pPr>
                <a:r>
                  <a:rPr lang="de-DE" sz="2400" dirty="0">
                    <a:sym typeface="Wingdings" panose="05000000000000000000" pitchFamily="2" charset="2"/>
                  </a:rPr>
                  <a:t>Self-triggered operation in data-driven mode</a:t>
                </a:r>
              </a:p>
              <a:p>
                <a:pPr>
                  <a:buFont typeface="Wingdings" panose="05000000000000000000" pitchFamily="2" charset="2"/>
                  <a:buChar char="à"/>
                </a:pPr>
                <a:r>
                  <a:rPr lang="de-DE" sz="2400" dirty="0">
                    <a:sym typeface="Wingdings" panose="05000000000000000000" pitchFamily="2" charset="2"/>
                  </a:rPr>
                  <a:t>5D vector (</a:t>
                </a:r>
                <a14:m>
                  <m:oMath xmlns:m="http://schemas.openxmlformats.org/officeDocument/2006/math">
                    <m:acc>
                      <m:accPr>
                        <m:chr m:val="⃑"/>
                        <m:ctrlPr>
                          <a:rPr lang="de-DE" sz="2400" i="1" smtClean="0">
                            <a:latin typeface="Cambria Math" panose="02040503050406030204" pitchFamily="18" charset="0"/>
                            <a:sym typeface="Wingdings" panose="05000000000000000000" pitchFamily="2" charset="2"/>
                          </a:rPr>
                        </m:ctrlPr>
                      </m:accPr>
                      <m:e>
                        <m:r>
                          <a:rPr lang="de-DE" sz="2400" b="0" i="1" smtClean="0">
                            <a:latin typeface="Cambria Math" panose="02040503050406030204" pitchFamily="18" charset="0"/>
                            <a:sym typeface="Wingdings" panose="05000000000000000000" pitchFamily="2" charset="2"/>
                          </a:rPr>
                          <m:t>𝑥</m:t>
                        </m:r>
                      </m:e>
                    </m:acc>
                  </m:oMath>
                </a14:m>
                <a:r>
                  <a:rPr lang="de-DE" sz="2400" dirty="0">
                    <a:sym typeface="Wingdings" panose="05000000000000000000" pitchFamily="2" charset="2"/>
                  </a:rPr>
                  <a:t>,</a:t>
                </a:r>
                <a14:m>
                  <m:oMath xmlns:m="http://schemas.openxmlformats.org/officeDocument/2006/math">
                    <m:r>
                      <a:rPr lang="de-DE" sz="2400" i="1" dirty="0" smtClean="0">
                        <a:latin typeface="Cambria Math" panose="02040503050406030204" pitchFamily="18" charset="0"/>
                        <a:sym typeface="Wingdings" panose="05000000000000000000" pitchFamily="2" charset="2"/>
                      </a:rPr>
                      <m:t>𝑡</m:t>
                    </m:r>
                  </m:oMath>
                </a14:m>
                <a:r>
                  <a:rPr lang="de-DE" sz="2400" dirty="0">
                    <a:sym typeface="Wingdings" panose="05000000000000000000" pitchFamily="2" charset="2"/>
                  </a:rPr>
                  <a:t>,</a:t>
                </a:r>
                <a14:m>
                  <m:oMath xmlns:m="http://schemas.openxmlformats.org/officeDocument/2006/math">
                    <m:f>
                      <m:fPr>
                        <m:ctrlPr>
                          <a:rPr lang="de-DE" sz="2400" i="1" dirty="0" smtClean="0">
                            <a:latin typeface="Cambria Math" panose="02040503050406030204" pitchFamily="18" charset="0"/>
                            <a:sym typeface="Wingdings" panose="05000000000000000000" pitchFamily="2" charset="2"/>
                          </a:rPr>
                        </m:ctrlPr>
                      </m:fPr>
                      <m:num>
                        <m:r>
                          <a:rPr lang="de-DE" sz="2400" b="0" i="1" dirty="0" smtClean="0">
                            <a:latin typeface="Cambria Math" panose="02040503050406030204" pitchFamily="18" charset="0"/>
                            <a:sym typeface="Wingdings" panose="05000000000000000000" pitchFamily="2" charset="2"/>
                          </a:rPr>
                          <m:t>𝑑𝐸</m:t>
                        </m:r>
                      </m:num>
                      <m:den>
                        <m:r>
                          <a:rPr lang="de-DE" sz="2400" b="0" i="1" dirty="0" smtClean="0">
                            <a:latin typeface="Cambria Math" panose="02040503050406030204" pitchFamily="18" charset="0"/>
                            <a:sym typeface="Wingdings" panose="05000000000000000000" pitchFamily="2" charset="2"/>
                          </a:rPr>
                          <m:t>𝑑𝑋</m:t>
                        </m:r>
                      </m:den>
                    </m:f>
                  </m:oMath>
                </a14:m>
                <a:r>
                  <a:rPr lang="de-DE" sz="2400" dirty="0">
                    <a:sym typeface="Wingdings" panose="05000000000000000000" pitchFamily="2" charset="2"/>
                  </a:rPr>
                  <a:t>) with </a:t>
                </a:r>
                <a14:m>
                  <m:oMath xmlns:m="http://schemas.openxmlformats.org/officeDocument/2006/math">
                    <m:r>
                      <a:rPr lang="de-DE" sz="2400" i="1" smtClean="0">
                        <a:latin typeface="Cambria Math" panose="02040503050406030204" pitchFamily="18" charset="0"/>
                        <a:ea typeface="Cambria Math" panose="02040503050406030204" pitchFamily="18" charset="0"/>
                        <a:sym typeface="Wingdings" panose="05000000000000000000" pitchFamily="2" charset="2"/>
                      </a:rPr>
                      <m:t>∆</m:t>
                    </m:r>
                    <m:r>
                      <a:rPr lang="de-DE" sz="2400" b="0" i="1" smtClean="0">
                        <a:latin typeface="Cambria Math" panose="02040503050406030204" pitchFamily="18" charset="0"/>
                        <a:ea typeface="Cambria Math" panose="02040503050406030204" pitchFamily="18" charset="0"/>
                        <a:sym typeface="Wingdings" panose="05000000000000000000" pitchFamily="2" charset="2"/>
                      </a:rPr>
                      <m:t>𝑡</m:t>
                    </m:r>
                    <m:r>
                      <a:rPr lang="de-DE" sz="2400" b="0" i="1" smtClean="0">
                        <a:latin typeface="Cambria Math" panose="02040503050406030204" pitchFamily="18" charset="0"/>
                        <a:ea typeface="Cambria Math" panose="02040503050406030204" pitchFamily="18" charset="0"/>
                        <a:sym typeface="Wingdings" panose="05000000000000000000" pitchFamily="2" charset="2"/>
                      </a:rPr>
                      <m:t>&lt;200</m:t>
                    </m:r>
                  </m:oMath>
                </a14:m>
                <a:r>
                  <a:rPr lang="de-DE" sz="2400" dirty="0">
                    <a:sym typeface="Wingdings" panose="05000000000000000000" pitchFamily="2" charset="2"/>
                  </a:rPr>
                  <a:t> ps in each station</a:t>
                </a:r>
              </a:p>
              <a:p>
                <a:pPr marL="0" indent="0">
                  <a:buNone/>
                </a:pPr>
                <a:endParaRPr lang="de-DE" sz="2400" dirty="0">
                  <a:sym typeface="Wingdings" panose="05000000000000000000" pitchFamily="2" charset="2"/>
                </a:endParaRPr>
              </a:p>
              <a:p>
                <a:pPr marL="0" indent="0">
                  <a:buNone/>
                </a:pPr>
                <a:r>
                  <a:rPr lang="de-DE" sz="2400" b="1" dirty="0">
                    <a:sym typeface="Wingdings" panose="05000000000000000000" pitchFamily="2" charset="2"/>
                  </a:rPr>
                  <a:t>Requirements/challenges:</a:t>
                </a:r>
              </a:p>
              <a:p>
                <a:r>
                  <a:rPr lang="de-DE" sz="2400" dirty="0">
                    <a:sym typeface="Wingdings" panose="05000000000000000000" pitchFamily="2" charset="2"/>
                  </a:rPr>
                  <a:t>Thin sensor and ASIC (total thicknesss &lt; 400 µm)</a:t>
                </a:r>
              </a:p>
              <a:p>
                <a:r>
                  <a:rPr lang="de-DE" sz="2400" dirty="0">
                    <a:sym typeface="Wingdings" panose="05000000000000000000" pitchFamily="2" charset="2"/>
                  </a:rPr>
                  <a:t>Synchronization of 24 Timepix4 with low jitter</a:t>
                </a:r>
              </a:p>
              <a:p>
                <a:r>
                  <a:rPr lang="de-DE" sz="2400" dirty="0">
                    <a:solidFill>
                      <a:srgbClr val="FF0000"/>
                    </a:solidFill>
                    <a:sym typeface="Wingdings" panose="05000000000000000000" pitchFamily="2" charset="2"/>
                  </a:rPr>
                  <a:t>Desired power </a:t>
                </a:r>
                <a:r>
                  <a:rPr lang="de-DE" sz="2400" dirty="0" err="1">
                    <a:solidFill>
                      <a:srgbClr val="FF0000"/>
                    </a:solidFill>
                    <a:sym typeface="Wingdings" panose="05000000000000000000" pitchFamily="2" charset="2"/>
                  </a:rPr>
                  <a:t>consumption</a:t>
                </a:r>
                <a:r>
                  <a:rPr lang="de-DE" sz="2400" dirty="0">
                    <a:solidFill>
                      <a:srgbClr val="FF0000"/>
                    </a:solidFill>
                    <a:sym typeface="Wingdings" panose="05000000000000000000" pitchFamily="2" charset="2"/>
                  </a:rPr>
                  <a:t> &lt; 20 W (vs 60 W)</a:t>
                </a:r>
              </a:p>
              <a:p>
                <a:r>
                  <a:rPr lang="de-DE" sz="2400" dirty="0">
                    <a:solidFill>
                      <a:srgbClr val="FF0000"/>
                    </a:solidFill>
                    <a:sym typeface="Wingdings" panose="05000000000000000000" pitchFamily="2" charset="2"/>
                  </a:rPr>
                  <a:t>Bending direction spatial resolution needed is &lt; 5µm (vs current Timepix4 baseline design 16 µm)</a:t>
                </a:r>
              </a:p>
              <a:p>
                <a:pPr>
                  <a:buFont typeface="Wingdings" panose="05000000000000000000" pitchFamily="2" charset="2"/>
                  <a:buChar char="à"/>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920477"/>
                <a:ext cx="6628879" cy="4404123"/>
              </a:xfrm>
              <a:blipFill>
                <a:blip r:embed="rId2"/>
                <a:stretch>
                  <a:fillRect l="-1012" t="-2490"/>
                </a:stretch>
              </a:blipFill>
            </p:spPr>
            <p:txBody>
              <a:bodyPr/>
              <a:lstStyle/>
              <a:p>
                <a:r>
                  <a:rPr lang="en-US">
                    <a:noFill/>
                  </a:rPr>
                  <a:t> </a:t>
                </a:r>
              </a:p>
            </p:txBody>
          </p:sp>
        </mc:Fallback>
      </mc:AlternateContent>
      <p:grpSp>
        <p:nvGrpSpPr>
          <p:cNvPr id="9" name="Group 8"/>
          <p:cNvGrpSpPr/>
          <p:nvPr/>
        </p:nvGrpSpPr>
        <p:grpSpPr>
          <a:xfrm>
            <a:off x="7406119" y="1801141"/>
            <a:ext cx="4172704" cy="4416779"/>
            <a:chOff x="7467079" y="1690688"/>
            <a:chExt cx="4172704" cy="4416779"/>
          </a:xfrm>
        </p:grpSpPr>
        <p:pic>
          <p:nvPicPr>
            <p:cNvPr id="4" name="Picture 3">
              <a:extLst>
                <a:ext uri="{FF2B5EF4-FFF2-40B4-BE49-F238E27FC236}">
                  <a16:creationId xmlns:a16="http://schemas.microsoft.com/office/drawing/2014/main" id="{3BB262AF-9A64-A34C-841F-C5F6BFDD9441}"/>
                </a:ext>
              </a:extLst>
            </p:cNvPr>
            <p:cNvPicPr>
              <a:picLocks noChangeAspect="1"/>
            </p:cNvPicPr>
            <p:nvPr/>
          </p:nvPicPr>
          <p:blipFill>
            <a:blip r:embed="rId3"/>
            <a:stretch>
              <a:fillRect/>
            </a:stretch>
          </p:blipFill>
          <p:spPr>
            <a:xfrm>
              <a:off x="7467079" y="1690688"/>
              <a:ext cx="4172704" cy="4416779"/>
            </a:xfrm>
            <a:prstGeom prst="rect">
              <a:avLst/>
            </a:prstGeom>
          </p:spPr>
        </p:pic>
        <p:pic>
          <p:nvPicPr>
            <p:cNvPr id="7" name="Picture 6">
              <a:extLst>
                <a:ext uri="{FF2B5EF4-FFF2-40B4-BE49-F238E27FC236}">
                  <a16:creationId xmlns:a16="http://schemas.microsoft.com/office/drawing/2014/main" id="{F9A683BB-AC59-DE4E-B63E-854D27D1340D}"/>
                </a:ext>
              </a:extLst>
            </p:cNvPr>
            <p:cNvPicPr>
              <a:picLocks noChangeAspect="1"/>
            </p:cNvPicPr>
            <p:nvPr/>
          </p:nvPicPr>
          <p:blipFill>
            <a:blip r:embed="rId4"/>
            <a:stretch>
              <a:fillRect/>
            </a:stretch>
          </p:blipFill>
          <p:spPr>
            <a:xfrm>
              <a:off x="7467079" y="3986553"/>
              <a:ext cx="1917670" cy="1717177"/>
            </a:xfrm>
            <a:prstGeom prst="rect">
              <a:avLst/>
            </a:prstGeom>
          </p:spPr>
        </p:pic>
      </p:grpSp>
      <p:sp>
        <p:nvSpPr>
          <p:cNvPr id="5" name="Date Placeholder 4"/>
          <p:cNvSpPr>
            <a:spLocks noGrp="1"/>
          </p:cNvSpPr>
          <p:nvPr>
            <p:ph type="dt" sz="half" idx="10"/>
          </p:nvPr>
        </p:nvSpPr>
        <p:spPr/>
        <p:txBody>
          <a:bodyPr/>
          <a:lstStyle/>
          <a:p>
            <a:r>
              <a:rPr lang="en-US" smtClean="0"/>
              <a:t>16.9.2022</a:t>
            </a:r>
            <a:endParaRPr lang="en-US"/>
          </a:p>
        </p:txBody>
      </p:sp>
      <p:sp>
        <p:nvSpPr>
          <p:cNvPr id="10" name="Footer Placeholder 9">
            <a:extLst>
              <a:ext uri="{FF2B5EF4-FFF2-40B4-BE49-F238E27FC236}">
                <a16:creationId xmlns:a16="http://schemas.microsoft.com/office/drawing/2014/main" id="{879757BD-83B3-FCB9-5CB2-660A26425A9D}"/>
              </a:ext>
            </a:extLst>
          </p:cNvPr>
          <p:cNvSpPr>
            <a:spLocks noGrp="1"/>
          </p:cNvSpPr>
          <p:nvPr>
            <p:ph type="ftr" sz="quarter" idx="11"/>
          </p:nvPr>
        </p:nvSpPr>
        <p:spPr/>
        <p:txBody>
          <a:bodyPr/>
          <a:lstStyle/>
          <a:p>
            <a:r>
              <a:rPr lang="en-US" smtClean="0"/>
              <a:t>CRIS2022</a:t>
            </a:r>
            <a:endParaRPr lang="en-US" dirty="0"/>
          </a:p>
        </p:txBody>
      </p:sp>
      <p:sp>
        <p:nvSpPr>
          <p:cNvPr id="11" name="Slide Number Placeholder 10">
            <a:extLst>
              <a:ext uri="{FF2B5EF4-FFF2-40B4-BE49-F238E27FC236}">
                <a16:creationId xmlns:a16="http://schemas.microsoft.com/office/drawing/2014/main" id="{E6835651-D091-4C24-6E38-1B503A94E494}"/>
              </a:ext>
            </a:extLst>
          </p:cNvPr>
          <p:cNvSpPr>
            <a:spLocks noGrp="1"/>
          </p:cNvSpPr>
          <p:nvPr>
            <p:ph type="sldNum" sz="quarter" idx="12"/>
          </p:nvPr>
        </p:nvSpPr>
        <p:spPr/>
        <p:txBody>
          <a:bodyPr/>
          <a:lstStyle/>
          <a:p>
            <a:fld id="{E5BADDC4-6E59-499B-8CE5-8FED18AFF436}" type="slidenum">
              <a:rPr lang="en-US" smtClean="0"/>
              <a:t>37</a:t>
            </a:fld>
            <a:endParaRPr lang="en-US"/>
          </a:p>
        </p:txBody>
      </p:sp>
      <p:sp>
        <p:nvSpPr>
          <p:cNvPr id="6" name="TextBox 5">
            <a:extLst>
              <a:ext uri="{FF2B5EF4-FFF2-40B4-BE49-F238E27FC236}">
                <a16:creationId xmlns:a16="http://schemas.microsoft.com/office/drawing/2014/main" id="{04AABD7C-54E4-76F7-027F-FDC3C2E9FFDE}"/>
              </a:ext>
            </a:extLst>
          </p:cNvPr>
          <p:cNvSpPr txBox="1"/>
          <p:nvPr/>
        </p:nvSpPr>
        <p:spPr>
          <a:xfrm>
            <a:off x="8252429" y="2112247"/>
            <a:ext cx="1361961" cy="338554"/>
          </a:xfrm>
          <a:prstGeom prst="rect">
            <a:avLst/>
          </a:prstGeom>
          <a:noFill/>
        </p:spPr>
        <p:txBody>
          <a:bodyPr wrap="square" rtlCol="0">
            <a:spAutoFit/>
          </a:bodyPr>
          <a:lstStyle/>
          <a:p>
            <a:r>
              <a:rPr lang="cs-CZ" sz="1600" dirty="0"/>
              <a:t>(</a:t>
            </a:r>
            <a:r>
              <a:rPr lang="cs-CZ" sz="1600" dirty="0" err="1"/>
              <a:t>optional</a:t>
            </a:r>
            <a:r>
              <a:rPr lang="cs-CZ" sz="1600" dirty="0"/>
              <a:t>)</a:t>
            </a:r>
            <a:endParaRPr lang="en-US" sz="1600" dirty="0"/>
          </a:p>
        </p:txBody>
      </p:sp>
    </p:spTree>
    <p:extLst>
      <p:ext uri="{BB962C8B-B14F-4D97-AF65-F5344CB8AC3E}">
        <p14:creationId xmlns:p14="http://schemas.microsoft.com/office/powerpoint/2010/main" val="559992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2800" u="sng" dirty="0">
                <a:effectLst>
                  <a:outerShdw blurRad="38100" dist="38100" dir="2700000" algn="tl">
                    <a:srgbClr val="000000">
                      <a:alpha val="43137"/>
                    </a:srgbClr>
                  </a:outerShdw>
                </a:effectLst>
              </a:rPr>
              <a:t>Pix.PAN:</a:t>
            </a:r>
            <a:r>
              <a:rPr lang="de-DE" sz="4000" u="sng" dirty="0">
                <a:effectLst>
                  <a:outerShdw blurRad="38100" dist="38100" dir="2700000" algn="tl">
                    <a:srgbClr val="000000">
                      <a:alpha val="43137"/>
                    </a:srgbClr>
                  </a:outerShdw>
                </a:effectLst>
              </a:rPr>
              <a:t/>
            </a:r>
            <a:br>
              <a:rPr lang="de-DE" sz="4000" u="sng" dirty="0">
                <a:effectLst>
                  <a:outerShdw blurRad="38100" dist="38100" dir="2700000" algn="tl">
                    <a:srgbClr val="000000">
                      <a:alpha val="43137"/>
                    </a:srgbClr>
                  </a:outerShdw>
                </a:effectLst>
              </a:rPr>
            </a:br>
            <a:r>
              <a:rPr lang="de-DE" sz="4800" dirty="0">
                <a:effectLst>
                  <a:outerShdw blurRad="38100" dist="38100" dir="2700000" algn="tl">
                    <a:srgbClr val="000000">
                      <a:alpha val="43137"/>
                    </a:srgbClr>
                  </a:outerShdw>
                </a:effectLst>
              </a:rPr>
              <a:t>Rectangular pixel design as solution?</a:t>
            </a:r>
            <a:endParaRPr lang="en-US"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920477"/>
                <a:ext cx="10515600" cy="4404123"/>
              </a:xfrm>
            </p:spPr>
            <p:txBody>
              <a:bodyPr>
                <a:normAutofit fontScale="92500"/>
              </a:bodyPr>
              <a:lstStyle/>
              <a:p>
                <a:pPr marL="0" indent="0">
                  <a:buNone/>
                </a:pPr>
                <a:r>
                  <a:rPr lang="de-DE" sz="2400" dirty="0">
                    <a:sym typeface="Wingdings" panose="05000000000000000000" pitchFamily="2" charset="2"/>
                  </a:rPr>
                  <a:t>Pitch in non-bending direction is not crucial for particle kinetic energy determination</a:t>
                </a:r>
              </a:p>
              <a:p>
                <a:pPr marL="0" indent="0">
                  <a:buNone/>
                </a:pPr>
                <a:r>
                  <a:rPr lang="de-DE" sz="2400" b="1" dirty="0">
                    <a:sym typeface="Wingdings" panose="05000000000000000000" pitchFamily="2" charset="2"/>
                  </a:rPr>
                  <a:t>Use asymmetric “long thin“ pixels with a “pitch adapter“  for oversampling in </a:t>
                </a:r>
                <a:r>
                  <a:rPr lang="de-DE" sz="2400" b="1" dirty="0" err="1">
                    <a:sym typeface="Wingdings" panose="05000000000000000000" pitchFamily="2" charset="2"/>
                  </a:rPr>
                  <a:t>one</a:t>
                </a:r>
                <a:r>
                  <a:rPr lang="de-DE" sz="2400" b="1" dirty="0">
                    <a:sym typeface="Wingdings" panose="05000000000000000000" pitchFamily="2" charset="2"/>
                  </a:rPr>
                  <a:t> </a:t>
                </a:r>
                <a:r>
                  <a:rPr lang="de-DE" sz="2400" b="1" dirty="0" err="1">
                    <a:sym typeface="Wingdings" panose="05000000000000000000" pitchFamily="2" charset="2"/>
                  </a:rPr>
                  <a:t>direction</a:t>
                </a:r>
                <a:r>
                  <a:rPr lang="cs-CZ" sz="2400" b="1" dirty="0">
                    <a:sym typeface="Wingdings" panose="05000000000000000000" pitchFamily="2" charset="2"/>
                  </a:rPr>
                  <a:t> and c</a:t>
                </a:r>
                <a:r>
                  <a:rPr lang="de-DE" sz="2400" b="1" dirty="0" err="1">
                    <a:sym typeface="Wingdings" panose="05000000000000000000" pitchFamily="2" charset="2"/>
                  </a:rPr>
                  <a:t>onnect</a:t>
                </a:r>
                <a:r>
                  <a:rPr lang="de-DE" sz="2400" b="1" dirty="0">
                    <a:sym typeface="Wingdings" panose="05000000000000000000" pitchFamily="2" charset="2"/>
                  </a:rPr>
                  <a:t> only 1/8 </a:t>
                </a:r>
                <a:r>
                  <a:rPr lang="de-DE" sz="2400" b="1" dirty="0" err="1">
                    <a:sym typeface="Wingdings" panose="05000000000000000000" pitchFamily="2" charset="2"/>
                  </a:rPr>
                  <a:t>pixels</a:t>
                </a:r>
                <a:r>
                  <a:rPr lang="de-DE" sz="2400" b="1" dirty="0">
                    <a:sym typeface="Wingdings" panose="05000000000000000000" pitchFamily="2" charset="2"/>
                  </a:rPr>
                  <a:t>!</a:t>
                </a:r>
                <a:endParaRPr lang="cs-CZ" sz="2400" b="1" dirty="0">
                  <a:sym typeface="Wingdings" panose="05000000000000000000" pitchFamily="2" charset="2"/>
                </a:endParaRPr>
              </a:p>
              <a:p>
                <a:pPr marL="0" indent="0">
                  <a:buNone/>
                </a:pPr>
                <a:endParaRPr lang="cs-CZ" sz="2400" b="1" dirty="0">
                  <a:sym typeface="Wingdings" panose="05000000000000000000" pitchFamily="2" charset="2"/>
                </a:endParaRPr>
              </a:p>
              <a:p>
                <a:pPr marL="0" indent="0">
                  <a:buNone/>
                </a:pPr>
                <a:endParaRPr lang="cs-CZ" sz="2400" b="1" dirty="0">
                  <a:sym typeface="Wingdings" panose="05000000000000000000" pitchFamily="2" charset="2"/>
                </a:endParaRPr>
              </a:p>
              <a:p>
                <a:pPr marL="0" indent="0">
                  <a:buNone/>
                </a:pPr>
                <a:endParaRPr lang="cs-CZ" sz="2400" b="1" dirty="0">
                  <a:sym typeface="Wingdings" panose="05000000000000000000" pitchFamily="2" charset="2"/>
                </a:endParaRPr>
              </a:p>
              <a:p>
                <a:pPr marL="0" indent="0">
                  <a:buNone/>
                </a:pPr>
                <a:endParaRPr lang="de-DE" sz="2400" b="1" dirty="0">
                  <a:sym typeface="Wingdings" panose="05000000000000000000" pitchFamily="2" charset="2"/>
                </a:endParaRPr>
              </a:p>
              <a:p>
                <a:pPr>
                  <a:buFont typeface="Wingdings" panose="05000000000000000000" pitchFamily="2" charset="2"/>
                  <a:buChar char="à"/>
                </a:pPr>
                <a:r>
                  <a:rPr lang="de-DE" sz="2400" dirty="0">
                    <a:sym typeface="Wingdings" panose="05000000000000000000" pitchFamily="2" charset="2"/>
                  </a:rPr>
                  <a:t>Pixel 13.75 x 1760 µm - creates a matrix of </a:t>
                </a:r>
                <a:r>
                  <a:rPr lang="de-DE" sz="2400" u="sng" dirty="0">
                    <a:sym typeface="Wingdings" panose="05000000000000000000" pitchFamily="2" charset="2"/>
                  </a:rPr>
                  <a:t>8224</a:t>
                </a:r>
                <a:r>
                  <a:rPr lang="de-DE" sz="2400" dirty="0">
                    <a:sym typeface="Wingdings" panose="05000000000000000000" pitchFamily="2" charset="2"/>
                  </a:rPr>
                  <a:t> in bending </a:t>
                </a:r>
                <a:r>
                  <a:rPr lang="de-DE" sz="2400" u="sng" dirty="0">
                    <a:sym typeface="Wingdings" panose="05000000000000000000" pitchFamily="2" charset="2"/>
                  </a:rPr>
                  <a:t>by 56 pixels</a:t>
                </a:r>
                <a:r>
                  <a:rPr lang="de-DE" sz="2400" dirty="0">
                    <a:sym typeface="Wingdings" panose="05000000000000000000" pitchFamily="2" charset="2"/>
                  </a:rPr>
                  <a:t> in non-bending direction with </a:t>
                </a:r>
                <a14:m>
                  <m:oMath xmlns:m="http://schemas.openxmlformats.org/officeDocument/2006/math">
                    <m:r>
                      <a:rPr lang="de-DE" sz="2400" b="1" i="1" smtClean="0">
                        <a:latin typeface="Cambria Math" panose="02040503050406030204" pitchFamily="18" charset="0"/>
                        <a:sym typeface="Wingdings" panose="05000000000000000000" pitchFamily="2" charset="2"/>
                      </a:rPr>
                      <m:t>𝒅𝒙</m:t>
                    </m:r>
                    <m:r>
                      <a:rPr lang="de-DE" sz="2400" b="1" i="1" smtClean="0">
                        <a:latin typeface="Cambria Math" panose="02040503050406030204" pitchFamily="18" charset="0"/>
                        <a:sym typeface="Wingdings" panose="05000000000000000000" pitchFamily="2" charset="2"/>
                      </a:rPr>
                      <m:t>=</m:t>
                    </m:r>
                    <m:r>
                      <a:rPr lang="de-DE" sz="2400" b="1" i="1" smtClean="0">
                        <a:latin typeface="Cambria Math" panose="02040503050406030204" pitchFamily="18" charset="0"/>
                        <a:sym typeface="Wingdings" panose="05000000000000000000" pitchFamily="2" charset="2"/>
                      </a:rPr>
                      <m:t>𝟑</m:t>
                    </m:r>
                    <m:r>
                      <a:rPr lang="de-DE" sz="2400" b="1" i="1" smtClean="0">
                        <a:latin typeface="Cambria Math" panose="02040503050406030204" pitchFamily="18" charset="0"/>
                        <a:sym typeface="Wingdings" panose="05000000000000000000" pitchFamily="2" charset="2"/>
                      </a:rPr>
                      <m:t>.</m:t>
                    </m:r>
                    <m:r>
                      <a:rPr lang="de-DE" sz="2400" b="1" i="1" smtClean="0">
                        <a:latin typeface="Cambria Math" panose="02040503050406030204" pitchFamily="18" charset="0"/>
                        <a:sym typeface="Wingdings" panose="05000000000000000000" pitchFamily="2" charset="2"/>
                      </a:rPr>
                      <m:t>𝟕</m:t>
                    </m:r>
                  </m:oMath>
                </a14:m>
                <a:r>
                  <a:rPr lang="de-DE" sz="2400" b="1" dirty="0">
                    <a:sym typeface="Wingdings" panose="05000000000000000000" pitchFamily="2" charset="2"/>
                  </a:rPr>
                  <a:t> µm</a:t>
                </a:r>
              </a:p>
              <a:p>
                <a:pPr>
                  <a:buFont typeface="Wingdings" panose="05000000000000000000" pitchFamily="2" charset="2"/>
                  <a:buChar char="à"/>
                </a:pPr>
                <a:r>
                  <a:rPr lang="de-DE" sz="2400" dirty="0">
                    <a:sym typeface="Wingdings" panose="05000000000000000000" pitchFamily="2" charset="2"/>
                  </a:rPr>
                  <a:t>Power comsumption reduced to </a:t>
                </a:r>
                <a:r>
                  <a:rPr lang="de-DE" sz="2400" b="1" dirty="0">
                    <a:sym typeface="Wingdings" panose="05000000000000000000" pitchFamily="2" charset="2"/>
                  </a:rPr>
                  <a:t>~25 W</a:t>
                </a:r>
                <a:r>
                  <a:rPr lang="de-DE" sz="2400" dirty="0">
                    <a:sym typeface="Wingdings" panose="05000000000000000000" pitchFamily="2" charset="2"/>
                  </a:rPr>
                  <a:t>. Further reduction by explointing chip configurations (operation at reduced clock, ... )</a:t>
                </a:r>
              </a:p>
              <a:p>
                <a:pPr>
                  <a:buFont typeface="Wingdings" panose="05000000000000000000" pitchFamily="2" charset="2"/>
                  <a:buChar char="à"/>
                </a:pPr>
                <a:endParaRPr lang="de-DE" sz="2400" b="1" dirty="0">
                  <a:sym typeface="Wingdings" panose="05000000000000000000" pitchFamily="2" charset="2"/>
                </a:endParaRPr>
              </a:p>
              <a:p>
                <a:pPr>
                  <a:buFont typeface="Wingdings" panose="05000000000000000000" pitchFamily="2" charset="2"/>
                  <a:buChar char="à"/>
                </a:pPr>
                <a:endParaRPr lang="de-DE" sz="2400" dirty="0">
                  <a:sym typeface="Wingdings" panose="05000000000000000000" pitchFamily="2" charset="2"/>
                </a:endParaRPr>
              </a:p>
              <a:p>
                <a:pPr>
                  <a:buFont typeface="Wingdings" panose="05000000000000000000" pitchFamily="2" charset="2"/>
                  <a:buChar char="à"/>
                </a:pPr>
                <a:endParaRPr lang="en-US" dirty="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920477"/>
                <a:ext cx="10515600" cy="4404123"/>
              </a:xfrm>
              <a:blipFill>
                <a:blip r:embed="rId2"/>
                <a:stretch>
                  <a:fillRect l="-754" t="-1798" b="-41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smtClean="0"/>
              <a:t>16.9.2022</a:t>
            </a:r>
            <a:endParaRPr lang="en-US" dirty="0"/>
          </a:p>
        </p:txBody>
      </p:sp>
      <p:grpSp>
        <p:nvGrpSpPr>
          <p:cNvPr id="170" name="Group 169">
            <a:extLst>
              <a:ext uri="{FF2B5EF4-FFF2-40B4-BE49-F238E27FC236}">
                <a16:creationId xmlns:a16="http://schemas.microsoft.com/office/drawing/2014/main" id="{52F267B8-A878-F217-0530-B986AE4A7E1A}"/>
              </a:ext>
            </a:extLst>
          </p:cNvPr>
          <p:cNvGrpSpPr/>
          <p:nvPr/>
        </p:nvGrpSpPr>
        <p:grpSpPr>
          <a:xfrm>
            <a:off x="1663802" y="2978647"/>
            <a:ext cx="8864396" cy="1457623"/>
            <a:chOff x="1663802" y="2978647"/>
            <a:chExt cx="8864396" cy="1457623"/>
          </a:xfrm>
        </p:grpSpPr>
        <p:grpSp>
          <p:nvGrpSpPr>
            <p:cNvPr id="7" name="Group 6">
              <a:extLst>
                <a:ext uri="{FF2B5EF4-FFF2-40B4-BE49-F238E27FC236}">
                  <a16:creationId xmlns:a16="http://schemas.microsoft.com/office/drawing/2014/main" id="{0CFA69B2-B475-9E16-4D54-9A310CFD713F}"/>
                </a:ext>
              </a:extLst>
            </p:cNvPr>
            <p:cNvGrpSpPr/>
            <p:nvPr/>
          </p:nvGrpSpPr>
          <p:grpSpPr>
            <a:xfrm>
              <a:off x="1663802" y="3463725"/>
              <a:ext cx="8864396" cy="972545"/>
              <a:chOff x="1207826" y="4151641"/>
              <a:chExt cx="8864396" cy="972545"/>
            </a:xfrm>
          </p:grpSpPr>
          <p:grpSp>
            <p:nvGrpSpPr>
              <p:cNvPr id="8" name="Group 7">
                <a:extLst>
                  <a:ext uri="{FF2B5EF4-FFF2-40B4-BE49-F238E27FC236}">
                    <a16:creationId xmlns:a16="http://schemas.microsoft.com/office/drawing/2014/main" id="{D49CF8CB-EA57-94EB-70AA-C05578C94C57}"/>
                  </a:ext>
                </a:extLst>
              </p:cNvPr>
              <p:cNvGrpSpPr/>
              <p:nvPr/>
            </p:nvGrpSpPr>
            <p:grpSpPr>
              <a:xfrm>
                <a:off x="1207826" y="4154245"/>
                <a:ext cx="8864396" cy="969941"/>
                <a:chOff x="425957" y="2296083"/>
                <a:chExt cx="8864396" cy="969941"/>
              </a:xfrm>
            </p:grpSpPr>
            <p:sp>
              <p:nvSpPr>
                <p:cNvPr id="30" name="Rectangle 29">
                  <a:extLst>
                    <a:ext uri="{FF2B5EF4-FFF2-40B4-BE49-F238E27FC236}">
                      <a16:creationId xmlns:a16="http://schemas.microsoft.com/office/drawing/2014/main" id="{C2A66B81-6175-A7F4-0EED-B0C23D00B272}"/>
                    </a:ext>
                  </a:extLst>
                </p:cNvPr>
                <p:cNvSpPr/>
                <p:nvPr/>
              </p:nvSpPr>
              <p:spPr>
                <a:xfrm>
                  <a:off x="425957"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7D96B6E-FFF4-B9CC-22F2-3F823F71ECFB}"/>
                    </a:ext>
                  </a:extLst>
                </p:cNvPr>
                <p:cNvSpPr/>
                <p:nvPr/>
              </p:nvSpPr>
              <p:spPr>
                <a:xfrm>
                  <a:off x="425957"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8FBB886-1D47-5A6F-B3AF-AAE7E5C6E86F}"/>
                    </a:ext>
                  </a:extLst>
                </p:cNvPr>
                <p:cNvSpPr/>
                <p:nvPr/>
              </p:nvSpPr>
              <p:spPr>
                <a:xfrm>
                  <a:off x="425957"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CB9DF5F-C1BD-D2F1-B282-0A72CF500B16}"/>
                    </a:ext>
                  </a:extLst>
                </p:cNvPr>
                <p:cNvSpPr/>
                <p:nvPr/>
              </p:nvSpPr>
              <p:spPr>
                <a:xfrm>
                  <a:off x="425957"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C9FE2C-5C8D-3A7E-5A82-2041E21D4AF5}"/>
                    </a:ext>
                  </a:extLst>
                </p:cNvPr>
                <p:cNvSpPr/>
                <p:nvPr/>
              </p:nvSpPr>
              <p:spPr>
                <a:xfrm>
                  <a:off x="686661"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C973059-0703-9545-9F5B-EE43FEC776E0}"/>
                    </a:ext>
                  </a:extLst>
                </p:cNvPr>
                <p:cNvSpPr/>
                <p:nvPr/>
              </p:nvSpPr>
              <p:spPr>
                <a:xfrm>
                  <a:off x="686661"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065A514-7B54-1A6B-5017-488E5B8D404C}"/>
                    </a:ext>
                  </a:extLst>
                </p:cNvPr>
                <p:cNvSpPr/>
                <p:nvPr/>
              </p:nvSpPr>
              <p:spPr>
                <a:xfrm>
                  <a:off x="686661"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70668EE-95D2-BB43-969B-C70D9776C8B3}"/>
                    </a:ext>
                  </a:extLst>
                </p:cNvPr>
                <p:cNvSpPr/>
                <p:nvPr/>
              </p:nvSpPr>
              <p:spPr>
                <a:xfrm>
                  <a:off x="686661"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3943E16-BE0D-73EB-5ABD-D8DFC0A227ED}"/>
                    </a:ext>
                  </a:extLst>
                </p:cNvPr>
                <p:cNvSpPr/>
                <p:nvPr/>
              </p:nvSpPr>
              <p:spPr>
                <a:xfrm>
                  <a:off x="947364"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205866-C464-E511-6423-4B97FC384A47}"/>
                    </a:ext>
                  </a:extLst>
                </p:cNvPr>
                <p:cNvSpPr/>
                <p:nvPr/>
              </p:nvSpPr>
              <p:spPr>
                <a:xfrm>
                  <a:off x="947364"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E2F7011-CB35-2193-661E-65C27A2470E5}"/>
                    </a:ext>
                  </a:extLst>
                </p:cNvPr>
                <p:cNvSpPr/>
                <p:nvPr/>
              </p:nvSpPr>
              <p:spPr>
                <a:xfrm>
                  <a:off x="947364"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61BB71A-6C24-A111-493D-C946AF672077}"/>
                    </a:ext>
                  </a:extLst>
                </p:cNvPr>
                <p:cNvSpPr/>
                <p:nvPr/>
              </p:nvSpPr>
              <p:spPr>
                <a:xfrm>
                  <a:off x="947364"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AEB403A-5E7D-BF71-1BE1-F76ECB220CFD}"/>
                    </a:ext>
                  </a:extLst>
                </p:cNvPr>
                <p:cNvSpPr/>
                <p:nvPr/>
              </p:nvSpPr>
              <p:spPr>
                <a:xfrm>
                  <a:off x="1208068"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25A1B73-DC6E-8FD9-7667-B22AA6F8A26F}"/>
                    </a:ext>
                  </a:extLst>
                </p:cNvPr>
                <p:cNvSpPr/>
                <p:nvPr/>
              </p:nvSpPr>
              <p:spPr>
                <a:xfrm>
                  <a:off x="1208068"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CDB7018-C5E2-C854-6076-7E9BE41319D8}"/>
                    </a:ext>
                  </a:extLst>
                </p:cNvPr>
                <p:cNvSpPr/>
                <p:nvPr/>
              </p:nvSpPr>
              <p:spPr>
                <a:xfrm>
                  <a:off x="1208068"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E851E7E-8D9A-5E35-8738-4ABDB9DB2821}"/>
                    </a:ext>
                  </a:extLst>
                </p:cNvPr>
                <p:cNvSpPr/>
                <p:nvPr/>
              </p:nvSpPr>
              <p:spPr>
                <a:xfrm>
                  <a:off x="1208068"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754276-2714-5E88-8F3A-B148F5ACEDBD}"/>
                    </a:ext>
                  </a:extLst>
                </p:cNvPr>
                <p:cNvSpPr/>
                <p:nvPr/>
              </p:nvSpPr>
              <p:spPr>
                <a:xfrm>
                  <a:off x="1468771"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078F20C-97C0-35FB-40BD-188CEBD39DE0}"/>
                    </a:ext>
                  </a:extLst>
                </p:cNvPr>
                <p:cNvSpPr/>
                <p:nvPr/>
              </p:nvSpPr>
              <p:spPr>
                <a:xfrm>
                  <a:off x="1468771"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376B18C-2813-835C-2626-2D03F8A0F924}"/>
                    </a:ext>
                  </a:extLst>
                </p:cNvPr>
                <p:cNvSpPr/>
                <p:nvPr/>
              </p:nvSpPr>
              <p:spPr>
                <a:xfrm>
                  <a:off x="1468771"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A21B5EC-A508-8A8C-1A78-79AAACBA989D}"/>
                    </a:ext>
                  </a:extLst>
                </p:cNvPr>
                <p:cNvSpPr/>
                <p:nvPr/>
              </p:nvSpPr>
              <p:spPr>
                <a:xfrm>
                  <a:off x="1468771"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1706F8A-40B0-ADEA-AF6E-FC45508517C7}"/>
                    </a:ext>
                  </a:extLst>
                </p:cNvPr>
                <p:cNvSpPr/>
                <p:nvPr/>
              </p:nvSpPr>
              <p:spPr>
                <a:xfrm>
                  <a:off x="1729475"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A38A14D-0EA3-69B7-4979-072E23526067}"/>
                    </a:ext>
                  </a:extLst>
                </p:cNvPr>
                <p:cNvSpPr/>
                <p:nvPr/>
              </p:nvSpPr>
              <p:spPr>
                <a:xfrm>
                  <a:off x="1729475"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B4FEA6A-6884-52CE-DFC4-CCBC452D5376}"/>
                    </a:ext>
                  </a:extLst>
                </p:cNvPr>
                <p:cNvSpPr/>
                <p:nvPr/>
              </p:nvSpPr>
              <p:spPr>
                <a:xfrm>
                  <a:off x="1729475"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0BF1FC2-9E2C-C453-79BB-B1EC4C833E06}"/>
                    </a:ext>
                  </a:extLst>
                </p:cNvPr>
                <p:cNvSpPr/>
                <p:nvPr/>
              </p:nvSpPr>
              <p:spPr>
                <a:xfrm>
                  <a:off x="1729475"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CF90AB2-8A5F-AD01-13BF-B3EEDC8C3EED}"/>
                    </a:ext>
                  </a:extLst>
                </p:cNvPr>
                <p:cNvSpPr/>
                <p:nvPr/>
              </p:nvSpPr>
              <p:spPr>
                <a:xfrm>
                  <a:off x="1990177"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741650B-DE25-8720-76B1-B1BB2460A418}"/>
                    </a:ext>
                  </a:extLst>
                </p:cNvPr>
                <p:cNvSpPr/>
                <p:nvPr/>
              </p:nvSpPr>
              <p:spPr>
                <a:xfrm>
                  <a:off x="1990177"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553082B-E548-A20A-76CF-375E017F4709}"/>
                    </a:ext>
                  </a:extLst>
                </p:cNvPr>
                <p:cNvSpPr/>
                <p:nvPr/>
              </p:nvSpPr>
              <p:spPr>
                <a:xfrm>
                  <a:off x="1990177"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0A8F2D0-83D7-AE38-27C6-6D741CC24336}"/>
                    </a:ext>
                  </a:extLst>
                </p:cNvPr>
                <p:cNvSpPr/>
                <p:nvPr/>
              </p:nvSpPr>
              <p:spPr>
                <a:xfrm>
                  <a:off x="1990177"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F89D4F3-ABFA-0846-0382-16B00FA3B2EB}"/>
                    </a:ext>
                  </a:extLst>
                </p:cNvPr>
                <p:cNvSpPr/>
                <p:nvPr/>
              </p:nvSpPr>
              <p:spPr>
                <a:xfrm>
                  <a:off x="2250881"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4024E3E-1A08-925A-28D2-698458019D23}"/>
                    </a:ext>
                  </a:extLst>
                </p:cNvPr>
                <p:cNvSpPr/>
                <p:nvPr/>
              </p:nvSpPr>
              <p:spPr>
                <a:xfrm>
                  <a:off x="2250881"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4FC6BEE-A14A-CF52-B6FF-9595F4257D32}"/>
                    </a:ext>
                  </a:extLst>
                </p:cNvPr>
                <p:cNvSpPr/>
                <p:nvPr/>
              </p:nvSpPr>
              <p:spPr>
                <a:xfrm>
                  <a:off x="2250881"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58049D5-C89F-0199-7C7C-EF2D076DB438}"/>
                    </a:ext>
                  </a:extLst>
                </p:cNvPr>
                <p:cNvSpPr/>
                <p:nvPr/>
              </p:nvSpPr>
              <p:spPr>
                <a:xfrm>
                  <a:off x="2250881"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869E860-A297-75B6-6F8F-D3EBD843D8F3}"/>
                    </a:ext>
                  </a:extLst>
                </p:cNvPr>
                <p:cNvSpPr/>
                <p:nvPr/>
              </p:nvSpPr>
              <p:spPr>
                <a:xfrm>
                  <a:off x="2511584"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C77AC42-8790-DDC1-BCB1-CB256D8A5A5A}"/>
                    </a:ext>
                  </a:extLst>
                </p:cNvPr>
                <p:cNvSpPr/>
                <p:nvPr/>
              </p:nvSpPr>
              <p:spPr>
                <a:xfrm>
                  <a:off x="2511584"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61E9FAF-A266-3383-23D5-43DC3DDA6110}"/>
                    </a:ext>
                  </a:extLst>
                </p:cNvPr>
                <p:cNvSpPr/>
                <p:nvPr/>
              </p:nvSpPr>
              <p:spPr>
                <a:xfrm>
                  <a:off x="2511584"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9EC54FA-2F45-BD40-15A8-915D943F3733}"/>
                    </a:ext>
                  </a:extLst>
                </p:cNvPr>
                <p:cNvSpPr/>
                <p:nvPr/>
              </p:nvSpPr>
              <p:spPr>
                <a:xfrm>
                  <a:off x="2511584"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56F60D6-2D66-474B-56CD-3213744D60B6}"/>
                    </a:ext>
                  </a:extLst>
                </p:cNvPr>
                <p:cNvSpPr/>
                <p:nvPr/>
              </p:nvSpPr>
              <p:spPr>
                <a:xfrm>
                  <a:off x="2772288"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A7B4A1E-71E8-9844-8A3F-4615CC70184D}"/>
                    </a:ext>
                  </a:extLst>
                </p:cNvPr>
                <p:cNvSpPr/>
                <p:nvPr/>
              </p:nvSpPr>
              <p:spPr>
                <a:xfrm>
                  <a:off x="2772288"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CA069F5-0075-CA8C-8814-AD9C386C9EB9}"/>
                    </a:ext>
                  </a:extLst>
                </p:cNvPr>
                <p:cNvSpPr/>
                <p:nvPr/>
              </p:nvSpPr>
              <p:spPr>
                <a:xfrm>
                  <a:off x="2772288"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66290DB-B797-68D0-562E-EF1A19E8A2F7}"/>
                    </a:ext>
                  </a:extLst>
                </p:cNvPr>
                <p:cNvSpPr/>
                <p:nvPr/>
              </p:nvSpPr>
              <p:spPr>
                <a:xfrm>
                  <a:off x="2772288"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6F4083C-B7CA-3720-0EBE-3B3930FD5C32}"/>
                    </a:ext>
                  </a:extLst>
                </p:cNvPr>
                <p:cNvSpPr/>
                <p:nvPr/>
              </p:nvSpPr>
              <p:spPr>
                <a:xfrm>
                  <a:off x="3032991"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28174B4-EE5E-6A02-5028-A21432EB278C}"/>
                    </a:ext>
                  </a:extLst>
                </p:cNvPr>
                <p:cNvSpPr/>
                <p:nvPr/>
              </p:nvSpPr>
              <p:spPr>
                <a:xfrm>
                  <a:off x="3032991"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C87683D-BEF4-5D12-C0E2-E4AF2C1699C3}"/>
                    </a:ext>
                  </a:extLst>
                </p:cNvPr>
                <p:cNvSpPr/>
                <p:nvPr/>
              </p:nvSpPr>
              <p:spPr>
                <a:xfrm>
                  <a:off x="3032991"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E4BAAFF-5C2C-3615-D05D-90CBBC489857}"/>
                    </a:ext>
                  </a:extLst>
                </p:cNvPr>
                <p:cNvSpPr/>
                <p:nvPr/>
              </p:nvSpPr>
              <p:spPr>
                <a:xfrm>
                  <a:off x="3032991"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8FD3FB1B-12F7-3F39-A2BC-256440E222E0}"/>
                    </a:ext>
                  </a:extLst>
                </p:cNvPr>
                <p:cNvSpPr/>
                <p:nvPr/>
              </p:nvSpPr>
              <p:spPr>
                <a:xfrm>
                  <a:off x="3293695"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A9BAB46-738A-E59D-34CE-75E3740F4E03}"/>
                    </a:ext>
                  </a:extLst>
                </p:cNvPr>
                <p:cNvSpPr/>
                <p:nvPr/>
              </p:nvSpPr>
              <p:spPr>
                <a:xfrm>
                  <a:off x="3293695"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0971CA7-DEB6-B8EE-54A7-913643F6E9C6}"/>
                    </a:ext>
                  </a:extLst>
                </p:cNvPr>
                <p:cNvSpPr/>
                <p:nvPr/>
              </p:nvSpPr>
              <p:spPr>
                <a:xfrm>
                  <a:off x="3293695"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D562AE0-8377-1CF9-EDEF-A92B7E8A08A4}"/>
                    </a:ext>
                  </a:extLst>
                </p:cNvPr>
                <p:cNvSpPr/>
                <p:nvPr/>
              </p:nvSpPr>
              <p:spPr>
                <a:xfrm>
                  <a:off x="3293695"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B73958E-EAAA-4CFD-FA88-1A7ED073DDFD}"/>
                    </a:ext>
                  </a:extLst>
                </p:cNvPr>
                <p:cNvSpPr/>
                <p:nvPr/>
              </p:nvSpPr>
              <p:spPr>
                <a:xfrm>
                  <a:off x="3554397"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F09D595-0D60-AEEB-1A79-12D5CD3AC812}"/>
                    </a:ext>
                  </a:extLst>
                </p:cNvPr>
                <p:cNvSpPr/>
                <p:nvPr/>
              </p:nvSpPr>
              <p:spPr>
                <a:xfrm>
                  <a:off x="3554397"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7780579-2934-BF08-3983-6102A8307F74}"/>
                    </a:ext>
                  </a:extLst>
                </p:cNvPr>
                <p:cNvSpPr/>
                <p:nvPr/>
              </p:nvSpPr>
              <p:spPr>
                <a:xfrm>
                  <a:off x="3554397"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59B30AA-DF8B-21BE-8EF2-172CF6683331}"/>
                    </a:ext>
                  </a:extLst>
                </p:cNvPr>
                <p:cNvSpPr/>
                <p:nvPr/>
              </p:nvSpPr>
              <p:spPr>
                <a:xfrm>
                  <a:off x="3554397"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22F37FE-38A8-AE9C-E128-713260EF9511}"/>
                    </a:ext>
                  </a:extLst>
                </p:cNvPr>
                <p:cNvSpPr/>
                <p:nvPr/>
              </p:nvSpPr>
              <p:spPr>
                <a:xfrm>
                  <a:off x="3815101"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E0F26EC5-3EC3-420C-7F97-D4DBA9B380EE}"/>
                    </a:ext>
                  </a:extLst>
                </p:cNvPr>
                <p:cNvSpPr/>
                <p:nvPr/>
              </p:nvSpPr>
              <p:spPr>
                <a:xfrm>
                  <a:off x="3815101"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3F7D101-6F21-B6D7-89FB-2D4942D5ED65}"/>
                    </a:ext>
                  </a:extLst>
                </p:cNvPr>
                <p:cNvSpPr/>
                <p:nvPr/>
              </p:nvSpPr>
              <p:spPr>
                <a:xfrm>
                  <a:off x="3815101"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6258DAE-EBD9-0EC9-B010-BC39BC735FF0}"/>
                    </a:ext>
                  </a:extLst>
                </p:cNvPr>
                <p:cNvSpPr/>
                <p:nvPr/>
              </p:nvSpPr>
              <p:spPr>
                <a:xfrm>
                  <a:off x="3815101"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7EF9611-85F6-B939-E5C4-A606ED15ABDF}"/>
                    </a:ext>
                  </a:extLst>
                </p:cNvPr>
                <p:cNvSpPr/>
                <p:nvPr/>
              </p:nvSpPr>
              <p:spPr>
                <a:xfrm>
                  <a:off x="4075804"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F652199-91F3-CD2E-ABDA-5C9E300F4F46}"/>
                    </a:ext>
                  </a:extLst>
                </p:cNvPr>
                <p:cNvSpPr/>
                <p:nvPr/>
              </p:nvSpPr>
              <p:spPr>
                <a:xfrm>
                  <a:off x="4075804"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6DFFD29B-7591-1BFE-9AED-17F97BD027BD}"/>
                    </a:ext>
                  </a:extLst>
                </p:cNvPr>
                <p:cNvSpPr/>
                <p:nvPr/>
              </p:nvSpPr>
              <p:spPr>
                <a:xfrm>
                  <a:off x="4075804"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1984CEE-757F-9FE7-7BBD-F45C1805F7E2}"/>
                    </a:ext>
                  </a:extLst>
                </p:cNvPr>
                <p:cNvSpPr/>
                <p:nvPr/>
              </p:nvSpPr>
              <p:spPr>
                <a:xfrm>
                  <a:off x="4075804"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D6A918C-E098-D0C4-47F4-3D2F752981D0}"/>
                    </a:ext>
                  </a:extLst>
                </p:cNvPr>
                <p:cNvSpPr/>
                <p:nvPr/>
              </p:nvSpPr>
              <p:spPr>
                <a:xfrm>
                  <a:off x="4336508"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978E58C5-0E7C-07FF-3766-2FE6908F98B5}"/>
                    </a:ext>
                  </a:extLst>
                </p:cNvPr>
                <p:cNvSpPr/>
                <p:nvPr/>
              </p:nvSpPr>
              <p:spPr>
                <a:xfrm>
                  <a:off x="4336508"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E140935-1F81-81F3-D740-000649081C39}"/>
                    </a:ext>
                  </a:extLst>
                </p:cNvPr>
                <p:cNvSpPr/>
                <p:nvPr/>
              </p:nvSpPr>
              <p:spPr>
                <a:xfrm>
                  <a:off x="4336508"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CB78C55D-0FA9-E9A7-33DD-156DC8F89B7C}"/>
                    </a:ext>
                  </a:extLst>
                </p:cNvPr>
                <p:cNvSpPr/>
                <p:nvPr/>
              </p:nvSpPr>
              <p:spPr>
                <a:xfrm>
                  <a:off x="4336508"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03546C1-18CF-21A3-4D21-1AABE405558A}"/>
                    </a:ext>
                  </a:extLst>
                </p:cNvPr>
                <p:cNvSpPr/>
                <p:nvPr/>
              </p:nvSpPr>
              <p:spPr>
                <a:xfrm>
                  <a:off x="4597211"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666E891-D621-8F39-D57E-99DACC4D114B}"/>
                    </a:ext>
                  </a:extLst>
                </p:cNvPr>
                <p:cNvSpPr/>
                <p:nvPr/>
              </p:nvSpPr>
              <p:spPr>
                <a:xfrm>
                  <a:off x="4597211"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2D8C895C-83AA-50BD-5D32-CFE0647DC5B1}"/>
                    </a:ext>
                  </a:extLst>
                </p:cNvPr>
                <p:cNvSpPr/>
                <p:nvPr/>
              </p:nvSpPr>
              <p:spPr>
                <a:xfrm>
                  <a:off x="4597211"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039360C-4297-8F60-40FB-B5677C48C201}"/>
                    </a:ext>
                  </a:extLst>
                </p:cNvPr>
                <p:cNvSpPr/>
                <p:nvPr/>
              </p:nvSpPr>
              <p:spPr>
                <a:xfrm>
                  <a:off x="4597211"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D627127-4274-2652-7AE8-1CF27960302A}"/>
                    </a:ext>
                  </a:extLst>
                </p:cNvPr>
                <p:cNvSpPr/>
                <p:nvPr/>
              </p:nvSpPr>
              <p:spPr>
                <a:xfrm>
                  <a:off x="4857915"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ECA22D0A-BBC3-5830-B5D7-862E16BFACEB}"/>
                    </a:ext>
                  </a:extLst>
                </p:cNvPr>
                <p:cNvSpPr/>
                <p:nvPr/>
              </p:nvSpPr>
              <p:spPr>
                <a:xfrm>
                  <a:off x="4857915"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628020D0-F4AB-696B-2072-01AC3E5EB93C}"/>
                    </a:ext>
                  </a:extLst>
                </p:cNvPr>
                <p:cNvSpPr/>
                <p:nvPr/>
              </p:nvSpPr>
              <p:spPr>
                <a:xfrm>
                  <a:off x="4857915"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6B32DDD-C104-71CF-377B-2968DB2CE0E7}"/>
                    </a:ext>
                  </a:extLst>
                </p:cNvPr>
                <p:cNvSpPr/>
                <p:nvPr/>
              </p:nvSpPr>
              <p:spPr>
                <a:xfrm>
                  <a:off x="4857915"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B8FEE427-A631-E01F-59F7-A7E630E62AE6}"/>
                    </a:ext>
                  </a:extLst>
                </p:cNvPr>
                <p:cNvSpPr/>
                <p:nvPr/>
              </p:nvSpPr>
              <p:spPr>
                <a:xfrm>
                  <a:off x="5118617"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429105C-FD11-8071-D4B3-BFCCCECA48EF}"/>
                    </a:ext>
                  </a:extLst>
                </p:cNvPr>
                <p:cNvSpPr/>
                <p:nvPr/>
              </p:nvSpPr>
              <p:spPr>
                <a:xfrm>
                  <a:off x="5118617"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2767757F-71B2-199C-AFAC-20D316FB31D9}"/>
                    </a:ext>
                  </a:extLst>
                </p:cNvPr>
                <p:cNvSpPr/>
                <p:nvPr/>
              </p:nvSpPr>
              <p:spPr>
                <a:xfrm>
                  <a:off x="5118617"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673D233-33FA-CB95-7D0D-743D68A50A1C}"/>
                    </a:ext>
                  </a:extLst>
                </p:cNvPr>
                <p:cNvSpPr/>
                <p:nvPr/>
              </p:nvSpPr>
              <p:spPr>
                <a:xfrm>
                  <a:off x="5118617"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8729170-8275-4412-3AD4-A9DAFA9659DB}"/>
                    </a:ext>
                  </a:extLst>
                </p:cNvPr>
                <p:cNvSpPr/>
                <p:nvPr/>
              </p:nvSpPr>
              <p:spPr>
                <a:xfrm>
                  <a:off x="5379321"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1AC0D60-53BC-378E-0C37-368E513D67AA}"/>
                    </a:ext>
                  </a:extLst>
                </p:cNvPr>
                <p:cNvSpPr/>
                <p:nvPr/>
              </p:nvSpPr>
              <p:spPr>
                <a:xfrm>
                  <a:off x="5379321"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6A364000-53E9-B089-81CD-8BAFBCE50380}"/>
                    </a:ext>
                  </a:extLst>
                </p:cNvPr>
                <p:cNvSpPr/>
                <p:nvPr/>
              </p:nvSpPr>
              <p:spPr>
                <a:xfrm>
                  <a:off x="5379321"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4A0C6B8-80A4-C954-262D-1C61742CE9FB}"/>
                    </a:ext>
                  </a:extLst>
                </p:cNvPr>
                <p:cNvSpPr/>
                <p:nvPr/>
              </p:nvSpPr>
              <p:spPr>
                <a:xfrm>
                  <a:off x="5379321"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EF8893F-8252-EAB7-F07B-AF59F02DB3D5}"/>
                    </a:ext>
                  </a:extLst>
                </p:cNvPr>
                <p:cNvSpPr/>
                <p:nvPr/>
              </p:nvSpPr>
              <p:spPr>
                <a:xfrm>
                  <a:off x="5640024"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F0AB31D3-4E73-1687-1E6D-95CD9998ED1E}"/>
                    </a:ext>
                  </a:extLst>
                </p:cNvPr>
                <p:cNvSpPr/>
                <p:nvPr/>
              </p:nvSpPr>
              <p:spPr>
                <a:xfrm>
                  <a:off x="5640024"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05FEAFCE-93B3-AF1E-A7DF-0D6E8F66A527}"/>
                    </a:ext>
                  </a:extLst>
                </p:cNvPr>
                <p:cNvSpPr/>
                <p:nvPr/>
              </p:nvSpPr>
              <p:spPr>
                <a:xfrm>
                  <a:off x="5640024"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FDC76259-033A-9D51-3145-98F8FDBA347E}"/>
                    </a:ext>
                  </a:extLst>
                </p:cNvPr>
                <p:cNvSpPr/>
                <p:nvPr/>
              </p:nvSpPr>
              <p:spPr>
                <a:xfrm>
                  <a:off x="5640024"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88D29CE-346D-CB5A-B3A1-810451C86231}"/>
                    </a:ext>
                  </a:extLst>
                </p:cNvPr>
                <p:cNvSpPr/>
                <p:nvPr/>
              </p:nvSpPr>
              <p:spPr>
                <a:xfrm>
                  <a:off x="5900728"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03CDE796-C695-9774-B926-0280E8583CE9}"/>
                    </a:ext>
                  </a:extLst>
                </p:cNvPr>
                <p:cNvSpPr/>
                <p:nvPr/>
              </p:nvSpPr>
              <p:spPr>
                <a:xfrm>
                  <a:off x="5900728"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6D1C395F-D58A-E75B-112C-38AAD815AEE6}"/>
                    </a:ext>
                  </a:extLst>
                </p:cNvPr>
                <p:cNvSpPr/>
                <p:nvPr/>
              </p:nvSpPr>
              <p:spPr>
                <a:xfrm>
                  <a:off x="5900728"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B6DEE8F-1528-ECD6-0FDA-C7058EC90736}"/>
                    </a:ext>
                  </a:extLst>
                </p:cNvPr>
                <p:cNvSpPr/>
                <p:nvPr/>
              </p:nvSpPr>
              <p:spPr>
                <a:xfrm>
                  <a:off x="5900728"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9ECDCE5-7F45-3E83-4878-D5F6C4BEA727}"/>
                    </a:ext>
                  </a:extLst>
                </p:cNvPr>
                <p:cNvSpPr/>
                <p:nvPr/>
              </p:nvSpPr>
              <p:spPr>
                <a:xfrm>
                  <a:off x="6161431"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893D13C2-74FD-973F-ACAE-10B3EEDD24E4}"/>
                    </a:ext>
                  </a:extLst>
                </p:cNvPr>
                <p:cNvSpPr/>
                <p:nvPr/>
              </p:nvSpPr>
              <p:spPr>
                <a:xfrm>
                  <a:off x="6161431"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E97B4271-A733-3C93-E669-B3DFAF1FD2C9}"/>
                    </a:ext>
                  </a:extLst>
                </p:cNvPr>
                <p:cNvSpPr/>
                <p:nvPr/>
              </p:nvSpPr>
              <p:spPr>
                <a:xfrm>
                  <a:off x="6161431"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DE4CC389-57A6-9D7D-CDAA-09EDC42AB78D}"/>
                    </a:ext>
                  </a:extLst>
                </p:cNvPr>
                <p:cNvSpPr/>
                <p:nvPr/>
              </p:nvSpPr>
              <p:spPr>
                <a:xfrm>
                  <a:off x="6161431"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7CEF7D5-E78F-BA29-5715-17DB5319ECE6}"/>
                    </a:ext>
                  </a:extLst>
                </p:cNvPr>
                <p:cNvSpPr/>
                <p:nvPr/>
              </p:nvSpPr>
              <p:spPr>
                <a:xfrm>
                  <a:off x="6422135" y="2298505"/>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F11584C-74F0-87D3-F16D-6649B293C888}"/>
                    </a:ext>
                  </a:extLst>
                </p:cNvPr>
                <p:cNvSpPr/>
                <p:nvPr/>
              </p:nvSpPr>
              <p:spPr>
                <a:xfrm>
                  <a:off x="6422135" y="2537828"/>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9EA7B9EC-157D-8766-D9D5-7D62AEA53DBE}"/>
                    </a:ext>
                  </a:extLst>
                </p:cNvPr>
                <p:cNvSpPr/>
                <p:nvPr/>
              </p:nvSpPr>
              <p:spPr>
                <a:xfrm>
                  <a:off x="6422135" y="278226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857F1A5-9FFE-BA09-1CBE-84C3C3A313F8}"/>
                    </a:ext>
                  </a:extLst>
                </p:cNvPr>
                <p:cNvSpPr/>
                <p:nvPr/>
              </p:nvSpPr>
              <p:spPr>
                <a:xfrm>
                  <a:off x="6422135" y="3024144"/>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6A29DCB8-FCA5-CF92-47AE-DBB538EE12E3}"/>
                    </a:ext>
                  </a:extLst>
                </p:cNvPr>
                <p:cNvSpPr/>
                <p:nvPr/>
              </p:nvSpPr>
              <p:spPr>
                <a:xfrm>
                  <a:off x="6683315"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DCE7F89-B2EB-37BD-028E-A5D6F791F8B6}"/>
                    </a:ext>
                  </a:extLst>
                </p:cNvPr>
                <p:cNvSpPr/>
                <p:nvPr/>
              </p:nvSpPr>
              <p:spPr>
                <a:xfrm>
                  <a:off x="6683315"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4762EEC3-5714-8331-17AD-BF26E154DB68}"/>
                    </a:ext>
                  </a:extLst>
                </p:cNvPr>
                <p:cNvSpPr/>
                <p:nvPr/>
              </p:nvSpPr>
              <p:spPr>
                <a:xfrm>
                  <a:off x="6683315"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CAD8DB9-BE5D-5F8F-6FE1-AF8E038D9B6E}"/>
                    </a:ext>
                  </a:extLst>
                </p:cNvPr>
                <p:cNvSpPr/>
                <p:nvPr/>
              </p:nvSpPr>
              <p:spPr>
                <a:xfrm>
                  <a:off x="6683315"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D742FA2-A83C-3ECF-6A36-71BD0FCA29FA}"/>
                    </a:ext>
                  </a:extLst>
                </p:cNvPr>
                <p:cNvSpPr/>
                <p:nvPr/>
              </p:nvSpPr>
              <p:spPr>
                <a:xfrm>
                  <a:off x="6944019"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C2D2BA48-D106-471B-233A-37920DA74BB6}"/>
                    </a:ext>
                  </a:extLst>
                </p:cNvPr>
                <p:cNvSpPr/>
                <p:nvPr/>
              </p:nvSpPr>
              <p:spPr>
                <a:xfrm>
                  <a:off x="6944019"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F4F0B940-1910-0DF1-A1A6-BC1551BCE591}"/>
                    </a:ext>
                  </a:extLst>
                </p:cNvPr>
                <p:cNvSpPr/>
                <p:nvPr/>
              </p:nvSpPr>
              <p:spPr>
                <a:xfrm>
                  <a:off x="6944019"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AB616A0-32C6-2132-7D17-D1779849632D}"/>
                    </a:ext>
                  </a:extLst>
                </p:cNvPr>
                <p:cNvSpPr/>
                <p:nvPr/>
              </p:nvSpPr>
              <p:spPr>
                <a:xfrm>
                  <a:off x="6944019"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4E91D588-1FC1-A0C5-B480-E9330EBB3C56}"/>
                    </a:ext>
                  </a:extLst>
                </p:cNvPr>
                <p:cNvSpPr/>
                <p:nvPr/>
              </p:nvSpPr>
              <p:spPr>
                <a:xfrm>
                  <a:off x="7204723"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EFE2709B-FAC8-F6B9-995E-A48427DA6E82}"/>
                    </a:ext>
                  </a:extLst>
                </p:cNvPr>
                <p:cNvSpPr/>
                <p:nvPr/>
              </p:nvSpPr>
              <p:spPr>
                <a:xfrm>
                  <a:off x="7204723"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41AE587-0649-9E64-DED9-8559D64F2203}"/>
                    </a:ext>
                  </a:extLst>
                </p:cNvPr>
                <p:cNvSpPr/>
                <p:nvPr/>
              </p:nvSpPr>
              <p:spPr>
                <a:xfrm>
                  <a:off x="7204723"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5D7BFED-26F8-EB35-8A0A-6D03D6ECE746}"/>
                    </a:ext>
                  </a:extLst>
                </p:cNvPr>
                <p:cNvSpPr/>
                <p:nvPr/>
              </p:nvSpPr>
              <p:spPr>
                <a:xfrm>
                  <a:off x="7204723"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BF27AE7C-5548-045D-920C-A8E6E16F15B7}"/>
                    </a:ext>
                  </a:extLst>
                </p:cNvPr>
                <p:cNvSpPr/>
                <p:nvPr/>
              </p:nvSpPr>
              <p:spPr>
                <a:xfrm>
                  <a:off x="7465427"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B9D7B4D4-3AE6-DD66-A4BA-B001E8779019}"/>
                    </a:ext>
                  </a:extLst>
                </p:cNvPr>
                <p:cNvSpPr/>
                <p:nvPr/>
              </p:nvSpPr>
              <p:spPr>
                <a:xfrm>
                  <a:off x="7465427"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837390B-5E9D-18CB-E3BA-EB14B5E17AD2}"/>
                    </a:ext>
                  </a:extLst>
                </p:cNvPr>
                <p:cNvSpPr/>
                <p:nvPr/>
              </p:nvSpPr>
              <p:spPr>
                <a:xfrm>
                  <a:off x="7465427"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8F8CFE8-626A-1AC2-B09B-F960E73AC9C4}"/>
                    </a:ext>
                  </a:extLst>
                </p:cNvPr>
                <p:cNvSpPr/>
                <p:nvPr/>
              </p:nvSpPr>
              <p:spPr>
                <a:xfrm>
                  <a:off x="7465427"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2F491D5-FB84-10E0-D309-4E899B3D466A}"/>
                    </a:ext>
                  </a:extLst>
                </p:cNvPr>
                <p:cNvSpPr/>
                <p:nvPr/>
              </p:nvSpPr>
              <p:spPr>
                <a:xfrm>
                  <a:off x="7726130"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FFFB5CD-BB22-4EC8-73A2-B30F6F0217EC}"/>
                    </a:ext>
                  </a:extLst>
                </p:cNvPr>
                <p:cNvSpPr/>
                <p:nvPr/>
              </p:nvSpPr>
              <p:spPr>
                <a:xfrm>
                  <a:off x="7726130"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CF47C40B-A057-68CB-61E3-A7D65E0DA339}"/>
                    </a:ext>
                  </a:extLst>
                </p:cNvPr>
                <p:cNvSpPr/>
                <p:nvPr/>
              </p:nvSpPr>
              <p:spPr>
                <a:xfrm>
                  <a:off x="7726130"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E0376BC-4692-F3EE-DC14-79D0DA97EB0E}"/>
                    </a:ext>
                  </a:extLst>
                </p:cNvPr>
                <p:cNvSpPr/>
                <p:nvPr/>
              </p:nvSpPr>
              <p:spPr>
                <a:xfrm>
                  <a:off x="7726130"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453E8A12-A671-47CD-BC9A-E52002D90567}"/>
                    </a:ext>
                  </a:extLst>
                </p:cNvPr>
                <p:cNvSpPr/>
                <p:nvPr/>
              </p:nvSpPr>
              <p:spPr>
                <a:xfrm>
                  <a:off x="7986834"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BAE83DB9-96AB-24DE-C5AC-989DDE7A4B40}"/>
                    </a:ext>
                  </a:extLst>
                </p:cNvPr>
                <p:cNvSpPr/>
                <p:nvPr/>
              </p:nvSpPr>
              <p:spPr>
                <a:xfrm>
                  <a:off x="7986834"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F3E2741A-73D7-AF44-D972-CEDF3B4801E4}"/>
                    </a:ext>
                  </a:extLst>
                </p:cNvPr>
                <p:cNvSpPr/>
                <p:nvPr/>
              </p:nvSpPr>
              <p:spPr>
                <a:xfrm>
                  <a:off x="7986834"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60063BDA-84FA-819F-5187-7EB356A641F4}"/>
                    </a:ext>
                  </a:extLst>
                </p:cNvPr>
                <p:cNvSpPr/>
                <p:nvPr/>
              </p:nvSpPr>
              <p:spPr>
                <a:xfrm>
                  <a:off x="7986834"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BA771A46-70D0-DB13-D445-DE588B5A858B}"/>
                    </a:ext>
                  </a:extLst>
                </p:cNvPr>
                <p:cNvSpPr/>
                <p:nvPr/>
              </p:nvSpPr>
              <p:spPr>
                <a:xfrm>
                  <a:off x="8247538"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ACA49BC4-C9A1-670D-310D-557FEC695CF5}"/>
                    </a:ext>
                  </a:extLst>
                </p:cNvPr>
                <p:cNvSpPr/>
                <p:nvPr/>
              </p:nvSpPr>
              <p:spPr>
                <a:xfrm>
                  <a:off x="8247538"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07865914-0995-792C-09CE-0F73696C488F}"/>
                    </a:ext>
                  </a:extLst>
                </p:cNvPr>
                <p:cNvSpPr/>
                <p:nvPr/>
              </p:nvSpPr>
              <p:spPr>
                <a:xfrm>
                  <a:off x="8247538"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C820BF9C-D1D4-873B-215B-63188D1CE037}"/>
                    </a:ext>
                  </a:extLst>
                </p:cNvPr>
                <p:cNvSpPr/>
                <p:nvPr/>
              </p:nvSpPr>
              <p:spPr>
                <a:xfrm>
                  <a:off x="8247538"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185507C1-950E-40DE-80AA-136E1C1881A0}"/>
                    </a:ext>
                  </a:extLst>
                </p:cNvPr>
                <p:cNvSpPr/>
                <p:nvPr/>
              </p:nvSpPr>
              <p:spPr>
                <a:xfrm>
                  <a:off x="8508242"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C4F7C03-2BE7-8E82-B094-D203E48A59A3}"/>
                    </a:ext>
                  </a:extLst>
                </p:cNvPr>
                <p:cNvSpPr/>
                <p:nvPr/>
              </p:nvSpPr>
              <p:spPr>
                <a:xfrm>
                  <a:off x="8508242"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6F0D0F45-FC6B-ADDA-2D2B-7209A8F40331}"/>
                    </a:ext>
                  </a:extLst>
                </p:cNvPr>
                <p:cNvSpPr/>
                <p:nvPr/>
              </p:nvSpPr>
              <p:spPr>
                <a:xfrm>
                  <a:off x="8508242"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74C37417-AABD-A571-C19E-98587DE809D5}"/>
                    </a:ext>
                  </a:extLst>
                </p:cNvPr>
                <p:cNvSpPr/>
                <p:nvPr/>
              </p:nvSpPr>
              <p:spPr>
                <a:xfrm>
                  <a:off x="8508242"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AED17138-C2E5-6321-1155-812DB43CE897}"/>
                    </a:ext>
                  </a:extLst>
                </p:cNvPr>
                <p:cNvSpPr/>
                <p:nvPr/>
              </p:nvSpPr>
              <p:spPr>
                <a:xfrm>
                  <a:off x="8768945"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4D20BAB6-B43C-52FE-79A0-B261A19369BB}"/>
                    </a:ext>
                  </a:extLst>
                </p:cNvPr>
                <p:cNvSpPr/>
                <p:nvPr/>
              </p:nvSpPr>
              <p:spPr>
                <a:xfrm>
                  <a:off x="8768945"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75CEA972-A7C8-BB23-1BD2-ADFC0D7D4343}"/>
                    </a:ext>
                  </a:extLst>
                </p:cNvPr>
                <p:cNvSpPr/>
                <p:nvPr/>
              </p:nvSpPr>
              <p:spPr>
                <a:xfrm>
                  <a:off x="8768945"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A246FF09-F891-4FB1-4B64-8E09A514D8EF}"/>
                    </a:ext>
                  </a:extLst>
                </p:cNvPr>
                <p:cNvSpPr/>
                <p:nvPr/>
              </p:nvSpPr>
              <p:spPr>
                <a:xfrm>
                  <a:off x="8768945"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2F507DB0-C06C-866F-72B4-21A3A07BC09B}"/>
                    </a:ext>
                  </a:extLst>
                </p:cNvPr>
                <p:cNvSpPr/>
                <p:nvPr/>
              </p:nvSpPr>
              <p:spPr>
                <a:xfrm>
                  <a:off x="9029649" y="2296083"/>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69C4C3AC-1C81-4FA3-0412-2F7002A09E5A}"/>
                    </a:ext>
                  </a:extLst>
                </p:cNvPr>
                <p:cNvSpPr/>
                <p:nvPr/>
              </p:nvSpPr>
              <p:spPr>
                <a:xfrm>
                  <a:off x="9029649" y="2535406"/>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10C25E84-67BE-0713-740A-322C47DB7FCA}"/>
                    </a:ext>
                  </a:extLst>
                </p:cNvPr>
                <p:cNvSpPr/>
                <p:nvPr/>
              </p:nvSpPr>
              <p:spPr>
                <a:xfrm>
                  <a:off x="9029649" y="277984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79ECD18F-1322-A8A6-47A8-B005ED6BC323}"/>
                    </a:ext>
                  </a:extLst>
                </p:cNvPr>
                <p:cNvSpPr/>
                <p:nvPr/>
              </p:nvSpPr>
              <p:spPr>
                <a:xfrm>
                  <a:off x="9029649" y="3021722"/>
                  <a:ext cx="260704" cy="2418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3DFF49C-EDAE-BE0F-9B9A-B919A0CDA85E}"/>
                  </a:ext>
                </a:extLst>
              </p:cNvPr>
              <p:cNvGrpSpPr/>
              <p:nvPr/>
            </p:nvGrpSpPr>
            <p:grpSpPr>
              <a:xfrm>
                <a:off x="1468111" y="4647983"/>
                <a:ext cx="8343346" cy="234188"/>
                <a:chOff x="1207466" y="4146556"/>
                <a:chExt cx="8343346" cy="250039"/>
              </a:xfrm>
            </p:grpSpPr>
            <p:sp>
              <p:nvSpPr>
                <p:cNvPr id="26" name="Rectangle 25">
                  <a:extLst>
                    <a:ext uri="{FF2B5EF4-FFF2-40B4-BE49-F238E27FC236}">
                      <a16:creationId xmlns:a16="http://schemas.microsoft.com/office/drawing/2014/main" id="{651701F4-8617-5120-8407-78AE2645E8FA}"/>
                    </a:ext>
                  </a:extLst>
                </p:cNvPr>
                <p:cNvSpPr/>
                <p:nvPr/>
              </p:nvSpPr>
              <p:spPr>
                <a:xfrm>
                  <a:off x="1207585" y="4146556"/>
                  <a:ext cx="8343227" cy="6400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972968-EC69-49C0-CABE-E92DEDDC785B}"/>
                    </a:ext>
                  </a:extLst>
                </p:cNvPr>
                <p:cNvSpPr/>
                <p:nvPr/>
              </p:nvSpPr>
              <p:spPr>
                <a:xfrm>
                  <a:off x="1207466" y="4209633"/>
                  <a:ext cx="8343227" cy="6400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313A72E-E179-36EF-CF63-2E4F5631D13E}"/>
                    </a:ext>
                  </a:extLst>
                </p:cNvPr>
                <p:cNvSpPr/>
                <p:nvPr/>
              </p:nvSpPr>
              <p:spPr>
                <a:xfrm>
                  <a:off x="1207585" y="4273486"/>
                  <a:ext cx="8343227" cy="64008"/>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B79CEC1-7FF5-36DE-6D93-29C69A50FD3C}"/>
                    </a:ext>
                  </a:extLst>
                </p:cNvPr>
                <p:cNvSpPr/>
                <p:nvPr/>
              </p:nvSpPr>
              <p:spPr>
                <a:xfrm>
                  <a:off x="1207466" y="4332587"/>
                  <a:ext cx="8343227" cy="64008"/>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44887B88-9525-2EFA-D50E-E68482624BF5}"/>
                  </a:ext>
                </a:extLst>
              </p:cNvPr>
              <p:cNvGrpSpPr/>
              <p:nvPr/>
            </p:nvGrpSpPr>
            <p:grpSpPr>
              <a:xfrm>
                <a:off x="1471626" y="4151641"/>
                <a:ext cx="8343346" cy="234188"/>
                <a:chOff x="1471626" y="4151641"/>
                <a:chExt cx="8343346" cy="234188"/>
              </a:xfrm>
            </p:grpSpPr>
            <p:grpSp>
              <p:nvGrpSpPr>
                <p:cNvPr id="16" name="Group 15">
                  <a:extLst>
                    <a:ext uri="{FF2B5EF4-FFF2-40B4-BE49-F238E27FC236}">
                      <a16:creationId xmlns:a16="http://schemas.microsoft.com/office/drawing/2014/main" id="{C3757ADF-3AE2-F61C-F234-1D16D91C77FC}"/>
                    </a:ext>
                  </a:extLst>
                </p:cNvPr>
                <p:cNvGrpSpPr/>
                <p:nvPr/>
              </p:nvGrpSpPr>
              <p:grpSpPr>
                <a:xfrm>
                  <a:off x="1471626" y="4151641"/>
                  <a:ext cx="8343346" cy="234188"/>
                  <a:chOff x="1207466" y="4146556"/>
                  <a:chExt cx="8343346" cy="250039"/>
                </a:xfrm>
              </p:grpSpPr>
              <p:sp>
                <p:nvSpPr>
                  <p:cNvPr id="22" name="Rectangle 21">
                    <a:extLst>
                      <a:ext uri="{FF2B5EF4-FFF2-40B4-BE49-F238E27FC236}">
                        <a16:creationId xmlns:a16="http://schemas.microsoft.com/office/drawing/2014/main" id="{88E6F32B-DD12-9239-BDB7-BA25DD676298}"/>
                      </a:ext>
                    </a:extLst>
                  </p:cNvPr>
                  <p:cNvSpPr/>
                  <p:nvPr/>
                </p:nvSpPr>
                <p:spPr>
                  <a:xfrm>
                    <a:off x="1207585" y="4146556"/>
                    <a:ext cx="8343227" cy="6400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51D970B-60E3-9CD0-BEA0-8350AC6209B5}"/>
                      </a:ext>
                    </a:extLst>
                  </p:cNvPr>
                  <p:cNvSpPr/>
                  <p:nvPr/>
                </p:nvSpPr>
                <p:spPr>
                  <a:xfrm>
                    <a:off x="1207466" y="4209633"/>
                    <a:ext cx="8343227" cy="64008"/>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BC21D8B-738C-D7A4-1D14-B01E3AFF437C}"/>
                      </a:ext>
                    </a:extLst>
                  </p:cNvPr>
                  <p:cNvSpPr/>
                  <p:nvPr/>
                </p:nvSpPr>
                <p:spPr>
                  <a:xfrm>
                    <a:off x="1207585" y="4273486"/>
                    <a:ext cx="8343227" cy="64008"/>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01768D6-A5B1-4DA3-5BFD-F005E077C924}"/>
                      </a:ext>
                    </a:extLst>
                  </p:cNvPr>
                  <p:cNvSpPr/>
                  <p:nvPr/>
                </p:nvSpPr>
                <p:spPr>
                  <a:xfrm>
                    <a:off x="1207466" y="4332587"/>
                    <a:ext cx="8343227" cy="64008"/>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A31CC49-E4BE-1D0F-0CF7-34E19FAD59C2}"/>
                    </a:ext>
                  </a:extLst>
                </p:cNvPr>
                <p:cNvGrpSpPr/>
                <p:nvPr/>
              </p:nvGrpSpPr>
              <p:grpSpPr>
                <a:xfrm>
                  <a:off x="2377028" y="4166295"/>
                  <a:ext cx="6300009" cy="211782"/>
                  <a:chOff x="1578867" y="4164585"/>
                  <a:chExt cx="6300009" cy="211782"/>
                </a:xfrm>
              </p:grpSpPr>
              <p:sp>
                <p:nvSpPr>
                  <p:cNvPr id="18" name="Oval 17">
                    <a:extLst>
                      <a:ext uri="{FF2B5EF4-FFF2-40B4-BE49-F238E27FC236}">
                        <a16:creationId xmlns:a16="http://schemas.microsoft.com/office/drawing/2014/main" id="{8A8E84F8-46E7-4CBC-8FAE-0384E7638815}"/>
                      </a:ext>
                    </a:extLst>
                  </p:cNvPr>
                  <p:cNvSpPr/>
                  <p:nvPr/>
                </p:nvSpPr>
                <p:spPr>
                  <a:xfrm>
                    <a:off x="1578867" y="4164585"/>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FE056B-32D3-E969-2592-4F3E276F7CD9}"/>
                      </a:ext>
                    </a:extLst>
                  </p:cNvPr>
                  <p:cNvSpPr/>
                  <p:nvPr/>
                </p:nvSpPr>
                <p:spPr>
                  <a:xfrm>
                    <a:off x="3666221" y="4217083"/>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B5CF7E-BB9A-699A-24FB-D63C010541F1}"/>
                      </a:ext>
                    </a:extLst>
                  </p:cNvPr>
                  <p:cNvSpPr/>
                  <p:nvPr/>
                </p:nvSpPr>
                <p:spPr>
                  <a:xfrm>
                    <a:off x="5751848" y="4283156"/>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2690D78-86C0-074C-903A-2E5C493828A7}"/>
                      </a:ext>
                    </a:extLst>
                  </p:cNvPr>
                  <p:cNvSpPr/>
                  <p:nvPr/>
                </p:nvSpPr>
                <p:spPr>
                  <a:xfrm>
                    <a:off x="7842300" y="4339791"/>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E5BFDD7E-32C0-B9E7-5A0D-58DA34EE272F}"/>
                  </a:ext>
                </a:extLst>
              </p:cNvPr>
              <p:cNvGrpSpPr/>
              <p:nvPr/>
            </p:nvGrpSpPr>
            <p:grpSpPr>
              <a:xfrm>
                <a:off x="2356708" y="4663918"/>
                <a:ext cx="6300009" cy="211782"/>
                <a:chOff x="1578867" y="4164585"/>
                <a:chExt cx="6300009" cy="211782"/>
              </a:xfrm>
            </p:grpSpPr>
            <p:sp>
              <p:nvSpPr>
                <p:cNvPr id="12" name="Oval 11">
                  <a:extLst>
                    <a:ext uri="{FF2B5EF4-FFF2-40B4-BE49-F238E27FC236}">
                      <a16:creationId xmlns:a16="http://schemas.microsoft.com/office/drawing/2014/main" id="{8CE50B5E-130B-A6C6-944B-EA9A171BF0DA}"/>
                    </a:ext>
                  </a:extLst>
                </p:cNvPr>
                <p:cNvSpPr/>
                <p:nvPr/>
              </p:nvSpPr>
              <p:spPr>
                <a:xfrm>
                  <a:off x="1578867" y="4164585"/>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60AB53-2B49-7912-DD66-618C6E565A58}"/>
                    </a:ext>
                  </a:extLst>
                </p:cNvPr>
                <p:cNvSpPr/>
                <p:nvPr/>
              </p:nvSpPr>
              <p:spPr>
                <a:xfrm>
                  <a:off x="3666221" y="4217083"/>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EEA983-C4FC-34BB-B84E-0DB0C70A6C77}"/>
                    </a:ext>
                  </a:extLst>
                </p:cNvPr>
                <p:cNvSpPr/>
                <p:nvPr/>
              </p:nvSpPr>
              <p:spPr>
                <a:xfrm>
                  <a:off x="5751848" y="4283156"/>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145C90-8B36-FD6C-14EE-58BFD373B1D5}"/>
                    </a:ext>
                  </a:extLst>
                </p:cNvPr>
                <p:cNvSpPr/>
                <p:nvPr/>
              </p:nvSpPr>
              <p:spPr>
                <a:xfrm>
                  <a:off x="7842300" y="4339791"/>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67" name="Straight Arrow Connector 166">
              <a:extLst>
                <a:ext uri="{FF2B5EF4-FFF2-40B4-BE49-F238E27FC236}">
                  <a16:creationId xmlns:a16="http://schemas.microsoft.com/office/drawing/2014/main" id="{F8E9F4CF-1F96-B5F6-804E-D62A0828429D}"/>
                </a:ext>
              </a:extLst>
            </p:cNvPr>
            <p:cNvCxnSpPr>
              <a:cxnSpLocks/>
            </p:cNvCxnSpPr>
            <p:nvPr/>
          </p:nvCxnSpPr>
          <p:spPr>
            <a:xfrm>
              <a:off x="1927721" y="3331936"/>
              <a:ext cx="8339593"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A42ACCFF-E908-CA8E-0706-A1A237DCD075}"/>
                </a:ext>
              </a:extLst>
            </p:cNvPr>
            <p:cNvSpPr txBox="1"/>
            <p:nvPr/>
          </p:nvSpPr>
          <p:spPr>
            <a:xfrm>
              <a:off x="8210005" y="2978647"/>
              <a:ext cx="2014033" cy="369332"/>
            </a:xfrm>
            <a:prstGeom prst="rect">
              <a:avLst/>
            </a:prstGeom>
            <a:noFill/>
          </p:spPr>
          <p:txBody>
            <a:bodyPr wrap="square" rtlCol="0">
              <a:spAutoFit/>
            </a:bodyPr>
            <a:lstStyle/>
            <a:p>
              <a:r>
                <a:rPr lang="cs-CZ" dirty="0"/>
                <a:t>32 Timepix4 </a:t>
              </a:r>
              <a:r>
                <a:rPr lang="cs-CZ" dirty="0" err="1"/>
                <a:t>pixels</a:t>
              </a:r>
              <a:endParaRPr lang="en-US" dirty="0"/>
            </a:p>
          </p:txBody>
        </p:sp>
      </p:grpSp>
      <p:sp>
        <p:nvSpPr>
          <p:cNvPr id="166" name="Footer Placeholder 165">
            <a:extLst>
              <a:ext uri="{FF2B5EF4-FFF2-40B4-BE49-F238E27FC236}">
                <a16:creationId xmlns:a16="http://schemas.microsoft.com/office/drawing/2014/main" id="{D425FB8B-033B-D4CA-6E93-F83C4DD862CB}"/>
              </a:ext>
            </a:extLst>
          </p:cNvPr>
          <p:cNvSpPr>
            <a:spLocks noGrp="1"/>
          </p:cNvSpPr>
          <p:nvPr>
            <p:ph type="ftr" sz="quarter" idx="11"/>
          </p:nvPr>
        </p:nvSpPr>
        <p:spPr/>
        <p:txBody>
          <a:bodyPr/>
          <a:lstStyle/>
          <a:p>
            <a:r>
              <a:rPr lang="en-US" smtClean="0"/>
              <a:t>CRIS2022</a:t>
            </a:r>
            <a:endParaRPr lang="en-US" dirty="0"/>
          </a:p>
        </p:txBody>
      </p:sp>
      <p:sp>
        <p:nvSpPr>
          <p:cNvPr id="168" name="Slide Number Placeholder 167">
            <a:extLst>
              <a:ext uri="{FF2B5EF4-FFF2-40B4-BE49-F238E27FC236}">
                <a16:creationId xmlns:a16="http://schemas.microsoft.com/office/drawing/2014/main" id="{047EDB49-1B51-5973-3CE7-EFFD0B21ACA1}"/>
              </a:ext>
            </a:extLst>
          </p:cNvPr>
          <p:cNvSpPr>
            <a:spLocks noGrp="1"/>
          </p:cNvSpPr>
          <p:nvPr>
            <p:ph type="sldNum" sz="quarter" idx="12"/>
          </p:nvPr>
        </p:nvSpPr>
        <p:spPr/>
        <p:txBody>
          <a:bodyPr/>
          <a:lstStyle/>
          <a:p>
            <a:fld id="{E5BADDC4-6E59-499B-8CE5-8FED18AFF436}" type="slidenum">
              <a:rPr lang="en-US" smtClean="0"/>
              <a:t>38</a:t>
            </a:fld>
            <a:endParaRPr lang="en-US"/>
          </a:p>
        </p:txBody>
      </p:sp>
    </p:spTree>
    <p:extLst>
      <p:ext uri="{BB962C8B-B14F-4D97-AF65-F5344CB8AC3E}">
        <p14:creationId xmlns:p14="http://schemas.microsoft.com/office/powerpoint/2010/main" val="2937226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effectLst>
                  <a:outerShdw blurRad="38100" dist="38100" dir="2700000" algn="tl">
                    <a:srgbClr val="000000">
                      <a:alpha val="43137"/>
                    </a:srgbClr>
                  </a:outerShdw>
                </a:effectLst>
              </a:rPr>
              <a:t>Conclusion and outlook</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20000"/>
          </a:bodyPr>
          <a:lstStyle/>
          <a:p>
            <a:r>
              <a:rPr lang="de-DE" dirty="0"/>
              <a:t>The Timepix detector‘s capability of </a:t>
            </a:r>
            <a:r>
              <a:rPr lang="de-DE" u="sng" dirty="0"/>
              <a:t>single-layer particle tracking and particle species separation</a:t>
            </a:r>
            <a:r>
              <a:rPr lang="de-DE" dirty="0"/>
              <a:t> allows production of competitive radiation monitors with one order of reduction in mass</a:t>
            </a:r>
          </a:p>
          <a:p>
            <a:r>
              <a:rPr lang="de-DE" dirty="0" smtClean="0"/>
              <a:t>Future development should focus on improving</a:t>
            </a:r>
          </a:p>
          <a:p>
            <a:pPr lvl="1"/>
            <a:r>
              <a:rPr lang="de-DE" dirty="0" smtClean="0"/>
              <a:t>Resource-efficient algorithms for on-board processing and data compression</a:t>
            </a:r>
          </a:p>
          <a:p>
            <a:pPr lvl="1"/>
            <a:r>
              <a:rPr lang="de-DE" dirty="0" smtClean="0"/>
              <a:t>Electron and proton spectroscopy </a:t>
            </a:r>
          </a:p>
          <a:p>
            <a:pPr lvl="1"/>
            <a:endParaRPr lang="de-DE" dirty="0"/>
          </a:p>
          <a:p>
            <a:r>
              <a:rPr lang="de-DE" dirty="0" smtClean="0"/>
              <a:t>Timepix3 </a:t>
            </a:r>
            <a:r>
              <a:rPr lang="de-DE" dirty="0"/>
              <a:t>detectors </a:t>
            </a:r>
            <a:r>
              <a:rPr lang="de-DE" dirty="0" smtClean="0"/>
              <a:t>are part </a:t>
            </a:r>
            <a:r>
              <a:rPr lang="de-DE" dirty="0"/>
              <a:t>for particle spectrometers </a:t>
            </a:r>
            <a:r>
              <a:rPr lang="de-DE" dirty="0" smtClean="0"/>
              <a:t>for measurements of galactic cosmic ray properties</a:t>
            </a:r>
          </a:p>
          <a:p>
            <a:endParaRPr lang="de-DE" dirty="0"/>
          </a:p>
          <a:p>
            <a:r>
              <a:rPr lang="de-DE" dirty="0" smtClean="0"/>
              <a:t>We are applying for funding to build a magnetic spectrometer purely based Timepix4 (dt ~ 200 ps, modified pixel pitch) </a:t>
            </a:r>
            <a:r>
              <a:rPr lang="de-DE" dirty="0" smtClean="0">
                <a:sym typeface="Wingdings" panose="05000000000000000000" pitchFamily="2" charset="2"/>
              </a:rPr>
              <a:t> </a:t>
            </a:r>
            <a:r>
              <a:rPr lang="de-DE" b="1" dirty="0" smtClean="0">
                <a:sym typeface="Wingdings" panose="05000000000000000000" pitchFamily="2" charset="2"/>
              </a:rPr>
              <a:t>Pix.PAN </a:t>
            </a:r>
            <a:r>
              <a:rPr lang="de-DE" dirty="0" smtClean="0">
                <a:sym typeface="Wingdings" panose="05000000000000000000" pitchFamily="2" charset="2"/>
              </a:rPr>
              <a:t> </a:t>
            </a:r>
            <a:endParaRPr lang="en-US" dirty="0"/>
          </a:p>
        </p:txBody>
      </p:sp>
      <p:sp>
        <p:nvSpPr>
          <p:cNvPr id="4" name="Date Placeholder 3"/>
          <p:cNvSpPr>
            <a:spLocks noGrp="1"/>
          </p:cNvSpPr>
          <p:nvPr>
            <p:ph type="dt" sz="half" idx="10"/>
          </p:nvPr>
        </p:nvSpPr>
        <p:spPr/>
        <p:txBody>
          <a:bodyPr/>
          <a:lstStyle/>
          <a:p>
            <a:r>
              <a:rPr lang="en-US" smtClean="0"/>
              <a:t>16.9.2022</a:t>
            </a:r>
            <a:endParaRPr lang="en-US"/>
          </a:p>
        </p:txBody>
      </p:sp>
      <p:sp>
        <p:nvSpPr>
          <p:cNvPr id="7" name="Footer Placeholder 6">
            <a:extLst>
              <a:ext uri="{FF2B5EF4-FFF2-40B4-BE49-F238E27FC236}">
                <a16:creationId xmlns:a16="http://schemas.microsoft.com/office/drawing/2014/main" id="{679FF316-AD6F-85AC-D3B3-9A4529587939}"/>
              </a:ext>
            </a:extLst>
          </p:cNvPr>
          <p:cNvSpPr>
            <a:spLocks noGrp="1"/>
          </p:cNvSpPr>
          <p:nvPr>
            <p:ph type="ftr" sz="quarter" idx="11"/>
          </p:nvPr>
        </p:nvSpPr>
        <p:spPr/>
        <p:txBody>
          <a:bodyPr/>
          <a:lstStyle/>
          <a:p>
            <a:r>
              <a:rPr lang="en-US" smtClean="0"/>
              <a:t>CRIS2022</a:t>
            </a:r>
            <a:endParaRPr lang="en-US" dirty="0"/>
          </a:p>
        </p:txBody>
      </p:sp>
      <p:sp>
        <p:nvSpPr>
          <p:cNvPr id="8" name="Slide Number Placeholder 7">
            <a:extLst>
              <a:ext uri="{FF2B5EF4-FFF2-40B4-BE49-F238E27FC236}">
                <a16:creationId xmlns:a16="http://schemas.microsoft.com/office/drawing/2014/main" id="{0FEA62C9-5155-56C4-80ED-F69D8FE22DA8}"/>
              </a:ext>
            </a:extLst>
          </p:cNvPr>
          <p:cNvSpPr>
            <a:spLocks noGrp="1"/>
          </p:cNvSpPr>
          <p:nvPr>
            <p:ph type="sldNum" sz="quarter" idx="12"/>
          </p:nvPr>
        </p:nvSpPr>
        <p:spPr/>
        <p:txBody>
          <a:bodyPr/>
          <a:lstStyle/>
          <a:p>
            <a:fld id="{E5BADDC4-6E59-499B-8CE5-8FED18AFF436}" type="slidenum">
              <a:rPr lang="en-US" smtClean="0"/>
              <a:t>39</a:t>
            </a:fld>
            <a:endParaRPr lang="en-US"/>
          </a:p>
        </p:txBody>
      </p:sp>
    </p:spTree>
    <p:extLst>
      <p:ext uri="{BB962C8B-B14F-4D97-AF65-F5344CB8AC3E}">
        <p14:creationId xmlns:p14="http://schemas.microsoft.com/office/powerpoint/2010/main" val="1674756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16.9.2022</a:t>
            </a:r>
            <a:endParaRPr lang="en-US"/>
          </a:p>
        </p:txBody>
      </p:sp>
      <p:grpSp>
        <p:nvGrpSpPr>
          <p:cNvPr id="7" name="Group 6"/>
          <p:cNvGrpSpPr/>
          <p:nvPr/>
        </p:nvGrpSpPr>
        <p:grpSpPr>
          <a:xfrm>
            <a:off x="946237" y="1414778"/>
            <a:ext cx="7231131" cy="5036476"/>
            <a:chOff x="159409" y="972236"/>
            <a:chExt cx="7504530" cy="5270552"/>
          </a:xfrm>
        </p:grpSpPr>
        <p:pic>
          <p:nvPicPr>
            <p:cNvPr id="1026" name="Picture 2" descr="Raditaion belts bw gim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457" t="18359" r="7773" b="5194"/>
            <a:stretch>
              <a:fillRect/>
            </a:stretch>
          </p:blipFill>
          <p:spPr bwMode="auto">
            <a:xfrm>
              <a:off x="159409" y="972236"/>
              <a:ext cx="7504530" cy="5270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5342242" y="1154145"/>
              <a:ext cx="1695832" cy="707886"/>
            </a:xfrm>
            <a:prstGeom prst="rect">
              <a:avLst/>
            </a:prstGeom>
            <a:noFill/>
            <a:ln w="28575">
              <a:solidFill>
                <a:schemeClr val="accent1"/>
              </a:solidFill>
            </a:ln>
          </p:spPr>
          <p:txBody>
            <a:bodyPr wrap="square" rtlCol="0">
              <a:spAutoFit/>
            </a:bodyPr>
            <a:lstStyle/>
            <a:p>
              <a:r>
                <a:rPr lang="de-DE" sz="2000" dirty="0"/>
                <a:t>E</a:t>
              </a:r>
              <a:r>
                <a:rPr lang="de-DE" sz="2000" baseline="-25000" dirty="0"/>
                <a:t>p</a:t>
              </a:r>
              <a:r>
                <a:rPr lang="de-DE" sz="2000" dirty="0"/>
                <a:t> &lt; 400 MeV </a:t>
              </a:r>
              <a:endParaRPr lang="en-US" sz="2000" baseline="-25000" dirty="0"/>
            </a:p>
            <a:p>
              <a:r>
                <a:rPr lang="de-DE" sz="2000" dirty="0"/>
                <a:t>E</a:t>
              </a:r>
              <a:r>
                <a:rPr lang="de-DE" sz="2000" baseline="-25000" dirty="0"/>
                <a:t>e </a:t>
              </a:r>
              <a:r>
                <a:rPr lang="de-DE" sz="2000" dirty="0"/>
                <a:t>&lt; 7 MeV</a:t>
              </a:r>
              <a:endParaRPr lang="de-DE" sz="2000" baseline="-25000" dirty="0"/>
            </a:p>
          </p:txBody>
        </p:sp>
      </p:grpSp>
      <p:grpSp>
        <p:nvGrpSpPr>
          <p:cNvPr id="12" name="Group 11"/>
          <p:cNvGrpSpPr/>
          <p:nvPr/>
        </p:nvGrpSpPr>
        <p:grpSpPr>
          <a:xfrm>
            <a:off x="8153400" y="1007618"/>
            <a:ext cx="4040765" cy="5096423"/>
            <a:chOff x="7885048" y="742573"/>
            <a:chExt cx="4518367" cy="5618530"/>
          </a:xfrm>
        </p:grpSpPr>
        <p:grpSp>
          <p:nvGrpSpPr>
            <p:cNvPr id="6" name="Group 5"/>
            <p:cNvGrpSpPr/>
            <p:nvPr/>
          </p:nvGrpSpPr>
          <p:grpSpPr>
            <a:xfrm>
              <a:off x="7885048" y="742573"/>
              <a:ext cx="4518367" cy="5618530"/>
              <a:chOff x="7874888" y="790953"/>
              <a:chExt cx="4518367" cy="5618530"/>
            </a:xfrm>
          </p:grpSpPr>
          <p:pic>
            <p:nvPicPr>
              <p:cNvPr id="10" name="Picture 9"/>
              <p:cNvPicPr>
                <a:picLocks noChangeAspect="1"/>
              </p:cNvPicPr>
              <p:nvPr/>
            </p:nvPicPr>
            <p:blipFill>
              <a:blip r:embed="rId4"/>
              <a:stretch>
                <a:fillRect/>
              </a:stretch>
            </p:blipFill>
            <p:spPr>
              <a:xfrm>
                <a:off x="8227278" y="790953"/>
                <a:ext cx="3813586" cy="5293995"/>
              </a:xfrm>
              <a:prstGeom prst="rect">
                <a:avLst/>
              </a:prstGeom>
            </p:spPr>
          </p:pic>
          <p:sp>
            <p:nvSpPr>
              <p:cNvPr id="11" name="Rectangle 10"/>
              <p:cNvSpPr/>
              <p:nvPr/>
            </p:nvSpPr>
            <p:spPr>
              <a:xfrm>
                <a:off x="7874888" y="6132484"/>
                <a:ext cx="4518367" cy="276999"/>
              </a:xfrm>
              <a:prstGeom prst="rect">
                <a:avLst/>
              </a:prstGeom>
            </p:spPr>
            <p:txBody>
              <a:bodyPr wrap="square">
                <a:spAutoFit/>
              </a:bodyPr>
              <a:lstStyle/>
              <a:p>
                <a:pPr>
                  <a:buSzPct val="100000"/>
                </a:pPr>
                <a:r>
                  <a:rPr lang="en-US" sz="1200" dirty="0" err="1"/>
                  <a:t>Mauk</a:t>
                </a:r>
                <a:r>
                  <a:rPr lang="en-US" sz="1200" dirty="0"/>
                  <a:t>, B.H., Fox, N.J., </a:t>
                </a:r>
                <a:r>
                  <a:rPr lang="en-US" sz="1200" dirty="0" err="1"/>
                  <a:t>Kanekal</a:t>
                </a:r>
                <a:r>
                  <a:rPr lang="en-US" sz="1200" dirty="0"/>
                  <a:t>, S.G. et al. Space </a:t>
                </a:r>
                <a:r>
                  <a:rPr lang="en-US" sz="1200" dirty="0" err="1"/>
                  <a:t>Sci</a:t>
                </a:r>
                <a:r>
                  <a:rPr lang="en-US" sz="1200" dirty="0"/>
                  <a:t> Rev (2013) 179: 3. </a:t>
                </a:r>
              </a:p>
            </p:txBody>
          </p:sp>
        </p:grpSp>
        <p:sp>
          <p:nvSpPr>
            <p:cNvPr id="8" name="Rectangle 7"/>
            <p:cNvSpPr/>
            <p:nvPr/>
          </p:nvSpPr>
          <p:spPr>
            <a:xfrm>
              <a:off x="10871200" y="850033"/>
              <a:ext cx="1076960" cy="38948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871200" y="2876973"/>
              <a:ext cx="1076960" cy="38948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2">
            <a:extLst>
              <a:ext uri="{FF2B5EF4-FFF2-40B4-BE49-F238E27FC236}">
                <a16:creationId xmlns:a16="http://schemas.microsoft.com/office/drawing/2014/main" id="{2C59FD91-C5ED-92CD-B252-94A716EC1647}"/>
              </a:ext>
            </a:extLst>
          </p:cNvPr>
          <p:cNvSpPr>
            <a:spLocks noGrp="1"/>
          </p:cNvSpPr>
          <p:nvPr>
            <p:ph type="ftr" sz="quarter" idx="11"/>
          </p:nvPr>
        </p:nvSpPr>
        <p:spPr/>
        <p:txBody>
          <a:bodyPr/>
          <a:lstStyle/>
          <a:p>
            <a:r>
              <a:rPr lang="en-US" smtClean="0"/>
              <a:t>CRIS2022</a:t>
            </a:r>
            <a:endParaRPr lang="en-US" dirty="0"/>
          </a:p>
        </p:txBody>
      </p:sp>
      <p:sp>
        <p:nvSpPr>
          <p:cNvPr id="14" name="Slide Number Placeholder 13">
            <a:extLst>
              <a:ext uri="{FF2B5EF4-FFF2-40B4-BE49-F238E27FC236}">
                <a16:creationId xmlns:a16="http://schemas.microsoft.com/office/drawing/2014/main" id="{951FD8C5-36A1-9DE2-9348-5D05AB2DC749}"/>
              </a:ext>
            </a:extLst>
          </p:cNvPr>
          <p:cNvSpPr>
            <a:spLocks noGrp="1"/>
          </p:cNvSpPr>
          <p:nvPr>
            <p:ph type="sldNum" sz="quarter" idx="12"/>
          </p:nvPr>
        </p:nvSpPr>
        <p:spPr/>
        <p:txBody>
          <a:bodyPr/>
          <a:lstStyle/>
          <a:p>
            <a:fld id="{E5BADDC4-6E59-499B-8CE5-8FED18AFF436}" type="slidenum">
              <a:rPr lang="en-US" smtClean="0"/>
              <a:t>4</a:t>
            </a:fld>
            <a:endParaRPr lang="en-US"/>
          </a:p>
        </p:txBody>
      </p:sp>
      <p:sp>
        <p:nvSpPr>
          <p:cNvPr id="18" name="Title 1">
            <a:extLst>
              <a:ext uri="{FF2B5EF4-FFF2-40B4-BE49-F238E27FC236}">
                <a16:creationId xmlns:a16="http://schemas.microsoft.com/office/drawing/2014/main" id="{FF4C8F70-0FEF-FDEE-ED99-DFB21AE401E6}"/>
              </a:ext>
            </a:extLst>
          </p:cNvPr>
          <p:cNvSpPr>
            <a:spLocks noGrp="1"/>
          </p:cNvSpPr>
          <p:nvPr>
            <p:ph type="title"/>
          </p:nvPr>
        </p:nvSpPr>
        <p:spPr>
          <a:xfrm>
            <a:off x="838200" y="184119"/>
            <a:ext cx="10515600" cy="1325563"/>
          </a:xfrm>
        </p:spPr>
        <p:txBody>
          <a:bodyPr/>
          <a:lstStyle/>
          <a:p>
            <a:r>
              <a:rPr lang="cs-CZ" dirty="0" err="1">
                <a:effectLst>
                  <a:outerShdw blurRad="38100" dist="38100" dir="2700000" algn="tl">
                    <a:srgbClr val="000000">
                      <a:alpha val="43137"/>
                    </a:srgbClr>
                  </a:outerShdw>
                </a:effectLst>
              </a:rPr>
              <a:t>Radiation</a:t>
            </a:r>
            <a:r>
              <a:rPr lang="cs-CZ" dirty="0">
                <a:effectLst>
                  <a:outerShdw blurRad="38100" dist="38100" dir="2700000" algn="tl">
                    <a:srgbClr val="000000">
                      <a:alpha val="43137"/>
                    </a:srgbClr>
                  </a:outerShdw>
                </a:effectLst>
              </a:rPr>
              <a:t> environment in LEO</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0336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effectLst>
                  <a:outerShdw blurRad="38100" dist="38100" dir="2700000" algn="tl">
                    <a:srgbClr val="000000">
                      <a:alpha val="43137"/>
                    </a:srgbClr>
                  </a:outerShdw>
                </a:effectLst>
              </a:rPr>
              <a:t>Instruments for measurements in LEO</a:t>
            </a:r>
            <a:endParaRPr lang="en-US" sz="2000"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pPr>
              <a:defRPr/>
            </a:pPr>
            <a:r>
              <a:rPr lang="en-US" smtClean="0"/>
              <a:t>16.9.2022</a:t>
            </a:r>
            <a:endParaRPr lang="en-US" dirty="0"/>
          </a:p>
        </p:txBody>
      </p:sp>
      <p:sp>
        <p:nvSpPr>
          <p:cNvPr id="12" name="Footer Placeholder 11">
            <a:extLst>
              <a:ext uri="{FF2B5EF4-FFF2-40B4-BE49-F238E27FC236}">
                <a16:creationId xmlns:a16="http://schemas.microsoft.com/office/drawing/2014/main" id="{5FA4D9AC-DF7B-C3EC-2955-F794D2EAB090}"/>
              </a:ext>
            </a:extLst>
          </p:cNvPr>
          <p:cNvSpPr>
            <a:spLocks noGrp="1"/>
          </p:cNvSpPr>
          <p:nvPr>
            <p:ph type="ftr" sz="quarter" idx="11"/>
          </p:nvPr>
        </p:nvSpPr>
        <p:spPr/>
        <p:txBody>
          <a:bodyPr/>
          <a:lstStyle/>
          <a:p>
            <a:r>
              <a:rPr lang="en-US" smtClean="0"/>
              <a:t>CRIS2022</a:t>
            </a:r>
            <a:endParaRPr lang="en-US" dirty="0"/>
          </a:p>
        </p:txBody>
      </p:sp>
      <p:sp>
        <p:nvSpPr>
          <p:cNvPr id="14" name="Slide Number Placeholder 13">
            <a:extLst>
              <a:ext uri="{FF2B5EF4-FFF2-40B4-BE49-F238E27FC236}">
                <a16:creationId xmlns:a16="http://schemas.microsoft.com/office/drawing/2014/main" id="{CE2146D9-1402-C04E-96EA-5E29D8A7D66E}"/>
              </a:ext>
            </a:extLst>
          </p:cNvPr>
          <p:cNvSpPr>
            <a:spLocks noGrp="1"/>
          </p:cNvSpPr>
          <p:nvPr>
            <p:ph type="sldNum" sz="quarter" idx="12"/>
          </p:nvPr>
        </p:nvSpPr>
        <p:spPr/>
        <p:txBody>
          <a:bodyPr/>
          <a:lstStyle/>
          <a:p>
            <a:fld id="{E5BADDC4-6E59-499B-8CE5-8FED18AFF436}" type="slidenum">
              <a:rPr lang="en-US" smtClean="0"/>
              <a:t>5</a:t>
            </a:fld>
            <a:endParaRPr lang="en-US"/>
          </a:p>
        </p:txBody>
      </p:sp>
      <p:grpSp>
        <p:nvGrpSpPr>
          <p:cNvPr id="8" name="Group 7"/>
          <p:cNvGrpSpPr/>
          <p:nvPr/>
        </p:nvGrpSpPr>
        <p:grpSpPr>
          <a:xfrm>
            <a:off x="6276673" y="1465745"/>
            <a:ext cx="5895599" cy="2290403"/>
            <a:chOff x="64768" y="1505226"/>
            <a:chExt cx="5895599" cy="2290403"/>
          </a:xfrm>
        </p:grpSpPr>
        <p:pic>
          <p:nvPicPr>
            <p:cNvPr id="3" name="Picture 2"/>
            <p:cNvPicPr>
              <a:picLocks noChangeAspect="1"/>
            </p:cNvPicPr>
            <p:nvPr/>
          </p:nvPicPr>
          <p:blipFill>
            <a:blip r:embed="rId3"/>
            <a:stretch>
              <a:fillRect/>
            </a:stretch>
          </p:blipFill>
          <p:spPr>
            <a:xfrm>
              <a:off x="2598807" y="1505226"/>
              <a:ext cx="3361560" cy="2290403"/>
            </a:xfrm>
            <a:prstGeom prst="rect">
              <a:avLst/>
            </a:prstGeom>
          </p:spPr>
        </p:pic>
        <p:sp>
          <p:nvSpPr>
            <p:cNvPr id="13" name="Content Placeholder 2"/>
            <p:cNvSpPr txBox="1">
              <a:spLocks/>
            </p:cNvSpPr>
            <p:nvPr/>
          </p:nvSpPr>
          <p:spPr>
            <a:xfrm>
              <a:off x="64768" y="1536776"/>
              <a:ext cx="2849880" cy="1964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dirty="0"/>
                <a:t>EPT (Energetic Particle Telescope)</a:t>
              </a:r>
            </a:p>
            <a:p>
              <a:r>
                <a:rPr lang="en-US" sz="2000" dirty="0"/>
                <a:t>Mass: </a:t>
              </a:r>
              <a:r>
                <a:rPr lang="en-US" sz="2000" b="1" dirty="0"/>
                <a:t>4.6 kg</a:t>
              </a:r>
            </a:p>
            <a:p>
              <a:r>
                <a:rPr lang="en-US" sz="2000" dirty="0"/>
                <a:t>Consumption: 5.6 W</a:t>
              </a:r>
              <a:endParaRPr lang="cs-CZ" sz="2000" dirty="0"/>
            </a:p>
            <a:p>
              <a:endParaRPr lang="en-US" dirty="0"/>
            </a:p>
          </p:txBody>
        </p:sp>
      </p:grpSp>
      <p:grpSp>
        <p:nvGrpSpPr>
          <p:cNvPr id="7" name="Group 6"/>
          <p:cNvGrpSpPr/>
          <p:nvPr/>
        </p:nvGrpSpPr>
        <p:grpSpPr>
          <a:xfrm>
            <a:off x="6276673" y="3859408"/>
            <a:ext cx="5862831" cy="2418066"/>
            <a:chOff x="97536" y="3795629"/>
            <a:chExt cx="5862831" cy="2418066"/>
          </a:xfrm>
        </p:grpSpPr>
        <p:pic>
          <p:nvPicPr>
            <p:cNvPr id="11" name="Picture 10"/>
            <p:cNvPicPr>
              <a:picLocks noChangeAspect="1"/>
            </p:cNvPicPr>
            <p:nvPr/>
          </p:nvPicPr>
          <p:blipFill>
            <a:blip r:embed="rId4">
              <a:grayscl/>
            </a:blip>
            <a:stretch>
              <a:fillRect/>
            </a:stretch>
          </p:blipFill>
          <p:spPr>
            <a:xfrm>
              <a:off x="2613825" y="3795629"/>
              <a:ext cx="3346542" cy="2418066"/>
            </a:xfrm>
            <a:prstGeom prst="rect">
              <a:avLst/>
            </a:prstGeom>
          </p:spPr>
        </p:pic>
        <p:sp>
          <p:nvSpPr>
            <p:cNvPr id="15" name="Content Placeholder 2"/>
            <p:cNvSpPr txBox="1">
              <a:spLocks/>
            </p:cNvSpPr>
            <p:nvPr/>
          </p:nvSpPr>
          <p:spPr>
            <a:xfrm>
              <a:off x="97536" y="4437868"/>
              <a:ext cx="2365552" cy="1276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ICARE-NG:</a:t>
              </a:r>
            </a:p>
            <a:p>
              <a:r>
                <a:rPr lang="en-US" sz="2000" dirty="0"/>
                <a:t>Mass: </a:t>
              </a:r>
              <a:r>
                <a:rPr lang="en-US" sz="2000" b="1" dirty="0"/>
                <a:t>2.4 kg</a:t>
              </a:r>
            </a:p>
            <a:p>
              <a:r>
                <a:rPr lang="en-US" sz="2000" dirty="0"/>
                <a:t>Consumption: 3 W</a:t>
              </a:r>
            </a:p>
          </p:txBody>
        </p:sp>
      </p:grpSp>
      <p:grpSp>
        <p:nvGrpSpPr>
          <p:cNvPr id="17" name="Group 16"/>
          <p:cNvGrpSpPr/>
          <p:nvPr/>
        </p:nvGrpSpPr>
        <p:grpSpPr>
          <a:xfrm>
            <a:off x="180056" y="1743726"/>
            <a:ext cx="5945880" cy="4231363"/>
            <a:chOff x="6124767" y="1839677"/>
            <a:chExt cx="5945880" cy="4231363"/>
          </a:xfrm>
        </p:grpSpPr>
        <p:grpSp>
          <p:nvGrpSpPr>
            <p:cNvPr id="10" name="Group 9"/>
            <p:cNvGrpSpPr/>
            <p:nvPr/>
          </p:nvGrpSpPr>
          <p:grpSpPr>
            <a:xfrm>
              <a:off x="6124767" y="1975997"/>
              <a:ext cx="3816945" cy="4095043"/>
              <a:chOff x="6124767" y="1975997"/>
              <a:chExt cx="3816945" cy="4095043"/>
            </a:xfrm>
          </p:grpSpPr>
          <p:pic>
            <p:nvPicPr>
              <p:cNvPr id="1030" name="Picture 6" descr="https://space-env.esa.int/wp-content/uploads/2020/05/NGRM.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55" r="3536"/>
              <a:stretch/>
            </p:blipFill>
            <p:spPr bwMode="auto">
              <a:xfrm>
                <a:off x="6124767" y="1975997"/>
                <a:ext cx="3489960" cy="27657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00967" y="4624490"/>
                <a:ext cx="3740745" cy="1446550"/>
              </a:xfrm>
              <a:prstGeom prst="rect">
                <a:avLst/>
              </a:prstGeom>
              <a:noFill/>
            </p:spPr>
            <p:txBody>
              <a:bodyPr wrap="square" rtlCol="0">
                <a:spAutoFit/>
              </a:bodyPr>
              <a:lstStyle/>
              <a:p>
                <a:r>
                  <a:rPr lang="de-DE" sz="2400" dirty="0"/>
                  <a:t>Next Generation Radiation Monitor (NGRM)</a:t>
                </a:r>
              </a:p>
              <a:p>
                <a:pPr marL="342900" indent="-342900">
                  <a:buFont typeface="Arial" panose="020B0604020202020204" pitchFamily="34" charset="0"/>
                  <a:buChar char="•"/>
                </a:pPr>
                <a:r>
                  <a:rPr lang="de-DE" sz="2000" dirty="0"/>
                  <a:t>Mass ~ 1 kg</a:t>
                </a:r>
              </a:p>
              <a:p>
                <a:pPr marL="342900" indent="-342900">
                  <a:buFont typeface="Arial" panose="020B0604020202020204" pitchFamily="34" charset="0"/>
                  <a:buChar char="•"/>
                </a:pPr>
                <a:r>
                  <a:rPr lang="de-DE" sz="2000" dirty="0"/>
                  <a:t>Consumption ~1-2 W</a:t>
                </a:r>
                <a:endParaRPr lang="en-US" sz="2000" dirty="0"/>
              </a:p>
            </p:txBody>
          </p:sp>
        </p:grpSp>
        <p:pic>
          <p:nvPicPr>
            <p:cNvPr id="1028" name="Picture 4" descr="https://swe.ssa.esa.int/documents/20182/225790/ngrm3.jpg/f39e603e-a0d8-4bf1-abc8-a730e603499d?t=164786279089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0752" y="1839677"/>
              <a:ext cx="2189895" cy="16215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swe.ssa.esa.int/documents/20182/225790/ngrm4.jpg/e091dbba-147c-4715-9af0-6689e2a1ffa1?t=164786306570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913494" y="3610169"/>
              <a:ext cx="2157153" cy="23400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1190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863542" cy="1325563"/>
          </a:xfrm>
        </p:spPr>
        <p:txBody>
          <a:bodyPr>
            <a:normAutofit/>
          </a:bodyPr>
          <a:lstStyle/>
          <a:p>
            <a:r>
              <a:rPr lang="de-DE" dirty="0">
                <a:effectLst>
                  <a:outerShdw blurRad="38100" dist="38100" dir="2700000" algn="tl">
                    <a:srgbClr val="000000">
                      <a:alpha val="43137"/>
                    </a:srgbClr>
                  </a:outerShdw>
                </a:effectLst>
              </a:rPr>
              <a:t>Timepix devices in Space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83513" y="1813309"/>
            <a:ext cx="5863542" cy="1722258"/>
          </a:xfrm>
        </p:spPr>
        <p:txBody>
          <a:bodyPr/>
          <a:lstStyle/>
          <a:p>
            <a:pPr marL="457200" lvl="1" indent="0">
              <a:buNone/>
            </a:pPr>
            <a:endParaRPr lang="de-DE" dirty="0"/>
          </a:p>
          <a:p>
            <a:endParaRPr lang="de-DE" dirty="0"/>
          </a:p>
          <a:p>
            <a:endParaRPr lang="en-US" dirty="0"/>
          </a:p>
        </p:txBody>
      </p:sp>
      <p:sp>
        <p:nvSpPr>
          <p:cNvPr id="4" name="Date Placeholder 3"/>
          <p:cNvSpPr>
            <a:spLocks noGrp="1"/>
          </p:cNvSpPr>
          <p:nvPr>
            <p:ph type="dt" sz="half" idx="10"/>
          </p:nvPr>
        </p:nvSpPr>
        <p:spPr/>
        <p:txBody>
          <a:bodyPr/>
          <a:lstStyle/>
          <a:p>
            <a:pPr>
              <a:defRPr/>
            </a:pPr>
            <a:r>
              <a:rPr lang="en-US" smtClean="0"/>
              <a:t>16.9.2022</a:t>
            </a:r>
            <a:endParaRPr lang="en-US"/>
          </a:p>
        </p:txBody>
      </p:sp>
      <p:sp>
        <p:nvSpPr>
          <p:cNvPr id="7" name="Rectangle 6"/>
          <p:cNvSpPr/>
          <p:nvPr/>
        </p:nvSpPr>
        <p:spPr>
          <a:xfrm>
            <a:off x="838200" y="1741014"/>
            <a:ext cx="5076463" cy="1200329"/>
          </a:xfrm>
          <a:prstGeom prst="rect">
            <a:avLst/>
          </a:prstGeom>
        </p:spPr>
        <p:txBody>
          <a:bodyPr wrap="square">
            <a:spAutoFit/>
          </a:bodyPr>
          <a:lstStyle/>
          <a:p>
            <a:pPr marL="342900" indent="-342900">
              <a:buFont typeface="Arial" panose="020B0604020202020204" pitchFamily="34" charset="0"/>
              <a:buChar char="•"/>
            </a:pPr>
            <a:r>
              <a:rPr lang="de-DE" sz="2400" dirty="0"/>
              <a:t>Single</a:t>
            </a:r>
            <a:r>
              <a:rPr lang="cs-CZ" sz="2400" dirty="0"/>
              <a:t>-</a:t>
            </a:r>
            <a:r>
              <a:rPr lang="de-DE" sz="2400" dirty="0" err="1"/>
              <a:t>layer</a:t>
            </a:r>
            <a:r>
              <a:rPr lang="de-DE" sz="2400" dirty="0"/>
              <a:t> </a:t>
            </a:r>
            <a:r>
              <a:rPr lang="de-DE" sz="2400" dirty="0" err="1"/>
              <a:t>particle</a:t>
            </a:r>
            <a:r>
              <a:rPr lang="de-DE" sz="2400" dirty="0"/>
              <a:t> </a:t>
            </a:r>
            <a:r>
              <a:rPr lang="de-DE" sz="2400" dirty="0" err="1"/>
              <a:t>discriminatio</a:t>
            </a:r>
            <a:r>
              <a:rPr lang="cs-CZ" sz="2400" dirty="0"/>
              <a:t>n</a:t>
            </a:r>
            <a:endParaRPr lang="de-DE" sz="2400" dirty="0"/>
          </a:p>
          <a:p>
            <a:pPr marL="342900" indent="-342900">
              <a:buFont typeface="Arial" panose="020B0604020202020204" pitchFamily="34" charset="0"/>
              <a:buChar char="•"/>
            </a:pPr>
            <a:r>
              <a:rPr lang="de-DE" sz="2400" dirty="0"/>
              <a:t>Small dimensions and </a:t>
            </a:r>
            <a:r>
              <a:rPr lang="de-DE" sz="2400" dirty="0" err="1"/>
              <a:t>low</a:t>
            </a:r>
            <a:r>
              <a:rPr lang="de-DE" sz="2400" dirty="0"/>
              <a:t> </a:t>
            </a:r>
            <a:r>
              <a:rPr lang="de-DE" sz="2400" dirty="0" err="1"/>
              <a:t>mass</a:t>
            </a:r>
            <a:endParaRPr lang="de-DE" sz="2400" dirty="0"/>
          </a:p>
          <a:p>
            <a:pPr marL="342900" indent="-342900">
              <a:buFont typeface="Arial" panose="020B0604020202020204" pitchFamily="34" charset="0"/>
              <a:buChar char="•"/>
            </a:pPr>
            <a:r>
              <a:rPr lang="de-DE" sz="2400" dirty="0"/>
              <a:t>Large field </a:t>
            </a:r>
            <a:r>
              <a:rPr lang="de-DE" sz="2400" dirty="0" err="1"/>
              <a:t>of</a:t>
            </a:r>
            <a:r>
              <a:rPr lang="de-DE" sz="2400" dirty="0"/>
              <a:t> </a:t>
            </a:r>
            <a:r>
              <a:rPr lang="de-DE" sz="2400" dirty="0" err="1"/>
              <a:t>view</a:t>
            </a:r>
            <a:endParaRPr lang="cs-CZ" sz="2400" dirty="0"/>
          </a:p>
        </p:txBody>
      </p:sp>
      <p:sp>
        <p:nvSpPr>
          <p:cNvPr id="12" name="TextBox 11"/>
          <p:cNvSpPr txBox="1"/>
          <p:nvPr/>
        </p:nvSpPr>
        <p:spPr>
          <a:xfrm>
            <a:off x="797667" y="3427497"/>
            <a:ext cx="5567466" cy="2554545"/>
          </a:xfrm>
          <a:prstGeom prst="rect">
            <a:avLst/>
          </a:prstGeom>
          <a:noFill/>
        </p:spPr>
        <p:txBody>
          <a:bodyPr wrap="square" rtlCol="0">
            <a:spAutoFit/>
          </a:bodyPr>
          <a:lstStyle/>
          <a:p>
            <a:r>
              <a:rPr lang="de-DE" sz="2000" b="1" dirty="0" err="1"/>
              <a:t>Current</a:t>
            </a:r>
            <a:r>
              <a:rPr lang="de-DE" sz="2000" b="1" dirty="0"/>
              <a:t> </a:t>
            </a:r>
            <a:r>
              <a:rPr lang="de-DE" sz="2000" b="1" dirty="0" err="1"/>
              <a:t>missions</a:t>
            </a:r>
            <a:r>
              <a:rPr lang="cs-CZ" sz="2000" b="1" dirty="0"/>
              <a:t> (</a:t>
            </a:r>
            <a:r>
              <a:rPr lang="cs-CZ" sz="2000" b="1" dirty="0" err="1"/>
              <a:t>chronologically</a:t>
            </a:r>
            <a:r>
              <a:rPr lang="cs-CZ" sz="2000" b="1" dirty="0"/>
              <a:t> </a:t>
            </a:r>
            <a:r>
              <a:rPr lang="cs-CZ" sz="2000" b="1" dirty="0" err="1"/>
              <a:t>sorted</a:t>
            </a:r>
            <a:r>
              <a:rPr lang="cs-CZ" sz="2000" b="1" dirty="0"/>
              <a:t>)</a:t>
            </a:r>
            <a:r>
              <a:rPr lang="de-DE" sz="2000" b="1" dirty="0"/>
              <a:t>:</a:t>
            </a:r>
          </a:p>
          <a:p>
            <a:pPr marL="342900" indent="-342900">
              <a:buFont typeface="Arial" panose="020B0604020202020204" pitchFamily="34" charset="0"/>
              <a:buChar char="•"/>
            </a:pPr>
            <a:r>
              <a:rPr lang="de-DE" sz="2000" dirty="0"/>
              <a:t>REM on ISS (</a:t>
            </a:r>
            <a:r>
              <a:rPr lang="cs-CZ" sz="2000" dirty="0" err="1"/>
              <a:t>since</a:t>
            </a:r>
            <a:r>
              <a:rPr lang="cs-CZ" sz="2000" dirty="0"/>
              <a:t> </a:t>
            </a:r>
            <a:r>
              <a:rPr lang="de-DE" sz="2000" dirty="0"/>
              <a:t>2012</a:t>
            </a:r>
            <a:r>
              <a:rPr lang="cs-CZ" sz="2000" dirty="0"/>
              <a:t>:</a:t>
            </a:r>
            <a:r>
              <a:rPr lang="de-DE" sz="2000" dirty="0"/>
              <a:t> different </a:t>
            </a:r>
            <a:r>
              <a:rPr lang="de-DE" sz="2000" dirty="0" err="1"/>
              <a:t>versions</a:t>
            </a:r>
            <a:r>
              <a:rPr lang="cs-CZ" sz="2000" dirty="0"/>
              <a:t>; </a:t>
            </a:r>
            <a:r>
              <a:rPr lang="cs-CZ" sz="2000" dirty="0" err="1"/>
              <a:t>MiniPIX</a:t>
            </a:r>
            <a:r>
              <a:rPr lang="cs-CZ" sz="2000" dirty="0"/>
              <a:t> TPX3 by </a:t>
            </a:r>
            <a:r>
              <a:rPr lang="cs-CZ" sz="2000" dirty="0" err="1"/>
              <a:t>Advacam</a:t>
            </a:r>
            <a:r>
              <a:rPr lang="cs-CZ" sz="2000" dirty="0"/>
              <a:t> </a:t>
            </a:r>
            <a:r>
              <a:rPr lang="cs-CZ" sz="2000" dirty="0" err="1"/>
              <a:t>deployed</a:t>
            </a:r>
            <a:r>
              <a:rPr lang="cs-CZ" sz="2000" dirty="0"/>
              <a:t> in 2021</a:t>
            </a:r>
            <a:r>
              <a:rPr lang="de-DE" sz="2000" dirty="0"/>
              <a:t>)</a:t>
            </a:r>
          </a:p>
          <a:p>
            <a:pPr marL="342900" indent="-342900">
              <a:buFont typeface="Arial" panose="020B0604020202020204" pitchFamily="34" charset="0"/>
              <a:buChar char="•"/>
            </a:pPr>
            <a:r>
              <a:rPr lang="de-DE" sz="2000" dirty="0"/>
              <a:t>SATRAM on Proba-V (launch in 2013, 820 km)</a:t>
            </a:r>
          </a:p>
          <a:p>
            <a:pPr marL="342900" indent="-342900">
              <a:buFont typeface="Arial" panose="020B0604020202020204" pitchFamily="34" charset="0"/>
              <a:buChar char="•"/>
            </a:pPr>
            <a:r>
              <a:rPr lang="de-DE" sz="2000" dirty="0"/>
              <a:t>LUCID-Timepix (2014-2017, 635 km)</a:t>
            </a:r>
          </a:p>
          <a:p>
            <a:pPr marL="342900" indent="-342900">
              <a:buFont typeface="Arial" panose="020B0604020202020204" pitchFamily="34" charset="0"/>
              <a:buChar char="•"/>
            </a:pPr>
            <a:r>
              <a:rPr lang="de-DE" sz="2000" dirty="0"/>
              <a:t>VZLUSAT-1 (launch in 2017, 510 km)</a:t>
            </a:r>
          </a:p>
          <a:p>
            <a:pPr marL="342900" indent="-342900">
              <a:buFont typeface="Arial" panose="020B0604020202020204" pitchFamily="34" charset="0"/>
              <a:buChar char="•"/>
            </a:pPr>
            <a:r>
              <a:rPr lang="de-DE" sz="2000" dirty="0"/>
              <a:t>RISESAT (launch in 2019, 500 km)</a:t>
            </a:r>
          </a:p>
          <a:p>
            <a:pPr marL="342900" indent="-342900">
              <a:buFont typeface="Arial" panose="020B0604020202020204" pitchFamily="34" charset="0"/>
              <a:buChar char="•"/>
            </a:pPr>
            <a:r>
              <a:rPr lang="de-DE" sz="2000" dirty="0"/>
              <a:t>VZLUSAT-2 (launch in 2022, 500 km, CdTe 2 mm)</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344" y="150643"/>
            <a:ext cx="4927600" cy="3276854"/>
          </a:xfrm>
          <a:prstGeom prst="rect">
            <a:avLst/>
          </a:prstGeom>
        </p:spPr>
      </p:pic>
      <p:grpSp>
        <p:nvGrpSpPr>
          <p:cNvPr id="9" name="Group 8">
            <a:extLst>
              <a:ext uri="{FF2B5EF4-FFF2-40B4-BE49-F238E27FC236}">
                <a16:creationId xmlns:a16="http://schemas.microsoft.com/office/drawing/2014/main" id="{D3C151EC-E7B2-BAE9-041B-00C510CFC832}"/>
              </a:ext>
            </a:extLst>
          </p:cNvPr>
          <p:cNvGrpSpPr/>
          <p:nvPr/>
        </p:nvGrpSpPr>
        <p:grpSpPr>
          <a:xfrm>
            <a:off x="6279616" y="3406019"/>
            <a:ext cx="3702584" cy="3062761"/>
            <a:chOff x="6302108" y="3324460"/>
            <a:chExt cx="3702584" cy="3062761"/>
          </a:xfrm>
        </p:grpSpPr>
        <p:pic>
          <p:nvPicPr>
            <p:cNvPr id="14" name="Obrázek 19">
              <a:extLst>
                <a:ext uri="{FF2B5EF4-FFF2-40B4-BE49-F238E27FC236}">
                  <a16:creationId xmlns:a16="http://schemas.microsoft.com/office/drawing/2014/main" id="{6CEEE633-2844-71F6-8FAE-30159FFB55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2108" y="3425153"/>
              <a:ext cx="3702584" cy="2962068"/>
            </a:xfrm>
            <a:prstGeom prst="rect">
              <a:avLst/>
            </a:prstGeom>
          </p:spPr>
        </p:pic>
        <p:sp>
          <p:nvSpPr>
            <p:cNvPr id="16" name="TextovéPole 42">
              <a:extLst>
                <a:ext uri="{FF2B5EF4-FFF2-40B4-BE49-F238E27FC236}">
                  <a16:creationId xmlns:a16="http://schemas.microsoft.com/office/drawing/2014/main" id="{F68D827E-67EA-9C86-C81F-10ECDCF50AFF}"/>
                </a:ext>
              </a:extLst>
            </p:cNvPr>
            <p:cNvSpPr txBox="1"/>
            <p:nvPr/>
          </p:nvSpPr>
          <p:spPr>
            <a:xfrm>
              <a:off x="6473823" y="3324460"/>
              <a:ext cx="3217986" cy="461665"/>
            </a:xfrm>
            <a:prstGeom prst="rect">
              <a:avLst/>
            </a:prstGeom>
            <a:solidFill>
              <a:schemeClr val="bg1"/>
            </a:solidFill>
          </p:spPr>
          <p:txBody>
            <a:bodyPr wrap="square" rtlCol="0">
              <a:spAutoFit/>
            </a:bodyPr>
            <a:lstStyle/>
            <a:p>
              <a:r>
                <a:rPr lang="en-AU" sz="1200" i="1" dirty="0"/>
                <a:t>Space radiation in LEO measured by TPX3, integrated frame, 200 s, energy display</a:t>
              </a:r>
            </a:p>
          </p:txBody>
        </p:sp>
      </p:grpSp>
      <p:grpSp>
        <p:nvGrpSpPr>
          <p:cNvPr id="10" name="Group 9">
            <a:extLst>
              <a:ext uri="{FF2B5EF4-FFF2-40B4-BE49-F238E27FC236}">
                <a16:creationId xmlns:a16="http://schemas.microsoft.com/office/drawing/2014/main" id="{31EFBCF2-A30B-D40E-8407-FDC004E13A5E}"/>
              </a:ext>
            </a:extLst>
          </p:cNvPr>
          <p:cNvGrpSpPr/>
          <p:nvPr/>
        </p:nvGrpSpPr>
        <p:grpSpPr>
          <a:xfrm>
            <a:off x="9596662" y="3454787"/>
            <a:ext cx="2250420" cy="1885913"/>
            <a:chOff x="9596662" y="3406019"/>
            <a:chExt cx="2250420" cy="1885913"/>
          </a:xfrm>
        </p:grpSpPr>
        <p:pic>
          <p:nvPicPr>
            <p:cNvPr id="17" name="Obrázek 31">
              <a:extLst>
                <a:ext uri="{FF2B5EF4-FFF2-40B4-BE49-F238E27FC236}">
                  <a16:creationId xmlns:a16="http://schemas.microsoft.com/office/drawing/2014/main" id="{A7056D89-8865-486F-80A7-A586D729B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662" y="3406019"/>
              <a:ext cx="1972977" cy="1885913"/>
            </a:xfrm>
            <a:prstGeom prst="rect">
              <a:avLst/>
            </a:prstGeom>
          </p:spPr>
        </p:pic>
        <p:sp>
          <p:nvSpPr>
            <p:cNvPr id="18" name="TextovéPole 37">
              <a:extLst>
                <a:ext uri="{FF2B5EF4-FFF2-40B4-BE49-F238E27FC236}">
                  <a16:creationId xmlns:a16="http://schemas.microsoft.com/office/drawing/2014/main" id="{B4F065FB-78E0-E148-C7CB-3F90CF442E96}"/>
                </a:ext>
              </a:extLst>
            </p:cNvPr>
            <p:cNvSpPr txBox="1"/>
            <p:nvPr/>
          </p:nvSpPr>
          <p:spPr>
            <a:xfrm>
              <a:off x="10782242" y="3427124"/>
              <a:ext cx="1064840" cy="646331"/>
            </a:xfrm>
            <a:prstGeom prst="rect">
              <a:avLst/>
            </a:prstGeom>
            <a:noFill/>
          </p:spPr>
          <p:txBody>
            <a:bodyPr wrap="square" rtlCol="0">
              <a:spAutoFit/>
            </a:bodyPr>
            <a:lstStyle/>
            <a:p>
              <a:r>
                <a:rPr lang="en-AU" sz="1200" i="1" dirty="0"/>
                <a:t>Minipix TPX3 and shielding by ADVACAM</a:t>
              </a:r>
            </a:p>
          </p:txBody>
        </p:sp>
      </p:grpSp>
      <p:sp>
        <p:nvSpPr>
          <p:cNvPr id="19" name="TextBox 18">
            <a:extLst>
              <a:ext uri="{FF2B5EF4-FFF2-40B4-BE49-F238E27FC236}">
                <a16:creationId xmlns:a16="http://schemas.microsoft.com/office/drawing/2014/main" id="{66E50A20-D019-DB92-2155-B31BC98FA259}"/>
              </a:ext>
            </a:extLst>
          </p:cNvPr>
          <p:cNvSpPr txBox="1"/>
          <p:nvPr/>
        </p:nvSpPr>
        <p:spPr>
          <a:xfrm>
            <a:off x="9596663" y="5597663"/>
            <a:ext cx="2335562" cy="646331"/>
          </a:xfrm>
          <a:prstGeom prst="rect">
            <a:avLst/>
          </a:prstGeom>
          <a:noFill/>
        </p:spPr>
        <p:txBody>
          <a:bodyPr wrap="square">
            <a:spAutoFit/>
          </a:bodyPr>
          <a:lstStyle/>
          <a:p>
            <a:r>
              <a:rPr lang="en-AU" sz="1800" b="1" dirty="0"/>
              <a:t>First</a:t>
            </a:r>
            <a:r>
              <a:rPr lang="en-AU" sz="1800" dirty="0"/>
              <a:t> </a:t>
            </a:r>
            <a:r>
              <a:rPr lang="en-AU" sz="1800" b="1" dirty="0"/>
              <a:t>deployment of TPX3 detector in space</a:t>
            </a:r>
            <a:endParaRPr lang="en-US" b="1" dirty="0"/>
          </a:p>
        </p:txBody>
      </p:sp>
      <p:grpSp>
        <p:nvGrpSpPr>
          <p:cNvPr id="21" name="Skupina 25">
            <a:extLst>
              <a:ext uri="{FF2B5EF4-FFF2-40B4-BE49-F238E27FC236}">
                <a16:creationId xmlns:a16="http://schemas.microsoft.com/office/drawing/2014/main" id="{3E40827D-EF4F-4710-3556-10C5920E7815}"/>
              </a:ext>
            </a:extLst>
          </p:cNvPr>
          <p:cNvGrpSpPr/>
          <p:nvPr/>
        </p:nvGrpSpPr>
        <p:grpSpPr>
          <a:xfrm>
            <a:off x="9766712" y="5068485"/>
            <a:ext cx="1802576" cy="447322"/>
            <a:chOff x="1329944" y="3152001"/>
            <a:chExt cx="1880360" cy="519745"/>
          </a:xfrm>
        </p:grpSpPr>
        <p:pic>
          <p:nvPicPr>
            <p:cNvPr id="22" name="Obrázek 5">
              <a:extLst>
                <a:ext uri="{FF2B5EF4-FFF2-40B4-BE49-F238E27FC236}">
                  <a16:creationId xmlns:a16="http://schemas.microsoft.com/office/drawing/2014/main" id="{6F1D7637-B4A0-DE76-C4BA-7D79542C7C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9944" y="3292450"/>
              <a:ext cx="1712441" cy="379296"/>
            </a:xfrm>
            <a:prstGeom prst="rect">
              <a:avLst/>
            </a:prstGeom>
          </p:spPr>
        </p:pic>
        <p:sp>
          <p:nvSpPr>
            <p:cNvPr id="23" name="TextovéPole 24">
              <a:extLst>
                <a:ext uri="{FF2B5EF4-FFF2-40B4-BE49-F238E27FC236}">
                  <a16:creationId xmlns:a16="http://schemas.microsoft.com/office/drawing/2014/main" id="{46D463D6-B485-9067-DE02-11F5C132E1B5}"/>
                </a:ext>
              </a:extLst>
            </p:cNvPr>
            <p:cNvSpPr txBox="1"/>
            <p:nvPr/>
          </p:nvSpPr>
          <p:spPr>
            <a:xfrm>
              <a:off x="3007015" y="3152001"/>
              <a:ext cx="203289" cy="276999"/>
            </a:xfrm>
            <a:prstGeom prst="rect">
              <a:avLst/>
            </a:prstGeom>
            <a:noFill/>
          </p:spPr>
          <p:txBody>
            <a:bodyPr wrap="square" rtlCol="0">
              <a:spAutoFit/>
            </a:bodyPr>
            <a:lstStyle/>
            <a:p>
              <a:pPr algn="ctr"/>
              <a:r>
                <a:rPr lang="en-US" sz="1200" i="1" dirty="0"/>
                <a:t>*</a:t>
              </a:r>
            </a:p>
          </p:txBody>
        </p:sp>
      </p:grpSp>
      <p:sp>
        <p:nvSpPr>
          <p:cNvPr id="8" name="Footer Placeholder 7">
            <a:extLst>
              <a:ext uri="{FF2B5EF4-FFF2-40B4-BE49-F238E27FC236}">
                <a16:creationId xmlns:a16="http://schemas.microsoft.com/office/drawing/2014/main" id="{85D7ABC6-B4A8-9AB6-5C82-12154D6D7255}"/>
              </a:ext>
            </a:extLst>
          </p:cNvPr>
          <p:cNvSpPr>
            <a:spLocks noGrp="1"/>
          </p:cNvSpPr>
          <p:nvPr>
            <p:ph type="ftr" sz="quarter" idx="11"/>
          </p:nvPr>
        </p:nvSpPr>
        <p:spPr/>
        <p:txBody>
          <a:bodyPr/>
          <a:lstStyle/>
          <a:p>
            <a:r>
              <a:rPr lang="en-US" smtClean="0"/>
              <a:t>CRIS2022</a:t>
            </a:r>
            <a:endParaRPr lang="en-US" dirty="0"/>
          </a:p>
        </p:txBody>
      </p:sp>
      <p:sp>
        <p:nvSpPr>
          <p:cNvPr id="11" name="Slide Number Placeholder 10">
            <a:extLst>
              <a:ext uri="{FF2B5EF4-FFF2-40B4-BE49-F238E27FC236}">
                <a16:creationId xmlns:a16="http://schemas.microsoft.com/office/drawing/2014/main" id="{ED6D22D4-1872-2E1C-D8EE-CDE64DC3BAC7}"/>
              </a:ext>
            </a:extLst>
          </p:cNvPr>
          <p:cNvSpPr>
            <a:spLocks noGrp="1"/>
          </p:cNvSpPr>
          <p:nvPr>
            <p:ph type="sldNum" sz="quarter" idx="12"/>
          </p:nvPr>
        </p:nvSpPr>
        <p:spPr/>
        <p:txBody>
          <a:bodyPr/>
          <a:lstStyle/>
          <a:p>
            <a:fld id="{E5BADDC4-6E59-499B-8CE5-8FED18AFF436}" type="slidenum">
              <a:rPr lang="en-US" smtClean="0"/>
              <a:t>6</a:t>
            </a:fld>
            <a:endParaRPr lang="en-US"/>
          </a:p>
        </p:txBody>
      </p:sp>
    </p:spTree>
    <p:extLst>
      <p:ext uri="{BB962C8B-B14F-4D97-AF65-F5344CB8AC3E}">
        <p14:creationId xmlns:p14="http://schemas.microsoft.com/office/powerpoint/2010/main" val="2341907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866" y="3790640"/>
            <a:ext cx="1775126" cy="128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56" t="13033" r="4897" b="8910"/>
          <a:stretch/>
        </p:blipFill>
        <p:spPr bwMode="auto">
          <a:xfrm>
            <a:off x="1042838" y="4128440"/>
            <a:ext cx="2976324" cy="221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cs-CZ" sz="4800" dirty="0">
                <a:effectLst>
                  <a:outerShdw blurRad="38100" dist="38100" dir="2700000" algn="tl">
                    <a:srgbClr val="000000">
                      <a:alpha val="43137"/>
                    </a:srgbClr>
                  </a:outerShdw>
                </a:effectLst>
              </a:rPr>
              <a:t>(</a:t>
            </a:r>
            <a:r>
              <a:rPr lang="cs-CZ" sz="4800" dirty="0" err="1">
                <a:effectLst>
                  <a:outerShdw blurRad="38100" dist="38100" dir="2700000" algn="tl">
                    <a:srgbClr val="000000">
                      <a:alpha val="43137"/>
                    </a:srgbClr>
                  </a:outerShdw>
                </a:effectLst>
              </a:rPr>
              <a:t>Near</a:t>
            </a:r>
            <a:r>
              <a:rPr lang="cs-CZ" sz="4800" dirty="0">
                <a:effectLst>
                  <a:outerShdw blurRad="38100" dist="38100" dir="2700000" algn="tl">
                    <a:srgbClr val="000000">
                      <a:alpha val="43137"/>
                    </a:srgbClr>
                  </a:outerShdw>
                </a:effectLst>
              </a:rPr>
              <a:t> </a:t>
            </a:r>
            <a:r>
              <a:rPr lang="cs-CZ" sz="4800" dirty="0" err="1">
                <a:effectLst>
                  <a:outerShdw blurRad="38100" dist="38100" dir="2700000" algn="tl">
                    <a:srgbClr val="000000">
                      <a:alpha val="43137"/>
                    </a:srgbClr>
                  </a:outerShdw>
                </a:effectLst>
              </a:rPr>
              <a:t>future</a:t>
            </a:r>
            <a:r>
              <a:rPr lang="cs-CZ" sz="4800" dirty="0">
                <a:effectLst>
                  <a:outerShdw blurRad="38100" dist="38100" dir="2700000" algn="tl">
                    <a:srgbClr val="000000">
                      <a:alpha val="43137"/>
                    </a:srgbClr>
                  </a:outerShdw>
                </a:effectLst>
              </a:rPr>
              <a:t>) </a:t>
            </a:r>
            <a:r>
              <a:rPr lang="cs-CZ" sz="4800" dirty="0" err="1">
                <a:effectLst>
                  <a:outerShdw blurRad="38100" dist="38100" dir="2700000" algn="tl">
                    <a:srgbClr val="000000">
                      <a:alpha val="43137"/>
                    </a:srgbClr>
                  </a:outerShdw>
                </a:effectLst>
              </a:rPr>
              <a:t>flights</a:t>
            </a:r>
            <a:endParaRPr lang="en-US" sz="8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94975" y="1715156"/>
            <a:ext cx="5857517" cy="2082869"/>
          </a:xfrm>
        </p:spPr>
        <p:txBody>
          <a:bodyPr>
            <a:normAutofit fontScale="92500" lnSpcReduction="20000"/>
          </a:bodyPr>
          <a:lstStyle/>
          <a:p>
            <a:pPr marL="0" indent="0">
              <a:buNone/>
              <a:defRPr/>
            </a:pPr>
            <a:r>
              <a:rPr lang="cs-CZ" altLang="cs-CZ" sz="2000" u="sng" dirty="0">
                <a:effectLst>
                  <a:outerShdw blurRad="38100" dist="38100" dir="2700000" algn="tl">
                    <a:srgbClr val="000000">
                      <a:alpha val="43137"/>
                    </a:srgbClr>
                  </a:outerShdw>
                </a:effectLst>
              </a:rPr>
              <a:t>MIRAM (</a:t>
            </a:r>
            <a:r>
              <a:rPr lang="cs-CZ" altLang="cs-CZ" sz="2000" b="1" u="sng" dirty="0" err="1">
                <a:effectLst>
                  <a:outerShdw blurRad="38100" dist="38100" dir="2700000" algn="tl">
                    <a:srgbClr val="000000">
                      <a:alpha val="43137"/>
                    </a:srgbClr>
                  </a:outerShdw>
                </a:effectLst>
              </a:rPr>
              <a:t>Mi</a:t>
            </a:r>
            <a:r>
              <a:rPr lang="cs-CZ" altLang="cs-CZ" sz="2000" u="sng" dirty="0" err="1">
                <a:effectLst>
                  <a:outerShdw blurRad="38100" dist="38100" dir="2700000" algn="tl">
                    <a:srgbClr val="000000">
                      <a:alpha val="43137"/>
                    </a:srgbClr>
                  </a:outerShdw>
                </a:effectLst>
              </a:rPr>
              <a:t>niaturized</a:t>
            </a:r>
            <a:r>
              <a:rPr lang="cs-CZ" altLang="cs-CZ" sz="2000" u="sng" dirty="0">
                <a:effectLst>
                  <a:outerShdw blurRad="38100" dist="38100" dir="2700000" algn="tl">
                    <a:srgbClr val="000000">
                      <a:alpha val="43137"/>
                    </a:srgbClr>
                  </a:outerShdw>
                </a:effectLst>
              </a:rPr>
              <a:t> </a:t>
            </a:r>
            <a:r>
              <a:rPr lang="cs-CZ" altLang="cs-CZ" sz="2000" b="1" u="sng" dirty="0" err="1">
                <a:effectLst>
                  <a:outerShdw blurRad="38100" dist="38100" dir="2700000" algn="tl">
                    <a:srgbClr val="000000">
                      <a:alpha val="43137"/>
                    </a:srgbClr>
                  </a:outerShdw>
                </a:effectLst>
              </a:rPr>
              <a:t>Ra</a:t>
            </a:r>
            <a:r>
              <a:rPr lang="cs-CZ" altLang="cs-CZ" sz="2000" u="sng" dirty="0" err="1">
                <a:effectLst>
                  <a:outerShdw blurRad="38100" dist="38100" dir="2700000" algn="tl">
                    <a:srgbClr val="000000">
                      <a:alpha val="43137"/>
                    </a:srgbClr>
                  </a:outerShdw>
                </a:effectLst>
              </a:rPr>
              <a:t>diation</a:t>
            </a:r>
            <a:r>
              <a:rPr lang="cs-CZ" altLang="cs-CZ" sz="2000" u="sng" dirty="0">
                <a:effectLst>
                  <a:outerShdw blurRad="38100" dist="38100" dir="2700000" algn="tl">
                    <a:srgbClr val="000000">
                      <a:alpha val="43137"/>
                    </a:srgbClr>
                  </a:outerShdw>
                </a:effectLst>
              </a:rPr>
              <a:t> Monitor)</a:t>
            </a:r>
            <a:r>
              <a:rPr lang="cs-CZ" altLang="cs-CZ" sz="2000" dirty="0"/>
              <a:t>*</a:t>
            </a:r>
            <a:r>
              <a:rPr lang="cs-CZ" altLang="cs-CZ" sz="2000" baseline="30000" dirty="0"/>
              <a:t>)</a:t>
            </a:r>
          </a:p>
          <a:p>
            <a:pPr>
              <a:defRPr/>
            </a:pPr>
            <a:r>
              <a:rPr lang="de-DE" altLang="cs-CZ" sz="2000" dirty="0"/>
              <a:t>GOMX-5 cubesat mission (12U, 20 kg) – </a:t>
            </a:r>
            <a:r>
              <a:rPr lang="de-DE" altLang="cs-CZ" sz="2000" b="1" dirty="0"/>
              <a:t>2023</a:t>
            </a:r>
          </a:p>
          <a:p>
            <a:pPr>
              <a:defRPr/>
            </a:pPr>
            <a:r>
              <a:rPr lang="de-DE" altLang="cs-CZ" sz="2000" dirty="0"/>
              <a:t>2 Modules outside of the Lunar Gateway as a part of the ESA ERSA (European Radiation Sensors Array) – </a:t>
            </a:r>
            <a:r>
              <a:rPr lang="de-DE" altLang="cs-CZ" sz="2000" b="1" dirty="0"/>
              <a:t>2024</a:t>
            </a:r>
          </a:p>
          <a:p>
            <a:pPr>
              <a:defRPr/>
            </a:pPr>
            <a:r>
              <a:rPr lang="de-DE" altLang="cs-CZ" sz="2000" dirty="0"/>
              <a:t>Scientific </a:t>
            </a:r>
            <a:r>
              <a:rPr lang="de-DE" altLang="cs-CZ" sz="2000" dirty="0" err="1"/>
              <a:t>payload</a:t>
            </a:r>
            <a:r>
              <a:rPr lang="de-DE" altLang="cs-CZ" sz="2000" dirty="0"/>
              <a:t> for ASE EL3 rover (neutron spectrometer for water mapping on the moon)</a:t>
            </a:r>
          </a:p>
          <a:p>
            <a:pPr>
              <a:defRPr/>
            </a:pPr>
            <a:endParaRPr lang="en-US" altLang="cs-CZ" sz="2000" dirty="0"/>
          </a:p>
          <a:p>
            <a:pPr marL="0" indent="0">
              <a:buNone/>
            </a:pPr>
            <a:endParaRPr lang="en-US" dirty="0"/>
          </a:p>
        </p:txBody>
      </p:sp>
      <p:sp>
        <p:nvSpPr>
          <p:cNvPr id="4" name="Date Placeholder 3"/>
          <p:cNvSpPr>
            <a:spLocks noGrp="1"/>
          </p:cNvSpPr>
          <p:nvPr>
            <p:ph type="dt" sz="half" idx="10"/>
          </p:nvPr>
        </p:nvSpPr>
        <p:spPr/>
        <p:txBody>
          <a:bodyPr/>
          <a:lstStyle/>
          <a:p>
            <a:r>
              <a:rPr lang="en-US" smtClean="0"/>
              <a:t>16.9.2022</a:t>
            </a:r>
            <a:endParaRPr lang="en-US"/>
          </a:p>
        </p:txBody>
      </p:sp>
      <p:pic>
        <p:nvPicPr>
          <p:cNvPr id="7" name="Obrázek 15"/>
          <p:cNvPicPr/>
          <p:nvPr/>
        </p:nvPicPr>
        <p:blipFill>
          <a:blip r:embed="rId5" cstate="print">
            <a:extLst>
              <a:ext uri="{28A0092B-C50C-407E-A947-70E740481C1C}">
                <a14:useLocalDpi xmlns:a14="http://schemas.microsoft.com/office/drawing/2010/main" val="0"/>
              </a:ext>
            </a:extLst>
          </a:blip>
          <a:stretch>
            <a:fillRect/>
          </a:stretch>
        </p:blipFill>
        <p:spPr>
          <a:xfrm>
            <a:off x="10199832" y="0"/>
            <a:ext cx="1841500" cy="914400"/>
          </a:xfrm>
          <a:prstGeom prst="rect">
            <a:avLst/>
          </a:prstGeom>
        </p:spPr>
      </p:pic>
      <p:pic>
        <p:nvPicPr>
          <p:cNvPr id="10" name="Picture 9"/>
          <p:cNvPicPr/>
          <p:nvPr/>
        </p:nvPicPr>
        <p:blipFill>
          <a:blip r:embed="rId6">
            <a:extLst>
              <a:ext uri="{28A0092B-C50C-407E-A947-70E740481C1C}">
                <a14:useLocalDpi xmlns:a14="http://schemas.microsoft.com/office/drawing/2010/main" val="0"/>
              </a:ext>
            </a:extLst>
          </a:blip>
          <a:stretch>
            <a:fillRect/>
          </a:stretch>
        </p:blipFill>
        <p:spPr>
          <a:xfrm>
            <a:off x="8153400" y="1031772"/>
            <a:ext cx="2714625" cy="466725"/>
          </a:xfrm>
          <a:prstGeom prst="rect">
            <a:avLst/>
          </a:prstGeom>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866" y="5180178"/>
            <a:ext cx="2141501" cy="112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20582" y="821584"/>
            <a:ext cx="774151" cy="675182"/>
          </a:xfrm>
          <a:prstGeom prst="rect">
            <a:avLst/>
          </a:prstGeom>
          <a:noFill/>
          <a:ln>
            <a:noFill/>
          </a:ln>
        </p:spPr>
      </p:pic>
      <p:sp>
        <p:nvSpPr>
          <p:cNvPr id="14" name="TextBox 13"/>
          <p:cNvSpPr txBox="1"/>
          <p:nvPr/>
        </p:nvSpPr>
        <p:spPr>
          <a:xfrm>
            <a:off x="0" y="24308"/>
            <a:ext cx="5458179" cy="523220"/>
          </a:xfrm>
          <a:prstGeom prst="rect">
            <a:avLst/>
          </a:prstGeom>
          <a:noFill/>
        </p:spPr>
        <p:txBody>
          <a:bodyPr wrap="square" rtlCol="0">
            <a:spAutoFit/>
          </a:bodyPr>
          <a:lstStyle/>
          <a:p>
            <a:r>
              <a:rPr lang="cs-CZ" sz="1400" i="1" dirty="0"/>
              <a:t>*</a:t>
            </a:r>
            <a:r>
              <a:rPr lang="cs-CZ" sz="1400" i="1" baseline="30000" dirty="0"/>
              <a:t>) </a:t>
            </a:r>
            <a:r>
              <a:rPr lang="de-DE" sz="1400" i="1" dirty="0"/>
              <a:t>St. Gohl et al., “A Miniaturized Radiation Monitor for Continuous Dosimetry and Particle Identification in Space“, JINST </a:t>
            </a:r>
            <a:r>
              <a:rPr lang="de-DE" sz="1400" b="1" i="1" dirty="0"/>
              <a:t>17</a:t>
            </a:r>
            <a:r>
              <a:rPr lang="de-DE" sz="1400" i="1" dirty="0"/>
              <a:t> C01066 (2022).</a:t>
            </a:r>
            <a:endParaRPr lang="en-US" sz="1400" i="1" dirty="0"/>
          </a:p>
        </p:txBody>
      </p:sp>
      <p:grpSp>
        <p:nvGrpSpPr>
          <p:cNvPr id="26" name="Group 25">
            <a:extLst>
              <a:ext uri="{FF2B5EF4-FFF2-40B4-BE49-F238E27FC236}">
                <a16:creationId xmlns:a16="http://schemas.microsoft.com/office/drawing/2014/main" id="{21AA7442-23F3-734C-BD8A-42C80320E934}"/>
              </a:ext>
            </a:extLst>
          </p:cNvPr>
          <p:cNvGrpSpPr/>
          <p:nvPr/>
        </p:nvGrpSpPr>
        <p:grpSpPr>
          <a:xfrm>
            <a:off x="7042979" y="3281616"/>
            <a:ext cx="5241548" cy="3045630"/>
            <a:chOff x="-45860" y="3844043"/>
            <a:chExt cx="5241548" cy="3045630"/>
          </a:xfrm>
        </p:grpSpPr>
        <p:pic>
          <p:nvPicPr>
            <p:cNvPr id="15" name="Obrázek 6">
              <a:extLst>
                <a:ext uri="{FF2B5EF4-FFF2-40B4-BE49-F238E27FC236}">
                  <a16:creationId xmlns:a16="http://schemas.microsoft.com/office/drawing/2014/main" id="{9A912913-98E6-2490-3E9F-E45EF890F360}"/>
                </a:ext>
              </a:extLst>
            </p:cNvPr>
            <p:cNvPicPr>
              <a:picLocks noChangeAspect="1"/>
            </p:cNvPicPr>
            <p:nvPr/>
          </p:nvPicPr>
          <p:blipFill>
            <a:blip r:embed="rId9"/>
            <a:stretch>
              <a:fillRect/>
            </a:stretch>
          </p:blipFill>
          <p:spPr>
            <a:xfrm>
              <a:off x="-45860" y="5135348"/>
              <a:ext cx="4866344" cy="1754325"/>
            </a:xfrm>
            <a:prstGeom prst="rect">
              <a:avLst/>
            </a:prstGeom>
            <a:effectLst>
              <a:softEdge rad="31750"/>
            </a:effectLst>
          </p:spPr>
        </p:pic>
        <p:pic>
          <p:nvPicPr>
            <p:cNvPr id="16" name="Picture 4">
              <a:extLst>
                <a:ext uri="{FF2B5EF4-FFF2-40B4-BE49-F238E27FC236}">
                  <a16:creationId xmlns:a16="http://schemas.microsoft.com/office/drawing/2014/main" id="{185B0DDC-FA4F-F0F3-6FA3-52D1156497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8972" y="4384920"/>
              <a:ext cx="1937321" cy="1754326"/>
            </a:xfrm>
            <a:prstGeom prst="rect">
              <a:avLst/>
            </a:prstGeom>
          </p:spPr>
        </p:pic>
        <p:sp>
          <p:nvSpPr>
            <p:cNvPr id="17" name="TextovéPole 43">
              <a:extLst>
                <a:ext uri="{FF2B5EF4-FFF2-40B4-BE49-F238E27FC236}">
                  <a16:creationId xmlns:a16="http://schemas.microsoft.com/office/drawing/2014/main" id="{3FB7AA81-DD51-E256-C7E6-8CDAAF9AFF66}"/>
                </a:ext>
              </a:extLst>
            </p:cNvPr>
            <p:cNvSpPr txBox="1"/>
            <p:nvPr/>
          </p:nvSpPr>
          <p:spPr>
            <a:xfrm>
              <a:off x="1938795" y="3844043"/>
              <a:ext cx="3256893" cy="461665"/>
            </a:xfrm>
            <a:prstGeom prst="rect">
              <a:avLst/>
            </a:prstGeom>
            <a:noFill/>
          </p:spPr>
          <p:txBody>
            <a:bodyPr wrap="square" rtlCol="0">
              <a:spAutoFit/>
            </a:bodyPr>
            <a:lstStyle/>
            <a:p>
              <a:r>
                <a:rPr lang="en-AU" sz="1200" i="1" dirty="0"/>
                <a:t>2x Minipix TPX3 silicon sensor with hardened shielding and space RO port by ADVACAM</a:t>
              </a:r>
            </a:p>
          </p:txBody>
        </p:sp>
        <p:sp>
          <p:nvSpPr>
            <p:cNvPr id="18" name="TextovéPole 44">
              <a:extLst>
                <a:ext uri="{FF2B5EF4-FFF2-40B4-BE49-F238E27FC236}">
                  <a16:creationId xmlns:a16="http://schemas.microsoft.com/office/drawing/2014/main" id="{54807E0C-FE27-3847-9CB5-E49C0D075717}"/>
                </a:ext>
              </a:extLst>
            </p:cNvPr>
            <p:cNvSpPr txBox="1"/>
            <p:nvPr/>
          </p:nvSpPr>
          <p:spPr>
            <a:xfrm>
              <a:off x="534884" y="4846584"/>
              <a:ext cx="1174865" cy="830997"/>
            </a:xfrm>
            <a:prstGeom prst="rect">
              <a:avLst/>
            </a:prstGeom>
            <a:noFill/>
          </p:spPr>
          <p:txBody>
            <a:bodyPr wrap="square" rtlCol="0">
              <a:spAutoFit/>
            </a:bodyPr>
            <a:lstStyle/>
            <a:p>
              <a:pPr algn="ctr"/>
              <a:r>
                <a:rPr lang="en-US" sz="1200" i="1" dirty="0"/>
                <a:t>Nova-C lunar landing module by Intuitive Machines</a:t>
              </a:r>
              <a:endParaRPr lang="cs-CZ" sz="1200" i="1" dirty="0"/>
            </a:p>
          </p:txBody>
        </p:sp>
        <p:sp>
          <p:nvSpPr>
            <p:cNvPr id="19" name="TextovéPole 37">
              <a:extLst>
                <a:ext uri="{FF2B5EF4-FFF2-40B4-BE49-F238E27FC236}">
                  <a16:creationId xmlns:a16="http://schemas.microsoft.com/office/drawing/2014/main" id="{87D53A85-9317-E6DE-1577-EAD64C381AB7}"/>
                </a:ext>
              </a:extLst>
            </p:cNvPr>
            <p:cNvSpPr txBox="1"/>
            <p:nvPr/>
          </p:nvSpPr>
          <p:spPr>
            <a:xfrm>
              <a:off x="1165081" y="4305709"/>
              <a:ext cx="1547429" cy="584775"/>
            </a:xfrm>
            <a:prstGeom prst="rect">
              <a:avLst/>
            </a:prstGeom>
            <a:noFill/>
          </p:spPr>
          <p:txBody>
            <a:bodyPr wrap="square" rtlCol="0">
              <a:spAutoFit/>
            </a:bodyPr>
            <a:lstStyle/>
            <a:p>
              <a:pPr algn="ctr"/>
              <a:r>
                <a:rPr lang="en-AU" sz="1600" b="1" i="1" dirty="0"/>
                <a:t>Two detector units</a:t>
              </a:r>
            </a:p>
          </p:txBody>
        </p:sp>
      </p:grpSp>
      <p:sp>
        <p:nvSpPr>
          <p:cNvPr id="21" name="TextBox 20">
            <a:extLst>
              <a:ext uri="{FF2B5EF4-FFF2-40B4-BE49-F238E27FC236}">
                <a16:creationId xmlns:a16="http://schemas.microsoft.com/office/drawing/2014/main" id="{4C9AA913-17FF-E771-B003-5191D8F2212A}"/>
              </a:ext>
            </a:extLst>
          </p:cNvPr>
          <p:cNvSpPr txBox="1"/>
          <p:nvPr/>
        </p:nvSpPr>
        <p:spPr>
          <a:xfrm>
            <a:off x="6752492" y="1692111"/>
            <a:ext cx="5139785" cy="1554272"/>
          </a:xfrm>
          <a:prstGeom prst="rect">
            <a:avLst/>
          </a:prstGeom>
          <a:noFill/>
        </p:spPr>
        <p:txBody>
          <a:bodyPr wrap="square">
            <a:spAutoFit/>
          </a:bodyPr>
          <a:lstStyle/>
          <a:p>
            <a:r>
              <a:rPr lang="cs-CZ" sz="1900" u="sng" dirty="0" err="1">
                <a:effectLst>
                  <a:outerShdw blurRad="38100" dist="38100" dir="2700000" algn="tl">
                    <a:srgbClr val="000000">
                      <a:alpha val="43137"/>
                    </a:srgbClr>
                  </a:outerShdw>
                </a:effectLst>
              </a:rPr>
              <a:t>MiniPIX</a:t>
            </a:r>
            <a:r>
              <a:rPr lang="cs-CZ" sz="1900" u="sng" dirty="0">
                <a:effectLst>
                  <a:outerShdw blurRad="38100" dist="38100" dir="2700000" algn="tl">
                    <a:srgbClr val="000000">
                      <a:alpha val="43137"/>
                    </a:srgbClr>
                  </a:outerShdw>
                </a:effectLst>
              </a:rPr>
              <a:t> TPX3:</a:t>
            </a:r>
          </a:p>
          <a:p>
            <a:r>
              <a:rPr lang="en-US" sz="1900" dirty="0"/>
              <a:t>IM Nova-C lunar landing module</a:t>
            </a:r>
            <a:r>
              <a:rPr lang="cs-CZ" sz="1900" dirty="0"/>
              <a:t>,</a:t>
            </a:r>
            <a:r>
              <a:rPr lang="en-US" sz="1900" dirty="0"/>
              <a:t> carried by </a:t>
            </a:r>
            <a:r>
              <a:rPr lang="cs-CZ" sz="1900" dirty="0"/>
              <a:t> a </a:t>
            </a:r>
            <a:r>
              <a:rPr lang="en-US" sz="1900" dirty="0"/>
              <a:t>SpaceX Falcon 9 rocket</a:t>
            </a:r>
            <a:r>
              <a:rPr lang="cs-CZ" sz="1900" dirty="0"/>
              <a:t> </a:t>
            </a:r>
            <a:r>
              <a:rPr lang="cs-CZ" sz="1900" b="1" dirty="0"/>
              <a:t>2022/23 </a:t>
            </a:r>
            <a:r>
              <a:rPr lang="cs-CZ" sz="1900" dirty="0"/>
              <a:t> (</a:t>
            </a:r>
            <a:r>
              <a:rPr lang="cs-CZ" sz="1900" dirty="0" err="1"/>
              <a:t>Minipix</a:t>
            </a:r>
            <a:r>
              <a:rPr lang="cs-CZ" sz="1900" dirty="0"/>
              <a:t> Timepix3 </a:t>
            </a:r>
            <a:r>
              <a:rPr lang="cs-CZ" sz="1900" dirty="0" err="1"/>
              <a:t>will</a:t>
            </a:r>
            <a:r>
              <a:rPr lang="cs-CZ" sz="1900" dirty="0"/>
              <a:t> </a:t>
            </a:r>
            <a:r>
              <a:rPr lang="cs-CZ" sz="1900" dirty="0" err="1"/>
              <a:t>measure</a:t>
            </a:r>
            <a:r>
              <a:rPr lang="cs-CZ" sz="1900" dirty="0"/>
              <a:t> </a:t>
            </a:r>
            <a:r>
              <a:rPr lang="cs-CZ" sz="1900" dirty="0" err="1"/>
              <a:t>during</a:t>
            </a:r>
            <a:r>
              <a:rPr lang="cs-CZ" sz="1900" dirty="0"/>
              <a:t> </a:t>
            </a:r>
            <a:r>
              <a:rPr lang="cs-CZ" sz="1900" dirty="0" err="1"/>
              <a:t>the</a:t>
            </a:r>
            <a:r>
              <a:rPr lang="cs-CZ" sz="1900" dirty="0"/>
              <a:t> </a:t>
            </a:r>
            <a:r>
              <a:rPr lang="cs-CZ" sz="1900" dirty="0" err="1"/>
              <a:t>entire</a:t>
            </a:r>
            <a:r>
              <a:rPr lang="cs-CZ" sz="1900" dirty="0"/>
              <a:t> </a:t>
            </a:r>
            <a:r>
              <a:rPr lang="cs-CZ" sz="1900" dirty="0" err="1"/>
              <a:t>duration</a:t>
            </a:r>
            <a:r>
              <a:rPr lang="cs-CZ" sz="1900" dirty="0"/>
              <a:t> </a:t>
            </a:r>
            <a:r>
              <a:rPr lang="cs-CZ" sz="1900" dirty="0" err="1"/>
              <a:t>of</a:t>
            </a:r>
            <a:r>
              <a:rPr lang="cs-CZ" sz="1900" dirty="0"/>
              <a:t> </a:t>
            </a:r>
            <a:r>
              <a:rPr lang="cs-CZ" sz="1900" dirty="0" err="1"/>
              <a:t>the</a:t>
            </a:r>
            <a:r>
              <a:rPr lang="cs-CZ" sz="1900" dirty="0"/>
              <a:t> </a:t>
            </a:r>
            <a:r>
              <a:rPr lang="cs-CZ" sz="1900" dirty="0" err="1"/>
              <a:t>mission</a:t>
            </a:r>
            <a:r>
              <a:rPr lang="cs-CZ" sz="1900" dirty="0"/>
              <a:t>)</a:t>
            </a:r>
          </a:p>
        </p:txBody>
      </p:sp>
      <p:sp>
        <p:nvSpPr>
          <p:cNvPr id="9" name="Footer Placeholder 8">
            <a:extLst>
              <a:ext uri="{FF2B5EF4-FFF2-40B4-BE49-F238E27FC236}">
                <a16:creationId xmlns:a16="http://schemas.microsoft.com/office/drawing/2014/main" id="{1C31BD39-07B4-0FC7-79D2-6D3BDCBAC270}"/>
              </a:ext>
            </a:extLst>
          </p:cNvPr>
          <p:cNvSpPr>
            <a:spLocks noGrp="1"/>
          </p:cNvSpPr>
          <p:nvPr>
            <p:ph type="ftr" sz="quarter" idx="11"/>
          </p:nvPr>
        </p:nvSpPr>
        <p:spPr/>
        <p:txBody>
          <a:bodyPr/>
          <a:lstStyle/>
          <a:p>
            <a:r>
              <a:rPr lang="en-US" smtClean="0"/>
              <a:t>CRIS2022</a:t>
            </a:r>
            <a:endParaRPr lang="en-US"/>
          </a:p>
        </p:txBody>
      </p:sp>
      <p:sp>
        <p:nvSpPr>
          <p:cNvPr id="20" name="Slide Number Placeholder 19">
            <a:extLst>
              <a:ext uri="{FF2B5EF4-FFF2-40B4-BE49-F238E27FC236}">
                <a16:creationId xmlns:a16="http://schemas.microsoft.com/office/drawing/2014/main" id="{0D160071-B46A-4F41-DAC8-7AE3C56B6295}"/>
              </a:ext>
            </a:extLst>
          </p:cNvPr>
          <p:cNvSpPr>
            <a:spLocks noGrp="1"/>
          </p:cNvSpPr>
          <p:nvPr>
            <p:ph type="sldNum" sz="quarter" idx="12"/>
          </p:nvPr>
        </p:nvSpPr>
        <p:spPr/>
        <p:txBody>
          <a:bodyPr/>
          <a:lstStyle/>
          <a:p>
            <a:fld id="{E5BADDC4-6E59-499B-8CE5-8FED18AFF436}" type="slidenum">
              <a:rPr lang="en-US" smtClean="0"/>
              <a:t>7</a:t>
            </a:fld>
            <a:endParaRPr lang="en-US"/>
          </a:p>
        </p:txBody>
      </p:sp>
    </p:spTree>
    <p:extLst>
      <p:ext uri="{BB962C8B-B14F-4D97-AF65-F5344CB8AC3E}">
        <p14:creationId xmlns:p14="http://schemas.microsoft.com/office/powerpoint/2010/main" val="2423888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lgn="ctr">
              <a:buNone/>
            </a:pPr>
            <a:endParaRPr lang="cs-CZ" sz="5000" dirty="0"/>
          </a:p>
          <a:p>
            <a:pPr marL="0" indent="0" algn="ctr">
              <a:buNone/>
            </a:pPr>
            <a:r>
              <a:rPr lang="cs-CZ" sz="5000" dirty="0"/>
              <a:t>SATRAM</a:t>
            </a:r>
          </a:p>
          <a:p>
            <a:pPr marL="0" indent="0" algn="ctr">
              <a:buNone/>
            </a:pPr>
            <a:r>
              <a:rPr lang="cs-CZ" dirty="0" err="1"/>
              <a:t>Space</a:t>
            </a:r>
            <a:r>
              <a:rPr lang="cs-CZ" dirty="0"/>
              <a:t> </a:t>
            </a:r>
            <a:r>
              <a:rPr lang="cs-CZ" dirty="0" err="1"/>
              <a:t>Application</a:t>
            </a:r>
            <a:r>
              <a:rPr lang="cs-CZ" dirty="0"/>
              <a:t> </a:t>
            </a:r>
            <a:r>
              <a:rPr lang="cs-CZ" dirty="0" err="1"/>
              <a:t>of</a:t>
            </a:r>
            <a:r>
              <a:rPr lang="cs-CZ" dirty="0"/>
              <a:t> </a:t>
            </a:r>
            <a:r>
              <a:rPr lang="cs-CZ" dirty="0" err="1"/>
              <a:t>Timepix</a:t>
            </a:r>
            <a:r>
              <a:rPr lang="cs-CZ" dirty="0"/>
              <a:t> </a:t>
            </a:r>
            <a:r>
              <a:rPr lang="cs-CZ" dirty="0" err="1"/>
              <a:t>Radiation</a:t>
            </a:r>
            <a:r>
              <a:rPr lang="cs-CZ" dirty="0"/>
              <a:t> Monitor</a:t>
            </a:r>
          </a:p>
        </p:txBody>
      </p:sp>
      <p:pic>
        <p:nvPicPr>
          <p:cNvPr id="6" name="Obrázek 5"/>
          <p:cNvPicPr>
            <a:picLocks noChangeAspect="1"/>
          </p:cNvPicPr>
          <p:nvPr/>
        </p:nvPicPr>
        <p:blipFill>
          <a:blip r:embed="rId3"/>
          <a:stretch>
            <a:fillRect/>
          </a:stretch>
        </p:blipFill>
        <p:spPr>
          <a:xfrm>
            <a:off x="4692248" y="4627874"/>
            <a:ext cx="2843953" cy="1033437"/>
          </a:xfrm>
          <a:prstGeom prst="rect">
            <a:avLst/>
          </a:prstGeom>
        </p:spPr>
      </p:pic>
      <p:pic>
        <p:nvPicPr>
          <p:cNvPr id="7" name="Obrázek 6"/>
          <p:cNvPicPr>
            <a:picLocks noChangeAspect="1"/>
          </p:cNvPicPr>
          <p:nvPr/>
        </p:nvPicPr>
        <p:blipFill>
          <a:blip r:embed="rId4"/>
          <a:stretch>
            <a:fillRect/>
          </a:stretch>
        </p:blipFill>
        <p:spPr>
          <a:xfrm>
            <a:off x="8184291" y="4221110"/>
            <a:ext cx="1798069" cy="1806840"/>
          </a:xfrm>
          <a:prstGeom prst="rect">
            <a:avLst/>
          </a:prstGeom>
        </p:spPr>
      </p:pic>
      <p:pic>
        <p:nvPicPr>
          <p:cNvPr id="8" name="Obrázek 7"/>
          <p:cNvPicPr>
            <a:picLocks noChangeAspect="1"/>
          </p:cNvPicPr>
          <p:nvPr/>
        </p:nvPicPr>
        <p:blipFill>
          <a:blip r:embed="rId5"/>
          <a:stretch>
            <a:fillRect/>
          </a:stretch>
        </p:blipFill>
        <p:spPr>
          <a:xfrm>
            <a:off x="2367228" y="4293120"/>
            <a:ext cx="1910450" cy="1557564"/>
          </a:xfrm>
          <a:prstGeom prst="rect">
            <a:avLst/>
          </a:prstGeom>
        </p:spPr>
      </p:pic>
      <p:sp>
        <p:nvSpPr>
          <p:cNvPr id="9" name="Date Placeholder 8"/>
          <p:cNvSpPr>
            <a:spLocks noGrp="1"/>
          </p:cNvSpPr>
          <p:nvPr>
            <p:ph type="dt" sz="half" idx="10"/>
          </p:nvPr>
        </p:nvSpPr>
        <p:spPr/>
        <p:txBody>
          <a:bodyPr/>
          <a:lstStyle/>
          <a:p>
            <a:pPr>
              <a:defRPr/>
            </a:pPr>
            <a:r>
              <a:rPr lang="en-US" smtClean="0"/>
              <a:t>16.9.2022</a:t>
            </a:r>
            <a:endParaRPr lang="en-US"/>
          </a:p>
        </p:txBody>
      </p:sp>
      <p:sp>
        <p:nvSpPr>
          <p:cNvPr id="2" name="Rectangle 1"/>
          <p:cNvSpPr/>
          <p:nvPr/>
        </p:nvSpPr>
        <p:spPr>
          <a:xfrm>
            <a:off x="223520" y="27772"/>
            <a:ext cx="11734800" cy="738664"/>
          </a:xfrm>
          <a:prstGeom prst="rect">
            <a:avLst/>
          </a:prstGeom>
        </p:spPr>
        <p:txBody>
          <a:bodyPr wrap="square">
            <a:spAutoFit/>
          </a:bodyPr>
          <a:lstStyle/>
          <a:p>
            <a:r>
              <a:rPr lang="en-US" sz="1400" dirty="0"/>
              <a:t>C. Granja </a:t>
            </a:r>
            <a:r>
              <a:rPr lang="en-US" sz="1400" i="1" dirty="0"/>
              <a:t>et al.</a:t>
            </a:r>
            <a:r>
              <a:rPr lang="en-US" sz="1400" dirty="0"/>
              <a:t>, “The SATRAM </a:t>
            </a:r>
            <a:r>
              <a:rPr lang="en-US" sz="1400" dirty="0" err="1"/>
              <a:t>Timepix</a:t>
            </a:r>
            <a:r>
              <a:rPr lang="en-US" sz="1400" dirty="0"/>
              <a:t> spacecraft payload in open space on board the </a:t>
            </a:r>
            <a:r>
              <a:rPr lang="en-US" sz="1400" dirty="0" err="1"/>
              <a:t>Proba</a:t>
            </a:r>
            <a:r>
              <a:rPr lang="en-US" sz="1400" dirty="0"/>
              <a:t>-V satellite for wide range radiation monitoring in LEO orbit”, </a:t>
            </a:r>
            <a:r>
              <a:rPr lang="en-US" sz="1400" i="1" dirty="0"/>
              <a:t>Planetary and Space Science</a:t>
            </a:r>
            <a:r>
              <a:rPr lang="en-US" sz="1400" dirty="0"/>
              <a:t> </a:t>
            </a:r>
            <a:r>
              <a:rPr lang="en-US" sz="1400" b="1" dirty="0"/>
              <a:t>125</a:t>
            </a:r>
            <a:r>
              <a:rPr lang="en-US" sz="1400" dirty="0"/>
              <a:t>, pp. 114-129, ISSN 0032-0633 (2016).</a:t>
            </a:r>
          </a:p>
          <a:p>
            <a:r>
              <a:rPr lang="en-US" sz="1400" dirty="0">
                <a:hlinkClick r:id="rId6"/>
              </a:rPr>
              <a:t>https://doi.org/10.1016/j.pss.2016.03.009</a:t>
            </a:r>
            <a:endParaRPr lang="en-US" sz="1400" dirty="0"/>
          </a:p>
        </p:txBody>
      </p:sp>
      <p:sp>
        <p:nvSpPr>
          <p:cNvPr id="10" name="TextBox 9">
            <a:extLst>
              <a:ext uri="{FF2B5EF4-FFF2-40B4-BE49-F238E27FC236}">
                <a16:creationId xmlns:a16="http://schemas.microsoft.com/office/drawing/2014/main" id="{51FE529B-58D4-7AD5-39C9-72EABAA6C6C5}"/>
              </a:ext>
            </a:extLst>
          </p:cNvPr>
          <p:cNvSpPr txBox="1"/>
          <p:nvPr/>
        </p:nvSpPr>
        <p:spPr>
          <a:xfrm>
            <a:off x="223520" y="858769"/>
            <a:ext cx="2500191" cy="1754326"/>
          </a:xfrm>
          <a:prstGeom prst="rect">
            <a:avLst/>
          </a:prstGeom>
          <a:noFill/>
        </p:spPr>
        <p:txBody>
          <a:bodyPr wrap="square" rtlCol="0">
            <a:spAutoFit/>
          </a:bodyPr>
          <a:lstStyle/>
          <a:p>
            <a:r>
              <a:rPr lang="de-DE" b="1" dirty="0"/>
              <a:t>Timepix</a:t>
            </a:r>
          </a:p>
          <a:p>
            <a:pPr marL="285750" indent="-285750">
              <a:buFont typeface="Arial" panose="020B0604020202020204" pitchFamily="34" charset="0"/>
              <a:buChar char="•"/>
            </a:pPr>
            <a:r>
              <a:rPr lang="de-DE" dirty="0"/>
              <a:t>256 x 256 pixels</a:t>
            </a:r>
          </a:p>
          <a:p>
            <a:pPr marL="285750" indent="-285750">
              <a:buFont typeface="Arial" panose="020B0604020202020204" pitchFamily="34" charset="0"/>
              <a:buChar char="•"/>
            </a:pPr>
            <a:r>
              <a:rPr lang="de-DE" dirty="0"/>
              <a:t>pixel pitch 55 µm</a:t>
            </a:r>
          </a:p>
          <a:p>
            <a:pPr marL="285750" indent="-285750">
              <a:buFont typeface="Arial" panose="020B0604020202020204" pitchFamily="34" charset="0"/>
              <a:buChar char="•"/>
            </a:pPr>
            <a:r>
              <a:rPr lang="de-DE" dirty="0"/>
              <a:t>Energy measurement in each pixel</a:t>
            </a:r>
          </a:p>
          <a:p>
            <a:pPr marL="285750" indent="-285750">
              <a:buFont typeface="Arial" panose="020B0604020202020204" pitchFamily="34" charset="0"/>
              <a:buChar char="•"/>
            </a:pPr>
            <a:r>
              <a:rPr lang="de-DE" dirty="0"/>
              <a:t>Sensor: </a:t>
            </a:r>
            <a:r>
              <a:rPr lang="cs-CZ" dirty="0"/>
              <a:t>Si 300 µm</a:t>
            </a:r>
            <a:endParaRPr lang="en-US" dirty="0"/>
          </a:p>
        </p:txBody>
      </p:sp>
      <p:sp>
        <p:nvSpPr>
          <p:cNvPr id="11" name="Footer Placeholder 10">
            <a:extLst>
              <a:ext uri="{FF2B5EF4-FFF2-40B4-BE49-F238E27FC236}">
                <a16:creationId xmlns:a16="http://schemas.microsoft.com/office/drawing/2014/main" id="{B50A7A6C-E696-0204-BBA5-6A2D9533F65A}"/>
              </a:ext>
            </a:extLst>
          </p:cNvPr>
          <p:cNvSpPr>
            <a:spLocks noGrp="1"/>
          </p:cNvSpPr>
          <p:nvPr>
            <p:ph type="ftr" sz="quarter" idx="11"/>
          </p:nvPr>
        </p:nvSpPr>
        <p:spPr/>
        <p:txBody>
          <a:bodyPr/>
          <a:lstStyle/>
          <a:p>
            <a:r>
              <a:rPr lang="en-US" smtClean="0"/>
              <a:t>CRIS2022</a:t>
            </a:r>
            <a:endParaRPr lang="en-US"/>
          </a:p>
        </p:txBody>
      </p:sp>
      <p:sp>
        <p:nvSpPr>
          <p:cNvPr id="12" name="Slide Number Placeholder 11">
            <a:extLst>
              <a:ext uri="{FF2B5EF4-FFF2-40B4-BE49-F238E27FC236}">
                <a16:creationId xmlns:a16="http://schemas.microsoft.com/office/drawing/2014/main" id="{2F67F041-956F-AF13-78D1-E224B6B943F0}"/>
              </a:ext>
            </a:extLst>
          </p:cNvPr>
          <p:cNvSpPr>
            <a:spLocks noGrp="1"/>
          </p:cNvSpPr>
          <p:nvPr>
            <p:ph type="sldNum" sz="quarter" idx="12"/>
          </p:nvPr>
        </p:nvSpPr>
        <p:spPr/>
        <p:txBody>
          <a:bodyPr/>
          <a:lstStyle/>
          <a:p>
            <a:fld id="{E5BADDC4-6E59-499B-8CE5-8FED18AFF436}" type="slidenum">
              <a:rPr lang="en-US" smtClean="0"/>
              <a:t>8</a:t>
            </a:fld>
            <a:endParaRPr lang="en-US"/>
          </a:p>
        </p:txBody>
      </p:sp>
    </p:spTree>
    <p:extLst>
      <p:ext uri="{BB962C8B-B14F-4D97-AF65-F5344CB8AC3E}">
        <p14:creationId xmlns:p14="http://schemas.microsoft.com/office/powerpoint/2010/main" val="3593987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6767456" cy="1325563"/>
          </a:xfrm>
        </p:spPr>
        <p:txBody>
          <a:bodyPr>
            <a:noAutofit/>
          </a:bodyPr>
          <a:lstStyle/>
          <a:p>
            <a:r>
              <a:rPr lang="cs-CZ" sz="2800" u="sng" dirty="0">
                <a:effectLst>
                  <a:outerShdw blurRad="38100" dist="38100" dir="2700000" algn="tl">
                    <a:srgbClr val="000000">
                      <a:alpha val="43137"/>
                    </a:srgbClr>
                  </a:outerShdw>
                </a:effectLst>
              </a:rPr>
              <a:t>SATRAM</a:t>
            </a:r>
            <a:r>
              <a:rPr lang="de-DE" sz="2800" u="sng" dirty="0">
                <a:effectLst>
                  <a:outerShdw blurRad="38100" dist="38100" dir="2700000" algn="tl">
                    <a:srgbClr val="000000">
                      <a:alpha val="43137"/>
                    </a:srgbClr>
                  </a:outerShdw>
                </a:effectLst>
              </a:rPr>
              <a:t>:</a:t>
            </a:r>
            <a:r>
              <a:rPr lang="cs-CZ" sz="3600" dirty="0">
                <a:effectLst>
                  <a:outerShdw blurRad="38100" dist="38100" dir="2700000" algn="tl">
                    <a:srgbClr val="000000">
                      <a:alpha val="43137"/>
                    </a:srgbClr>
                  </a:outerShdw>
                </a:effectLst>
              </a:rPr>
              <a:t/>
            </a:r>
            <a:br>
              <a:rPr lang="cs-CZ" sz="3600" dirty="0">
                <a:effectLst>
                  <a:outerShdw blurRad="38100" dist="38100" dir="2700000" algn="tl">
                    <a:srgbClr val="000000">
                      <a:alpha val="43137"/>
                    </a:srgbClr>
                  </a:outerShdw>
                </a:effectLst>
              </a:rPr>
            </a:br>
            <a:r>
              <a:rPr lang="cs-CZ" sz="4000" dirty="0" err="1">
                <a:effectLst>
                  <a:outerShdw blurRad="38100" dist="38100" dir="2700000" algn="tl">
                    <a:srgbClr val="000000">
                      <a:alpha val="43137"/>
                    </a:srgbClr>
                  </a:outerShdw>
                </a:effectLst>
              </a:rPr>
              <a:t>Space</a:t>
            </a:r>
            <a:r>
              <a:rPr lang="cs-CZ" sz="4000" dirty="0">
                <a:effectLst>
                  <a:outerShdw blurRad="38100" dist="38100" dir="2700000" algn="tl">
                    <a:srgbClr val="000000">
                      <a:alpha val="43137"/>
                    </a:srgbClr>
                  </a:outerShdw>
                </a:effectLst>
              </a:rPr>
              <a:t> </a:t>
            </a:r>
            <a:r>
              <a:rPr lang="cs-CZ" sz="4000" dirty="0" err="1">
                <a:effectLst>
                  <a:outerShdw blurRad="38100" dist="38100" dir="2700000" algn="tl">
                    <a:srgbClr val="000000">
                      <a:alpha val="43137"/>
                    </a:srgbClr>
                  </a:outerShdw>
                </a:effectLst>
              </a:rPr>
              <a:t>Application</a:t>
            </a:r>
            <a:r>
              <a:rPr lang="cs-CZ" sz="4000" dirty="0">
                <a:effectLst>
                  <a:outerShdw blurRad="38100" dist="38100" dir="2700000" algn="tl">
                    <a:srgbClr val="000000">
                      <a:alpha val="43137"/>
                    </a:srgbClr>
                  </a:outerShdw>
                </a:effectLst>
              </a:rPr>
              <a:t> </a:t>
            </a:r>
            <a:r>
              <a:rPr lang="cs-CZ" sz="4000" dirty="0" err="1">
                <a:effectLst>
                  <a:outerShdw blurRad="38100" dist="38100" dir="2700000" algn="tl">
                    <a:srgbClr val="000000">
                      <a:alpha val="43137"/>
                    </a:srgbClr>
                  </a:outerShdw>
                </a:effectLst>
              </a:rPr>
              <a:t>of</a:t>
            </a:r>
            <a:r>
              <a:rPr lang="cs-CZ" sz="4000" dirty="0">
                <a:effectLst>
                  <a:outerShdw blurRad="38100" dist="38100" dir="2700000" algn="tl">
                    <a:srgbClr val="000000">
                      <a:alpha val="43137"/>
                    </a:srgbClr>
                  </a:outerShdw>
                </a:effectLst>
              </a:rPr>
              <a:t> </a:t>
            </a:r>
            <a:r>
              <a:rPr lang="cs-CZ" sz="4000" dirty="0" err="1">
                <a:effectLst>
                  <a:outerShdw blurRad="38100" dist="38100" dir="2700000" algn="tl">
                    <a:srgbClr val="000000">
                      <a:alpha val="43137"/>
                    </a:srgbClr>
                  </a:outerShdw>
                </a:effectLst>
              </a:rPr>
              <a:t>Timepix</a:t>
            </a:r>
            <a:r>
              <a:rPr lang="cs-CZ" sz="4000" dirty="0">
                <a:effectLst>
                  <a:outerShdw blurRad="38100" dist="38100" dir="2700000" algn="tl">
                    <a:srgbClr val="000000">
                      <a:alpha val="43137"/>
                    </a:srgbClr>
                  </a:outerShdw>
                </a:effectLst>
              </a:rPr>
              <a:t> </a:t>
            </a:r>
            <a:r>
              <a:rPr lang="cs-CZ" sz="4000" dirty="0" err="1">
                <a:effectLst>
                  <a:outerShdw blurRad="38100" dist="38100" dir="2700000" algn="tl">
                    <a:srgbClr val="000000">
                      <a:alpha val="43137"/>
                    </a:srgbClr>
                  </a:outerShdw>
                </a:effectLst>
              </a:rPr>
              <a:t>Radiation</a:t>
            </a:r>
            <a:r>
              <a:rPr lang="cs-CZ" sz="4000" dirty="0">
                <a:effectLst>
                  <a:outerShdw blurRad="38100" dist="38100" dir="2700000" algn="tl">
                    <a:srgbClr val="000000">
                      <a:alpha val="43137"/>
                    </a:srgbClr>
                  </a:outerShdw>
                </a:effectLst>
              </a:rPr>
              <a:t> Monitor</a:t>
            </a:r>
            <a:endParaRPr lang="cs-CZ" sz="3600"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838200" y="1987671"/>
            <a:ext cx="6165028" cy="1577332"/>
          </a:xfrm>
        </p:spPr>
        <p:txBody>
          <a:bodyPr>
            <a:normAutofit fontScale="77500" lnSpcReduction="20000"/>
          </a:bodyPr>
          <a:lstStyle/>
          <a:p>
            <a:pPr>
              <a:buFont typeface="Arial" panose="020B0604020202020204" pitchFamily="34" charset="0"/>
              <a:buChar char="•"/>
            </a:pPr>
            <a:r>
              <a:rPr lang="en-US" b="1" dirty="0"/>
              <a:t>First </a:t>
            </a:r>
            <a:r>
              <a:rPr lang="en-US" b="1" dirty="0" err="1"/>
              <a:t>Timepix</a:t>
            </a:r>
            <a:r>
              <a:rPr lang="en-US" b="1" dirty="0"/>
              <a:t> in open space</a:t>
            </a:r>
            <a:endParaRPr lang="cs-CZ" b="1" dirty="0"/>
          </a:p>
          <a:p>
            <a:pPr>
              <a:buFont typeface="Arial" panose="020B0604020202020204" pitchFamily="34" charset="0"/>
              <a:buChar char="•"/>
            </a:pPr>
            <a:r>
              <a:rPr lang="en-US" dirty="0"/>
              <a:t>Power consumption of </a:t>
            </a:r>
            <a:r>
              <a:rPr lang="en-US" b="1" dirty="0"/>
              <a:t>2.5 W</a:t>
            </a:r>
            <a:endParaRPr lang="cs-CZ" b="1" dirty="0"/>
          </a:p>
          <a:p>
            <a:pPr>
              <a:buFont typeface="Arial" panose="020B0604020202020204" pitchFamily="34" charset="0"/>
              <a:buChar char="•"/>
            </a:pPr>
            <a:r>
              <a:rPr lang="en-US" dirty="0"/>
              <a:t>Total mass </a:t>
            </a:r>
            <a:r>
              <a:rPr lang="en-US" b="1" dirty="0"/>
              <a:t>380 g</a:t>
            </a:r>
            <a:r>
              <a:rPr lang="en-US" dirty="0"/>
              <a:t> (107 x 70 x 55 mm)</a:t>
            </a:r>
            <a:endParaRPr lang="cs-CZ" dirty="0"/>
          </a:p>
          <a:p>
            <a:pPr>
              <a:buFont typeface="Arial" panose="020B0604020202020204" pitchFamily="34" charset="0"/>
              <a:buChar char="•"/>
            </a:pPr>
            <a:r>
              <a:rPr lang="en-US" dirty="0"/>
              <a:t>SATRAM is a platform technology demonstrator</a:t>
            </a:r>
          </a:p>
        </p:txBody>
      </p:sp>
      <p:sp>
        <p:nvSpPr>
          <p:cNvPr id="7" name="Date Placeholder 6"/>
          <p:cNvSpPr>
            <a:spLocks noGrp="1"/>
          </p:cNvSpPr>
          <p:nvPr>
            <p:ph type="dt" sz="half" idx="10"/>
          </p:nvPr>
        </p:nvSpPr>
        <p:spPr/>
        <p:txBody>
          <a:bodyPr/>
          <a:lstStyle/>
          <a:p>
            <a:pPr>
              <a:defRPr/>
            </a:pPr>
            <a:r>
              <a:rPr lang="en-US" smtClean="0"/>
              <a:t>16.9.2022</a:t>
            </a:r>
            <a:endParaRPr lang="en-US"/>
          </a:p>
        </p:txBody>
      </p:sp>
      <p:pic>
        <p:nvPicPr>
          <p:cNvPr id="6" name="Obrázek 5"/>
          <p:cNvPicPr>
            <a:picLocks noChangeAspect="1"/>
          </p:cNvPicPr>
          <p:nvPr/>
        </p:nvPicPr>
        <p:blipFill>
          <a:blip r:embed="rId3"/>
          <a:stretch>
            <a:fillRect/>
          </a:stretch>
        </p:blipFill>
        <p:spPr>
          <a:xfrm>
            <a:off x="8398159" y="454819"/>
            <a:ext cx="3793841" cy="5901531"/>
          </a:xfrm>
          <a:prstGeom prst="rect">
            <a:avLst/>
          </a:prstGeom>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84" r="23282"/>
          <a:stretch/>
        </p:blipFill>
        <p:spPr bwMode="auto">
          <a:xfrm>
            <a:off x="5521124" y="3682855"/>
            <a:ext cx="2754656" cy="2673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ástupný symbol pro obsah 2" descr="Rectangle: Click to edit Master text styles&#10;Second level&#10;Third level&#10;Fourth level&#10;Fifth level"/>
          <p:cNvSpPr txBox="1">
            <a:spLocks/>
          </p:cNvSpPr>
          <p:nvPr/>
        </p:nvSpPr>
        <p:spPr>
          <a:xfrm>
            <a:off x="838200" y="3682855"/>
            <a:ext cx="4039752" cy="263455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t>Proba-V</a:t>
            </a:r>
          </a:p>
          <a:p>
            <a:r>
              <a:rPr lang="cs-CZ" sz="2000" dirty="0"/>
              <a:t>Minisate</a:t>
            </a:r>
            <a:r>
              <a:rPr lang="de-DE" sz="2000" dirty="0"/>
              <a:t>l</a:t>
            </a:r>
            <a:r>
              <a:rPr lang="cs-CZ" sz="2000" dirty="0"/>
              <a:t>lite (158</a:t>
            </a:r>
            <a:r>
              <a:rPr lang="de-DE" sz="2000" dirty="0"/>
              <a:t> </a:t>
            </a:r>
            <a:r>
              <a:rPr lang="cs-CZ" sz="2000" dirty="0"/>
              <a:t>kg)</a:t>
            </a:r>
          </a:p>
          <a:p>
            <a:r>
              <a:rPr lang="cs-CZ" sz="2000" dirty="0"/>
              <a:t>Altitude </a:t>
            </a:r>
            <a:r>
              <a:rPr lang="en-US" sz="2000" dirty="0"/>
              <a:t>~</a:t>
            </a:r>
            <a:r>
              <a:rPr lang="cs-CZ" sz="2000" dirty="0"/>
              <a:t> 8</a:t>
            </a:r>
            <a:r>
              <a:rPr lang="de-DE" sz="2000" dirty="0"/>
              <a:t>20 </a:t>
            </a:r>
            <a:r>
              <a:rPr lang="cs-CZ" sz="2000" dirty="0"/>
              <a:t>km (LEO)</a:t>
            </a:r>
          </a:p>
          <a:p>
            <a:r>
              <a:rPr lang="cs-CZ" sz="2000" dirty="0"/>
              <a:t>101.21 </a:t>
            </a:r>
            <a:r>
              <a:rPr lang="cs-CZ" sz="2000" dirty="0" err="1"/>
              <a:t>minutes</a:t>
            </a:r>
            <a:r>
              <a:rPr lang="cs-CZ" sz="2000" dirty="0"/>
              <a:t> orbit </a:t>
            </a:r>
            <a:r>
              <a:rPr lang="cs-CZ" sz="2000" dirty="0" err="1"/>
              <a:t>duration</a:t>
            </a:r>
            <a:endParaRPr lang="cs-CZ" sz="2000" dirty="0">
              <a:cs typeface="Calibri"/>
            </a:endParaRPr>
          </a:p>
          <a:p>
            <a:r>
              <a:rPr lang="cs-CZ" sz="2000" dirty="0"/>
              <a:t>Inclination 98.6°</a:t>
            </a:r>
            <a:endParaRPr lang="cs-CZ" sz="2000" dirty="0">
              <a:cs typeface="Calibri"/>
            </a:endParaRPr>
          </a:p>
          <a:p>
            <a:r>
              <a:rPr lang="cs-CZ" sz="2000" dirty="0"/>
              <a:t>Sun-synchronous</a:t>
            </a:r>
          </a:p>
          <a:p>
            <a:r>
              <a:rPr lang="cs-CZ" sz="2000" dirty="0"/>
              <a:t>Launched 7th March 2013</a:t>
            </a:r>
          </a:p>
        </p:txBody>
      </p:sp>
      <p:sp>
        <p:nvSpPr>
          <p:cNvPr id="10" name="Footer Placeholder 9">
            <a:extLst>
              <a:ext uri="{FF2B5EF4-FFF2-40B4-BE49-F238E27FC236}">
                <a16:creationId xmlns:a16="http://schemas.microsoft.com/office/drawing/2014/main" id="{0B553C5C-9E23-0CB5-78C0-1B68FEAE4AC3}"/>
              </a:ext>
            </a:extLst>
          </p:cNvPr>
          <p:cNvSpPr>
            <a:spLocks noGrp="1"/>
          </p:cNvSpPr>
          <p:nvPr>
            <p:ph type="ftr" sz="quarter" idx="11"/>
          </p:nvPr>
        </p:nvSpPr>
        <p:spPr/>
        <p:txBody>
          <a:bodyPr/>
          <a:lstStyle/>
          <a:p>
            <a:r>
              <a:rPr lang="en-US" smtClean="0"/>
              <a:t>CRIS2022</a:t>
            </a:r>
            <a:endParaRPr lang="en-US" dirty="0"/>
          </a:p>
        </p:txBody>
      </p:sp>
      <p:sp>
        <p:nvSpPr>
          <p:cNvPr id="11" name="Slide Number Placeholder 10">
            <a:extLst>
              <a:ext uri="{FF2B5EF4-FFF2-40B4-BE49-F238E27FC236}">
                <a16:creationId xmlns:a16="http://schemas.microsoft.com/office/drawing/2014/main" id="{3F2FD9AF-0CD1-37F4-207A-7C35061CCFDD}"/>
              </a:ext>
            </a:extLst>
          </p:cNvPr>
          <p:cNvSpPr>
            <a:spLocks noGrp="1"/>
          </p:cNvSpPr>
          <p:nvPr>
            <p:ph type="sldNum" sz="quarter" idx="12"/>
          </p:nvPr>
        </p:nvSpPr>
        <p:spPr/>
        <p:txBody>
          <a:bodyPr/>
          <a:lstStyle/>
          <a:p>
            <a:fld id="{E5BADDC4-6E59-499B-8CE5-8FED18AFF436}" type="slidenum">
              <a:rPr lang="en-US" smtClean="0"/>
              <a:t>9</a:t>
            </a:fld>
            <a:endParaRPr lang="en-US"/>
          </a:p>
        </p:txBody>
      </p:sp>
    </p:spTree>
    <p:extLst>
      <p:ext uri="{BB962C8B-B14F-4D97-AF65-F5344CB8AC3E}">
        <p14:creationId xmlns:p14="http://schemas.microsoft.com/office/powerpoint/2010/main" val="1215833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7446</TotalTime>
  <Words>2042</Words>
  <Application>Microsoft Office PowerPoint</Application>
  <PresentationFormat>Widescreen</PresentationFormat>
  <Paragraphs>345</Paragraphs>
  <Slides>39</Slides>
  <Notes>22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等线</vt:lpstr>
      <vt:lpstr>Arial</vt:lpstr>
      <vt:lpstr>Calibri</vt:lpstr>
      <vt:lpstr>Calibri Light</vt:lpstr>
      <vt:lpstr>Cambria Math</vt:lpstr>
      <vt:lpstr>Helvetica</vt:lpstr>
      <vt:lpstr>Tahoma</vt:lpstr>
      <vt:lpstr>thesansosflight</vt:lpstr>
      <vt:lpstr>thesansosfplain</vt:lpstr>
      <vt:lpstr>Times New Roman</vt:lpstr>
      <vt:lpstr>Wingdings</vt:lpstr>
      <vt:lpstr>Office Theme</vt:lpstr>
      <vt:lpstr>Timepix detectors in space:  From radiation monitoring in low earth orbit to astroparticle physics</vt:lpstr>
      <vt:lpstr>PowerPoint Presentation</vt:lpstr>
      <vt:lpstr>Timepix and Timepix3</vt:lpstr>
      <vt:lpstr>Radiation environment in LEO</vt:lpstr>
      <vt:lpstr>Instruments for measurements in LEO</vt:lpstr>
      <vt:lpstr>Timepix devices in Space </vt:lpstr>
      <vt:lpstr>(Near future) flights</vt:lpstr>
      <vt:lpstr>PowerPoint Presentation</vt:lpstr>
      <vt:lpstr>SATRAM: Space Application of Timepix Radiation Monitor</vt:lpstr>
      <vt:lpstr>PowerPoint Presentation</vt:lpstr>
      <vt:lpstr>PowerPoint Presentation</vt:lpstr>
      <vt:lpstr>dE/dX and particle classification</vt:lpstr>
      <vt:lpstr>Electron and proton flux maps</vt:lpstr>
      <vt:lpstr>Demonstrator of a penetrating particle analyzer (mini.PAN)</vt:lpstr>
      <vt:lpstr>Scientific objectives</vt:lpstr>
      <vt:lpstr>Conceptual design</vt:lpstr>
      <vt:lpstr>Magnet sectors</vt:lpstr>
      <vt:lpstr>Tracking modules</vt:lpstr>
      <vt:lpstr>TOF module</vt:lpstr>
      <vt:lpstr>Mechanics integration</vt:lpstr>
      <vt:lpstr>Conclusion and outlook</vt:lpstr>
      <vt:lpstr>Thank you for your attention!  </vt:lpstr>
      <vt:lpstr>PowerPoint Presentation</vt:lpstr>
      <vt:lpstr>PowerPoint Presentation</vt:lpstr>
      <vt:lpstr>PowerPoint Presentation</vt:lpstr>
      <vt:lpstr>PowerPoint Presentation</vt:lpstr>
      <vt:lpstr>Improving particle identification and spectroscopy using machine learning</vt:lpstr>
      <vt:lpstr>CNN – convolution neural network for separation of electrons and protons</vt:lpstr>
      <vt:lpstr>CNN – convolution neural network for separation of electrons and protons</vt:lpstr>
      <vt:lpstr>CNN – convolution neural network for incident energy determination</vt:lpstr>
      <vt:lpstr>PowerPoint Presentation</vt:lpstr>
      <vt:lpstr>Comparison with other radiation detectors in LEO</vt:lpstr>
      <vt:lpstr>SATRAM vs. EPT (Energetic Particle Telescope)*): Electron fluxes </vt:lpstr>
      <vt:lpstr>SATRAM vs. ICARE-NG: Proton fluxes</vt:lpstr>
      <vt:lpstr>Penetrating particle analyzer based on Timepix4 - Pix.PAN</vt:lpstr>
      <vt:lpstr>PowerPoint Presentation</vt:lpstr>
      <vt:lpstr>Pix.PAN: Performance considerations and Timepix4</vt:lpstr>
      <vt:lpstr>Pix.PAN: Rectangular pixel design as solution?</vt:lpstr>
      <vt:lpstr>Conclusion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Timepix detectors in Space:  From radiation monitoring in low earth orbit to astroparticle physics</dc:title>
  <dc:creator>Benedikt Bergmann</dc:creator>
  <cp:lastModifiedBy>Benedikt Bergmann</cp:lastModifiedBy>
  <cp:revision>300</cp:revision>
  <dcterms:created xsi:type="dcterms:W3CDTF">2022-06-14T08:47:37Z</dcterms:created>
  <dcterms:modified xsi:type="dcterms:W3CDTF">2022-09-15T08:33:06Z</dcterms:modified>
</cp:coreProperties>
</file>