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 id="2147483700" r:id="rId5"/>
  </p:sldMasterIdLst>
  <p:notesMasterIdLst>
    <p:notesMasterId r:id="rId42"/>
  </p:notesMasterIdLst>
  <p:sldIdLst>
    <p:sldId id="257" r:id="rId6"/>
    <p:sldId id="282" r:id="rId7"/>
    <p:sldId id="379" r:id="rId8"/>
    <p:sldId id="385" r:id="rId9"/>
    <p:sldId id="384" r:id="rId10"/>
    <p:sldId id="285" r:id="rId11"/>
    <p:sldId id="516" r:id="rId12"/>
    <p:sldId id="388" r:id="rId13"/>
    <p:sldId id="391" r:id="rId14"/>
    <p:sldId id="392" r:id="rId15"/>
    <p:sldId id="386" r:id="rId16"/>
    <p:sldId id="378" r:id="rId17"/>
    <p:sldId id="353" r:id="rId18"/>
    <p:sldId id="364" r:id="rId19"/>
    <p:sldId id="325" r:id="rId20"/>
    <p:sldId id="514" r:id="rId21"/>
    <p:sldId id="435" r:id="rId22"/>
    <p:sldId id="436" r:id="rId23"/>
    <p:sldId id="513" r:id="rId24"/>
    <p:sldId id="277" r:id="rId25"/>
    <p:sldId id="433" r:id="rId26"/>
    <p:sldId id="393" r:id="rId27"/>
    <p:sldId id="397" r:id="rId28"/>
    <p:sldId id="395" r:id="rId29"/>
    <p:sldId id="394" r:id="rId30"/>
    <p:sldId id="305" r:id="rId31"/>
    <p:sldId id="326" r:id="rId32"/>
    <p:sldId id="283" r:id="rId33"/>
    <p:sldId id="517" r:id="rId34"/>
    <p:sldId id="345" r:id="rId35"/>
    <p:sldId id="332" r:id="rId36"/>
    <p:sldId id="362" r:id="rId37"/>
    <p:sldId id="375" r:id="rId38"/>
    <p:sldId id="376" r:id="rId39"/>
    <p:sldId id="396" r:id="rId40"/>
    <p:sldId id="3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969696"/>
    <a:srgbClr val="000000"/>
    <a:srgbClr val="FFFFFF"/>
    <a:srgbClr val="FF6900"/>
    <a:srgbClr val="F08900"/>
    <a:srgbClr val="626262"/>
    <a:srgbClr val="003088"/>
    <a:srgbClr val="1E5DF8"/>
    <a:srgbClr val="00B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31C7B-DB04-4F41-A741-047A15E2D85E}" v="88" dt="2022-09-19T10:38:06.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3" autoAdjust="0"/>
    <p:restoredTop sz="87239" autoAdjust="0"/>
  </p:normalViewPr>
  <p:slideViewPr>
    <p:cSldViewPr snapToGrid="0" snapToObjects="1">
      <p:cViewPr varScale="1">
        <p:scale>
          <a:sx n="110" d="100"/>
          <a:sy n="110" d="100"/>
        </p:scale>
        <p:origin x="88" y="356"/>
      </p:cViewPr>
      <p:guideLst>
        <p:guide orient="horz" pos="323"/>
        <p:guide pos="325"/>
        <p:guide orient="horz" pos="3974"/>
        <p:guide pos="7355"/>
        <p:guide pos="3840"/>
        <p:guide orient="horz" pos="867"/>
        <p:guide orient="horz" pos="3634"/>
        <p:guide pos="869"/>
      </p:guideLst>
    </p:cSldViewPr>
  </p:slideViewPr>
  <p:outlineViewPr>
    <p:cViewPr>
      <p:scale>
        <a:sx n="33" d="100"/>
        <a:sy n="33" d="100"/>
      </p:scale>
      <p:origin x="0" y="-5862"/>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itsyn, Boris (STFC,DL,AST)" userId="85a62e27-906f-47dd-b2ac-e1370476bbb4" providerId="ADAL" clId="{97131C7B-DB04-4F41-A741-047A15E2D85E}"/>
    <pc:docChg chg="undo custSel addSld delSld modSld sldOrd">
      <pc:chgData name="Militsyn, Boris (STFC,DL,AST)" userId="85a62e27-906f-47dd-b2ac-e1370476bbb4" providerId="ADAL" clId="{97131C7B-DB04-4F41-A741-047A15E2D85E}" dt="2022-09-19T10:43:14.064" v="3949" actId="20577"/>
      <pc:docMkLst>
        <pc:docMk/>
      </pc:docMkLst>
      <pc:sldChg chg="add ord">
        <pc:chgData name="Militsyn, Boris (STFC,DL,AST)" userId="85a62e27-906f-47dd-b2ac-e1370476bbb4" providerId="ADAL" clId="{97131C7B-DB04-4F41-A741-047A15E2D85E}" dt="2022-09-19T07:33:15.568" v="93"/>
        <pc:sldMkLst>
          <pc:docMk/>
          <pc:sldMk cId="2393873697" sldId="277"/>
        </pc:sldMkLst>
      </pc:sldChg>
      <pc:sldChg chg="modSp mod">
        <pc:chgData name="Militsyn, Boris (STFC,DL,AST)" userId="85a62e27-906f-47dd-b2ac-e1370476bbb4" providerId="ADAL" clId="{97131C7B-DB04-4F41-A741-047A15E2D85E}" dt="2022-09-19T09:41:26.566" v="1539" actId="20577"/>
        <pc:sldMkLst>
          <pc:docMk/>
          <pc:sldMk cId="3722688059" sldId="282"/>
        </pc:sldMkLst>
        <pc:spChg chg="mod">
          <ac:chgData name="Militsyn, Boris (STFC,DL,AST)" userId="85a62e27-906f-47dd-b2ac-e1370476bbb4" providerId="ADAL" clId="{97131C7B-DB04-4F41-A741-047A15E2D85E}" dt="2022-09-19T09:41:26.566" v="1539" actId="20577"/>
          <ac:spMkLst>
            <pc:docMk/>
            <pc:sldMk cId="3722688059" sldId="282"/>
            <ac:spMk id="13" creationId="{108DC7F5-099C-FD4D-905A-DC79A38901EC}"/>
          </ac:spMkLst>
        </pc:spChg>
      </pc:sldChg>
      <pc:sldChg chg="modSp add mod ord">
        <pc:chgData name="Militsyn, Boris (STFC,DL,AST)" userId="85a62e27-906f-47dd-b2ac-e1370476bbb4" providerId="ADAL" clId="{97131C7B-DB04-4F41-A741-047A15E2D85E}" dt="2022-09-19T08:23:50.502" v="788" actId="1076"/>
        <pc:sldMkLst>
          <pc:docMk/>
          <pc:sldMk cId="3311173623" sldId="285"/>
        </pc:sldMkLst>
        <pc:picChg chg="mod">
          <ac:chgData name="Militsyn, Boris (STFC,DL,AST)" userId="85a62e27-906f-47dd-b2ac-e1370476bbb4" providerId="ADAL" clId="{97131C7B-DB04-4F41-A741-047A15E2D85E}" dt="2022-09-19T08:23:50.502" v="788" actId="1076"/>
          <ac:picMkLst>
            <pc:docMk/>
            <pc:sldMk cId="3311173623" sldId="285"/>
            <ac:picMk id="5" creationId="{EFE73ADA-0A84-F640-A9C6-403E962E53C8}"/>
          </ac:picMkLst>
        </pc:picChg>
      </pc:sldChg>
      <pc:sldChg chg="modSp mod">
        <pc:chgData name="Militsyn, Boris (STFC,DL,AST)" userId="85a62e27-906f-47dd-b2ac-e1370476bbb4" providerId="ADAL" clId="{97131C7B-DB04-4F41-A741-047A15E2D85E}" dt="2022-09-19T10:32:56.818" v="3858" actId="20577"/>
        <pc:sldMkLst>
          <pc:docMk/>
          <pc:sldMk cId="3587490914" sldId="305"/>
        </pc:sldMkLst>
        <pc:spChg chg="mod">
          <ac:chgData name="Militsyn, Boris (STFC,DL,AST)" userId="85a62e27-906f-47dd-b2ac-e1370476bbb4" providerId="ADAL" clId="{97131C7B-DB04-4F41-A741-047A15E2D85E}" dt="2022-09-19T10:17:22.458" v="2564" actId="20577"/>
          <ac:spMkLst>
            <pc:docMk/>
            <pc:sldMk cId="3587490914" sldId="305"/>
            <ac:spMk id="2" creationId="{00000000-0000-0000-0000-000000000000}"/>
          </ac:spMkLst>
        </pc:spChg>
        <pc:spChg chg="mod">
          <ac:chgData name="Militsyn, Boris (STFC,DL,AST)" userId="85a62e27-906f-47dd-b2ac-e1370476bbb4" providerId="ADAL" clId="{97131C7B-DB04-4F41-A741-047A15E2D85E}" dt="2022-09-19T10:32:56.818" v="3858" actId="20577"/>
          <ac:spMkLst>
            <pc:docMk/>
            <pc:sldMk cId="3587490914" sldId="305"/>
            <ac:spMk id="3" creationId="{00000000-0000-0000-0000-000000000000}"/>
          </ac:spMkLst>
        </pc:spChg>
      </pc:sldChg>
      <pc:sldChg chg="del">
        <pc:chgData name="Militsyn, Boris (STFC,DL,AST)" userId="85a62e27-906f-47dd-b2ac-e1370476bbb4" providerId="ADAL" clId="{97131C7B-DB04-4F41-A741-047A15E2D85E}" dt="2022-09-19T09:50:02.208" v="1663" actId="47"/>
        <pc:sldMkLst>
          <pc:docMk/>
          <pc:sldMk cId="1151261844" sldId="324"/>
        </pc:sldMkLst>
      </pc:sldChg>
      <pc:sldChg chg="modSp mod">
        <pc:chgData name="Militsyn, Boris (STFC,DL,AST)" userId="85a62e27-906f-47dd-b2ac-e1370476bbb4" providerId="ADAL" clId="{97131C7B-DB04-4F41-A741-047A15E2D85E}" dt="2022-09-19T07:47:08.465" v="110" actId="20577"/>
        <pc:sldMkLst>
          <pc:docMk/>
          <pc:sldMk cId="1198805095" sldId="325"/>
        </pc:sldMkLst>
        <pc:spChg chg="mod">
          <ac:chgData name="Militsyn, Boris (STFC,DL,AST)" userId="85a62e27-906f-47dd-b2ac-e1370476bbb4" providerId="ADAL" clId="{97131C7B-DB04-4F41-A741-047A15E2D85E}" dt="2022-09-19T07:47:08.465" v="110" actId="20577"/>
          <ac:spMkLst>
            <pc:docMk/>
            <pc:sldMk cId="1198805095" sldId="325"/>
            <ac:spMk id="2" creationId="{00000000-0000-0000-0000-000000000000}"/>
          </ac:spMkLst>
        </pc:spChg>
        <pc:spChg chg="mod">
          <ac:chgData name="Militsyn, Boris (STFC,DL,AST)" userId="85a62e27-906f-47dd-b2ac-e1370476bbb4" providerId="ADAL" clId="{97131C7B-DB04-4F41-A741-047A15E2D85E}" dt="2022-09-19T07:35:53.859" v="103" actId="404"/>
          <ac:spMkLst>
            <pc:docMk/>
            <pc:sldMk cId="1198805095" sldId="325"/>
            <ac:spMk id="32" creationId="{00000000-0000-0000-0000-000000000000}"/>
          </ac:spMkLst>
        </pc:spChg>
      </pc:sldChg>
      <pc:sldChg chg="modSp mod">
        <pc:chgData name="Militsyn, Boris (STFC,DL,AST)" userId="85a62e27-906f-47dd-b2ac-e1370476bbb4" providerId="ADAL" clId="{97131C7B-DB04-4F41-A741-047A15E2D85E}" dt="2022-09-19T10:39:23.450" v="3946" actId="27636"/>
        <pc:sldMkLst>
          <pc:docMk/>
          <pc:sldMk cId="637738393" sldId="326"/>
        </pc:sldMkLst>
        <pc:spChg chg="mod">
          <ac:chgData name="Militsyn, Boris (STFC,DL,AST)" userId="85a62e27-906f-47dd-b2ac-e1370476bbb4" providerId="ADAL" clId="{97131C7B-DB04-4F41-A741-047A15E2D85E}" dt="2022-09-19T09:49:02.279" v="1650" actId="404"/>
          <ac:spMkLst>
            <pc:docMk/>
            <pc:sldMk cId="637738393" sldId="326"/>
            <ac:spMk id="2" creationId="{00000000-0000-0000-0000-000000000000}"/>
          </ac:spMkLst>
        </pc:spChg>
        <pc:spChg chg="mod">
          <ac:chgData name="Militsyn, Boris (STFC,DL,AST)" userId="85a62e27-906f-47dd-b2ac-e1370476bbb4" providerId="ADAL" clId="{97131C7B-DB04-4F41-A741-047A15E2D85E}" dt="2022-09-19T10:39:23.450" v="3946" actId="27636"/>
          <ac:spMkLst>
            <pc:docMk/>
            <pc:sldMk cId="637738393" sldId="326"/>
            <ac:spMk id="7" creationId="{00000000-0000-0000-0000-000000000000}"/>
          </ac:spMkLst>
        </pc:spChg>
      </pc:sldChg>
      <pc:sldChg chg="addSp modSp add mod ord modClrScheme chgLayout">
        <pc:chgData name="Militsyn, Boris (STFC,DL,AST)" userId="85a62e27-906f-47dd-b2ac-e1370476bbb4" providerId="ADAL" clId="{97131C7B-DB04-4F41-A741-047A15E2D85E}" dt="2022-09-19T10:38:06.337" v="3916"/>
        <pc:sldMkLst>
          <pc:docMk/>
          <pc:sldMk cId="3745052519" sldId="332"/>
        </pc:sldMkLst>
        <pc:spChg chg="mod ord">
          <ac:chgData name="Militsyn, Boris (STFC,DL,AST)" userId="85a62e27-906f-47dd-b2ac-e1370476bbb4" providerId="ADAL" clId="{97131C7B-DB04-4F41-A741-047A15E2D85E}" dt="2022-09-19T10:35:41.617" v="3880" actId="700"/>
          <ac:spMkLst>
            <pc:docMk/>
            <pc:sldMk cId="3745052519" sldId="332"/>
            <ac:spMk id="3" creationId="{42B6987E-B2FD-D9BA-C2C4-DE34D1D3DCF6}"/>
          </ac:spMkLst>
        </pc:spChg>
        <pc:spChg chg="mod ord">
          <ac:chgData name="Militsyn, Boris (STFC,DL,AST)" userId="85a62e27-906f-47dd-b2ac-e1370476bbb4" providerId="ADAL" clId="{97131C7B-DB04-4F41-A741-047A15E2D85E}" dt="2022-09-19T10:35:41.617" v="3880" actId="700"/>
          <ac:spMkLst>
            <pc:docMk/>
            <pc:sldMk cId="3745052519" sldId="332"/>
            <ac:spMk id="15" creationId="{00000000-0000-0000-0000-000000000000}"/>
          </ac:spMkLst>
        </pc:spChg>
        <pc:spChg chg="mod ord">
          <ac:chgData name="Militsyn, Boris (STFC,DL,AST)" userId="85a62e27-906f-47dd-b2ac-e1370476bbb4" providerId="ADAL" clId="{97131C7B-DB04-4F41-A741-047A15E2D85E}" dt="2022-09-19T10:35:41.633" v="3881" actId="27636"/>
          <ac:spMkLst>
            <pc:docMk/>
            <pc:sldMk cId="3745052519" sldId="332"/>
            <ac:spMk id="16" creationId="{00000000-0000-0000-0000-000000000000}"/>
          </ac:spMkLst>
        </pc:spChg>
        <pc:spChg chg="mod ord">
          <ac:chgData name="Militsyn, Boris (STFC,DL,AST)" userId="85a62e27-906f-47dd-b2ac-e1370476bbb4" providerId="ADAL" clId="{97131C7B-DB04-4F41-A741-047A15E2D85E}" dt="2022-09-19T10:35:41.617" v="3880" actId="700"/>
          <ac:spMkLst>
            <pc:docMk/>
            <pc:sldMk cId="3745052519" sldId="332"/>
            <ac:spMk id="17" creationId="{00000000-0000-0000-0000-000000000000}"/>
          </ac:spMkLst>
        </pc:spChg>
        <pc:spChg chg="add mod">
          <ac:chgData name="Militsyn, Boris (STFC,DL,AST)" userId="85a62e27-906f-47dd-b2ac-e1370476bbb4" providerId="ADAL" clId="{97131C7B-DB04-4F41-A741-047A15E2D85E}" dt="2022-09-19T10:38:06.337" v="3916"/>
          <ac:spMkLst>
            <pc:docMk/>
            <pc:sldMk cId="3745052519" sldId="332"/>
            <ac:spMk id="39" creationId="{EDB359D3-4759-0EFB-3594-A702A1489F38}"/>
          </ac:spMkLst>
        </pc:spChg>
        <pc:picChg chg="mod ord">
          <ac:chgData name="Militsyn, Boris (STFC,DL,AST)" userId="85a62e27-906f-47dd-b2ac-e1370476bbb4" providerId="ADAL" clId="{97131C7B-DB04-4F41-A741-047A15E2D85E}" dt="2022-09-19T10:35:41.617" v="3880" actId="700"/>
          <ac:picMkLst>
            <pc:docMk/>
            <pc:sldMk cId="3745052519" sldId="332"/>
            <ac:picMk id="42" creationId="{A0B91C0E-EEE2-45F6-9F7A-E045A37D4E67}"/>
          </ac:picMkLst>
        </pc:picChg>
      </pc:sldChg>
      <pc:sldChg chg="addSp modSp add del mod ord modClrScheme chgLayout">
        <pc:chgData name="Militsyn, Boris (STFC,DL,AST)" userId="85a62e27-906f-47dd-b2ac-e1370476bbb4" providerId="ADAL" clId="{97131C7B-DB04-4F41-A741-047A15E2D85E}" dt="2022-09-19T10:37:58.972" v="3915" actId="1076"/>
        <pc:sldMkLst>
          <pc:docMk/>
          <pc:sldMk cId="1611305206" sldId="345"/>
        </pc:sldMkLst>
        <pc:spChg chg="mod ord">
          <ac:chgData name="Militsyn, Boris (STFC,DL,AST)" userId="85a62e27-906f-47dd-b2ac-e1370476bbb4" providerId="ADAL" clId="{97131C7B-DB04-4F41-A741-047A15E2D85E}" dt="2022-09-19T10:35:32.489" v="3879" actId="700"/>
          <ac:spMkLst>
            <pc:docMk/>
            <pc:sldMk cId="1611305206" sldId="345"/>
            <ac:spMk id="3" creationId="{DCEEBB55-858F-A520-EB20-2C4A79356FCC}"/>
          </ac:spMkLst>
        </pc:spChg>
        <pc:spChg chg="mod ord">
          <ac:chgData name="Militsyn, Boris (STFC,DL,AST)" userId="85a62e27-906f-47dd-b2ac-e1370476bbb4" providerId="ADAL" clId="{97131C7B-DB04-4F41-A741-047A15E2D85E}" dt="2022-09-19T10:35:32.489" v="3879" actId="700"/>
          <ac:spMkLst>
            <pc:docMk/>
            <pc:sldMk cId="1611305206" sldId="345"/>
            <ac:spMk id="4" creationId="{DA7DBDE7-60F1-4883-91B7-D8BCBA18905C}"/>
          </ac:spMkLst>
        </pc:spChg>
        <pc:spChg chg="add mod">
          <ac:chgData name="Militsyn, Boris (STFC,DL,AST)" userId="85a62e27-906f-47dd-b2ac-e1370476bbb4" providerId="ADAL" clId="{97131C7B-DB04-4F41-A741-047A15E2D85E}" dt="2022-09-19T10:37:58.972" v="3915" actId="1076"/>
          <ac:spMkLst>
            <pc:docMk/>
            <pc:sldMk cId="1611305206" sldId="345"/>
            <ac:spMk id="5" creationId="{F5612EA3-5476-2F7D-29AD-80238D9F6355}"/>
          </ac:spMkLst>
        </pc:spChg>
        <pc:spChg chg="mod ord">
          <ac:chgData name="Militsyn, Boris (STFC,DL,AST)" userId="85a62e27-906f-47dd-b2ac-e1370476bbb4" providerId="ADAL" clId="{97131C7B-DB04-4F41-A741-047A15E2D85E}" dt="2022-09-19T10:35:32.489" v="3879" actId="700"/>
          <ac:spMkLst>
            <pc:docMk/>
            <pc:sldMk cId="1611305206" sldId="345"/>
            <ac:spMk id="7" creationId="{00000000-0000-0000-0000-000000000000}"/>
          </ac:spMkLst>
        </pc:spChg>
        <pc:spChg chg="mod ord">
          <ac:chgData name="Militsyn, Boris (STFC,DL,AST)" userId="85a62e27-906f-47dd-b2ac-e1370476bbb4" providerId="ADAL" clId="{97131C7B-DB04-4F41-A741-047A15E2D85E}" dt="2022-09-19T07:34:42.200" v="101" actId="700"/>
          <ac:spMkLst>
            <pc:docMk/>
            <pc:sldMk cId="1611305206" sldId="345"/>
            <ac:spMk id="11" creationId="{90AABE19-423B-4EFB-98C0-96CE954C6E87}"/>
          </ac:spMkLst>
        </pc:spChg>
        <pc:spChg chg="mod ord">
          <ac:chgData name="Militsyn, Boris (STFC,DL,AST)" userId="85a62e27-906f-47dd-b2ac-e1370476bbb4" providerId="ADAL" clId="{97131C7B-DB04-4F41-A741-047A15E2D85E}" dt="2022-09-19T10:35:32.489" v="3879" actId="700"/>
          <ac:spMkLst>
            <pc:docMk/>
            <pc:sldMk cId="1611305206" sldId="345"/>
            <ac:spMk id="18" creationId="{8A0E7DC0-C265-496D-AAE6-B62B1DE5007C}"/>
          </ac:spMkLst>
        </pc:spChg>
      </pc:sldChg>
      <pc:sldChg chg="del">
        <pc:chgData name="Militsyn, Boris (STFC,DL,AST)" userId="85a62e27-906f-47dd-b2ac-e1370476bbb4" providerId="ADAL" clId="{97131C7B-DB04-4F41-A741-047A15E2D85E}" dt="2022-09-19T09:50:04.824" v="1665" actId="47"/>
        <pc:sldMkLst>
          <pc:docMk/>
          <pc:sldMk cId="3709193709" sldId="347"/>
        </pc:sldMkLst>
      </pc:sldChg>
      <pc:sldChg chg="modSp mod ord">
        <pc:chgData name="Militsyn, Boris (STFC,DL,AST)" userId="85a62e27-906f-47dd-b2ac-e1370476bbb4" providerId="ADAL" clId="{97131C7B-DB04-4F41-A741-047A15E2D85E}" dt="2022-09-19T08:25:28.336" v="818" actId="20577"/>
        <pc:sldMkLst>
          <pc:docMk/>
          <pc:sldMk cId="1748488648" sldId="353"/>
        </pc:sldMkLst>
        <pc:spChg chg="mod">
          <ac:chgData name="Militsyn, Boris (STFC,DL,AST)" userId="85a62e27-906f-47dd-b2ac-e1370476bbb4" providerId="ADAL" clId="{97131C7B-DB04-4F41-A741-047A15E2D85E}" dt="2022-09-19T08:25:28.336" v="818" actId="20577"/>
          <ac:spMkLst>
            <pc:docMk/>
            <pc:sldMk cId="1748488648" sldId="353"/>
            <ac:spMk id="2" creationId="{00000000-0000-0000-0000-000000000000}"/>
          </ac:spMkLst>
        </pc:spChg>
      </pc:sldChg>
      <pc:sldChg chg="modSp mod ord">
        <pc:chgData name="Militsyn, Boris (STFC,DL,AST)" userId="85a62e27-906f-47dd-b2ac-e1370476bbb4" providerId="ADAL" clId="{97131C7B-DB04-4F41-A741-047A15E2D85E}" dt="2022-09-19T10:43:14.064" v="3949" actId="20577"/>
        <pc:sldMkLst>
          <pc:docMk/>
          <pc:sldMk cId="702405096" sldId="362"/>
        </pc:sldMkLst>
        <pc:spChg chg="mod">
          <ac:chgData name="Militsyn, Boris (STFC,DL,AST)" userId="85a62e27-906f-47dd-b2ac-e1370476bbb4" providerId="ADAL" clId="{97131C7B-DB04-4F41-A741-047A15E2D85E}" dt="2022-09-19T10:35:56.951" v="3882" actId="404"/>
          <ac:spMkLst>
            <pc:docMk/>
            <pc:sldMk cId="702405096" sldId="362"/>
            <ac:spMk id="2" creationId="{00000000-0000-0000-0000-000000000000}"/>
          </ac:spMkLst>
        </pc:spChg>
        <pc:spChg chg="mod">
          <ac:chgData name="Militsyn, Boris (STFC,DL,AST)" userId="85a62e27-906f-47dd-b2ac-e1370476bbb4" providerId="ADAL" clId="{97131C7B-DB04-4F41-A741-047A15E2D85E}" dt="2022-09-19T10:43:14.064" v="3949" actId="20577"/>
          <ac:spMkLst>
            <pc:docMk/>
            <pc:sldMk cId="702405096" sldId="362"/>
            <ac:spMk id="10" creationId="{00000000-0000-0000-0000-000000000000}"/>
          </ac:spMkLst>
        </pc:spChg>
      </pc:sldChg>
      <pc:sldChg chg="modSp mod ord">
        <pc:chgData name="Militsyn, Boris (STFC,DL,AST)" userId="85a62e27-906f-47dd-b2ac-e1370476bbb4" providerId="ADAL" clId="{97131C7B-DB04-4F41-A741-047A15E2D85E}" dt="2022-09-19T08:08:41.750" v="475" actId="15"/>
        <pc:sldMkLst>
          <pc:docMk/>
          <pc:sldMk cId="4122315608" sldId="364"/>
        </pc:sldMkLst>
        <pc:spChg chg="mod">
          <ac:chgData name="Militsyn, Boris (STFC,DL,AST)" userId="85a62e27-906f-47dd-b2ac-e1370476bbb4" providerId="ADAL" clId="{97131C7B-DB04-4F41-A741-047A15E2D85E}" dt="2022-09-19T08:07:37.779" v="421" actId="20577"/>
          <ac:spMkLst>
            <pc:docMk/>
            <pc:sldMk cId="4122315608" sldId="364"/>
            <ac:spMk id="2" creationId="{00000000-0000-0000-0000-000000000000}"/>
          </ac:spMkLst>
        </pc:spChg>
        <pc:spChg chg="mod">
          <ac:chgData name="Militsyn, Boris (STFC,DL,AST)" userId="85a62e27-906f-47dd-b2ac-e1370476bbb4" providerId="ADAL" clId="{97131C7B-DB04-4F41-A741-047A15E2D85E}" dt="2022-09-19T08:08:41.750" v="475" actId="15"/>
          <ac:spMkLst>
            <pc:docMk/>
            <pc:sldMk cId="4122315608" sldId="364"/>
            <ac:spMk id="3" creationId="{00000000-0000-0000-0000-000000000000}"/>
          </ac:spMkLst>
        </pc:spChg>
      </pc:sldChg>
      <pc:sldChg chg="del ord">
        <pc:chgData name="Militsyn, Boris (STFC,DL,AST)" userId="85a62e27-906f-47dd-b2ac-e1370476bbb4" providerId="ADAL" clId="{97131C7B-DB04-4F41-A741-047A15E2D85E}" dt="2022-09-19T09:49:59.305" v="1661" actId="47"/>
        <pc:sldMkLst>
          <pc:docMk/>
          <pc:sldMk cId="1790569400" sldId="366"/>
        </pc:sldMkLst>
      </pc:sldChg>
      <pc:sldChg chg="del ord">
        <pc:chgData name="Militsyn, Boris (STFC,DL,AST)" userId="85a62e27-906f-47dd-b2ac-e1370476bbb4" providerId="ADAL" clId="{97131C7B-DB04-4F41-A741-047A15E2D85E}" dt="2022-09-19T09:50:01.154" v="1662" actId="47"/>
        <pc:sldMkLst>
          <pc:docMk/>
          <pc:sldMk cId="676660358" sldId="367"/>
        </pc:sldMkLst>
      </pc:sldChg>
      <pc:sldChg chg="del ord">
        <pc:chgData name="Militsyn, Boris (STFC,DL,AST)" userId="85a62e27-906f-47dd-b2ac-e1370476bbb4" providerId="ADAL" clId="{97131C7B-DB04-4F41-A741-047A15E2D85E}" dt="2022-09-19T09:50:03.603" v="1664" actId="47"/>
        <pc:sldMkLst>
          <pc:docMk/>
          <pc:sldMk cId="3997070135" sldId="368"/>
        </pc:sldMkLst>
      </pc:sldChg>
      <pc:sldChg chg="del">
        <pc:chgData name="Militsyn, Boris (STFC,DL,AST)" userId="85a62e27-906f-47dd-b2ac-e1370476bbb4" providerId="ADAL" clId="{97131C7B-DB04-4F41-A741-047A15E2D85E}" dt="2022-09-19T09:50:08.129" v="1666" actId="47"/>
        <pc:sldMkLst>
          <pc:docMk/>
          <pc:sldMk cId="3837600213" sldId="369"/>
        </pc:sldMkLst>
      </pc:sldChg>
      <pc:sldChg chg="del ord">
        <pc:chgData name="Militsyn, Boris (STFC,DL,AST)" userId="85a62e27-906f-47dd-b2ac-e1370476bbb4" providerId="ADAL" clId="{97131C7B-DB04-4F41-A741-047A15E2D85E}" dt="2022-09-19T09:49:40.722" v="1653" actId="47"/>
        <pc:sldMkLst>
          <pc:docMk/>
          <pc:sldMk cId="2704144278" sldId="373"/>
        </pc:sldMkLst>
      </pc:sldChg>
      <pc:sldChg chg="del ord">
        <pc:chgData name="Militsyn, Boris (STFC,DL,AST)" userId="85a62e27-906f-47dd-b2ac-e1370476bbb4" providerId="ADAL" clId="{97131C7B-DB04-4F41-A741-047A15E2D85E}" dt="2022-09-19T09:49:39.297" v="1652" actId="47"/>
        <pc:sldMkLst>
          <pc:docMk/>
          <pc:sldMk cId="1065655945" sldId="374"/>
        </pc:sldMkLst>
      </pc:sldChg>
      <pc:sldChg chg="ord">
        <pc:chgData name="Militsyn, Boris (STFC,DL,AST)" userId="85a62e27-906f-47dd-b2ac-e1370476bbb4" providerId="ADAL" clId="{97131C7B-DB04-4F41-A741-047A15E2D85E}" dt="2022-09-19T07:28:56.117" v="82"/>
        <pc:sldMkLst>
          <pc:docMk/>
          <pc:sldMk cId="2837837829" sldId="375"/>
        </pc:sldMkLst>
      </pc:sldChg>
      <pc:sldChg chg="ord">
        <pc:chgData name="Militsyn, Boris (STFC,DL,AST)" userId="85a62e27-906f-47dd-b2ac-e1370476bbb4" providerId="ADAL" clId="{97131C7B-DB04-4F41-A741-047A15E2D85E}" dt="2022-09-19T07:28:56.117" v="82"/>
        <pc:sldMkLst>
          <pc:docMk/>
          <pc:sldMk cId="3036045432" sldId="376"/>
        </pc:sldMkLst>
      </pc:sldChg>
      <pc:sldChg chg="del ord">
        <pc:chgData name="Militsyn, Boris (STFC,DL,AST)" userId="85a62e27-906f-47dd-b2ac-e1370476bbb4" providerId="ADAL" clId="{97131C7B-DB04-4F41-A741-047A15E2D85E}" dt="2022-09-19T09:50:34.060" v="1674" actId="47"/>
        <pc:sldMkLst>
          <pc:docMk/>
          <pc:sldMk cId="1278512091" sldId="377"/>
        </pc:sldMkLst>
      </pc:sldChg>
      <pc:sldChg chg="addSp delSp modSp mod ord modClrScheme chgLayout">
        <pc:chgData name="Militsyn, Boris (STFC,DL,AST)" userId="85a62e27-906f-47dd-b2ac-e1370476bbb4" providerId="ADAL" clId="{97131C7B-DB04-4F41-A741-047A15E2D85E}" dt="2022-09-19T09:44:14.459" v="1548" actId="404"/>
        <pc:sldMkLst>
          <pc:docMk/>
          <pc:sldMk cId="2063976556" sldId="378"/>
        </pc:sldMkLst>
        <pc:spChg chg="mod ord">
          <ac:chgData name="Militsyn, Boris (STFC,DL,AST)" userId="85a62e27-906f-47dd-b2ac-e1370476bbb4" providerId="ADAL" clId="{97131C7B-DB04-4F41-A741-047A15E2D85E}" dt="2022-09-19T09:44:14.459" v="1548" actId="404"/>
          <ac:spMkLst>
            <pc:docMk/>
            <pc:sldMk cId="2063976556" sldId="378"/>
            <ac:spMk id="2" creationId="{A552821F-59BC-904A-DA75-AE53E3DD3596}"/>
          </ac:spMkLst>
        </pc:spChg>
        <pc:spChg chg="add del mod ord">
          <ac:chgData name="Militsyn, Boris (STFC,DL,AST)" userId="85a62e27-906f-47dd-b2ac-e1370476bbb4" providerId="ADAL" clId="{97131C7B-DB04-4F41-A741-047A15E2D85E}" dt="2022-09-19T09:15:15.544" v="1074" actId="700"/>
          <ac:spMkLst>
            <pc:docMk/>
            <pc:sldMk cId="2063976556" sldId="378"/>
            <ac:spMk id="3" creationId="{EA11AF58-7876-62FE-3D34-5ED0C3795F88}"/>
          </ac:spMkLst>
        </pc:spChg>
        <pc:spChg chg="mod ord">
          <ac:chgData name="Militsyn, Boris (STFC,DL,AST)" userId="85a62e27-906f-47dd-b2ac-e1370476bbb4" providerId="ADAL" clId="{97131C7B-DB04-4F41-A741-047A15E2D85E}" dt="2022-09-19T09:15:15.544" v="1074" actId="700"/>
          <ac:spMkLst>
            <pc:docMk/>
            <pc:sldMk cId="2063976556" sldId="378"/>
            <ac:spMk id="4" creationId="{09D0BE59-40D2-42EF-77B3-03F86782211D}"/>
          </ac:spMkLst>
        </pc:spChg>
        <pc:spChg chg="del">
          <ac:chgData name="Militsyn, Boris (STFC,DL,AST)" userId="85a62e27-906f-47dd-b2ac-e1370476bbb4" providerId="ADAL" clId="{97131C7B-DB04-4F41-A741-047A15E2D85E}" dt="2022-09-19T09:14:41.081" v="1070"/>
          <ac:spMkLst>
            <pc:docMk/>
            <pc:sldMk cId="2063976556" sldId="378"/>
            <ac:spMk id="6" creationId="{641B0802-C2A0-5FB5-BE51-BE021A259B23}"/>
          </ac:spMkLst>
        </pc:spChg>
        <pc:spChg chg="add mod ord">
          <ac:chgData name="Militsyn, Boris (STFC,DL,AST)" userId="85a62e27-906f-47dd-b2ac-e1370476bbb4" providerId="ADAL" clId="{97131C7B-DB04-4F41-A741-047A15E2D85E}" dt="2022-09-19T09:22:12.009" v="1181" actId="1036"/>
          <ac:spMkLst>
            <pc:docMk/>
            <pc:sldMk cId="2063976556" sldId="378"/>
            <ac:spMk id="7" creationId="{5ED80C06-FCA8-B4BF-4244-63FD1EE38165}"/>
          </ac:spMkLst>
        </pc:spChg>
        <pc:spChg chg="add mod ord">
          <ac:chgData name="Militsyn, Boris (STFC,DL,AST)" userId="85a62e27-906f-47dd-b2ac-e1370476bbb4" providerId="ADAL" clId="{97131C7B-DB04-4F41-A741-047A15E2D85E}" dt="2022-09-19T09:22:12.009" v="1181" actId="1036"/>
          <ac:spMkLst>
            <pc:docMk/>
            <pc:sldMk cId="2063976556" sldId="378"/>
            <ac:spMk id="8" creationId="{2026DF6C-140E-A71B-7893-85EFEC995312}"/>
          </ac:spMkLst>
        </pc:spChg>
        <pc:spChg chg="add del mod ord">
          <ac:chgData name="Militsyn, Boris (STFC,DL,AST)" userId="85a62e27-906f-47dd-b2ac-e1370476bbb4" providerId="ADAL" clId="{97131C7B-DB04-4F41-A741-047A15E2D85E}" dt="2022-09-19T09:23:51.364" v="1183"/>
          <ac:spMkLst>
            <pc:docMk/>
            <pc:sldMk cId="2063976556" sldId="378"/>
            <ac:spMk id="9" creationId="{611520F4-D1FF-8022-3A5F-0B6F6E7F09FF}"/>
          </ac:spMkLst>
        </pc:spChg>
        <pc:spChg chg="add del mod">
          <ac:chgData name="Militsyn, Boris (STFC,DL,AST)" userId="85a62e27-906f-47dd-b2ac-e1370476bbb4" providerId="ADAL" clId="{97131C7B-DB04-4F41-A741-047A15E2D85E}" dt="2022-09-19T09:18:40.893" v="1123" actId="21"/>
          <ac:spMkLst>
            <pc:docMk/>
            <pc:sldMk cId="2063976556" sldId="378"/>
            <ac:spMk id="11" creationId="{F62D2AA5-76A7-44DB-EFD4-235971902519}"/>
          </ac:spMkLst>
        </pc:spChg>
        <pc:spChg chg="add del mod">
          <ac:chgData name="Militsyn, Boris (STFC,DL,AST)" userId="85a62e27-906f-47dd-b2ac-e1370476bbb4" providerId="ADAL" clId="{97131C7B-DB04-4F41-A741-047A15E2D85E}" dt="2022-09-19T09:18:28.340" v="1121" actId="478"/>
          <ac:spMkLst>
            <pc:docMk/>
            <pc:sldMk cId="2063976556" sldId="378"/>
            <ac:spMk id="13" creationId="{2A0BAED7-D2D3-B528-430B-8C43906E0493}"/>
          </ac:spMkLst>
        </pc:spChg>
        <pc:spChg chg="add del mod">
          <ac:chgData name="Militsyn, Boris (STFC,DL,AST)" userId="85a62e27-906f-47dd-b2ac-e1370476bbb4" providerId="ADAL" clId="{97131C7B-DB04-4F41-A741-047A15E2D85E}" dt="2022-09-19T09:18:55.649" v="1125"/>
          <ac:spMkLst>
            <pc:docMk/>
            <pc:sldMk cId="2063976556" sldId="378"/>
            <ac:spMk id="16" creationId="{D5BD86F1-7BF4-8EED-5613-C3A6FF1C45F1}"/>
          </ac:spMkLst>
        </pc:spChg>
        <pc:spChg chg="add mod">
          <ac:chgData name="Militsyn, Boris (STFC,DL,AST)" userId="85a62e27-906f-47dd-b2ac-e1370476bbb4" providerId="ADAL" clId="{97131C7B-DB04-4F41-A741-047A15E2D85E}" dt="2022-09-19T09:20:54.685" v="1140" actId="404"/>
          <ac:spMkLst>
            <pc:docMk/>
            <pc:sldMk cId="2063976556" sldId="378"/>
            <ac:spMk id="19" creationId="{6380C147-5976-C304-C43A-E28E4B77E564}"/>
          </ac:spMkLst>
        </pc:spChg>
        <pc:spChg chg="add mod">
          <ac:chgData name="Militsyn, Boris (STFC,DL,AST)" userId="85a62e27-906f-47dd-b2ac-e1370476bbb4" providerId="ADAL" clId="{97131C7B-DB04-4F41-A741-047A15E2D85E}" dt="2022-09-19T09:25:20.682" v="1214" actId="1076"/>
          <ac:spMkLst>
            <pc:docMk/>
            <pc:sldMk cId="2063976556" sldId="378"/>
            <ac:spMk id="22" creationId="{88484E1B-F8A9-0C73-2974-9B4B8C747780}"/>
          </ac:spMkLst>
        </pc:spChg>
        <pc:spChg chg="add mod">
          <ac:chgData name="Militsyn, Boris (STFC,DL,AST)" userId="85a62e27-906f-47dd-b2ac-e1370476bbb4" providerId="ADAL" clId="{97131C7B-DB04-4F41-A741-047A15E2D85E}" dt="2022-09-19T09:27:04.056" v="1232" actId="1076"/>
          <ac:spMkLst>
            <pc:docMk/>
            <pc:sldMk cId="2063976556" sldId="378"/>
            <ac:spMk id="27" creationId="{D2DDBD2B-00B3-429F-EFE6-BD902D22A1CC}"/>
          </ac:spMkLst>
        </pc:spChg>
        <pc:grpChg chg="add mod">
          <ac:chgData name="Militsyn, Boris (STFC,DL,AST)" userId="85a62e27-906f-47dd-b2ac-e1370476bbb4" providerId="ADAL" clId="{97131C7B-DB04-4F41-A741-047A15E2D85E}" dt="2022-09-19T09:27:14.081" v="1233" actId="1076"/>
          <ac:grpSpMkLst>
            <pc:docMk/>
            <pc:sldMk cId="2063976556" sldId="378"/>
            <ac:grpSpMk id="23" creationId="{56BAFE56-E62F-A446-4C4A-60F3EA64BC3A}"/>
          </ac:grpSpMkLst>
        </pc:grpChg>
        <pc:picChg chg="add del mod ord">
          <ac:chgData name="Militsyn, Boris (STFC,DL,AST)" userId="85a62e27-906f-47dd-b2ac-e1370476bbb4" providerId="ADAL" clId="{97131C7B-DB04-4F41-A741-047A15E2D85E}" dt="2022-09-19T09:18:45.571" v="1124" actId="478"/>
          <ac:picMkLst>
            <pc:docMk/>
            <pc:sldMk cId="2063976556" sldId="378"/>
            <ac:picMk id="5" creationId="{2708139D-0836-1F3C-6EB1-2D6820E2264D}"/>
          </ac:picMkLst>
        </pc:picChg>
        <pc:picChg chg="add del mod">
          <ac:chgData name="Militsyn, Boris (STFC,DL,AST)" userId="85a62e27-906f-47dd-b2ac-e1370476bbb4" providerId="ADAL" clId="{97131C7B-DB04-4F41-A741-047A15E2D85E}" dt="2022-09-19T09:18:27.624" v="1120"/>
          <ac:picMkLst>
            <pc:docMk/>
            <pc:sldMk cId="2063976556" sldId="378"/>
            <ac:picMk id="14" creationId="{AB7912E1-2383-CF85-562E-57249642D828}"/>
          </ac:picMkLst>
        </pc:picChg>
        <pc:picChg chg="add mod">
          <ac:chgData name="Militsyn, Boris (STFC,DL,AST)" userId="85a62e27-906f-47dd-b2ac-e1370476bbb4" providerId="ADAL" clId="{97131C7B-DB04-4F41-A741-047A15E2D85E}" dt="2022-09-19T09:22:16.375" v="1182" actId="14100"/>
          <ac:picMkLst>
            <pc:docMk/>
            <pc:sldMk cId="2063976556" sldId="378"/>
            <ac:picMk id="17" creationId="{393AA49A-846D-8624-F2B5-E3A4682AFA23}"/>
          </ac:picMkLst>
        </pc:picChg>
        <pc:picChg chg="add mod">
          <ac:chgData name="Militsyn, Boris (STFC,DL,AST)" userId="85a62e27-906f-47dd-b2ac-e1370476bbb4" providerId="ADAL" clId="{97131C7B-DB04-4F41-A741-047A15E2D85E}" dt="2022-09-19T09:27:28.104" v="1236" actId="14100"/>
          <ac:picMkLst>
            <pc:docMk/>
            <pc:sldMk cId="2063976556" sldId="378"/>
            <ac:picMk id="20" creationId="{C1FEC453-4FF9-5EAC-74EC-A97244248418}"/>
          </ac:picMkLst>
        </pc:picChg>
        <pc:picChg chg="mod">
          <ac:chgData name="Militsyn, Boris (STFC,DL,AST)" userId="85a62e27-906f-47dd-b2ac-e1370476bbb4" providerId="ADAL" clId="{97131C7B-DB04-4F41-A741-047A15E2D85E}" dt="2022-09-19T09:25:51.727" v="1216"/>
          <ac:picMkLst>
            <pc:docMk/>
            <pc:sldMk cId="2063976556" sldId="378"/>
            <ac:picMk id="24" creationId="{008BA968-D0EB-FDD5-4437-549D1C121BFB}"/>
          </ac:picMkLst>
        </pc:picChg>
        <pc:picChg chg="mod">
          <ac:chgData name="Militsyn, Boris (STFC,DL,AST)" userId="85a62e27-906f-47dd-b2ac-e1370476bbb4" providerId="ADAL" clId="{97131C7B-DB04-4F41-A741-047A15E2D85E}" dt="2022-09-19T09:25:51.727" v="1216"/>
          <ac:picMkLst>
            <pc:docMk/>
            <pc:sldMk cId="2063976556" sldId="378"/>
            <ac:picMk id="25" creationId="{42E66354-FB5F-0488-E672-25E7E42F0AED}"/>
          </ac:picMkLst>
        </pc:picChg>
      </pc:sldChg>
      <pc:sldChg chg="modSp mod ord">
        <pc:chgData name="Militsyn, Boris (STFC,DL,AST)" userId="85a62e27-906f-47dd-b2ac-e1370476bbb4" providerId="ADAL" clId="{97131C7B-DB04-4F41-A741-047A15E2D85E}" dt="2022-09-19T09:42:39.291" v="1542" actId="255"/>
        <pc:sldMkLst>
          <pc:docMk/>
          <pc:sldMk cId="419875507" sldId="379"/>
        </pc:sldMkLst>
        <pc:spChg chg="mod">
          <ac:chgData name="Militsyn, Boris (STFC,DL,AST)" userId="85a62e27-906f-47dd-b2ac-e1370476bbb4" providerId="ADAL" clId="{97131C7B-DB04-4F41-A741-047A15E2D85E}" dt="2022-09-19T09:42:39.291" v="1542" actId="255"/>
          <ac:spMkLst>
            <pc:docMk/>
            <pc:sldMk cId="419875507" sldId="379"/>
            <ac:spMk id="2" creationId="{D15EEC0D-C3C1-E4F5-B92C-561554DC572F}"/>
          </ac:spMkLst>
        </pc:spChg>
      </pc:sldChg>
      <pc:sldChg chg="del ord">
        <pc:chgData name="Militsyn, Boris (STFC,DL,AST)" userId="85a62e27-906f-47dd-b2ac-e1370476bbb4" providerId="ADAL" clId="{97131C7B-DB04-4F41-A741-047A15E2D85E}" dt="2022-09-19T09:50:26.297" v="1671" actId="47"/>
        <pc:sldMkLst>
          <pc:docMk/>
          <pc:sldMk cId="520155813" sldId="380"/>
        </pc:sldMkLst>
      </pc:sldChg>
      <pc:sldChg chg="del ord">
        <pc:chgData name="Militsyn, Boris (STFC,DL,AST)" userId="85a62e27-906f-47dd-b2ac-e1370476bbb4" providerId="ADAL" clId="{97131C7B-DB04-4F41-A741-047A15E2D85E}" dt="2022-09-19T09:50:27.067" v="1672" actId="47"/>
        <pc:sldMkLst>
          <pc:docMk/>
          <pc:sldMk cId="1857205013" sldId="381"/>
        </pc:sldMkLst>
      </pc:sldChg>
      <pc:sldChg chg="modSp del mod ord">
        <pc:chgData name="Militsyn, Boris (STFC,DL,AST)" userId="85a62e27-906f-47dd-b2ac-e1370476bbb4" providerId="ADAL" clId="{97131C7B-DB04-4F41-A741-047A15E2D85E}" dt="2022-09-19T09:50:28.168" v="1673" actId="47"/>
        <pc:sldMkLst>
          <pc:docMk/>
          <pc:sldMk cId="3970943741" sldId="382"/>
        </pc:sldMkLst>
        <pc:spChg chg="mod">
          <ac:chgData name="Militsyn, Boris (STFC,DL,AST)" userId="85a62e27-906f-47dd-b2ac-e1370476bbb4" providerId="ADAL" clId="{97131C7B-DB04-4F41-A741-047A15E2D85E}" dt="2022-09-19T07:05:17.478" v="3" actId="20577"/>
          <ac:spMkLst>
            <pc:docMk/>
            <pc:sldMk cId="3970943741" sldId="382"/>
            <ac:spMk id="2" creationId="{F408A1E6-0221-41E5-A221-7B587E729862}"/>
          </ac:spMkLst>
        </pc:spChg>
      </pc:sldChg>
      <pc:sldChg chg="del ord">
        <pc:chgData name="Militsyn, Boris (STFC,DL,AST)" userId="85a62e27-906f-47dd-b2ac-e1370476bbb4" providerId="ADAL" clId="{97131C7B-DB04-4F41-A741-047A15E2D85E}" dt="2022-09-19T09:50:25.418" v="1670" actId="47"/>
        <pc:sldMkLst>
          <pc:docMk/>
          <pc:sldMk cId="2018742431" sldId="383"/>
        </pc:sldMkLst>
      </pc:sldChg>
      <pc:sldChg chg="modSp mod ord">
        <pc:chgData name="Militsyn, Boris (STFC,DL,AST)" userId="85a62e27-906f-47dd-b2ac-e1370476bbb4" providerId="ADAL" clId="{97131C7B-DB04-4F41-A741-047A15E2D85E}" dt="2022-09-19T08:24:05.878" v="789" actId="1076"/>
        <pc:sldMkLst>
          <pc:docMk/>
          <pc:sldMk cId="2781768490" sldId="384"/>
        </pc:sldMkLst>
        <pc:spChg chg="mod">
          <ac:chgData name="Militsyn, Boris (STFC,DL,AST)" userId="85a62e27-906f-47dd-b2ac-e1370476bbb4" providerId="ADAL" clId="{97131C7B-DB04-4F41-A741-047A15E2D85E}" dt="2022-09-19T08:24:05.878" v="789" actId="1076"/>
          <ac:spMkLst>
            <pc:docMk/>
            <pc:sldMk cId="2781768490" sldId="384"/>
            <ac:spMk id="4" creationId="{4E7FC1EF-EA8A-F84A-9E2B-F13829B0F84D}"/>
          </ac:spMkLst>
        </pc:spChg>
      </pc:sldChg>
      <pc:sldChg chg="delSp modSp mod ord">
        <pc:chgData name="Militsyn, Boris (STFC,DL,AST)" userId="85a62e27-906f-47dd-b2ac-e1370476bbb4" providerId="ADAL" clId="{97131C7B-DB04-4F41-A741-047A15E2D85E}" dt="2022-09-19T09:01:13.295" v="1066" actId="14100"/>
        <pc:sldMkLst>
          <pc:docMk/>
          <pc:sldMk cId="2371145028" sldId="385"/>
        </pc:sldMkLst>
        <pc:spChg chg="del">
          <ac:chgData name="Militsyn, Boris (STFC,DL,AST)" userId="85a62e27-906f-47dd-b2ac-e1370476bbb4" providerId="ADAL" clId="{97131C7B-DB04-4F41-A741-047A15E2D85E}" dt="2022-09-19T08:00:30.066" v="307" actId="478"/>
          <ac:spMkLst>
            <pc:docMk/>
            <pc:sldMk cId="2371145028" sldId="385"/>
            <ac:spMk id="5" creationId="{96EE4F4F-4854-F941-8A13-88A6676A9538}"/>
          </ac:spMkLst>
        </pc:spChg>
        <pc:spChg chg="mod">
          <ac:chgData name="Militsyn, Boris (STFC,DL,AST)" userId="85a62e27-906f-47dd-b2ac-e1370476bbb4" providerId="ADAL" clId="{97131C7B-DB04-4F41-A741-047A15E2D85E}" dt="2022-09-19T08:00:55.717" v="310" actId="1076"/>
          <ac:spMkLst>
            <pc:docMk/>
            <pc:sldMk cId="2371145028" sldId="385"/>
            <ac:spMk id="6" creationId="{7B2BDB55-B5E8-5A40-B1CD-A55E0BAA7E62}"/>
          </ac:spMkLst>
        </pc:spChg>
        <pc:picChg chg="mod">
          <ac:chgData name="Militsyn, Boris (STFC,DL,AST)" userId="85a62e27-906f-47dd-b2ac-e1370476bbb4" providerId="ADAL" clId="{97131C7B-DB04-4F41-A741-047A15E2D85E}" dt="2022-09-19T09:01:13.295" v="1066" actId="14100"/>
          <ac:picMkLst>
            <pc:docMk/>
            <pc:sldMk cId="2371145028" sldId="385"/>
            <ac:picMk id="3" creationId="{DA52F07F-DB9C-9B4B-8F52-1E83ABBFFB7E}"/>
          </ac:picMkLst>
        </pc:picChg>
        <pc:picChg chg="mod">
          <ac:chgData name="Militsyn, Boris (STFC,DL,AST)" userId="85a62e27-906f-47dd-b2ac-e1370476bbb4" providerId="ADAL" clId="{97131C7B-DB04-4F41-A741-047A15E2D85E}" dt="2022-09-19T08:00:37.258" v="308" actId="1076"/>
          <ac:picMkLst>
            <pc:docMk/>
            <pc:sldMk cId="2371145028" sldId="385"/>
            <ac:picMk id="4" creationId="{531D9D2D-7542-904D-96E6-2DE4AA08A874}"/>
          </ac:picMkLst>
        </pc:picChg>
      </pc:sldChg>
      <pc:sldChg chg="addSp delSp modSp mod ord chgLayout">
        <pc:chgData name="Militsyn, Boris (STFC,DL,AST)" userId="85a62e27-906f-47dd-b2ac-e1370476bbb4" providerId="ADAL" clId="{97131C7B-DB04-4F41-A741-047A15E2D85E}" dt="2022-09-19T09:44:00.672" v="1547" actId="404"/>
        <pc:sldMkLst>
          <pc:docMk/>
          <pc:sldMk cId="2129484456" sldId="386"/>
        </pc:sldMkLst>
        <pc:spChg chg="add del mod ord">
          <ac:chgData name="Militsyn, Boris (STFC,DL,AST)" userId="85a62e27-906f-47dd-b2ac-e1370476bbb4" providerId="ADAL" clId="{97131C7B-DB04-4F41-A741-047A15E2D85E}" dt="2022-09-19T08:15:16.489" v="645" actId="700"/>
          <ac:spMkLst>
            <pc:docMk/>
            <pc:sldMk cId="2129484456" sldId="386"/>
            <ac:spMk id="3" creationId="{512EC060-8F27-3419-3091-0D6DC714BF9E}"/>
          </ac:spMkLst>
        </pc:spChg>
        <pc:spChg chg="add del mod ord">
          <ac:chgData name="Militsyn, Boris (STFC,DL,AST)" userId="85a62e27-906f-47dd-b2ac-e1370476bbb4" providerId="ADAL" clId="{97131C7B-DB04-4F41-A741-047A15E2D85E}" dt="2022-09-19T08:15:16.489" v="645" actId="700"/>
          <ac:spMkLst>
            <pc:docMk/>
            <pc:sldMk cId="2129484456" sldId="386"/>
            <ac:spMk id="4" creationId="{D17CC003-1A38-8134-7B9E-D214E24EC322}"/>
          </ac:spMkLst>
        </pc:spChg>
        <pc:spChg chg="add mod">
          <ac:chgData name="Militsyn, Boris (STFC,DL,AST)" userId="85a62e27-906f-47dd-b2ac-e1370476bbb4" providerId="ADAL" clId="{97131C7B-DB04-4F41-A741-047A15E2D85E}" dt="2022-09-19T09:44:00.672" v="1547" actId="404"/>
          <ac:spMkLst>
            <pc:docMk/>
            <pc:sldMk cId="2129484456" sldId="386"/>
            <ac:spMk id="5" creationId="{723401F0-15F3-2F9E-6219-048C0596058F}"/>
          </ac:spMkLst>
        </pc:spChg>
        <pc:spChg chg="add del mod">
          <ac:chgData name="Militsyn, Boris (STFC,DL,AST)" userId="85a62e27-906f-47dd-b2ac-e1370476bbb4" providerId="ADAL" clId="{97131C7B-DB04-4F41-A741-047A15E2D85E}" dt="2022-09-19T08:15:26.407" v="648"/>
          <ac:spMkLst>
            <pc:docMk/>
            <pc:sldMk cId="2129484456" sldId="386"/>
            <ac:spMk id="6" creationId="{97D3E0AF-0791-4D5D-A50C-0E629E96B760}"/>
          </ac:spMkLst>
        </pc:spChg>
        <pc:picChg chg="del mod">
          <ac:chgData name="Militsyn, Boris (STFC,DL,AST)" userId="85a62e27-906f-47dd-b2ac-e1370476bbb4" providerId="ADAL" clId="{97131C7B-DB04-4F41-A741-047A15E2D85E}" dt="2022-09-19T08:15:19.960" v="646" actId="21"/>
          <ac:picMkLst>
            <pc:docMk/>
            <pc:sldMk cId="2129484456" sldId="386"/>
            <ac:picMk id="2" creationId="{7983C888-FC8A-8C9B-8F14-BE13AE726BD1}"/>
          </ac:picMkLst>
        </pc:picChg>
        <pc:picChg chg="add mod">
          <ac:chgData name="Militsyn, Boris (STFC,DL,AST)" userId="85a62e27-906f-47dd-b2ac-e1370476bbb4" providerId="ADAL" clId="{97131C7B-DB04-4F41-A741-047A15E2D85E}" dt="2022-09-19T08:16:30.695" v="737" actId="1076"/>
          <ac:picMkLst>
            <pc:docMk/>
            <pc:sldMk cId="2129484456" sldId="386"/>
            <ac:picMk id="7" creationId="{0AC34BAD-1E82-D24F-75FF-E9DAEA938760}"/>
          </ac:picMkLst>
        </pc:picChg>
      </pc:sldChg>
      <pc:sldChg chg="modSp mod ord">
        <pc:chgData name="Militsyn, Boris (STFC,DL,AST)" userId="85a62e27-906f-47dd-b2ac-e1370476bbb4" providerId="ADAL" clId="{97131C7B-DB04-4F41-A741-047A15E2D85E}" dt="2022-09-19T08:24:37.949" v="791"/>
        <pc:sldMkLst>
          <pc:docMk/>
          <pc:sldMk cId="3860048871" sldId="388"/>
        </pc:sldMkLst>
        <pc:picChg chg="mod">
          <ac:chgData name="Militsyn, Boris (STFC,DL,AST)" userId="85a62e27-906f-47dd-b2ac-e1370476bbb4" providerId="ADAL" clId="{97131C7B-DB04-4F41-A741-047A15E2D85E}" dt="2022-09-19T08:18:48.159" v="758" actId="1076"/>
          <ac:picMkLst>
            <pc:docMk/>
            <pc:sldMk cId="3860048871" sldId="388"/>
            <ac:picMk id="4" creationId="{F98993A5-79D1-E19E-8550-80F0F1C2015E}"/>
          </ac:picMkLst>
        </pc:picChg>
      </pc:sldChg>
      <pc:sldChg chg="addSp delSp modSp mod ord modClrScheme chgLayout">
        <pc:chgData name="Militsyn, Boris (STFC,DL,AST)" userId="85a62e27-906f-47dd-b2ac-e1370476bbb4" providerId="ADAL" clId="{97131C7B-DB04-4F41-A741-047A15E2D85E}" dt="2022-09-19T09:43:46.443" v="1546" actId="113"/>
        <pc:sldMkLst>
          <pc:docMk/>
          <pc:sldMk cId="3894376080" sldId="389"/>
        </pc:sldMkLst>
        <pc:spChg chg="add del mod ord">
          <ac:chgData name="Militsyn, Boris (STFC,DL,AST)" userId="85a62e27-906f-47dd-b2ac-e1370476bbb4" providerId="ADAL" clId="{97131C7B-DB04-4F41-A741-047A15E2D85E}" dt="2022-09-19T07:29:56.655" v="87" actId="700"/>
          <ac:spMkLst>
            <pc:docMk/>
            <pc:sldMk cId="3894376080" sldId="389"/>
            <ac:spMk id="2" creationId="{22BA986F-0EC9-11D5-1F83-8545D96F02B9}"/>
          </ac:spMkLst>
        </pc:spChg>
        <pc:spChg chg="mod ord">
          <ac:chgData name="Militsyn, Boris (STFC,DL,AST)" userId="85a62e27-906f-47dd-b2ac-e1370476bbb4" providerId="ADAL" clId="{97131C7B-DB04-4F41-A741-047A15E2D85E}" dt="2022-09-19T09:43:46.443" v="1546" actId="113"/>
          <ac:spMkLst>
            <pc:docMk/>
            <pc:sldMk cId="3894376080" sldId="389"/>
            <ac:spMk id="4" creationId="{8505BB11-F5E8-42C3-9372-08C42EFE59B8}"/>
          </ac:spMkLst>
        </pc:spChg>
        <pc:spChg chg="mod ord">
          <ac:chgData name="Militsyn, Boris (STFC,DL,AST)" userId="85a62e27-906f-47dd-b2ac-e1370476bbb4" providerId="ADAL" clId="{97131C7B-DB04-4F41-A741-047A15E2D85E}" dt="2022-09-19T08:17:51.802" v="750" actId="700"/>
          <ac:spMkLst>
            <pc:docMk/>
            <pc:sldMk cId="3894376080" sldId="389"/>
            <ac:spMk id="5" creationId="{F41DA8E9-1F99-4394-8C14-C2FBD85BF75C}"/>
          </ac:spMkLst>
        </pc:spChg>
      </pc:sldChg>
      <pc:sldChg chg="del">
        <pc:chgData name="Militsyn, Boris (STFC,DL,AST)" userId="85a62e27-906f-47dd-b2ac-e1370476bbb4" providerId="ADAL" clId="{97131C7B-DB04-4F41-A741-047A15E2D85E}" dt="2022-09-19T09:50:10.329" v="1667" actId="47"/>
        <pc:sldMkLst>
          <pc:docMk/>
          <pc:sldMk cId="3075289724" sldId="390"/>
        </pc:sldMkLst>
      </pc:sldChg>
      <pc:sldChg chg="modSp mod ord">
        <pc:chgData name="Militsyn, Boris (STFC,DL,AST)" userId="85a62e27-906f-47dd-b2ac-e1370476bbb4" providerId="ADAL" clId="{97131C7B-DB04-4F41-A741-047A15E2D85E}" dt="2022-09-19T09:42:29.545" v="1541" actId="255"/>
        <pc:sldMkLst>
          <pc:docMk/>
          <pc:sldMk cId="3992480802" sldId="391"/>
        </pc:sldMkLst>
        <pc:spChg chg="mod">
          <ac:chgData name="Militsyn, Boris (STFC,DL,AST)" userId="85a62e27-906f-47dd-b2ac-e1370476bbb4" providerId="ADAL" clId="{97131C7B-DB04-4F41-A741-047A15E2D85E}" dt="2022-09-19T09:42:29.545" v="1541" actId="255"/>
          <ac:spMkLst>
            <pc:docMk/>
            <pc:sldMk cId="3992480802" sldId="391"/>
            <ac:spMk id="2" creationId="{00000000-0000-0000-0000-000000000000}"/>
          </ac:spMkLst>
        </pc:spChg>
      </pc:sldChg>
      <pc:sldChg chg="modSp mod ord">
        <pc:chgData name="Militsyn, Boris (STFC,DL,AST)" userId="85a62e27-906f-47dd-b2ac-e1370476bbb4" providerId="ADAL" clId="{97131C7B-DB04-4F41-A741-047A15E2D85E}" dt="2022-09-19T09:42:59.976" v="1543" actId="403"/>
        <pc:sldMkLst>
          <pc:docMk/>
          <pc:sldMk cId="404884525" sldId="392"/>
        </pc:sldMkLst>
        <pc:spChg chg="mod">
          <ac:chgData name="Militsyn, Boris (STFC,DL,AST)" userId="85a62e27-906f-47dd-b2ac-e1370476bbb4" providerId="ADAL" clId="{97131C7B-DB04-4F41-A741-047A15E2D85E}" dt="2022-09-19T09:42:59.976" v="1543" actId="403"/>
          <ac:spMkLst>
            <pc:docMk/>
            <pc:sldMk cId="404884525" sldId="392"/>
            <ac:spMk id="7" creationId="{00000000-0000-0000-0000-000000000000}"/>
          </ac:spMkLst>
        </pc:spChg>
      </pc:sldChg>
      <pc:sldChg chg="modSp mod ord">
        <pc:chgData name="Militsyn, Boris (STFC,DL,AST)" userId="85a62e27-906f-47dd-b2ac-e1370476bbb4" providerId="ADAL" clId="{97131C7B-DB04-4F41-A741-047A15E2D85E}" dt="2022-09-19T09:47:41.973" v="1640" actId="404"/>
        <pc:sldMkLst>
          <pc:docMk/>
          <pc:sldMk cId="3872559758" sldId="393"/>
        </pc:sldMkLst>
        <pc:spChg chg="mod">
          <ac:chgData name="Militsyn, Boris (STFC,DL,AST)" userId="85a62e27-906f-47dd-b2ac-e1370476bbb4" providerId="ADAL" clId="{97131C7B-DB04-4F41-A741-047A15E2D85E}" dt="2022-09-19T09:47:41.973" v="1640" actId="404"/>
          <ac:spMkLst>
            <pc:docMk/>
            <pc:sldMk cId="3872559758" sldId="393"/>
            <ac:spMk id="2" creationId="{00000000-0000-0000-0000-000000000000}"/>
          </ac:spMkLst>
        </pc:spChg>
      </pc:sldChg>
      <pc:sldChg chg="modSp mod ord">
        <pc:chgData name="Militsyn, Boris (STFC,DL,AST)" userId="85a62e27-906f-47dd-b2ac-e1370476bbb4" providerId="ADAL" clId="{97131C7B-DB04-4F41-A741-047A15E2D85E}" dt="2022-09-19T09:48:36.678" v="1645" actId="404"/>
        <pc:sldMkLst>
          <pc:docMk/>
          <pc:sldMk cId="586376458" sldId="394"/>
        </pc:sldMkLst>
        <pc:spChg chg="mod">
          <ac:chgData name="Militsyn, Boris (STFC,DL,AST)" userId="85a62e27-906f-47dd-b2ac-e1370476bbb4" providerId="ADAL" clId="{97131C7B-DB04-4F41-A741-047A15E2D85E}" dt="2022-09-19T09:48:36.678" v="1645" actId="404"/>
          <ac:spMkLst>
            <pc:docMk/>
            <pc:sldMk cId="586376458" sldId="394"/>
            <ac:spMk id="2" creationId="{00000000-0000-0000-0000-000000000000}"/>
          </ac:spMkLst>
        </pc:spChg>
      </pc:sldChg>
      <pc:sldChg chg="modSp mod ord">
        <pc:chgData name="Militsyn, Boris (STFC,DL,AST)" userId="85a62e27-906f-47dd-b2ac-e1370476bbb4" providerId="ADAL" clId="{97131C7B-DB04-4F41-A741-047A15E2D85E}" dt="2022-09-19T09:48:27.497" v="1644" actId="404"/>
        <pc:sldMkLst>
          <pc:docMk/>
          <pc:sldMk cId="3050601462" sldId="395"/>
        </pc:sldMkLst>
        <pc:spChg chg="mod">
          <ac:chgData name="Militsyn, Boris (STFC,DL,AST)" userId="85a62e27-906f-47dd-b2ac-e1370476bbb4" providerId="ADAL" clId="{97131C7B-DB04-4F41-A741-047A15E2D85E}" dt="2022-09-19T09:48:27.497" v="1644" actId="404"/>
          <ac:spMkLst>
            <pc:docMk/>
            <pc:sldMk cId="3050601462" sldId="395"/>
            <ac:spMk id="2" creationId="{00000000-0000-0000-0000-000000000000}"/>
          </ac:spMkLst>
        </pc:spChg>
      </pc:sldChg>
      <pc:sldChg chg="modSp mod ord">
        <pc:chgData name="Militsyn, Boris (STFC,DL,AST)" userId="85a62e27-906f-47dd-b2ac-e1370476bbb4" providerId="ADAL" clId="{97131C7B-DB04-4F41-A741-047A15E2D85E}" dt="2022-09-19T10:36:12.666" v="3883" actId="404"/>
        <pc:sldMkLst>
          <pc:docMk/>
          <pc:sldMk cId="2094803005" sldId="396"/>
        </pc:sldMkLst>
        <pc:spChg chg="mod">
          <ac:chgData name="Militsyn, Boris (STFC,DL,AST)" userId="85a62e27-906f-47dd-b2ac-e1370476bbb4" providerId="ADAL" clId="{97131C7B-DB04-4F41-A741-047A15E2D85E}" dt="2022-09-19T10:36:12.666" v="3883" actId="404"/>
          <ac:spMkLst>
            <pc:docMk/>
            <pc:sldMk cId="2094803005" sldId="396"/>
            <ac:spMk id="2" creationId="{00000000-0000-0000-0000-000000000000}"/>
          </ac:spMkLst>
        </pc:spChg>
      </pc:sldChg>
      <pc:sldChg chg="modSp mod ord">
        <pc:chgData name="Militsyn, Boris (STFC,DL,AST)" userId="85a62e27-906f-47dd-b2ac-e1370476bbb4" providerId="ADAL" clId="{97131C7B-DB04-4F41-A741-047A15E2D85E}" dt="2022-09-19T09:48:16.069" v="1643" actId="404"/>
        <pc:sldMkLst>
          <pc:docMk/>
          <pc:sldMk cId="2177488913" sldId="397"/>
        </pc:sldMkLst>
        <pc:spChg chg="mod">
          <ac:chgData name="Militsyn, Boris (STFC,DL,AST)" userId="85a62e27-906f-47dd-b2ac-e1370476bbb4" providerId="ADAL" clId="{97131C7B-DB04-4F41-A741-047A15E2D85E}" dt="2022-09-19T09:48:16.069" v="1643" actId="404"/>
          <ac:spMkLst>
            <pc:docMk/>
            <pc:sldMk cId="2177488913" sldId="397"/>
            <ac:spMk id="21506" creationId="{00000000-0000-0000-0000-000000000000}"/>
          </ac:spMkLst>
        </pc:spChg>
      </pc:sldChg>
      <pc:sldChg chg="addSp delSp modSp add mod modClrScheme chgLayout">
        <pc:chgData name="Militsyn, Boris (STFC,DL,AST)" userId="85a62e27-906f-47dd-b2ac-e1370476bbb4" providerId="ADAL" clId="{97131C7B-DB04-4F41-A741-047A15E2D85E}" dt="2022-09-19T07:26:01.355" v="77" actId="1076"/>
        <pc:sldMkLst>
          <pc:docMk/>
          <pc:sldMk cId="3870054425" sldId="433"/>
        </pc:sldMkLst>
        <pc:spChg chg="mod ord">
          <ac:chgData name="Militsyn, Boris (STFC,DL,AST)" userId="85a62e27-906f-47dd-b2ac-e1370476bbb4" providerId="ADAL" clId="{97131C7B-DB04-4F41-A741-047A15E2D85E}" dt="2022-09-19T07:25:18.466" v="66"/>
          <ac:spMkLst>
            <pc:docMk/>
            <pc:sldMk cId="3870054425" sldId="433"/>
            <ac:spMk id="2" creationId="{00000000-0000-0000-0000-000000000000}"/>
          </ac:spMkLst>
        </pc:spChg>
        <pc:spChg chg="add del mod ord">
          <ac:chgData name="Militsyn, Boris (STFC,DL,AST)" userId="85a62e27-906f-47dd-b2ac-e1370476bbb4" providerId="ADAL" clId="{97131C7B-DB04-4F41-A741-047A15E2D85E}" dt="2022-09-19T07:25:18.466" v="66"/>
          <ac:spMkLst>
            <pc:docMk/>
            <pc:sldMk cId="3870054425" sldId="433"/>
            <ac:spMk id="3" creationId="{2233E63A-01E9-D8A4-920F-C4E7E716CF4B}"/>
          </ac:spMkLst>
        </pc:spChg>
        <pc:spChg chg="add del mod ord">
          <ac:chgData name="Militsyn, Boris (STFC,DL,AST)" userId="85a62e27-906f-47dd-b2ac-e1370476bbb4" providerId="ADAL" clId="{97131C7B-DB04-4F41-A741-047A15E2D85E}" dt="2022-09-19T07:25:18.466" v="66"/>
          <ac:spMkLst>
            <pc:docMk/>
            <pc:sldMk cId="3870054425" sldId="433"/>
            <ac:spMk id="4" creationId="{CF193637-B1EF-0950-3C24-C93B5FC1451B}"/>
          </ac:spMkLst>
        </pc:spChg>
        <pc:spChg chg="mod ord">
          <ac:chgData name="Militsyn, Boris (STFC,DL,AST)" userId="85a62e27-906f-47dd-b2ac-e1370476bbb4" providerId="ADAL" clId="{97131C7B-DB04-4F41-A741-047A15E2D85E}" dt="2022-09-19T07:25:18.466" v="66"/>
          <ac:spMkLst>
            <pc:docMk/>
            <pc:sldMk cId="3870054425" sldId="433"/>
            <ac:spMk id="9" creationId="{00000000-0000-0000-0000-000000000000}"/>
          </ac:spMkLst>
        </pc:spChg>
        <pc:spChg chg="mod">
          <ac:chgData name="Militsyn, Boris (STFC,DL,AST)" userId="85a62e27-906f-47dd-b2ac-e1370476bbb4" providerId="ADAL" clId="{97131C7B-DB04-4F41-A741-047A15E2D85E}" dt="2022-09-19T07:25:26.020" v="67" actId="1076"/>
          <ac:spMkLst>
            <pc:docMk/>
            <pc:sldMk cId="3870054425" sldId="433"/>
            <ac:spMk id="10" creationId="{1A581F95-C214-C742-9E29-F38EB19BE7F5}"/>
          </ac:spMkLst>
        </pc:spChg>
        <pc:picChg chg="del mod">
          <ac:chgData name="Militsyn, Boris (STFC,DL,AST)" userId="85a62e27-906f-47dd-b2ac-e1370476bbb4" providerId="ADAL" clId="{97131C7B-DB04-4F41-A741-047A15E2D85E}" dt="2022-09-19T07:25:41.292" v="72" actId="478"/>
          <ac:picMkLst>
            <pc:docMk/>
            <pc:sldMk cId="3870054425" sldId="433"/>
            <ac:picMk id="11" creationId="{A0FDF060-0AEF-6A40-B906-A4D289B0F40A}"/>
          </ac:picMkLst>
        </pc:picChg>
        <pc:picChg chg="mod">
          <ac:chgData name="Militsyn, Boris (STFC,DL,AST)" userId="85a62e27-906f-47dd-b2ac-e1370476bbb4" providerId="ADAL" clId="{97131C7B-DB04-4F41-A741-047A15E2D85E}" dt="2022-09-19T07:24:41.307" v="56" actId="1076"/>
          <ac:picMkLst>
            <pc:docMk/>
            <pc:sldMk cId="3870054425" sldId="433"/>
            <ac:picMk id="12" creationId="{8F3C5132-FB17-5F44-BD31-8AFF4619AF7F}"/>
          </ac:picMkLst>
        </pc:picChg>
        <pc:picChg chg="mod">
          <ac:chgData name="Militsyn, Boris (STFC,DL,AST)" userId="85a62e27-906f-47dd-b2ac-e1370476bbb4" providerId="ADAL" clId="{97131C7B-DB04-4F41-A741-047A15E2D85E}" dt="2022-09-19T07:24:37.695" v="55" actId="1076"/>
          <ac:picMkLst>
            <pc:docMk/>
            <pc:sldMk cId="3870054425" sldId="433"/>
            <ac:picMk id="13" creationId="{010A9904-75E3-0A40-9B97-3FA84C56D65B}"/>
          </ac:picMkLst>
        </pc:picChg>
        <pc:picChg chg="mod">
          <ac:chgData name="Militsyn, Boris (STFC,DL,AST)" userId="85a62e27-906f-47dd-b2ac-e1370476bbb4" providerId="ADAL" clId="{97131C7B-DB04-4F41-A741-047A15E2D85E}" dt="2022-09-19T07:25:57.323" v="75" actId="1076"/>
          <ac:picMkLst>
            <pc:docMk/>
            <pc:sldMk cId="3870054425" sldId="433"/>
            <ac:picMk id="14" creationId="{DD88C421-1C62-AE4C-8463-9814DFF710BA}"/>
          </ac:picMkLst>
        </pc:picChg>
        <pc:picChg chg="mod">
          <ac:chgData name="Militsyn, Boris (STFC,DL,AST)" userId="85a62e27-906f-47dd-b2ac-e1370476bbb4" providerId="ADAL" clId="{97131C7B-DB04-4F41-A741-047A15E2D85E}" dt="2022-09-19T07:25:59.959" v="76" actId="1076"/>
          <ac:picMkLst>
            <pc:docMk/>
            <pc:sldMk cId="3870054425" sldId="433"/>
            <ac:picMk id="15" creationId="{BB17BDF5-E8DD-7D4F-86D4-39338FBBF029}"/>
          </ac:picMkLst>
        </pc:picChg>
        <pc:picChg chg="mod">
          <ac:chgData name="Militsyn, Boris (STFC,DL,AST)" userId="85a62e27-906f-47dd-b2ac-e1370476bbb4" providerId="ADAL" clId="{97131C7B-DB04-4F41-A741-047A15E2D85E}" dt="2022-09-19T07:25:55.115" v="74" actId="1076"/>
          <ac:picMkLst>
            <pc:docMk/>
            <pc:sldMk cId="3870054425" sldId="433"/>
            <ac:picMk id="16" creationId="{0C7C571E-90D7-214E-A12E-BD1B28A1E0EB}"/>
          </ac:picMkLst>
        </pc:picChg>
        <pc:picChg chg="mod">
          <ac:chgData name="Militsyn, Boris (STFC,DL,AST)" userId="85a62e27-906f-47dd-b2ac-e1370476bbb4" providerId="ADAL" clId="{97131C7B-DB04-4F41-A741-047A15E2D85E}" dt="2022-09-19T07:26:01.355" v="77" actId="1076"/>
          <ac:picMkLst>
            <pc:docMk/>
            <pc:sldMk cId="3870054425" sldId="433"/>
            <ac:picMk id="17" creationId="{76FEBA6F-20CB-8541-BCBF-995DD7D88B52}"/>
          </ac:picMkLst>
        </pc:picChg>
      </pc:sldChg>
      <pc:sldChg chg="modSp add del mod ord">
        <pc:chgData name="Militsyn, Boris (STFC,DL,AST)" userId="85a62e27-906f-47dd-b2ac-e1370476bbb4" providerId="ADAL" clId="{97131C7B-DB04-4F41-A741-047A15E2D85E}" dt="2022-09-19T09:49:56.753" v="1660" actId="47"/>
        <pc:sldMkLst>
          <pc:docMk/>
          <pc:sldMk cId="3621754227" sldId="434"/>
        </pc:sldMkLst>
        <pc:spChg chg="mod">
          <ac:chgData name="Militsyn, Boris (STFC,DL,AST)" userId="85a62e27-906f-47dd-b2ac-e1370476bbb4" providerId="ADAL" clId="{97131C7B-DB04-4F41-A741-047A15E2D85E}" dt="2022-09-19T07:29:56.729" v="88" actId="27636"/>
          <ac:spMkLst>
            <pc:docMk/>
            <pc:sldMk cId="3621754227" sldId="434"/>
            <ac:spMk id="2" creationId="{00000000-0000-0000-0000-000000000000}"/>
          </ac:spMkLst>
        </pc:spChg>
      </pc:sldChg>
      <pc:sldChg chg="addSp modSp new mod">
        <pc:chgData name="Militsyn, Boris (STFC,DL,AST)" userId="85a62e27-906f-47dd-b2ac-e1370476bbb4" providerId="ADAL" clId="{97131C7B-DB04-4F41-A741-047A15E2D85E}" dt="2022-09-19T09:05:16.354" v="1069" actId="20577"/>
        <pc:sldMkLst>
          <pc:docMk/>
          <pc:sldMk cId="3340688236" sldId="435"/>
        </pc:sldMkLst>
        <pc:spChg chg="add mod">
          <ac:chgData name="Militsyn, Boris (STFC,DL,AST)" userId="85a62e27-906f-47dd-b2ac-e1370476bbb4" providerId="ADAL" clId="{97131C7B-DB04-4F41-A741-047A15E2D85E}" dt="2022-09-19T09:05:16.354" v="1069" actId="20577"/>
          <ac:spMkLst>
            <pc:docMk/>
            <pc:sldMk cId="3340688236" sldId="435"/>
            <ac:spMk id="5" creationId="{AAD7D5F9-FFCA-A9AC-2D0C-DFC6F9EE6F40}"/>
          </ac:spMkLst>
        </pc:spChg>
        <pc:picChg chg="add mod modCrop">
          <ac:chgData name="Militsyn, Boris (STFC,DL,AST)" userId="85a62e27-906f-47dd-b2ac-e1370476bbb4" providerId="ADAL" clId="{97131C7B-DB04-4F41-A741-047A15E2D85E}" dt="2022-09-19T07:54:32.602" v="299" actId="732"/>
          <ac:picMkLst>
            <pc:docMk/>
            <pc:sldMk cId="3340688236" sldId="435"/>
            <ac:picMk id="4" creationId="{9F616678-DCC6-5A02-C841-91535FC03CF4}"/>
          </ac:picMkLst>
        </pc:picChg>
      </pc:sldChg>
      <pc:sldChg chg="new del">
        <pc:chgData name="Militsyn, Boris (STFC,DL,AST)" userId="85a62e27-906f-47dd-b2ac-e1370476bbb4" providerId="ADAL" clId="{97131C7B-DB04-4F41-A741-047A15E2D85E}" dt="2022-09-19T07:45:32.627" v="105" actId="680"/>
        <pc:sldMkLst>
          <pc:docMk/>
          <pc:sldMk cId="4177184553" sldId="435"/>
        </pc:sldMkLst>
      </pc:sldChg>
      <pc:sldChg chg="addSp modSp new mod">
        <pc:chgData name="Militsyn, Boris (STFC,DL,AST)" userId="85a62e27-906f-47dd-b2ac-e1370476bbb4" providerId="ADAL" clId="{97131C7B-DB04-4F41-A741-047A15E2D85E}" dt="2022-09-19T07:54:52.573" v="301" actId="1035"/>
        <pc:sldMkLst>
          <pc:docMk/>
          <pc:sldMk cId="3839890864" sldId="436"/>
        </pc:sldMkLst>
        <pc:spChg chg="add mod">
          <ac:chgData name="Militsyn, Boris (STFC,DL,AST)" userId="85a62e27-906f-47dd-b2ac-e1370476bbb4" providerId="ADAL" clId="{97131C7B-DB04-4F41-A741-047A15E2D85E}" dt="2022-09-19T07:54:52.573" v="301" actId="1035"/>
          <ac:spMkLst>
            <pc:docMk/>
            <pc:sldMk cId="3839890864" sldId="436"/>
            <ac:spMk id="5" creationId="{C0125F7A-2276-F605-26A3-0429E81C4331}"/>
          </ac:spMkLst>
        </pc:spChg>
        <pc:picChg chg="add mod modCrop">
          <ac:chgData name="Militsyn, Boris (STFC,DL,AST)" userId="85a62e27-906f-47dd-b2ac-e1370476bbb4" providerId="ADAL" clId="{97131C7B-DB04-4F41-A741-047A15E2D85E}" dt="2022-09-19T07:54:12.556" v="297" actId="732"/>
          <ac:picMkLst>
            <pc:docMk/>
            <pc:sldMk cId="3839890864" sldId="436"/>
            <ac:picMk id="4" creationId="{15C8FD89-A1E2-9A20-CF6F-47DC97DB4AAE}"/>
          </ac:picMkLst>
        </pc:picChg>
      </pc:sldChg>
      <pc:sldChg chg="modSp add mod ord">
        <pc:chgData name="Militsyn, Boris (STFC,DL,AST)" userId="85a62e27-906f-47dd-b2ac-e1370476bbb4" providerId="ADAL" clId="{97131C7B-DB04-4F41-A741-047A15E2D85E}" dt="2022-09-19T08:21:25.778" v="781"/>
        <pc:sldMkLst>
          <pc:docMk/>
          <pc:sldMk cId="2024090425" sldId="513"/>
        </pc:sldMkLst>
        <pc:spChg chg="mod">
          <ac:chgData name="Militsyn, Boris (STFC,DL,AST)" userId="85a62e27-906f-47dd-b2ac-e1370476bbb4" providerId="ADAL" clId="{97131C7B-DB04-4F41-A741-047A15E2D85E}" dt="2022-09-19T08:20:36.815" v="778" actId="20577"/>
          <ac:spMkLst>
            <pc:docMk/>
            <pc:sldMk cId="2024090425" sldId="513"/>
            <ac:spMk id="2" creationId="{00000000-0000-0000-0000-000000000000}"/>
          </ac:spMkLst>
        </pc:spChg>
        <pc:spChg chg="mod">
          <ac:chgData name="Militsyn, Boris (STFC,DL,AST)" userId="85a62e27-906f-47dd-b2ac-e1370476bbb4" providerId="ADAL" clId="{97131C7B-DB04-4F41-A741-047A15E2D85E}" dt="2022-09-19T08:21:00.663" v="779" actId="1076"/>
          <ac:spMkLst>
            <pc:docMk/>
            <pc:sldMk cId="2024090425" sldId="513"/>
            <ac:spMk id="5" creationId="{00000000-0000-0000-0000-000000000000}"/>
          </ac:spMkLst>
        </pc:spChg>
        <pc:graphicFrameChg chg="mod">
          <ac:chgData name="Militsyn, Boris (STFC,DL,AST)" userId="85a62e27-906f-47dd-b2ac-e1370476bbb4" providerId="ADAL" clId="{97131C7B-DB04-4F41-A741-047A15E2D85E}" dt="2022-09-19T08:21:25.778" v="781"/>
          <ac:graphicFrameMkLst>
            <pc:docMk/>
            <pc:sldMk cId="2024090425" sldId="513"/>
            <ac:graphicFrameMk id="4" creationId="{00000000-0000-0000-0000-000000000000}"/>
          </ac:graphicFrameMkLst>
        </pc:graphicFrameChg>
      </pc:sldChg>
      <pc:sldChg chg="addSp delSp modSp new mod">
        <pc:chgData name="Militsyn, Boris (STFC,DL,AST)" userId="85a62e27-906f-47dd-b2ac-e1370476bbb4" providerId="ADAL" clId="{97131C7B-DB04-4F41-A741-047A15E2D85E}" dt="2022-09-19T09:50:52.550" v="1682" actId="20577"/>
        <pc:sldMkLst>
          <pc:docMk/>
          <pc:sldMk cId="3829323249" sldId="514"/>
        </pc:sldMkLst>
        <pc:spChg chg="mod">
          <ac:chgData name="Militsyn, Boris (STFC,DL,AST)" userId="85a62e27-906f-47dd-b2ac-e1370476bbb4" providerId="ADAL" clId="{97131C7B-DB04-4F41-A741-047A15E2D85E}" dt="2022-09-19T09:50:52.550" v="1682" actId="20577"/>
          <ac:spMkLst>
            <pc:docMk/>
            <pc:sldMk cId="3829323249" sldId="514"/>
            <ac:spMk id="2" creationId="{3D81A963-7817-5E28-54B8-D5221FB8C91C}"/>
          </ac:spMkLst>
        </pc:spChg>
        <pc:spChg chg="del">
          <ac:chgData name="Militsyn, Boris (STFC,DL,AST)" userId="85a62e27-906f-47dd-b2ac-e1370476bbb4" providerId="ADAL" clId="{97131C7B-DB04-4F41-A741-047A15E2D85E}" dt="2022-09-19T08:03:05.413" v="346"/>
          <ac:spMkLst>
            <pc:docMk/>
            <pc:sldMk cId="3829323249" sldId="514"/>
            <ac:spMk id="3" creationId="{2049A5F4-8326-7E15-4211-78CCA840C3F8}"/>
          </ac:spMkLst>
        </pc:spChg>
        <pc:spChg chg="mod">
          <ac:chgData name="Militsyn, Boris (STFC,DL,AST)" userId="85a62e27-906f-47dd-b2ac-e1370476bbb4" providerId="ADAL" clId="{97131C7B-DB04-4F41-A741-047A15E2D85E}" dt="2022-09-19T08:05:25.009" v="389"/>
          <ac:spMkLst>
            <pc:docMk/>
            <pc:sldMk cId="3829323249" sldId="514"/>
            <ac:spMk id="10" creationId="{73BA578C-7DE9-5084-B711-6215A50C1C1D}"/>
          </ac:spMkLst>
        </pc:spChg>
        <pc:spChg chg="add mod">
          <ac:chgData name="Militsyn, Boris (STFC,DL,AST)" userId="85a62e27-906f-47dd-b2ac-e1370476bbb4" providerId="ADAL" clId="{97131C7B-DB04-4F41-A741-047A15E2D85E}" dt="2022-09-19T08:31:31.238" v="1007" actId="1035"/>
          <ac:spMkLst>
            <pc:docMk/>
            <pc:sldMk cId="3829323249" sldId="514"/>
            <ac:spMk id="11" creationId="{CF209170-69BD-2902-7207-1A3128857345}"/>
          </ac:spMkLst>
        </pc:spChg>
        <pc:spChg chg="add mod">
          <ac:chgData name="Militsyn, Boris (STFC,DL,AST)" userId="85a62e27-906f-47dd-b2ac-e1370476bbb4" providerId="ADAL" clId="{97131C7B-DB04-4F41-A741-047A15E2D85E}" dt="2022-09-19T08:28:43.550" v="932" actId="122"/>
          <ac:spMkLst>
            <pc:docMk/>
            <pc:sldMk cId="3829323249" sldId="514"/>
            <ac:spMk id="12" creationId="{E65AD7E5-83CC-736B-C297-EB8852C325E3}"/>
          </ac:spMkLst>
        </pc:spChg>
        <pc:spChg chg="add mod">
          <ac:chgData name="Militsyn, Boris (STFC,DL,AST)" userId="85a62e27-906f-47dd-b2ac-e1370476bbb4" providerId="ADAL" clId="{97131C7B-DB04-4F41-A741-047A15E2D85E}" dt="2022-09-19T08:28:39.653" v="931" actId="122"/>
          <ac:spMkLst>
            <pc:docMk/>
            <pc:sldMk cId="3829323249" sldId="514"/>
            <ac:spMk id="13" creationId="{B6412A8E-C8E1-8E26-CE14-C204D9DF562C}"/>
          </ac:spMkLst>
        </pc:spChg>
        <pc:spChg chg="add mod">
          <ac:chgData name="Militsyn, Boris (STFC,DL,AST)" userId="85a62e27-906f-47dd-b2ac-e1370476bbb4" providerId="ADAL" clId="{97131C7B-DB04-4F41-A741-047A15E2D85E}" dt="2022-09-19T08:29:50.827" v="967" actId="20577"/>
          <ac:spMkLst>
            <pc:docMk/>
            <pc:sldMk cId="3829323249" sldId="514"/>
            <ac:spMk id="14" creationId="{53379E3B-F259-0777-8FAC-F59049EED91E}"/>
          </ac:spMkLst>
        </pc:spChg>
        <pc:grpChg chg="add mod">
          <ac:chgData name="Militsyn, Boris (STFC,DL,AST)" userId="85a62e27-906f-47dd-b2ac-e1370476bbb4" providerId="ADAL" clId="{97131C7B-DB04-4F41-A741-047A15E2D85E}" dt="2022-09-19T08:09:03.532" v="476" actId="1076"/>
          <ac:grpSpMkLst>
            <pc:docMk/>
            <pc:sldMk cId="3829323249" sldId="514"/>
            <ac:grpSpMk id="8" creationId="{FFC281E0-4425-94BB-55DD-B2E3A999B08D}"/>
          </ac:grpSpMkLst>
        </pc:grpChg>
        <pc:picChg chg="add mod">
          <ac:chgData name="Militsyn, Boris (STFC,DL,AST)" userId="85a62e27-906f-47dd-b2ac-e1370476bbb4" providerId="ADAL" clId="{97131C7B-DB04-4F41-A741-047A15E2D85E}" dt="2022-09-19T08:31:31.238" v="1007" actId="1035"/>
          <ac:picMkLst>
            <pc:docMk/>
            <pc:sldMk cId="3829323249" sldId="514"/>
            <ac:picMk id="5" creationId="{40D56BE3-1E18-C4A8-7E3B-EBF3332C5874}"/>
          </ac:picMkLst>
        </pc:picChg>
        <pc:picChg chg="add mod">
          <ac:chgData name="Militsyn, Boris (STFC,DL,AST)" userId="85a62e27-906f-47dd-b2ac-e1370476bbb4" providerId="ADAL" clId="{97131C7B-DB04-4F41-A741-047A15E2D85E}" dt="2022-09-19T08:04:01.833" v="381" actId="1038"/>
          <ac:picMkLst>
            <pc:docMk/>
            <pc:sldMk cId="3829323249" sldId="514"/>
            <ac:picMk id="6" creationId="{415731D3-2983-D942-AE34-2261C6DFE1B7}"/>
          </ac:picMkLst>
        </pc:picChg>
        <pc:picChg chg="add mod">
          <ac:chgData name="Militsyn, Boris (STFC,DL,AST)" userId="85a62e27-906f-47dd-b2ac-e1370476bbb4" providerId="ADAL" clId="{97131C7B-DB04-4F41-A741-047A15E2D85E}" dt="2022-09-19T08:05:00.633" v="388" actId="1076"/>
          <ac:picMkLst>
            <pc:docMk/>
            <pc:sldMk cId="3829323249" sldId="514"/>
            <ac:picMk id="7" creationId="{0499E60A-627E-3B64-6E4F-A5308AD2C246}"/>
          </ac:picMkLst>
        </pc:picChg>
        <pc:picChg chg="mod">
          <ac:chgData name="Militsyn, Boris (STFC,DL,AST)" userId="85a62e27-906f-47dd-b2ac-e1370476bbb4" providerId="ADAL" clId="{97131C7B-DB04-4F41-A741-047A15E2D85E}" dt="2022-09-19T08:05:25.009" v="389"/>
          <ac:picMkLst>
            <pc:docMk/>
            <pc:sldMk cId="3829323249" sldId="514"/>
            <ac:picMk id="9" creationId="{E1BBD337-C44F-3205-083E-C2D8F4104D39}"/>
          </ac:picMkLst>
        </pc:picChg>
      </pc:sldChg>
      <pc:sldChg chg="modSp new del mod ord">
        <pc:chgData name="Militsyn, Boris (STFC,DL,AST)" userId="85a62e27-906f-47dd-b2ac-e1370476bbb4" providerId="ADAL" clId="{97131C7B-DB04-4F41-A741-047A15E2D85E}" dt="2022-09-19T09:49:34.976" v="1651" actId="47"/>
        <pc:sldMkLst>
          <pc:docMk/>
          <pc:sldMk cId="2447945209" sldId="515"/>
        </pc:sldMkLst>
        <pc:spChg chg="mod">
          <ac:chgData name="Militsyn, Boris (STFC,DL,AST)" userId="85a62e27-906f-47dd-b2ac-e1370476bbb4" providerId="ADAL" clId="{97131C7B-DB04-4F41-A741-047A15E2D85E}" dt="2022-09-19T08:13:51.714" v="638" actId="403"/>
          <ac:spMkLst>
            <pc:docMk/>
            <pc:sldMk cId="2447945209" sldId="515"/>
            <ac:spMk id="2" creationId="{6E5E44FF-2824-249A-368F-3764E72FDF42}"/>
          </ac:spMkLst>
        </pc:spChg>
      </pc:sldChg>
      <pc:sldChg chg="modSp add del mod modClrScheme chgLayout">
        <pc:chgData name="Militsyn, Boris (STFC,DL,AST)" userId="85a62e27-906f-47dd-b2ac-e1370476bbb4" providerId="ADAL" clId="{97131C7B-DB04-4F41-A741-047A15E2D85E}" dt="2022-09-19T08:53:45.024" v="1019"/>
        <pc:sldMkLst>
          <pc:docMk/>
          <pc:sldMk cId="0" sldId="516"/>
        </pc:sldMkLst>
        <pc:spChg chg="mod ord">
          <ac:chgData name="Militsyn, Boris (STFC,DL,AST)" userId="85a62e27-906f-47dd-b2ac-e1370476bbb4" providerId="ADAL" clId="{97131C7B-DB04-4F41-A741-047A15E2D85E}" dt="2022-09-19T08:53:45.024" v="1019"/>
          <ac:spMkLst>
            <pc:docMk/>
            <pc:sldMk cId="0" sldId="516"/>
            <ac:spMk id="8" creationId="{00000000-0000-0000-0000-000000000000}"/>
          </ac:spMkLst>
        </pc:spChg>
        <pc:spChg chg="mod">
          <ac:chgData name="Militsyn, Boris (STFC,DL,AST)" userId="85a62e27-906f-47dd-b2ac-e1370476bbb4" providerId="ADAL" clId="{97131C7B-DB04-4F41-A741-047A15E2D85E}" dt="2022-09-19T08:53:43.391" v="1014" actId="1076"/>
          <ac:spMkLst>
            <pc:docMk/>
            <pc:sldMk cId="0" sldId="516"/>
            <ac:spMk id="15" creationId="{00000000-0000-0000-0000-000000000000}"/>
          </ac:spMkLst>
        </pc:spChg>
      </pc:sldChg>
      <pc:sldChg chg="addSp delSp modSp new mod modClrScheme chgLayout">
        <pc:chgData name="Militsyn, Boris (STFC,DL,AST)" userId="85a62e27-906f-47dd-b2ac-e1370476bbb4" providerId="ADAL" clId="{97131C7B-DB04-4F41-A741-047A15E2D85E}" dt="2022-09-19T08:57:44.339" v="1060" actId="6549"/>
        <pc:sldMkLst>
          <pc:docMk/>
          <pc:sldMk cId="501756382" sldId="516"/>
        </pc:sldMkLst>
        <pc:spChg chg="mod ord">
          <ac:chgData name="Militsyn, Boris (STFC,DL,AST)" userId="85a62e27-906f-47dd-b2ac-e1370476bbb4" providerId="ADAL" clId="{97131C7B-DB04-4F41-A741-047A15E2D85E}" dt="2022-09-19T08:56:15.333" v="1028" actId="700"/>
          <ac:spMkLst>
            <pc:docMk/>
            <pc:sldMk cId="501756382" sldId="516"/>
            <ac:spMk id="2" creationId="{8FEB3715-253A-16ED-4FEE-F23FC8C742DB}"/>
          </ac:spMkLst>
        </pc:spChg>
        <pc:spChg chg="add mod">
          <ac:chgData name="Militsyn, Boris (STFC,DL,AST)" userId="85a62e27-906f-47dd-b2ac-e1370476bbb4" providerId="ADAL" clId="{97131C7B-DB04-4F41-A741-047A15E2D85E}" dt="2022-09-19T08:57:44.339" v="1060" actId="6549"/>
          <ac:spMkLst>
            <pc:docMk/>
            <pc:sldMk cId="501756382" sldId="516"/>
            <ac:spMk id="7" creationId="{49EB3C25-EC1E-5362-FBE7-687D5E10F0F4}"/>
          </ac:spMkLst>
        </pc:spChg>
        <pc:picChg chg="add del mod">
          <ac:chgData name="Militsyn, Boris (STFC,DL,AST)" userId="85a62e27-906f-47dd-b2ac-e1370476bbb4" providerId="ADAL" clId="{97131C7B-DB04-4F41-A741-047A15E2D85E}" dt="2022-09-19T08:54:52.504" v="1022" actId="931"/>
          <ac:picMkLst>
            <pc:docMk/>
            <pc:sldMk cId="501756382" sldId="516"/>
            <ac:picMk id="4" creationId="{8414BE8F-2D1F-06A2-5453-200988F529F2}"/>
          </ac:picMkLst>
        </pc:picChg>
        <pc:picChg chg="add mod">
          <ac:chgData name="Militsyn, Boris (STFC,DL,AST)" userId="85a62e27-906f-47dd-b2ac-e1370476bbb4" providerId="ADAL" clId="{97131C7B-DB04-4F41-A741-047A15E2D85E}" dt="2022-09-19T08:56:22.459" v="1029" actId="14100"/>
          <ac:picMkLst>
            <pc:docMk/>
            <pc:sldMk cId="501756382" sldId="516"/>
            <ac:picMk id="6" creationId="{53B53517-46BE-237E-05C0-D121EC245668}"/>
          </ac:picMkLst>
        </pc:picChg>
      </pc:sldChg>
      <pc:sldChg chg="modSp new mod">
        <pc:chgData name="Militsyn, Boris (STFC,DL,AST)" userId="85a62e27-906f-47dd-b2ac-e1370476bbb4" providerId="ADAL" clId="{97131C7B-DB04-4F41-A741-047A15E2D85E}" dt="2022-09-19T10:35:01.448" v="3878" actId="20577"/>
        <pc:sldMkLst>
          <pc:docMk/>
          <pc:sldMk cId="3156222922" sldId="517"/>
        </pc:sldMkLst>
        <pc:spChg chg="mod">
          <ac:chgData name="Militsyn, Boris (STFC,DL,AST)" userId="85a62e27-906f-47dd-b2ac-e1370476bbb4" providerId="ADAL" clId="{97131C7B-DB04-4F41-A741-047A15E2D85E}" dt="2022-09-19T10:35:01.448" v="3878" actId="20577"/>
          <ac:spMkLst>
            <pc:docMk/>
            <pc:sldMk cId="3156222922" sldId="517"/>
            <ac:spMk id="2" creationId="{CE8C5A60-D5C4-0B31-AE45-8A15B3F52533}"/>
          </ac:spMkLst>
        </pc:spChg>
      </pc:sldChg>
    </pc:docChg>
  </pc:docChgLst>
  <pc:docChgLst>
    <pc:chgData name="Militsyn, Boris (STFC,DL,AST)" userId="85a62e27-906f-47dd-b2ac-e1370476bbb4" providerId="ADAL" clId="{2B49C84F-7DF8-4B5B-883F-127B1D87007C}"/>
    <pc:docChg chg="custSel addSld modSld sldOrd">
      <pc:chgData name="Militsyn, Boris (STFC,DL,AST)" userId="85a62e27-906f-47dd-b2ac-e1370476bbb4" providerId="ADAL" clId="{2B49C84F-7DF8-4B5B-883F-127B1D87007C}" dt="2022-08-26T07:43:48.787" v="432" actId="20577"/>
      <pc:docMkLst>
        <pc:docMk/>
      </pc:docMkLst>
      <pc:sldChg chg="modSp mod">
        <pc:chgData name="Militsyn, Boris (STFC,DL,AST)" userId="85a62e27-906f-47dd-b2ac-e1370476bbb4" providerId="ADAL" clId="{2B49C84F-7DF8-4B5B-883F-127B1D87007C}" dt="2022-08-26T07:08:37.367" v="66" actId="403"/>
        <pc:sldMkLst>
          <pc:docMk/>
          <pc:sldMk cId="3224382533" sldId="257"/>
        </pc:sldMkLst>
        <pc:spChg chg="mod">
          <ac:chgData name="Militsyn, Boris (STFC,DL,AST)" userId="85a62e27-906f-47dd-b2ac-e1370476bbb4" providerId="ADAL" clId="{2B49C84F-7DF8-4B5B-883F-127B1D87007C}" dt="2022-08-26T07:07:52.877" v="54" actId="14100"/>
          <ac:spMkLst>
            <pc:docMk/>
            <pc:sldMk cId="3224382533" sldId="257"/>
            <ac:spMk id="2" creationId="{00000000-0000-0000-0000-000000000000}"/>
          </ac:spMkLst>
        </pc:spChg>
        <pc:spChg chg="mod">
          <ac:chgData name="Militsyn, Boris (STFC,DL,AST)" userId="85a62e27-906f-47dd-b2ac-e1370476bbb4" providerId="ADAL" clId="{2B49C84F-7DF8-4B5B-883F-127B1D87007C}" dt="2022-08-26T07:08:37.367" v="66" actId="403"/>
          <ac:spMkLst>
            <pc:docMk/>
            <pc:sldMk cId="3224382533" sldId="257"/>
            <ac:spMk id="4" creationId="{00000000-0000-0000-0000-000000000000}"/>
          </ac:spMkLst>
        </pc:spChg>
      </pc:sldChg>
      <pc:sldChg chg="addSp modSp mod ord modClrScheme chgLayout">
        <pc:chgData name="Militsyn, Boris (STFC,DL,AST)" userId="85a62e27-906f-47dd-b2ac-e1370476bbb4" providerId="ADAL" clId="{2B49C84F-7DF8-4B5B-883F-127B1D87007C}" dt="2022-08-26T07:18:55.698" v="173"/>
        <pc:sldMkLst>
          <pc:docMk/>
          <pc:sldMk cId="1151261844" sldId="324"/>
        </pc:sldMkLst>
        <pc:spChg chg="mod ord">
          <ac:chgData name="Militsyn, Boris (STFC,DL,AST)" userId="85a62e27-906f-47dd-b2ac-e1370476bbb4" providerId="ADAL" clId="{2B49C84F-7DF8-4B5B-883F-127B1D87007C}" dt="2022-08-26T07:17:15.488" v="98" actId="700"/>
          <ac:spMkLst>
            <pc:docMk/>
            <pc:sldMk cId="1151261844" sldId="324"/>
            <ac:spMk id="2" creationId="{00000000-0000-0000-0000-000000000000}"/>
          </ac:spMkLst>
        </pc:spChg>
        <pc:spChg chg="mod ord">
          <ac:chgData name="Militsyn, Boris (STFC,DL,AST)" userId="85a62e27-906f-47dd-b2ac-e1370476bbb4" providerId="ADAL" clId="{2B49C84F-7DF8-4B5B-883F-127B1D87007C}" dt="2022-08-26T07:17:53.172" v="104" actId="20577"/>
          <ac:spMkLst>
            <pc:docMk/>
            <pc:sldMk cId="1151261844" sldId="324"/>
            <ac:spMk id="3" creationId="{00000000-0000-0000-0000-000000000000}"/>
          </ac:spMkLst>
        </pc:spChg>
        <pc:spChg chg="add mod ord">
          <ac:chgData name="Militsyn, Boris (STFC,DL,AST)" userId="85a62e27-906f-47dd-b2ac-e1370476bbb4" providerId="ADAL" clId="{2B49C84F-7DF8-4B5B-883F-127B1D87007C}" dt="2022-08-26T07:17:40.605" v="102"/>
          <ac:spMkLst>
            <pc:docMk/>
            <pc:sldMk cId="1151261844" sldId="324"/>
            <ac:spMk id="4" creationId="{ED4FF2E0-0427-5F82-6C05-653F79CFE2CE}"/>
          </ac:spMkLst>
        </pc:spChg>
        <pc:spChg chg="mod ord">
          <ac:chgData name="Militsyn, Boris (STFC,DL,AST)" userId="85a62e27-906f-47dd-b2ac-e1370476bbb4" providerId="ADAL" clId="{2B49C84F-7DF8-4B5B-883F-127B1D87007C}" dt="2022-08-26T07:17:15.488" v="98" actId="700"/>
          <ac:spMkLst>
            <pc:docMk/>
            <pc:sldMk cId="1151261844" sldId="324"/>
            <ac:spMk id="5" creationId="{00000000-0000-0000-0000-000000000000}"/>
          </ac:spMkLst>
        </pc:spChg>
      </pc:sldChg>
      <pc:sldChg chg="modSp mod">
        <pc:chgData name="Militsyn, Boris (STFC,DL,AST)" userId="85a62e27-906f-47dd-b2ac-e1370476bbb4" providerId="ADAL" clId="{2B49C84F-7DF8-4B5B-883F-127B1D87007C}" dt="2022-08-26T07:37:51.080" v="332" actId="20577"/>
        <pc:sldMkLst>
          <pc:docMk/>
          <pc:sldMk cId="1198805095" sldId="325"/>
        </pc:sldMkLst>
        <pc:spChg chg="mod">
          <ac:chgData name="Militsyn, Boris (STFC,DL,AST)" userId="85a62e27-906f-47dd-b2ac-e1370476bbb4" providerId="ADAL" clId="{2B49C84F-7DF8-4B5B-883F-127B1D87007C}" dt="2022-08-26T07:37:51.080" v="332" actId="20577"/>
          <ac:spMkLst>
            <pc:docMk/>
            <pc:sldMk cId="1198805095" sldId="325"/>
            <ac:spMk id="32" creationId="{00000000-0000-0000-0000-000000000000}"/>
          </ac:spMkLst>
        </pc:spChg>
      </pc:sldChg>
      <pc:sldChg chg="ord">
        <pc:chgData name="Militsyn, Boris (STFC,DL,AST)" userId="85a62e27-906f-47dd-b2ac-e1370476bbb4" providerId="ADAL" clId="{2B49C84F-7DF8-4B5B-883F-127B1D87007C}" dt="2022-08-26T07:16:02.291" v="97"/>
        <pc:sldMkLst>
          <pc:docMk/>
          <pc:sldMk cId="1790569400" sldId="366"/>
        </pc:sldMkLst>
      </pc:sldChg>
      <pc:sldChg chg="modSp mod">
        <pc:chgData name="Militsyn, Boris (STFC,DL,AST)" userId="85a62e27-906f-47dd-b2ac-e1370476bbb4" providerId="ADAL" clId="{2B49C84F-7DF8-4B5B-883F-127B1D87007C}" dt="2022-08-26T07:15:10.310" v="95" actId="20577"/>
        <pc:sldMkLst>
          <pc:docMk/>
          <pc:sldMk cId="3997070135" sldId="368"/>
        </pc:sldMkLst>
        <pc:spChg chg="mod">
          <ac:chgData name="Militsyn, Boris (STFC,DL,AST)" userId="85a62e27-906f-47dd-b2ac-e1370476bbb4" providerId="ADAL" clId="{2B49C84F-7DF8-4B5B-883F-127B1D87007C}" dt="2022-08-26T07:15:10.310" v="95" actId="20577"/>
          <ac:spMkLst>
            <pc:docMk/>
            <pc:sldMk cId="3997070135" sldId="368"/>
            <ac:spMk id="10" creationId="{00000000-0000-0000-0000-000000000000}"/>
          </ac:spMkLst>
        </pc:spChg>
      </pc:sldChg>
      <pc:sldChg chg="ord">
        <pc:chgData name="Militsyn, Boris (STFC,DL,AST)" userId="85a62e27-906f-47dd-b2ac-e1370476bbb4" providerId="ADAL" clId="{2B49C84F-7DF8-4B5B-883F-127B1D87007C}" dt="2022-08-26T07:27:33.721" v="313"/>
        <pc:sldMkLst>
          <pc:docMk/>
          <pc:sldMk cId="3837600213" sldId="369"/>
        </pc:sldMkLst>
      </pc:sldChg>
      <pc:sldChg chg="ord">
        <pc:chgData name="Militsyn, Boris (STFC,DL,AST)" userId="85a62e27-906f-47dd-b2ac-e1370476bbb4" providerId="ADAL" clId="{2B49C84F-7DF8-4B5B-883F-127B1D87007C}" dt="2022-08-26T07:43:32.744" v="403"/>
        <pc:sldMkLst>
          <pc:docMk/>
          <pc:sldMk cId="1278512091" sldId="377"/>
        </pc:sldMkLst>
      </pc:sldChg>
      <pc:sldChg chg="addSp delSp modSp mod ord">
        <pc:chgData name="Militsyn, Boris (STFC,DL,AST)" userId="85a62e27-906f-47dd-b2ac-e1370476bbb4" providerId="ADAL" clId="{2B49C84F-7DF8-4B5B-883F-127B1D87007C}" dt="2022-08-26T07:19:08.057" v="176" actId="478"/>
        <pc:sldMkLst>
          <pc:docMk/>
          <pc:sldMk cId="2063976556" sldId="378"/>
        </pc:sldMkLst>
        <pc:spChg chg="mod">
          <ac:chgData name="Militsyn, Boris (STFC,DL,AST)" userId="85a62e27-906f-47dd-b2ac-e1370476bbb4" providerId="ADAL" clId="{2B49C84F-7DF8-4B5B-883F-127B1D87007C}" dt="2022-08-26T07:09:34.812" v="94" actId="20577"/>
          <ac:spMkLst>
            <pc:docMk/>
            <pc:sldMk cId="2063976556" sldId="378"/>
            <ac:spMk id="2" creationId="{A552821F-59BC-904A-DA75-AE53E3DD3596}"/>
          </ac:spMkLst>
        </pc:spChg>
        <pc:spChg chg="add mod">
          <ac:chgData name="Militsyn, Boris (STFC,DL,AST)" userId="85a62e27-906f-47dd-b2ac-e1370476bbb4" providerId="ADAL" clId="{2B49C84F-7DF8-4B5B-883F-127B1D87007C}" dt="2022-08-26T07:19:08.057" v="176" actId="478"/>
          <ac:spMkLst>
            <pc:docMk/>
            <pc:sldMk cId="2063976556" sldId="378"/>
            <ac:spMk id="6" creationId="{641B0802-C2A0-5FB5-BE51-BE021A259B23}"/>
          </ac:spMkLst>
        </pc:spChg>
        <pc:picChg chg="del">
          <ac:chgData name="Militsyn, Boris (STFC,DL,AST)" userId="85a62e27-906f-47dd-b2ac-e1370476bbb4" providerId="ADAL" clId="{2B49C84F-7DF8-4B5B-883F-127B1D87007C}" dt="2022-08-26T07:19:08.057" v="176" actId="478"/>
          <ac:picMkLst>
            <pc:docMk/>
            <pc:sldMk cId="2063976556" sldId="378"/>
            <ac:picMk id="5" creationId="{251A0E1D-D730-7362-E354-E98F01C2B5A4}"/>
          </ac:picMkLst>
        </pc:picChg>
      </pc:sldChg>
      <pc:sldChg chg="modSp mod">
        <pc:chgData name="Militsyn, Boris (STFC,DL,AST)" userId="85a62e27-906f-47dd-b2ac-e1370476bbb4" providerId="ADAL" clId="{2B49C84F-7DF8-4B5B-883F-127B1D87007C}" dt="2022-08-26T07:31:01.812" v="328" actId="20577"/>
        <pc:sldMkLst>
          <pc:docMk/>
          <pc:sldMk cId="419875507" sldId="379"/>
        </pc:sldMkLst>
        <pc:spChg chg="mod">
          <ac:chgData name="Militsyn, Boris (STFC,DL,AST)" userId="85a62e27-906f-47dd-b2ac-e1370476bbb4" providerId="ADAL" clId="{2B49C84F-7DF8-4B5B-883F-127B1D87007C}" dt="2022-08-26T07:22:18.417" v="256" actId="14100"/>
          <ac:spMkLst>
            <pc:docMk/>
            <pc:sldMk cId="419875507" sldId="379"/>
            <ac:spMk id="2" creationId="{D15EEC0D-C3C1-E4F5-B92C-561554DC572F}"/>
          </ac:spMkLst>
        </pc:spChg>
        <pc:spChg chg="mod">
          <ac:chgData name="Militsyn, Boris (STFC,DL,AST)" userId="85a62e27-906f-47dd-b2ac-e1370476bbb4" providerId="ADAL" clId="{2B49C84F-7DF8-4B5B-883F-127B1D87007C}" dt="2022-08-26T07:31:01.812" v="328" actId="20577"/>
          <ac:spMkLst>
            <pc:docMk/>
            <pc:sldMk cId="419875507" sldId="379"/>
            <ac:spMk id="4" creationId="{035246D2-E618-671C-44FD-5A72AF666A69}"/>
          </ac:spMkLst>
        </pc:spChg>
        <pc:picChg chg="mod">
          <ac:chgData name="Militsyn, Boris (STFC,DL,AST)" userId="85a62e27-906f-47dd-b2ac-e1370476bbb4" providerId="ADAL" clId="{2B49C84F-7DF8-4B5B-883F-127B1D87007C}" dt="2022-08-26T07:22:06.480" v="254" actId="14100"/>
          <ac:picMkLst>
            <pc:docMk/>
            <pc:sldMk cId="419875507" sldId="379"/>
            <ac:picMk id="6" creationId="{4202C944-317D-C2B2-854C-5D03040A36E1}"/>
          </ac:picMkLst>
        </pc:picChg>
      </pc:sldChg>
      <pc:sldChg chg="modSp add mod">
        <pc:chgData name="Militsyn, Boris (STFC,DL,AST)" userId="85a62e27-906f-47dd-b2ac-e1370476bbb4" providerId="ADAL" clId="{2B49C84F-7DF8-4B5B-883F-127B1D87007C}" dt="2022-08-26T07:26:17.496" v="288" actId="20577"/>
        <pc:sldMkLst>
          <pc:docMk/>
          <pc:sldMk cId="520155813" sldId="380"/>
        </pc:sldMkLst>
        <pc:spChg chg="mod">
          <ac:chgData name="Militsyn, Boris (STFC,DL,AST)" userId="85a62e27-906f-47dd-b2ac-e1370476bbb4" providerId="ADAL" clId="{2B49C84F-7DF8-4B5B-883F-127B1D87007C}" dt="2022-08-26T07:26:17.496" v="288" actId="20577"/>
          <ac:spMkLst>
            <pc:docMk/>
            <pc:sldMk cId="520155813" sldId="380"/>
            <ac:spMk id="2" creationId="{A552821F-59BC-904A-DA75-AE53E3DD3596}"/>
          </ac:spMkLst>
        </pc:spChg>
      </pc:sldChg>
      <pc:sldChg chg="modSp add mod">
        <pc:chgData name="Militsyn, Boris (STFC,DL,AST)" userId="85a62e27-906f-47dd-b2ac-e1370476bbb4" providerId="ADAL" clId="{2B49C84F-7DF8-4B5B-883F-127B1D87007C}" dt="2022-08-26T07:26:39.834" v="311" actId="20577"/>
        <pc:sldMkLst>
          <pc:docMk/>
          <pc:sldMk cId="1857205013" sldId="381"/>
        </pc:sldMkLst>
        <pc:spChg chg="mod">
          <ac:chgData name="Militsyn, Boris (STFC,DL,AST)" userId="85a62e27-906f-47dd-b2ac-e1370476bbb4" providerId="ADAL" clId="{2B49C84F-7DF8-4B5B-883F-127B1D87007C}" dt="2022-08-26T07:26:39.834" v="311" actId="20577"/>
          <ac:spMkLst>
            <pc:docMk/>
            <pc:sldMk cId="1857205013" sldId="381"/>
            <ac:spMk id="2" creationId="{A552821F-59BC-904A-DA75-AE53E3DD3596}"/>
          </ac:spMkLst>
        </pc:spChg>
      </pc:sldChg>
      <pc:sldChg chg="modSp new mod">
        <pc:chgData name="Militsyn, Boris (STFC,DL,AST)" userId="85a62e27-906f-47dd-b2ac-e1370476bbb4" providerId="ADAL" clId="{2B49C84F-7DF8-4B5B-883F-127B1D87007C}" dt="2022-08-26T07:40:03.181" v="361" actId="20577"/>
        <pc:sldMkLst>
          <pc:docMk/>
          <pc:sldMk cId="3970943741" sldId="382"/>
        </pc:sldMkLst>
        <pc:spChg chg="mod">
          <ac:chgData name="Militsyn, Boris (STFC,DL,AST)" userId="85a62e27-906f-47dd-b2ac-e1370476bbb4" providerId="ADAL" clId="{2B49C84F-7DF8-4B5B-883F-127B1D87007C}" dt="2022-08-26T07:40:03.181" v="361" actId="20577"/>
          <ac:spMkLst>
            <pc:docMk/>
            <pc:sldMk cId="3970943741" sldId="382"/>
            <ac:spMk id="2" creationId="{F408A1E6-0221-41E5-A221-7B587E729862}"/>
          </ac:spMkLst>
        </pc:spChg>
      </pc:sldChg>
      <pc:sldChg chg="modSp new mod">
        <pc:chgData name="Militsyn, Boris (STFC,DL,AST)" userId="85a62e27-906f-47dd-b2ac-e1370476bbb4" providerId="ADAL" clId="{2B49C84F-7DF8-4B5B-883F-127B1D87007C}" dt="2022-08-26T07:43:48.787" v="432" actId="20577"/>
        <pc:sldMkLst>
          <pc:docMk/>
          <pc:sldMk cId="2018742431" sldId="383"/>
        </pc:sldMkLst>
        <pc:spChg chg="mod">
          <ac:chgData name="Militsyn, Boris (STFC,DL,AST)" userId="85a62e27-906f-47dd-b2ac-e1370476bbb4" providerId="ADAL" clId="{2B49C84F-7DF8-4B5B-883F-127B1D87007C}" dt="2022-08-26T07:43:48.787" v="432" actId="20577"/>
          <ac:spMkLst>
            <pc:docMk/>
            <pc:sldMk cId="2018742431" sldId="383"/>
            <ac:spMk id="2" creationId="{520FE9A8-7FDD-C6FF-B350-D4A3C58993C1}"/>
          </ac:spMkLst>
        </pc:spChg>
      </pc:sldChg>
    </pc:docChg>
  </pc:docChgLst>
  <pc:docChgLst>
    <pc:chgData name="Militsyn, Boris (STFC,DL,AST)" userId="S::boris.militsyn@stfc.ac.uk::85a62e27-906f-47dd-b2ac-e1370476bbb4" providerId="AD" clId="Web-{40D82DAF-C7A3-5BE9-B500-5ACB666BA41B}"/>
    <pc:docChg chg="addSld modSld">
      <pc:chgData name="Militsyn, Boris (STFC,DL,AST)" userId="S::boris.militsyn@stfc.ac.uk::85a62e27-906f-47dd-b2ac-e1370476bbb4" providerId="AD" clId="Web-{40D82DAF-C7A3-5BE9-B500-5ACB666BA41B}" dt="2022-08-26T07:05:00.776" v="100" actId="20577"/>
      <pc:docMkLst>
        <pc:docMk/>
      </pc:docMkLst>
      <pc:sldChg chg="addSp delSp modSp">
        <pc:chgData name="Militsyn, Boris (STFC,DL,AST)" userId="S::boris.militsyn@stfc.ac.uk::85a62e27-906f-47dd-b2ac-e1370476bbb4" providerId="AD" clId="Web-{40D82DAF-C7A3-5BE9-B500-5ACB666BA41B}" dt="2022-08-26T07:04:33.666" v="97" actId="20577"/>
        <pc:sldMkLst>
          <pc:docMk/>
          <pc:sldMk cId="3224382533" sldId="257"/>
        </pc:sldMkLst>
        <pc:spChg chg="mod">
          <ac:chgData name="Militsyn, Boris (STFC,DL,AST)" userId="S::boris.militsyn@stfc.ac.uk::85a62e27-906f-47dd-b2ac-e1370476bbb4" providerId="AD" clId="Web-{40D82DAF-C7A3-5BE9-B500-5ACB666BA41B}" dt="2022-08-26T07:04:33.666" v="97" actId="20577"/>
          <ac:spMkLst>
            <pc:docMk/>
            <pc:sldMk cId="3224382533" sldId="257"/>
            <ac:spMk id="2" creationId="{00000000-0000-0000-0000-000000000000}"/>
          </ac:spMkLst>
        </pc:spChg>
        <pc:spChg chg="add del mod">
          <ac:chgData name="Militsyn, Boris (STFC,DL,AST)" userId="S::boris.militsyn@stfc.ac.uk::85a62e27-906f-47dd-b2ac-e1370476bbb4" providerId="AD" clId="Web-{40D82DAF-C7A3-5BE9-B500-5ACB666BA41B}" dt="2022-08-26T07:01:22.564" v="48"/>
          <ac:spMkLst>
            <pc:docMk/>
            <pc:sldMk cId="3224382533" sldId="257"/>
            <ac:spMk id="3" creationId="{789C0EC3-463D-7AEE-F8DF-C0DEDB27DA12}"/>
          </ac:spMkLst>
        </pc:spChg>
        <pc:spChg chg="mod">
          <ac:chgData name="Militsyn, Boris (STFC,DL,AST)" userId="S::boris.militsyn@stfc.ac.uk::85a62e27-906f-47dd-b2ac-e1370476bbb4" providerId="AD" clId="Web-{40D82DAF-C7A3-5BE9-B500-5ACB666BA41B}" dt="2022-08-26T07:03:41.694" v="92" actId="14100"/>
          <ac:spMkLst>
            <pc:docMk/>
            <pc:sldMk cId="3224382533" sldId="257"/>
            <ac:spMk id="4" creationId="{00000000-0000-0000-0000-000000000000}"/>
          </ac:spMkLst>
        </pc:spChg>
        <pc:spChg chg="add del mod">
          <ac:chgData name="Militsyn, Boris (STFC,DL,AST)" userId="S::boris.militsyn@stfc.ac.uk::85a62e27-906f-47dd-b2ac-e1370476bbb4" providerId="AD" clId="Web-{40D82DAF-C7A3-5BE9-B500-5ACB666BA41B}" dt="2022-08-26T07:01:32.143" v="52"/>
          <ac:spMkLst>
            <pc:docMk/>
            <pc:sldMk cId="3224382533" sldId="257"/>
            <ac:spMk id="5" creationId="{AECBFDF7-9610-286A-DCA1-984C26060367}"/>
          </ac:spMkLst>
        </pc:spChg>
        <pc:spChg chg="add del mod">
          <ac:chgData name="Militsyn, Boris (STFC,DL,AST)" userId="S::boris.militsyn@stfc.ac.uk::85a62e27-906f-47dd-b2ac-e1370476bbb4" providerId="AD" clId="Web-{40D82DAF-C7A3-5BE9-B500-5ACB666BA41B}" dt="2022-08-26T07:01:56.253" v="57"/>
          <ac:spMkLst>
            <pc:docMk/>
            <pc:sldMk cId="3224382533" sldId="257"/>
            <ac:spMk id="7" creationId="{58C12A46-C09E-6B67-C01C-29FB3312B204}"/>
          </ac:spMkLst>
        </pc:spChg>
      </pc:sldChg>
      <pc:sldChg chg="modSp">
        <pc:chgData name="Militsyn, Boris (STFC,DL,AST)" userId="S::boris.militsyn@stfc.ac.uk::85a62e27-906f-47dd-b2ac-e1370476bbb4" providerId="AD" clId="Web-{40D82DAF-C7A3-5BE9-B500-5ACB666BA41B}" dt="2022-08-26T07:05:00.776" v="100" actId="20577"/>
        <pc:sldMkLst>
          <pc:docMk/>
          <pc:sldMk cId="3722688059" sldId="282"/>
        </pc:sldMkLst>
        <pc:spChg chg="mod">
          <ac:chgData name="Militsyn, Boris (STFC,DL,AST)" userId="S::boris.militsyn@stfc.ac.uk::85a62e27-906f-47dd-b2ac-e1370476bbb4" providerId="AD" clId="Web-{40D82DAF-C7A3-5BE9-B500-5ACB666BA41B}" dt="2022-08-26T07:05:00.776" v="100" actId="20577"/>
          <ac:spMkLst>
            <pc:docMk/>
            <pc:sldMk cId="3722688059" sldId="282"/>
            <ac:spMk id="13" creationId="{108DC7F5-099C-FD4D-905A-DC79A38901EC}"/>
          </ac:spMkLst>
        </pc:spChg>
      </pc:sldChg>
      <pc:sldChg chg="addSp delSp modSp new mod setBg">
        <pc:chgData name="Militsyn, Boris (STFC,DL,AST)" userId="S::boris.militsyn@stfc.ac.uk::85a62e27-906f-47dd-b2ac-e1370476bbb4" providerId="AD" clId="Web-{40D82DAF-C7A3-5BE9-B500-5ACB666BA41B}" dt="2022-08-26T06:58:43.496" v="6" actId="688"/>
        <pc:sldMkLst>
          <pc:docMk/>
          <pc:sldMk cId="2063976556" sldId="378"/>
        </pc:sldMkLst>
        <pc:spChg chg="mod">
          <ac:chgData name="Militsyn, Boris (STFC,DL,AST)" userId="S::boris.militsyn@stfc.ac.uk::85a62e27-906f-47dd-b2ac-e1370476bbb4" providerId="AD" clId="Web-{40D82DAF-C7A3-5BE9-B500-5ACB666BA41B}" dt="2022-08-26T06:58:20.261" v="5"/>
          <ac:spMkLst>
            <pc:docMk/>
            <pc:sldMk cId="2063976556" sldId="378"/>
            <ac:spMk id="2" creationId="{A552821F-59BC-904A-DA75-AE53E3DD3596}"/>
          </ac:spMkLst>
        </pc:spChg>
        <pc:spChg chg="del">
          <ac:chgData name="Militsyn, Boris (STFC,DL,AST)" userId="S::boris.militsyn@stfc.ac.uk::85a62e27-906f-47dd-b2ac-e1370476bbb4" providerId="AD" clId="Web-{40D82DAF-C7A3-5BE9-B500-5ACB666BA41B}" dt="2022-08-26T06:57:38.213" v="1"/>
          <ac:spMkLst>
            <pc:docMk/>
            <pc:sldMk cId="2063976556" sldId="378"/>
            <ac:spMk id="3" creationId="{4827F95F-E45E-3586-4D03-E5B43287FA39}"/>
          </ac:spMkLst>
        </pc:spChg>
        <pc:spChg chg="mod">
          <ac:chgData name="Militsyn, Boris (STFC,DL,AST)" userId="S::boris.militsyn@stfc.ac.uk::85a62e27-906f-47dd-b2ac-e1370476bbb4" providerId="AD" clId="Web-{40D82DAF-C7A3-5BE9-B500-5ACB666BA41B}" dt="2022-08-26T06:58:20.261" v="5"/>
          <ac:spMkLst>
            <pc:docMk/>
            <pc:sldMk cId="2063976556" sldId="378"/>
            <ac:spMk id="4" creationId="{09D0BE59-40D2-42EF-77B3-03F86782211D}"/>
          </ac:spMkLst>
        </pc:spChg>
        <pc:spChg chg="add del">
          <ac:chgData name="Militsyn, Boris (STFC,DL,AST)" userId="S::boris.militsyn@stfc.ac.uk::85a62e27-906f-47dd-b2ac-e1370476bbb4" providerId="AD" clId="Web-{40D82DAF-C7A3-5BE9-B500-5ACB666BA41B}" dt="2022-08-26T06:58:20.261" v="5"/>
          <ac:spMkLst>
            <pc:docMk/>
            <pc:sldMk cId="2063976556" sldId="378"/>
            <ac:spMk id="9" creationId="{3D9BEC70-01F1-144E-61D4-E17A0D64397C}"/>
          </ac:spMkLst>
        </pc:spChg>
        <pc:spChg chg="add del">
          <ac:chgData name="Militsyn, Boris (STFC,DL,AST)" userId="S::boris.militsyn@stfc.ac.uk::85a62e27-906f-47dd-b2ac-e1370476bbb4" providerId="AD" clId="Web-{40D82DAF-C7A3-5BE9-B500-5ACB666BA41B}" dt="2022-08-26T06:58:20.261" v="5"/>
          <ac:spMkLst>
            <pc:docMk/>
            <pc:sldMk cId="2063976556" sldId="378"/>
            <ac:spMk id="12" creationId="{F13C74B1-5B17-4795-BED0-7140497B445A}"/>
          </ac:spMkLst>
        </pc:spChg>
        <pc:spChg chg="add del">
          <ac:chgData name="Militsyn, Boris (STFC,DL,AST)" userId="S::boris.militsyn@stfc.ac.uk::85a62e27-906f-47dd-b2ac-e1370476bbb4" providerId="AD" clId="Web-{40D82DAF-C7A3-5BE9-B500-5ACB666BA41B}" dt="2022-08-26T06:58:20.261" v="5"/>
          <ac:spMkLst>
            <pc:docMk/>
            <pc:sldMk cId="2063976556" sldId="378"/>
            <ac:spMk id="14" creationId="{D4974D33-8DC5-464E-8C6D-BE58F0669C17}"/>
          </ac:spMkLst>
        </pc:spChg>
        <pc:picChg chg="add mod ord">
          <ac:chgData name="Militsyn, Boris (STFC,DL,AST)" userId="S::boris.militsyn@stfc.ac.uk::85a62e27-906f-47dd-b2ac-e1370476bbb4" providerId="AD" clId="Web-{40D82DAF-C7A3-5BE9-B500-5ACB666BA41B}" dt="2022-08-26T06:58:43.496" v="6" actId="688"/>
          <ac:picMkLst>
            <pc:docMk/>
            <pc:sldMk cId="2063976556" sldId="378"/>
            <ac:picMk id="5" creationId="{251A0E1D-D730-7362-E354-E98F01C2B5A4}"/>
          </ac:picMkLst>
        </pc:picChg>
      </pc:sldChg>
      <pc:sldChg chg="addSp delSp modSp new">
        <pc:chgData name="Militsyn, Boris (STFC,DL,AST)" userId="S::boris.militsyn@stfc.ac.uk::85a62e27-906f-47dd-b2ac-e1370476bbb4" providerId="AD" clId="Web-{40D82DAF-C7A3-5BE9-B500-5ACB666BA41B}" dt="2022-08-26T06:59:14.294" v="8"/>
        <pc:sldMkLst>
          <pc:docMk/>
          <pc:sldMk cId="419875507" sldId="379"/>
        </pc:sldMkLst>
        <pc:spChg chg="del">
          <ac:chgData name="Militsyn, Boris (STFC,DL,AST)" userId="S::boris.militsyn@stfc.ac.uk::85a62e27-906f-47dd-b2ac-e1370476bbb4" providerId="AD" clId="Web-{40D82DAF-C7A3-5BE9-B500-5ACB666BA41B}" dt="2022-08-26T06:59:14.294" v="8"/>
          <ac:spMkLst>
            <pc:docMk/>
            <pc:sldMk cId="419875507" sldId="379"/>
            <ac:spMk id="3" creationId="{3C9EB091-709E-B677-B059-A828F8819D00}"/>
          </ac:spMkLst>
        </pc:spChg>
        <pc:picChg chg="add mod ord">
          <ac:chgData name="Militsyn, Boris (STFC,DL,AST)" userId="S::boris.militsyn@stfc.ac.uk::85a62e27-906f-47dd-b2ac-e1370476bbb4" providerId="AD" clId="Web-{40D82DAF-C7A3-5BE9-B500-5ACB666BA41B}" dt="2022-08-26T06:59:14.294" v="8"/>
          <ac:picMkLst>
            <pc:docMk/>
            <pc:sldMk cId="419875507" sldId="379"/>
            <ac:picMk id="6" creationId="{4202C944-317D-C2B2-854C-5D03040A36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9/21/2022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formula does not take into account</a:t>
            </a:r>
            <a:r>
              <a:rPr lang="en-GB" baseline="0" dirty="0"/>
              <a:t> beam lengthening during propagation from cathode to the exit of the gun</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15</a:t>
            </a:fld>
            <a:endParaRPr lang="en-US" dirty="0"/>
          </a:p>
        </p:txBody>
      </p:sp>
    </p:spTree>
    <p:extLst>
      <p:ext uri="{BB962C8B-B14F-4D97-AF65-F5344CB8AC3E}">
        <p14:creationId xmlns:p14="http://schemas.microsoft.com/office/powerpoint/2010/main" val="69633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3100884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17</a:t>
            </a:fld>
            <a:endParaRPr lang="en-US" dirty="0"/>
          </a:p>
        </p:txBody>
      </p:sp>
    </p:spTree>
    <p:extLst>
      <p:ext uri="{BB962C8B-B14F-4D97-AF65-F5344CB8AC3E}">
        <p14:creationId xmlns:p14="http://schemas.microsoft.com/office/powerpoint/2010/main" val="247015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18</a:t>
            </a:fld>
            <a:endParaRPr lang="en-US" dirty="0"/>
          </a:p>
        </p:txBody>
      </p:sp>
    </p:spTree>
    <p:extLst>
      <p:ext uri="{BB962C8B-B14F-4D97-AF65-F5344CB8AC3E}">
        <p14:creationId xmlns:p14="http://schemas.microsoft.com/office/powerpoint/2010/main" val="307735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puis le treillis </a:t>
            </a:r>
          </a:p>
          <a:p>
            <a:endParaRPr lang="fr-FR" dirty="0"/>
          </a:p>
          <a:p>
            <a:r>
              <a:rPr lang="fr-FR" dirty="0"/>
              <a:t>et les deux en même temps.</a:t>
            </a:r>
          </a:p>
        </p:txBody>
      </p:sp>
      <p:sp>
        <p:nvSpPr>
          <p:cNvPr id="4" name="Espace réservé du numéro de diapositive 3"/>
          <p:cNvSpPr>
            <a:spLocks noGrp="1"/>
          </p:cNvSpPr>
          <p:nvPr>
            <p:ph type="sldNum" sz="quarter" idx="10"/>
          </p:nvPr>
        </p:nvSpPr>
        <p:spPr/>
        <p:txBody>
          <a:bodyPr/>
          <a:lstStyle/>
          <a:p>
            <a:pPr>
              <a:defRPr/>
            </a:pPr>
            <a:fld id="{C3BC699F-DBFB-4FA7-9A20-949047200EDB}" type="slidenum">
              <a:rPr lang="fr-FR" smtClean="0"/>
              <a:pPr>
                <a:defRPr/>
              </a:pPr>
              <a:t>20</a:t>
            </a:fld>
            <a:endParaRPr lang="fr-FR"/>
          </a:p>
        </p:txBody>
      </p:sp>
    </p:spTree>
    <p:extLst>
      <p:ext uri="{BB962C8B-B14F-4D97-AF65-F5344CB8AC3E}">
        <p14:creationId xmlns:p14="http://schemas.microsoft.com/office/powerpoint/2010/main" val="609450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21</a:t>
            </a:fld>
            <a:endParaRPr lang="en-US" dirty="0"/>
          </a:p>
        </p:txBody>
      </p:sp>
    </p:spTree>
    <p:extLst>
      <p:ext uri="{BB962C8B-B14F-4D97-AF65-F5344CB8AC3E}">
        <p14:creationId xmlns:p14="http://schemas.microsoft.com/office/powerpoint/2010/main" val="214898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26</a:t>
            </a:fld>
            <a:endParaRPr lang="en-US" dirty="0"/>
          </a:p>
        </p:txBody>
      </p:sp>
    </p:spTree>
    <p:extLst>
      <p:ext uri="{BB962C8B-B14F-4D97-AF65-F5344CB8AC3E}">
        <p14:creationId xmlns:p14="http://schemas.microsoft.com/office/powerpoint/2010/main" val="1884440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27</a:t>
            </a:fld>
            <a:endParaRPr lang="en-US" dirty="0"/>
          </a:p>
        </p:txBody>
      </p:sp>
    </p:spTree>
    <p:extLst>
      <p:ext uri="{BB962C8B-B14F-4D97-AF65-F5344CB8AC3E}">
        <p14:creationId xmlns:p14="http://schemas.microsoft.com/office/powerpoint/2010/main" val="135690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a:t>
            </a:r>
          </a:p>
        </p:txBody>
      </p:sp>
      <p:sp>
        <p:nvSpPr>
          <p:cNvPr id="4" name="Slide Number Placeholder 3"/>
          <p:cNvSpPr>
            <a:spLocks noGrp="1"/>
          </p:cNvSpPr>
          <p:nvPr>
            <p:ph type="sldNum" sz="quarter" idx="5"/>
          </p:nvPr>
        </p:nvSpPr>
        <p:spPr/>
        <p:txBody>
          <a:bodyPr/>
          <a:lstStyle/>
          <a:p>
            <a:fld id="{C0F3BA1D-A00F-DB41-84DA-BE26C4853B35}" type="slidenum">
              <a:rPr lang="en-US" smtClean="0"/>
              <a:t>28</a:t>
            </a:fld>
            <a:endParaRPr lang="en-US"/>
          </a:p>
        </p:txBody>
      </p:sp>
    </p:spTree>
    <p:extLst>
      <p:ext uri="{BB962C8B-B14F-4D97-AF65-F5344CB8AC3E}">
        <p14:creationId xmlns:p14="http://schemas.microsoft.com/office/powerpoint/2010/main" val="52854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solidFill>
                  <a:prstClr val="black"/>
                </a:solidFill>
                <a:latin typeface="Calibri"/>
              </a:rPr>
              <a:pPr/>
              <a:t>30</a:t>
            </a:fld>
            <a:endParaRPr lang="de-DE">
              <a:solidFill>
                <a:prstClr val="black"/>
              </a:solidFill>
              <a:latin typeface="Calibri"/>
            </a:endParaRPr>
          </a:p>
        </p:txBody>
      </p:sp>
    </p:spTree>
    <p:extLst>
      <p:ext uri="{BB962C8B-B14F-4D97-AF65-F5344CB8AC3E}">
        <p14:creationId xmlns:p14="http://schemas.microsoft.com/office/powerpoint/2010/main" val="375711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were several perfect reviews about CW injectors given to LINC’2020 and IPAC’2021 so I would concentrate on injectors which operate or designed for operation at a current of 100+ mA.</a:t>
            </a: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2029219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31</a:t>
            </a:fld>
            <a:endParaRPr lang="de-DE"/>
          </a:p>
        </p:txBody>
      </p:sp>
    </p:spTree>
    <p:extLst>
      <p:ext uri="{BB962C8B-B14F-4D97-AF65-F5344CB8AC3E}">
        <p14:creationId xmlns:p14="http://schemas.microsoft.com/office/powerpoint/2010/main" val="2898525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Photocathode operated in unique pulsed</a:t>
            </a:r>
            <a:r>
              <a:rPr lang="en-GB" baseline="0" dirty="0"/>
              <a:t> HV gun that allowed weeks photocathode lifetime delivered 15 mA 5 µs pulses followed with a frequency of 1 Hz</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32</a:t>
            </a:fld>
            <a:endParaRPr lang="en-US" dirty="0"/>
          </a:p>
        </p:txBody>
      </p:sp>
    </p:spTree>
    <p:extLst>
      <p:ext uri="{BB962C8B-B14F-4D97-AF65-F5344CB8AC3E}">
        <p14:creationId xmlns:p14="http://schemas.microsoft.com/office/powerpoint/2010/main" val="318878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33</a:t>
            </a:fld>
            <a:endParaRPr lang="en-US" dirty="0"/>
          </a:p>
        </p:txBody>
      </p:sp>
    </p:spTree>
    <p:extLst>
      <p:ext uri="{BB962C8B-B14F-4D97-AF65-F5344CB8AC3E}">
        <p14:creationId xmlns:p14="http://schemas.microsoft.com/office/powerpoint/2010/main" val="2852141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34</a:t>
            </a:fld>
            <a:endParaRPr lang="en-US" dirty="0"/>
          </a:p>
        </p:txBody>
      </p:sp>
    </p:spTree>
    <p:extLst>
      <p:ext uri="{BB962C8B-B14F-4D97-AF65-F5344CB8AC3E}">
        <p14:creationId xmlns:p14="http://schemas.microsoft.com/office/powerpoint/2010/main" val="4288497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36</a:t>
            </a:fld>
            <a:endParaRPr lang="en-US" dirty="0"/>
          </a:p>
        </p:txBody>
      </p:sp>
    </p:spTree>
    <p:extLst>
      <p:ext uri="{BB962C8B-B14F-4D97-AF65-F5344CB8AC3E}">
        <p14:creationId xmlns:p14="http://schemas.microsoft.com/office/powerpoint/2010/main" val="323122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58518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408043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292497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63180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394687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151825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Sb-based photocathodes</a:t>
            </a:r>
            <a:r>
              <a:rPr lang="en-GB" baseline="0" dirty="0"/>
              <a:t> </a:t>
            </a:r>
            <a:r>
              <a:rPr lang="en-GB" dirty="0"/>
              <a:t>Collaboration BNL, HZB, LANL</a:t>
            </a:r>
            <a:r>
              <a:rPr lang="en-GB" baseline="0" dirty="0"/>
              <a:t>, INFN, DESY, LBNL</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14</a:t>
            </a:fld>
            <a:endParaRPr lang="en-US" dirty="0"/>
          </a:p>
        </p:txBody>
      </p:sp>
    </p:spTree>
    <p:extLst>
      <p:ext uri="{BB962C8B-B14F-4D97-AF65-F5344CB8AC3E}">
        <p14:creationId xmlns:p14="http://schemas.microsoft.com/office/powerpoint/2010/main" val="181336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hasCustomPrompt="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dirty="0"/>
              <a:t>Mastertextformat bearbeiten</a:t>
            </a:r>
          </a:p>
          <a:p>
            <a:pPr lvl="1"/>
            <a:r>
              <a:rPr lang="de-DE" dirty="0"/>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9" name="Rechteck 8">
            <a:extLst>
              <a:ext uri="{FF2B5EF4-FFF2-40B4-BE49-F238E27FC236}">
                <a16:creationId xmlns:a16="http://schemas.microsoft.com/office/drawing/2014/main" id="{E646730D-D583-C94D-B95A-27110E684F1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5EBD504-B8B4-9347-9CED-32AA328E963C}"/>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974DF12-08C6-654E-9569-4C87E78C33C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ußzeilenplatzhalter 4">
            <a:extLst>
              <a:ext uri="{FF2B5EF4-FFF2-40B4-BE49-F238E27FC236}">
                <a16:creationId xmlns:a16="http://schemas.microsoft.com/office/drawing/2014/main" id="{C5C95805-47DF-4816-9487-E0414A7EF4AC}"/>
              </a:ext>
            </a:extLst>
          </p:cNvPr>
          <p:cNvSpPr>
            <a:spLocks noGrp="1"/>
          </p:cNvSpPr>
          <p:nvPr>
            <p:ph type="ftr" sz="quarter" idx="17"/>
          </p:nvPr>
        </p:nvSpPr>
        <p:spPr>
          <a:xfrm>
            <a:off x="500918" y="6393825"/>
            <a:ext cx="6502048"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en-US">
                <a:solidFill>
                  <a:srgbClr val="00589C"/>
                </a:solidFill>
              </a:rPr>
              <a:t>B.L. Militsyn, EWPAA 2022, 20-22 September 2022</a:t>
            </a:r>
            <a:endParaRPr lang="en-US" dirty="0"/>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480964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de-DE" noProof="0"/>
              <a:t>Textmasterformat bearbeiten</a:t>
            </a:r>
          </a:p>
        </p:txBody>
      </p:sp>
      <p:sp>
        <p:nvSpPr>
          <p:cNvPr id="5" name="Footer Placeholder 4"/>
          <p:cNvSpPr>
            <a:spLocks noGrp="1"/>
          </p:cNvSpPr>
          <p:nvPr>
            <p:ph type="ftr" sz="quarter" idx="11"/>
          </p:nvPr>
        </p:nvSpPr>
        <p:spPr/>
        <p:txBody>
          <a:bodyPr/>
          <a:lstStyle/>
          <a:p>
            <a:r>
              <a:rPr lang="en-US" noProof="0"/>
              <a:t>B.L. Militsyn, EWPAA 2022, 20-22 September 2022</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a:t>Textmasterformat bearbeiten</a:t>
            </a:r>
          </a:p>
        </p:txBody>
      </p:sp>
    </p:spTree>
    <p:extLst>
      <p:ext uri="{BB962C8B-B14F-4D97-AF65-F5344CB8AC3E}">
        <p14:creationId xmlns:p14="http://schemas.microsoft.com/office/powerpoint/2010/main" val="2993103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 y="1"/>
            <a:ext cx="12191598" cy="6857999"/>
          </a:xfrm>
          <a:prstGeom prst="rect">
            <a:avLst/>
          </a:prstGeom>
        </p:spPr>
      </p:pic>
      <p:sp>
        <p:nvSpPr>
          <p:cNvPr id="18" name="Titre 1"/>
          <p:cNvSpPr>
            <a:spLocks noGrp="1"/>
          </p:cNvSpPr>
          <p:nvPr>
            <p:ph type="title"/>
          </p:nvPr>
        </p:nvSpPr>
        <p:spPr>
          <a:xfrm>
            <a:off x="2591738" y="169116"/>
            <a:ext cx="6438063" cy="488983"/>
          </a:xfrm>
        </p:spPr>
        <p:txBody>
          <a:bodyPr>
            <a:normAutofit/>
          </a:bodyPr>
          <a:lstStyle>
            <a:lvl1pPr>
              <a:defRPr lang="fr-FR" sz="249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309894" y="1636064"/>
            <a:ext cx="5704611" cy="4553565"/>
          </a:xfrm>
          <a:prstGeom prst="rect">
            <a:avLst/>
          </a:prstGeom>
        </p:spPr>
        <p:txBody>
          <a:bodyPr/>
          <a:lstStyle>
            <a:lvl1pPr>
              <a:defRPr sz="2263">
                <a:solidFill>
                  <a:srgbClr val="FF6700"/>
                </a:solidFill>
              </a:defRPr>
            </a:lvl1pPr>
            <a:lvl2pPr>
              <a:defRPr sz="2037">
                <a:solidFill>
                  <a:srgbClr val="00294B"/>
                </a:solidFill>
              </a:defRPr>
            </a:lvl2pPr>
            <a:lvl3pPr>
              <a:defRPr sz="1811">
                <a:solidFill>
                  <a:srgbClr val="456487"/>
                </a:solidFill>
              </a:defRPr>
            </a:lvl3pPr>
            <a:lvl4pPr>
              <a:defRPr sz="1584">
                <a:solidFill>
                  <a:srgbClr val="456487"/>
                </a:solidFill>
              </a:defRPr>
            </a:lvl4pPr>
            <a:lvl5pPr>
              <a:defRPr sz="1584">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6265043" y="1636064"/>
            <a:ext cx="5704611" cy="4553565"/>
          </a:xfrm>
          <a:prstGeom prst="rect">
            <a:avLst/>
          </a:prstGeom>
        </p:spPr>
        <p:txBody>
          <a:bodyPr/>
          <a:lstStyle>
            <a:lvl1pPr>
              <a:defRPr sz="2263">
                <a:solidFill>
                  <a:srgbClr val="FF6700"/>
                </a:solidFill>
              </a:defRPr>
            </a:lvl1pPr>
            <a:lvl2pPr>
              <a:defRPr sz="2037">
                <a:solidFill>
                  <a:srgbClr val="00294B"/>
                </a:solidFill>
              </a:defRPr>
            </a:lvl2pPr>
            <a:lvl3pPr>
              <a:defRPr sz="1811">
                <a:solidFill>
                  <a:srgbClr val="456487"/>
                </a:solidFill>
              </a:defRPr>
            </a:lvl3pPr>
            <a:lvl4pPr>
              <a:defRPr sz="1584">
                <a:solidFill>
                  <a:srgbClr val="456487"/>
                </a:solidFill>
              </a:defRPr>
            </a:lvl4pPr>
            <a:lvl5pPr>
              <a:defRPr sz="1584">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9008556" y="544889"/>
            <a:ext cx="488966" cy="214226"/>
          </a:xfrm>
          <a:prstGeom prst="rect">
            <a:avLst/>
          </a:prstGeom>
          <a:noFill/>
        </p:spPr>
        <p:txBody>
          <a:bodyPr wrap="square" rtlCol="0">
            <a:spAutoFit/>
          </a:bodyPr>
          <a:lstStyle/>
          <a:p>
            <a:r>
              <a:rPr lang="fr-FR" sz="792" b="0" dirty="0">
                <a:solidFill>
                  <a:schemeClr val="bg1"/>
                </a:solidFill>
              </a:rPr>
              <a:t>IN2P3</a:t>
            </a:r>
          </a:p>
        </p:txBody>
      </p:sp>
      <p:sp>
        <p:nvSpPr>
          <p:cNvPr id="25"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en-US"/>
              <a:t>11/08/2020</a:t>
            </a:r>
            <a:endParaRPr lang="fr-FR" dirty="0"/>
          </a:p>
        </p:txBody>
      </p:sp>
      <p:sp>
        <p:nvSpPr>
          <p:cNvPr id="26" name="Espace réservé du pied de page 7"/>
          <p:cNvSpPr>
            <a:spLocks noGrp="1"/>
          </p:cNvSpPr>
          <p:nvPr>
            <p:ph type="ftr" sz="quarter" idx="11"/>
          </p:nvPr>
        </p:nvSpPr>
        <p:spPr>
          <a:xfrm>
            <a:off x="3325189" y="6467913"/>
            <a:ext cx="5541624" cy="364730"/>
          </a:xfrm>
        </p:spPr>
        <p:txBody>
          <a:bodyPr/>
          <a:lstStyle>
            <a:lvl1pPr>
              <a:defRPr>
                <a:solidFill>
                  <a:schemeClr val="bg1"/>
                </a:solidFill>
              </a:defRPr>
            </a:lvl1pPr>
          </a:lstStyle>
          <a:p>
            <a:r>
              <a:rPr lang="fr-FR"/>
              <a:t>B.L. Militsyn, EWPAA 2022, 20-22 September 2022</a:t>
            </a:r>
            <a:endParaRPr lang="fr-FR" dirty="0"/>
          </a:p>
        </p:txBody>
      </p:sp>
      <p:sp>
        <p:nvSpPr>
          <p:cNvPr id="27" name="Espace réservé du numéro de diapositive 8"/>
          <p:cNvSpPr>
            <a:spLocks noGrp="1"/>
          </p:cNvSpPr>
          <p:nvPr>
            <p:ph type="sldNum" sz="quarter" idx="12"/>
          </p:nvPr>
        </p:nvSpPr>
        <p:spPr>
          <a:xfrm>
            <a:off x="9234343" y="6467913"/>
            <a:ext cx="2741673" cy="364730"/>
          </a:xfrm>
        </p:spPr>
        <p:txBody>
          <a:bodyPr/>
          <a:lstStyle>
            <a:lvl1pPr>
              <a:defRPr>
                <a:solidFill>
                  <a:schemeClr val="bg1"/>
                </a:solidFill>
              </a:defRPr>
            </a:lvl1pPr>
          </a:lstStyle>
          <a:p>
            <a:fld id="{77E71596-5F9D-49C5-9701-16B3CA54319D}" type="slidenum">
              <a:rPr lang="fr-FR" smtClean="0"/>
              <a:pPr/>
              <a:t>‹#›</a:t>
            </a:fld>
            <a:endParaRPr lang="fr-FR" dirty="0"/>
          </a:p>
        </p:txBody>
      </p:sp>
    </p:spTree>
    <p:extLst>
      <p:ext uri="{BB962C8B-B14F-4D97-AF65-F5344CB8AC3E}">
        <p14:creationId xmlns:p14="http://schemas.microsoft.com/office/powerpoint/2010/main" val="2634334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11/08/2020</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11/08/2020</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B.L. Militsyn, EWPAA 2022, 20-22 September 2022</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a:t>11/08/2020</a:t>
            </a: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B.L. Militsyn, EWPAA 2022, 20-22 September 2022</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a:t>11/08/2020</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B.L. Militsyn, EWPAA 2022, 20-22 September 2022</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11/08/2020</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11/08/2020</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11/08/2020</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11/08/2020</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11/08/2020</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B.L. Militsyn, EWPAA 2022, 20-22 September 2022</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a:t>11/08/2020</a:t>
            </a: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B.L. Militsyn, EWPAA 2022, 20-22 September 2022</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a:t>11/08/2020</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B.L. Militsyn, EWPAA 2022, 20-22 September 2022</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11/08/2020</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11/08/2020</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11/08/2020</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 id="2147483715" r:id="rId13"/>
    <p:sldLayoutId id="2147483716" r:id="rId14"/>
    <p:sldLayoutId id="2147483717" r:id="rId15"/>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11/08/2020</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hyperlink" Target="https://doi.org/10.1103/PhysRevAccelBeams.24.050701"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tiff"/><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emf"/><Relationship Id="rId4" Type="http://schemas.openxmlformats.org/officeDocument/2006/relationships/image" Target="../media/image32.jpeg"/><Relationship Id="rId9" Type="http://schemas.openxmlformats.org/officeDocument/2006/relationships/image" Target="../media/image37.emf"/></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doi.org/10.23731/CYRM-2022-00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Title 1"/>
          <p:cNvSpPr>
            <a:spLocks noGrp="1"/>
          </p:cNvSpPr>
          <p:nvPr>
            <p:ph type="ctrTitle"/>
          </p:nvPr>
        </p:nvSpPr>
        <p:spPr>
          <a:xfrm>
            <a:off x="1524000" y="1537999"/>
            <a:ext cx="9398000" cy="2258633"/>
          </a:xfrm>
        </p:spPr>
        <p:txBody>
          <a:bodyPr>
            <a:normAutofit/>
          </a:bodyPr>
          <a:lstStyle/>
          <a:p>
            <a:r>
              <a:rPr lang="en-US" sz="3600" b="0" dirty="0">
                <a:latin typeface="Arial"/>
                <a:cs typeface="Arial"/>
              </a:rPr>
              <a:t>ERL in EUROPEAN STRATEGY FOR PARTICLE PHYSICS.</a:t>
            </a:r>
            <a:br>
              <a:rPr lang="en-US" sz="3600" b="0" dirty="0">
                <a:latin typeface="Arial"/>
                <a:cs typeface="Arial"/>
              </a:rPr>
            </a:br>
            <a:r>
              <a:rPr lang="en-US" sz="3600" b="0" dirty="0">
                <a:latin typeface="Arial"/>
                <a:cs typeface="Arial"/>
              </a:rPr>
              <a:t>Accelerator R&amp;D Roadmap </a:t>
            </a:r>
            <a:br>
              <a:rPr lang="en-US" sz="3600" b="0" dirty="0">
                <a:latin typeface="Arial"/>
                <a:cs typeface="Arial"/>
              </a:rPr>
            </a:br>
            <a:r>
              <a:rPr lang="en-US" sz="3600" b="0" dirty="0">
                <a:latin typeface="Arial"/>
                <a:cs typeface="Arial"/>
              </a:rPr>
              <a:t>and it's impact on photocathode research.</a:t>
            </a:r>
            <a:endParaRPr lang="en-US" sz="3600" b="0" dirty="0"/>
          </a:p>
        </p:txBody>
      </p:sp>
      <p:sp>
        <p:nvSpPr>
          <p:cNvPr id="4" name="Subtitle 3"/>
          <p:cNvSpPr>
            <a:spLocks noGrp="1"/>
          </p:cNvSpPr>
          <p:nvPr>
            <p:ph type="subTitle" idx="1"/>
          </p:nvPr>
        </p:nvSpPr>
        <p:spPr>
          <a:xfrm>
            <a:off x="1524000" y="4395537"/>
            <a:ext cx="9969500" cy="1785899"/>
          </a:xfrm>
        </p:spPr>
        <p:txBody>
          <a:bodyPr vert="horz" lIns="91440" tIns="45720" rIns="91440" bIns="45720" rtlCol="0" anchor="t">
            <a:normAutofit fontScale="55000" lnSpcReduction="20000"/>
          </a:bodyPr>
          <a:lstStyle/>
          <a:p>
            <a:pPr algn="l"/>
            <a:r>
              <a:rPr lang="en-GB" dirty="0"/>
              <a:t/>
            </a:r>
            <a:br>
              <a:rPr lang="en-GB" dirty="0"/>
            </a:br>
            <a:r>
              <a:rPr lang="en-GB" sz="3700" dirty="0">
                <a:solidFill>
                  <a:srgbClr val="626262"/>
                </a:solidFill>
                <a:latin typeface="Arial"/>
                <a:cs typeface="Arial"/>
              </a:rPr>
              <a:t>Boris Militsyn</a:t>
            </a:r>
          </a:p>
          <a:p>
            <a:pPr algn="l"/>
            <a:r>
              <a:rPr lang="en-GB" sz="3700" dirty="0">
                <a:solidFill>
                  <a:srgbClr val="626262"/>
                </a:solidFill>
                <a:latin typeface="Arial"/>
                <a:cs typeface="Arial"/>
              </a:rPr>
              <a:t>STFC Daresbury Laboratory, UK</a:t>
            </a:r>
            <a:br>
              <a:rPr lang="en-GB" sz="3700" dirty="0">
                <a:solidFill>
                  <a:srgbClr val="626262"/>
                </a:solidFill>
                <a:latin typeface="Arial"/>
                <a:cs typeface="Arial"/>
              </a:rPr>
            </a:br>
            <a:endParaRPr lang="en-GB" sz="3700" dirty="0">
              <a:latin typeface="Arial"/>
              <a:cs typeface="Arial"/>
            </a:endParaRPr>
          </a:p>
          <a:p>
            <a:pPr algn="l"/>
            <a:r>
              <a:rPr lang="en-GB" sz="3600" dirty="0">
                <a:solidFill>
                  <a:srgbClr val="626262"/>
                </a:solidFill>
                <a:latin typeface="Arial"/>
                <a:cs typeface="Arial"/>
              </a:rPr>
              <a:t>European Workshop on Photocathodes for Accelerator Applications (EWPAA 2022)</a:t>
            </a:r>
          </a:p>
          <a:p>
            <a:pPr algn="l"/>
            <a:r>
              <a:rPr lang="en-GB" sz="3600" dirty="0">
                <a:solidFill>
                  <a:srgbClr val="626262"/>
                </a:solidFill>
                <a:latin typeface="Arial"/>
                <a:cs typeface="Arial"/>
              </a:rPr>
              <a:t>Milano, Italy, 20-22 September 2022</a:t>
            </a:r>
          </a:p>
        </p:txBody>
      </p:sp>
    </p:spTree>
    <p:extLst>
      <p:ext uri="{BB962C8B-B14F-4D97-AF65-F5344CB8AC3E}">
        <p14:creationId xmlns:p14="http://schemas.microsoft.com/office/powerpoint/2010/main" val="322438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457200"/>
            <a:ext cx="5256212" cy="1600200"/>
          </a:xfrm>
        </p:spPr>
        <p:txBody>
          <a:bodyPr anchor="ctr">
            <a:normAutofit/>
          </a:bodyPr>
          <a:lstStyle/>
          <a:p>
            <a:r>
              <a:rPr lang="en-GB" sz="3600" dirty="0"/>
              <a:t>Development of ERLs</a:t>
            </a:r>
          </a:p>
        </p:txBody>
      </p:sp>
      <p:pic>
        <p:nvPicPr>
          <p:cNvPr id="10" name="Content Placeholder 9"/>
          <p:cNvPicPr>
            <a:picLocks noGrp="1" noChangeAspect="1"/>
          </p:cNvPicPr>
          <p:nvPr>
            <p:ph idx="1"/>
          </p:nvPr>
        </p:nvPicPr>
        <p:blipFill>
          <a:blip r:embed="rId3"/>
          <a:stretch>
            <a:fillRect/>
          </a:stretch>
        </p:blipFill>
        <p:spPr>
          <a:xfrm>
            <a:off x="6377651" y="359297"/>
            <a:ext cx="5179671" cy="5799377"/>
          </a:xfrm>
          <a:prstGeom prst="rect">
            <a:avLst/>
          </a:prstGeom>
        </p:spPr>
      </p:pic>
      <p:sp>
        <p:nvSpPr>
          <p:cNvPr id="9" name="Text Placeholder 8"/>
          <p:cNvSpPr>
            <a:spLocks noGrp="1"/>
          </p:cNvSpPr>
          <p:nvPr>
            <p:ph type="body" sz="half" idx="2"/>
          </p:nvPr>
        </p:nvSpPr>
        <p:spPr>
          <a:xfrm>
            <a:off x="839788" y="2057400"/>
            <a:ext cx="5256212" cy="3811588"/>
          </a:xfrm>
        </p:spPr>
        <p:txBody>
          <a:bodyPr>
            <a:normAutofit/>
          </a:bodyPr>
          <a:lstStyle/>
          <a:p>
            <a:r>
              <a:rPr lang="en-GB" dirty="0"/>
              <a:t>More detailed document on Development of ERL is submitted for publication in JINST. A preprint is available in arXiv:2207.02095</a:t>
            </a:r>
          </a:p>
          <a:p>
            <a:endParaRPr lang="en-GB" dirty="0"/>
          </a:p>
          <a:p>
            <a:endParaRPr lang="en-GB" dirty="0"/>
          </a:p>
          <a:p>
            <a:endParaRPr lang="en-GB" dirty="0"/>
          </a:p>
          <a:p>
            <a:endParaRPr lang="en-GB" dirty="0"/>
          </a:p>
          <a:p>
            <a:endParaRPr lang="en-GB" dirty="0"/>
          </a:p>
          <a:p>
            <a:endParaRPr lang="en-GB" dirty="0"/>
          </a:p>
        </p:txBody>
      </p:sp>
      <p:pic>
        <p:nvPicPr>
          <p:cNvPr id="11" name="Picture 10"/>
          <p:cNvPicPr>
            <a:picLocks noChangeAspect="1"/>
          </p:cNvPicPr>
          <p:nvPr/>
        </p:nvPicPr>
        <p:blipFill>
          <a:blip r:embed="rId4"/>
          <a:stretch>
            <a:fillRect/>
          </a:stretch>
        </p:blipFill>
        <p:spPr>
          <a:xfrm>
            <a:off x="561946" y="2936983"/>
            <a:ext cx="5534054" cy="1348635"/>
          </a:xfrm>
          <a:prstGeom prst="rect">
            <a:avLst/>
          </a:prstGeom>
        </p:spPr>
      </p:pic>
      <p:sp>
        <p:nvSpPr>
          <p:cNvPr id="2" name="Footer Placeholder 1">
            <a:extLst>
              <a:ext uri="{FF2B5EF4-FFF2-40B4-BE49-F238E27FC236}">
                <a16:creationId xmlns:a16="http://schemas.microsoft.com/office/drawing/2014/main" id="{99811C47-F036-F246-EEBB-7180A5F6416D}"/>
              </a:ext>
            </a:extLst>
          </p:cNvPr>
          <p:cNvSpPr>
            <a:spLocks noGrp="1"/>
          </p:cNvSpPr>
          <p:nvPr>
            <p:ph type="ftr" sz="quarter" idx="11"/>
          </p:nvPr>
        </p:nvSpPr>
        <p:spPr/>
        <p:txBody>
          <a:bodyPr/>
          <a:lstStyle/>
          <a:p>
            <a:r>
              <a:rPr lang="en-GB"/>
              <a:t>B.L. Militsyn, EWPAA 2022, 20-22 September 2022</a:t>
            </a:r>
            <a:endParaRPr lang="en-US"/>
          </a:p>
        </p:txBody>
      </p:sp>
      <p:sp>
        <p:nvSpPr>
          <p:cNvPr id="3" name="Slide Number Placeholder 2">
            <a:extLst>
              <a:ext uri="{FF2B5EF4-FFF2-40B4-BE49-F238E27FC236}">
                <a16:creationId xmlns:a16="http://schemas.microsoft.com/office/drawing/2014/main" id="{FBDA8331-EA61-E14E-0F40-782521DB5354}"/>
              </a:ext>
            </a:extLst>
          </p:cNvPr>
          <p:cNvSpPr>
            <a:spLocks noGrp="1"/>
          </p:cNvSpPr>
          <p:nvPr>
            <p:ph type="sldNum" sz="quarter" idx="12"/>
          </p:nvPr>
        </p:nvSpPr>
        <p:spPr/>
        <p:txBody>
          <a:bodyPr/>
          <a:lstStyle/>
          <a:p>
            <a:fld id="{BBAAB195-B577-5546-8349-9DDA93B6129E}" type="slidenum">
              <a:rPr lang="en-US" smtClean="0"/>
              <a:t>10</a:t>
            </a:fld>
            <a:endParaRPr lang="en-US"/>
          </a:p>
        </p:txBody>
      </p:sp>
    </p:spTree>
    <p:extLst>
      <p:ext uri="{BB962C8B-B14F-4D97-AF65-F5344CB8AC3E}">
        <p14:creationId xmlns:p14="http://schemas.microsoft.com/office/powerpoint/2010/main" val="404884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401F0-15F3-2F9E-6219-048C0596058F}"/>
              </a:ext>
            </a:extLst>
          </p:cNvPr>
          <p:cNvSpPr>
            <a:spLocks noGrp="1"/>
          </p:cNvSpPr>
          <p:nvPr>
            <p:ph type="title"/>
          </p:nvPr>
        </p:nvSpPr>
        <p:spPr/>
        <p:txBody>
          <a:bodyPr>
            <a:normAutofit/>
          </a:bodyPr>
          <a:lstStyle/>
          <a:p>
            <a:r>
              <a:rPr lang="en-GB" sz="3600" dirty="0"/>
              <a:t>ERLs in the world</a:t>
            </a:r>
          </a:p>
        </p:txBody>
      </p:sp>
      <p:pic>
        <p:nvPicPr>
          <p:cNvPr id="7" name="Content Placeholder 6">
            <a:extLst>
              <a:ext uri="{FF2B5EF4-FFF2-40B4-BE49-F238E27FC236}">
                <a16:creationId xmlns:a16="http://schemas.microsoft.com/office/drawing/2014/main" id="{0AC34BAD-1E82-D24F-75FF-E9DAEA938760}"/>
              </a:ext>
            </a:extLst>
          </p:cNvPr>
          <p:cNvPicPr>
            <a:picLocks noGrp="1" noChangeAspect="1"/>
          </p:cNvPicPr>
          <p:nvPr>
            <p:ph idx="1"/>
          </p:nvPr>
        </p:nvPicPr>
        <p:blipFill>
          <a:blip r:embed="rId2"/>
          <a:stretch>
            <a:fillRect/>
          </a:stretch>
        </p:blipFill>
        <p:spPr>
          <a:xfrm>
            <a:off x="2857603" y="1307975"/>
            <a:ext cx="6694771" cy="5000750"/>
          </a:xfrm>
          <a:prstGeom prst="rect">
            <a:avLst/>
          </a:prstGeom>
        </p:spPr>
      </p:pic>
      <p:sp>
        <p:nvSpPr>
          <p:cNvPr id="8" name="Footer Placeholder 7">
            <a:extLst>
              <a:ext uri="{FF2B5EF4-FFF2-40B4-BE49-F238E27FC236}">
                <a16:creationId xmlns:a16="http://schemas.microsoft.com/office/drawing/2014/main" id="{7711DD29-992B-ACDD-3D38-6ACBD0751EAA}"/>
              </a:ext>
            </a:extLst>
          </p:cNvPr>
          <p:cNvSpPr>
            <a:spLocks noGrp="1"/>
          </p:cNvSpPr>
          <p:nvPr>
            <p:ph type="ftr" sz="quarter" idx="11"/>
          </p:nvPr>
        </p:nvSpPr>
        <p:spPr/>
        <p:txBody>
          <a:bodyPr/>
          <a:lstStyle/>
          <a:p>
            <a:r>
              <a:rPr lang="en-GB"/>
              <a:t>B.L. Militsyn, EWPAA 2022, 20-22 September 2022</a:t>
            </a:r>
            <a:endParaRPr lang="en-US"/>
          </a:p>
        </p:txBody>
      </p:sp>
      <p:sp>
        <p:nvSpPr>
          <p:cNvPr id="9" name="Slide Number Placeholder 8">
            <a:extLst>
              <a:ext uri="{FF2B5EF4-FFF2-40B4-BE49-F238E27FC236}">
                <a16:creationId xmlns:a16="http://schemas.microsoft.com/office/drawing/2014/main" id="{4B394132-018D-CD56-4F19-6C09F90180C6}"/>
              </a:ext>
            </a:extLst>
          </p:cNvPr>
          <p:cNvSpPr>
            <a:spLocks noGrp="1"/>
          </p:cNvSpPr>
          <p:nvPr>
            <p:ph type="sldNum" sz="quarter" idx="12"/>
          </p:nvPr>
        </p:nvSpPr>
        <p:spPr/>
        <p:txBody>
          <a:bodyPr/>
          <a:lstStyle/>
          <a:p>
            <a:fld id="{BBAAB195-B577-5546-8349-9DDA93B6129E}" type="slidenum">
              <a:rPr lang="en-US" smtClean="0"/>
              <a:t>11</a:t>
            </a:fld>
            <a:endParaRPr lang="en-US"/>
          </a:p>
        </p:txBody>
      </p:sp>
    </p:spTree>
    <p:extLst>
      <p:ext uri="{BB962C8B-B14F-4D97-AF65-F5344CB8AC3E}">
        <p14:creationId xmlns:p14="http://schemas.microsoft.com/office/powerpoint/2010/main" val="2129484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821F-59BC-904A-DA75-AE53E3DD3596}"/>
              </a:ext>
            </a:extLst>
          </p:cNvPr>
          <p:cNvSpPr>
            <a:spLocks noGrp="1"/>
          </p:cNvSpPr>
          <p:nvPr>
            <p:ph type="title"/>
          </p:nvPr>
        </p:nvSpPr>
        <p:spPr/>
        <p:txBody>
          <a:bodyPr>
            <a:normAutofit/>
          </a:bodyPr>
          <a:lstStyle/>
          <a:p>
            <a:r>
              <a:rPr lang="en-US" sz="3600" dirty="0"/>
              <a:t>ERL applications</a:t>
            </a:r>
          </a:p>
        </p:txBody>
      </p:sp>
      <p:sp>
        <p:nvSpPr>
          <p:cNvPr id="7" name="Text Placeholder 6">
            <a:extLst>
              <a:ext uri="{FF2B5EF4-FFF2-40B4-BE49-F238E27FC236}">
                <a16:creationId xmlns:a16="http://schemas.microsoft.com/office/drawing/2014/main" id="{5ED80C06-FCA8-B4BF-4244-63FD1EE38165}"/>
              </a:ext>
            </a:extLst>
          </p:cNvPr>
          <p:cNvSpPr>
            <a:spLocks noGrp="1"/>
          </p:cNvSpPr>
          <p:nvPr>
            <p:ph type="body" idx="1"/>
          </p:nvPr>
        </p:nvSpPr>
        <p:spPr>
          <a:xfrm>
            <a:off x="839788" y="1403105"/>
            <a:ext cx="5157787" cy="488927"/>
          </a:xfrm>
        </p:spPr>
        <p:txBody>
          <a:bodyPr/>
          <a:lstStyle/>
          <a:p>
            <a:r>
              <a:rPr lang="en-GB" dirty="0"/>
              <a:t>Free Electron Lasers</a:t>
            </a:r>
          </a:p>
        </p:txBody>
      </p:sp>
      <p:sp>
        <p:nvSpPr>
          <p:cNvPr id="8" name="Text Placeholder 7">
            <a:extLst>
              <a:ext uri="{FF2B5EF4-FFF2-40B4-BE49-F238E27FC236}">
                <a16:creationId xmlns:a16="http://schemas.microsoft.com/office/drawing/2014/main" id="{2026DF6C-140E-A71B-7893-85EFEC995312}"/>
              </a:ext>
            </a:extLst>
          </p:cNvPr>
          <p:cNvSpPr>
            <a:spLocks noGrp="1"/>
          </p:cNvSpPr>
          <p:nvPr>
            <p:ph type="body" sz="quarter" idx="3"/>
          </p:nvPr>
        </p:nvSpPr>
        <p:spPr>
          <a:xfrm>
            <a:off x="6172200" y="1403105"/>
            <a:ext cx="5183188" cy="823912"/>
          </a:xfrm>
        </p:spPr>
        <p:txBody>
          <a:bodyPr/>
          <a:lstStyle/>
          <a:p>
            <a:r>
              <a:rPr lang="en-GB" sz="2400" dirty="0"/>
              <a:t>Inverse Compton Scattering Gamma Sources</a:t>
            </a:r>
            <a:endParaRPr lang="en-GB" dirty="0"/>
          </a:p>
        </p:txBody>
      </p:sp>
      <p:pic>
        <p:nvPicPr>
          <p:cNvPr id="17" name="Content Placeholder 16">
            <a:extLst>
              <a:ext uri="{FF2B5EF4-FFF2-40B4-BE49-F238E27FC236}">
                <a16:creationId xmlns:a16="http://schemas.microsoft.com/office/drawing/2014/main" id="{393AA49A-846D-8624-F2B5-E3A4682AFA23}"/>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194" r="3165"/>
          <a:stretch/>
        </p:blipFill>
        <p:spPr bwMode="auto">
          <a:xfrm>
            <a:off x="944209" y="2015084"/>
            <a:ext cx="3718696" cy="279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6380C147-5976-C304-C43A-E28E4B77E564}"/>
              </a:ext>
            </a:extLst>
          </p:cNvPr>
          <p:cNvSpPr txBox="1"/>
          <p:nvPr/>
        </p:nvSpPr>
        <p:spPr>
          <a:xfrm>
            <a:off x="839788" y="4847221"/>
            <a:ext cx="5010233" cy="776816"/>
          </a:xfrm>
          <a:prstGeom prst="rect">
            <a:avLst/>
          </a:prstGeom>
          <a:noFill/>
        </p:spPr>
        <p:txBody>
          <a:bodyPr wrap="square">
            <a:spAutoFit/>
          </a:bodyPr>
          <a:lstStyle/>
          <a:p>
            <a:pPr marL="0" indent="0">
              <a:lnSpc>
                <a:spcPct val="120000"/>
              </a:lnSpc>
              <a:buNone/>
            </a:pPr>
            <a:r>
              <a:rPr lang="en-US" sz="1200" u="sng" dirty="0" err="1"/>
              <a:t>JLab</a:t>
            </a:r>
            <a:r>
              <a:rPr lang="en-US" sz="1200" u="sng" dirty="0"/>
              <a:t> FELs (1995 – 2013):</a:t>
            </a:r>
            <a:r>
              <a:rPr lang="en-US" sz="1200" dirty="0"/>
              <a:t> 10kW IR-FEL, 1kW UV-FEL, broadband THz</a:t>
            </a:r>
          </a:p>
          <a:p>
            <a:pPr>
              <a:lnSpc>
                <a:spcPct val="120000"/>
              </a:lnSpc>
            </a:pPr>
            <a:r>
              <a:rPr lang="en-US" sz="1200" u="sng" dirty="0"/>
              <a:t>Daresbury ALICE (2005 – 2017)</a:t>
            </a:r>
          </a:p>
          <a:p>
            <a:pPr>
              <a:lnSpc>
                <a:spcPct val="120000"/>
              </a:lnSpc>
            </a:pPr>
            <a:r>
              <a:rPr lang="en-US" sz="1200" u="sng" dirty="0"/>
              <a:t>EUV-FEL for semiconductor lithography</a:t>
            </a:r>
            <a:r>
              <a:rPr lang="en-US" sz="1400" dirty="0">
                <a:solidFill>
                  <a:schemeClr val="tx1"/>
                </a:solidFill>
                <a:latin typeface="+mj-lt"/>
              </a:rPr>
              <a:t> </a:t>
            </a:r>
            <a:endParaRPr lang="en-US" sz="1400" u="sng" dirty="0">
              <a:solidFill>
                <a:schemeClr val="tx1"/>
              </a:solidFill>
              <a:latin typeface="+mj-lt"/>
            </a:endParaRPr>
          </a:p>
        </p:txBody>
      </p:sp>
      <p:pic>
        <p:nvPicPr>
          <p:cNvPr id="20" name="Content Placeholder 19">
            <a:extLst>
              <a:ext uri="{FF2B5EF4-FFF2-40B4-BE49-F238E27FC236}">
                <a16:creationId xmlns:a16="http://schemas.microsoft.com/office/drawing/2014/main" id="{C1FEC453-4FF9-5EAC-74EC-A9724424841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630176" y="3743162"/>
            <a:ext cx="3941571" cy="2372141"/>
          </a:xfrm>
          <a:prstGeom prst="rect">
            <a:avLst/>
          </a:prstGeom>
        </p:spPr>
      </p:pic>
      <p:sp>
        <p:nvSpPr>
          <p:cNvPr id="22" name="TextBox 21">
            <a:extLst>
              <a:ext uri="{FF2B5EF4-FFF2-40B4-BE49-F238E27FC236}">
                <a16:creationId xmlns:a16="http://schemas.microsoft.com/office/drawing/2014/main" id="{88484E1B-F8A9-0C73-2974-9B4B8C747780}"/>
              </a:ext>
            </a:extLst>
          </p:cNvPr>
          <p:cNvSpPr txBox="1"/>
          <p:nvPr/>
        </p:nvSpPr>
        <p:spPr>
          <a:xfrm>
            <a:off x="6096000" y="6016031"/>
            <a:ext cx="6096000" cy="276999"/>
          </a:xfrm>
          <a:prstGeom prst="rect">
            <a:avLst/>
          </a:prstGeom>
          <a:noFill/>
        </p:spPr>
        <p:txBody>
          <a:bodyPr wrap="square">
            <a:spAutoFit/>
          </a:bodyPr>
          <a:lstStyle/>
          <a:p>
            <a:r>
              <a:rPr lang="en-US" sz="1200" dirty="0">
                <a:solidFill>
                  <a:schemeClr val="tx1"/>
                </a:solidFill>
                <a:latin typeface="+mj-lt"/>
              </a:rPr>
              <a:t>CBETA ERL </a:t>
            </a:r>
            <a:r>
              <a:rPr lang="en-GB" sz="1200" dirty="0">
                <a:solidFill>
                  <a:schemeClr val="tx1"/>
                </a:solidFill>
                <a:hlinkClick r:id="rId5"/>
              </a:rPr>
              <a:t>https://doi.org/10.1103/PhysRevAccelBeams.24.050701</a:t>
            </a:r>
            <a:endParaRPr lang="en-GB" sz="1200" dirty="0"/>
          </a:p>
        </p:txBody>
      </p:sp>
      <p:grpSp>
        <p:nvGrpSpPr>
          <p:cNvPr id="23" name="Group 19">
            <a:extLst>
              <a:ext uri="{FF2B5EF4-FFF2-40B4-BE49-F238E27FC236}">
                <a16:creationId xmlns:a16="http://schemas.microsoft.com/office/drawing/2014/main" id="{56BAFE56-E62F-A446-4C4A-60F3EA64BC3A}"/>
              </a:ext>
            </a:extLst>
          </p:cNvPr>
          <p:cNvGrpSpPr>
            <a:grpSpLocks/>
          </p:cNvGrpSpPr>
          <p:nvPr/>
        </p:nvGrpSpPr>
        <p:grpSpPr bwMode="auto">
          <a:xfrm>
            <a:off x="6892883" y="2728668"/>
            <a:ext cx="3459622" cy="915628"/>
            <a:chOff x="2290" y="2704"/>
            <a:chExt cx="3256" cy="1035"/>
          </a:xfrm>
        </p:grpSpPr>
        <p:pic>
          <p:nvPicPr>
            <p:cNvPr id="24" name="Picture 4" descr="C:\Documents and Settings\erlpops\Desktop\CBS_XRay_Scan_Crop.tif">
              <a:extLst>
                <a:ext uri="{FF2B5EF4-FFF2-40B4-BE49-F238E27FC236}">
                  <a16:creationId xmlns:a16="http://schemas.microsoft.com/office/drawing/2014/main" id="{008BA968-D0EB-FDD5-4437-549D1C121BFB}"/>
                </a:ext>
              </a:extLst>
            </p:cNvPr>
            <p:cNvPicPr>
              <a:picLocks noChangeAspect="1" noChangeArrowheads="1"/>
            </p:cNvPicPr>
            <p:nvPr/>
          </p:nvPicPr>
          <p:blipFill>
            <a:blip r:embed="rId6" cstate="print"/>
            <a:srcRect/>
            <a:stretch>
              <a:fillRect/>
            </a:stretch>
          </p:blipFill>
          <p:spPr bwMode="auto">
            <a:xfrm>
              <a:off x="4000" y="2704"/>
              <a:ext cx="1546" cy="1035"/>
            </a:xfrm>
            <a:prstGeom prst="rect">
              <a:avLst/>
            </a:prstGeom>
            <a:noFill/>
            <a:ln w="9525">
              <a:noFill/>
              <a:miter lim="800000"/>
              <a:headEnd/>
              <a:tailEnd/>
            </a:ln>
          </p:spPr>
        </p:pic>
        <p:pic>
          <p:nvPicPr>
            <p:cNvPr id="25" name="Picture 3" descr="C:\Documents and Settings\erlpops\Desktop\CBS_XRay_Static_Crop.tif">
              <a:extLst>
                <a:ext uri="{FF2B5EF4-FFF2-40B4-BE49-F238E27FC236}">
                  <a16:creationId xmlns:a16="http://schemas.microsoft.com/office/drawing/2014/main" id="{42E66354-FB5F-0488-E672-25E7E42F0AED}"/>
                </a:ext>
              </a:extLst>
            </p:cNvPr>
            <p:cNvPicPr>
              <a:picLocks noChangeAspect="1" noChangeArrowheads="1"/>
            </p:cNvPicPr>
            <p:nvPr/>
          </p:nvPicPr>
          <p:blipFill>
            <a:blip r:embed="rId7" cstate="print"/>
            <a:srcRect/>
            <a:stretch>
              <a:fillRect/>
            </a:stretch>
          </p:blipFill>
          <p:spPr bwMode="auto">
            <a:xfrm>
              <a:off x="2290" y="2704"/>
              <a:ext cx="1715" cy="1031"/>
            </a:xfrm>
            <a:prstGeom prst="rect">
              <a:avLst/>
            </a:prstGeom>
            <a:noFill/>
            <a:ln w="9525">
              <a:noFill/>
              <a:miter lim="800000"/>
              <a:headEnd/>
              <a:tailEnd/>
            </a:ln>
          </p:spPr>
        </p:pic>
      </p:grpSp>
      <p:sp>
        <p:nvSpPr>
          <p:cNvPr id="27" name="TextBox 26">
            <a:extLst>
              <a:ext uri="{FF2B5EF4-FFF2-40B4-BE49-F238E27FC236}">
                <a16:creationId xmlns:a16="http://schemas.microsoft.com/office/drawing/2014/main" id="{D2DDBD2B-00B3-429F-EFE6-BD902D22A1CC}"/>
              </a:ext>
            </a:extLst>
          </p:cNvPr>
          <p:cNvSpPr txBox="1"/>
          <p:nvPr/>
        </p:nvSpPr>
        <p:spPr>
          <a:xfrm>
            <a:off x="6093496" y="2294110"/>
            <a:ext cx="5318209" cy="276999"/>
          </a:xfrm>
          <a:prstGeom prst="rect">
            <a:avLst/>
          </a:prstGeom>
          <a:noFill/>
        </p:spPr>
        <p:txBody>
          <a:bodyPr wrap="square">
            <a:spAutoFit/>
          </a:bodyPr>
          <a:lstStyle/>
          <a:p>
            <a:r>
              <a:rPr lang="en-US" sz="1200" dirty="0">
                <a:solidFill>
                  <a:schemeClr val="tx1"/>
                </a:solidFill>
                <a:latin typeface="+mj-lt"/>
              </a:rPr>
              <a:t>Test experiments carried out on Daresbury ALICE (2009) </a:t>
            </a:r>
            <a:endParaRPr lang="en-GB" sz="1200" dirty="0"/>
          </a:p>
        </p:txBody>
      </p:sp>
      <p:sp>
        <p:nvSpPr>
          <p:cNvPr id="28" name="Footer Placeholder 27">
            <a:extLst>
              <a:ext uri="{FF2B5EF4-FFF2-40B4-BE49-F238E27FC236}">
                <a16:creationId xmlns:a16="http://schemas.microsoft.com/office/drawing/2014/main" id="{82BC14F7-72F0-DCD3-E199-B948C00F30A2}"/>
              </a:ext>
            </a:extLst>
          </p:cNvPr>
          <p:cNvSpPr>
            <a:spLocks noGrp="1"/>
          </p:cNvSpPr>
          <p:nvPr>
            <p:ph type="ftr" sz="quarter" idx="11"/>
          </p:nvPr>
        </p:nvSpPr>
        <p:spPr/>
        <p:txBody>
          <a:bodyPr/>
          <a:lstStyle/>
          <a:p>
            <a:r>
              <a:rPr lang="en-GB"/>
              <a:t>B.L. Militsyn, EWPAA 2022, 20-22 September 2022</a:t>
            </a:r>
            <a:endParaRPr lang="en-US"/>
          </a:p>
        </p:txBody>
      </p:sp>
      <p:sp>
        <p:nvSpPr>
          <p:cNvPr id="29" name="Slide Number Placeholder 28">
            <a:extLst>
              <a:ext uri="{FF2B5EF4-FFF2-40B4-BE49-F238E27FC236}">
                <a16:creationId xmlns:a16="http://schemas.microsoft.com/office/drawing/2014/main" id="{059187BF-2E2D-9292-5357-09AE282C78D7}"/>
              </a:ext>
            </a:extLst>
          </p:cNvPr>
          <p:cNvSpPr>
            <a:spLocks noGrp="1"/>
          </p:cNvSpPr>
          <p:nvPr>
            <p:ph type="sldNum" sz="quarter" idx="12"/>
          </p:nvPr>
        </p:nvSpPr>
        <p:spPr/>
        <p:txBody>
          <a:bodyPr/>
          <a:lstStyle/>
          <a:p>
            <a:fld id="{BBAAB195-B577-5546-8349-9DDA93B6129E}" type="slidenum">
              <a:rPr lang="en-US" smtClean="0"/>
              <a:t>12</a:t>
            </a:fld>
            <a:endParaRPr lang="en-US"/>
          </a:p>
        </p:txBody>
      </p:sp>
    </p:spTree>
    <p:extLst>
      <p:ext uri="{BB962C8B-B14F-4D97-AF65-F5344CB8AC3E}">
        <p14:creationId xmlns:p14="http://schemas.microsoft.com/office/powerpoint/2010/main" val="2063976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ERL electron photoinjectors. Beam emission</a:t>
            </a:r>
          </a:p>
        </p:txBody>
      </p:sp>
      <p:sp>
        <p:nvSpPr>
          <p:cNvPr id="3" name="Content Placeholder 2"/>
          <p:cNvSpPr>
            <a:spLocks noGrp="1"/>
          </p:cNvSpPr>
          <p:nvPr>
            <p:ph idx="1"/>
          </p:nvPr>
        </p:nvSpPr>
        <p:spPr>
          <a:xfrm>
            <a:off x="838200" y="1825625"/>
            <a:ext cx="10515600" cy="3767779"/>
          </a:xfrm>
        </p:spPr>
        <p:txBody>
          <a:bodyPr>
            <a:normAutofit fontScale="85000" lnSpcReduction="20000"/>
          </a:bodyPr>
          <a:lstStyle/>
          <a:p>
            <a:r>
              <a:rPr lang="en-GB" dirty="0"/>
              <a:t>Charge delivered by </a:t>
            </a:r>
            <a:r>
              <a:rPr lang="en-GB" dirty="0" err="1"/>
              <a:t>photoinjector</a:t>
            </a:r>
            <a:endParaRPr lang="en-GB" dirty="0"/>
          </a:p>
          <a:p>
            <a:pPr lvl="1"/>
            <a:r>
              <a:rPr lang="en-GB" dirty="0"/>
              <a:t>Photocathode </a:t>
            </a:r>
            <a:r>
              <a:rPr lang="en-GB" dirty="0" smtClean="0"/>
              <a:t>material: </a:t>
            </a:r>
            <a:r>
              <a:rPr lang="en-GB" dirty="0"/>
              <a:t>its Quantum Efficiency (QE) and lifetime</a:t>
            </a:r>
          </a:p>
          <a:p>
            <a:pPr lvl="2"/>
            <a:r>
              <a:rPr lang="en-GB" dirty="0"/>
              <a:t>Level of operational vacuum required to provide acceptable photocathode lifetime for </a:t>
            </a:r>
            <a:r>
              <a:rPr lang="en-GB" dirty="0" smtClean="0"/>
              <a:t>chosen material</a:t>
            </a:r>
            <a:endParaRPr lang="en-GB" dirty="0"/>
          </a:p>
          <a:p>
            <a:pPr lvl="1"/>
            <a:r>
              <a:rPr lang="en-GB" dirty="0"/>
              <a:t>Laser pulse parameters on the cathode</a:t>
            </a:r>
          </a:p>
          <a:p>
            <a:pPr lvl="2"/>
            <a:r>
              <a:rPr lang="en-GB" dirty="0"/>
              <a:t>Spatial and temporal laser profile – pulse length and, as result, power density</a:t>
            </a:r>
          </a:p>
          <a:p>
            <a:pPr lvl="2"/>
            <a:r>
              <a:rPr lang="en-GB" dirty="0"/>
              <a:t>Laser pulse energy</a:t>
            </a:r>
          </a:p>
          <a:p>
            <a:pPr lvl="3"/>
            <a:r>
              <a:rPr lang="en-GB" dirty="0"/>
              <a:t>No problem for delivery by laser for “green” photocathodes, may be an issue for UV ones</a:t>
            </a:r>
          </a:p>
          <a:p>
            <a:pPr lvl="3"/>
            <a:r>
              <a:rPr lang="en-GB" dirty="0"/>
              <a:t>Laser pulse transport</a:t>
            </a:r>
          </a:p>
          <a:p>
            <a:pPr lvl="4"/>
            <a:r>
              <a:rPr lang="en-GB" dirty="0"/>
              <a:t>Mirror damage due to high peak and average power density - no problem for “green” photocathodes</a:t>
            </a:r>
          </a:p>
          <a:p>
            <a:r>
              <a:rPr lang="en-GB" dirty="0"/>
              <a:t>Minimum dark current which may be an issue for “green” photocathodes</a:t>
            </a:r>
          </a:p>
          <a:p>
            <a:r>
              <a:rPr lang="en-GB" dirty="0"/>
              <a:t>No problems with charge generation by thermionic injector</a:t>
            </a:r>
          </a:p>
          <a:p>
            <a:endParaRPr lang="en-GB" dirty="0"/>
          </a:p>
          <a:p>
            <a:pPr marL="0" indent="0">
              <a:buNone/>
            </a:pPr>
            <a:endParaRPr lang="en-GB" dirty="0"/>
          </a:p>
        </p:txBody>
      </p:sp>
      <p:sp>
        <p:nvSpPr>
          <p:cNvPr id="5" name="Footer Placeholder 4">
            <a:extLst>
              <a:ext uri="{FF2B5EF4-FFF2-40B4-BE49-F238E27FC236}">
                <a16:creationId xmlns:a16="http://schemas.microsoft.com/office/drawing/2014/main" id="{32993263-A122-77CD-4EB6-67F3B5319DEF}"/>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502159EB-116B-F06B-3A6D-6A71DA919CFE}"/>
              </a:ext>
            </a:extLst>
          </p:cNvPr>
          <p:cNvSpPr>
            <a:spLocks noGrp="1"/>
          </p:cNvSpPr>
          <p:nvPr>
            <p:ph type="sldNum" sz="quarter" idx="12"/>
          </p:nvPr>
        </p:nvSpPr>
        <p:spPr/>
        <p:txBody>
          <a:bodyPr/>
          <a:lstStyle/>
          <a:p>
            <a:fld id="{BBAAB195-B577-5546-8349-9DDA93B6129E}" type="slidenum">
              <a:rPr lang="en-US" smtClean="0"/>
              <a:t>13</a:t>
            </a:fld>
            <a:endParaRPr lang="en-US"/>
          </a:p>
        </p:txBody>
      </p:sp>
    </p:spTree>
    <p:extLst>
      <p:ext uri="{BB962C8B-B14F-4D97-AF65-F5344CB8AC3E}">
        <p14:creationId xmlns:p14="http://schemas.microsoft.com/office/powerpoint/2010/main" val="1748488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Photocathodes for 10’s mA ERL photoinjectors</a:t>
            </a:r>
          </a:p>
        </p:txBody>
      </p:sp>
      <p:sp>
        <p:nvSpPr>
          <p:cNvPr id="3" name="Content Placeholder 2"/>
          <p:cNvSpPr>
            <a:spLocks noGrp="1"/>
          </p:cNvSpPr>
          <p:nvPr>
            <p:ph idx="1"/>
          </p:nvPr>
        </p:nvSpPr>
        <p:spPr>
          <a:xfrm>
            <a:off x="838200" y="1542290"/>
            <a:ext cx="10515600" cy="4005832"/>
          </a:xfrm>
        </p:spPr>
        <p:txBody>
          <a:bodyPr>
            <a:normAutofit fontScale="47500" lnSpcReduction="20000"/>
          </a:bodyPr>
          <a:lstStyle/>
          <a:p>
            <a:r>
              <a:rPr lang="en-GB" dirty="0"/>
              <a:t>Photocathodes which are of interest for HEP ERL’s</a:t>
            </a:r>
          </a:p>
          <a:p>
            <a:pPr lvl="1"/>
            <a:r>
              <a:rPr lang="en-GB" dirty="0"/>
              <a:t>Sb-based “green” photocathodes such as Cs</a:t>
            </a:r>
            <a:r>
              <a:rPr lang="en-GB" baseline="-25000" dirty="0"/>
              <a:t>3</a:t>
            </a:r>
            <a:r>
              <a:rPr lang="en-GB" dirty="0"/>
              <a:t>Sb, Cs</a:t>
            </a:r>
            <a:r>
              <a:rPr lang="en-GB" baseline="-25000" dirty="0"/>
              <a:t>2</a:t>
            </a:r>
            <a:r>
              <a:rPr lang="en-GB" dirty="0"/>
              <a:t>KSb, Na</a:t>
            </a:r>
            <a:r>
              <a:rPr lang="en-GB" baseline="-25000" dirty="0"/>
              <a:t>2</a:t>
            </a:r>
            <a:r>
              <a:rPr lang="en-GB" dirty="0"/>
              <a:t>KSb, </a:t>
            </a:r>
            <a:r>
              <a:rPr lang="en-GB" dirty="0" err="1"/>
              <a:t>CsNaKSb</a:t>
            </a:r>
            <a:r>
              <a:rPr lang="en-GB" dirty="0"/>
              <a:t> and others</a:t>
            </a:r>
          </a:p>
          <a:p>
            <a:pPr lvl="1"/>
            <a:r>
              <a:rPr lang="en-GB" dirty="0"/>
              <a:t>Widely used in industry in PMT</a:t>
            </a:r>
          </a:p>
          <a:p>
            <a:pPr lvl="1"/>
            <a:r>
              <a:rPr lang="en-GB" dirty="0"/>
              <a:t>Enough robust for operation with high average current</a:t>
            </a:r>
          </a:p>
          <a:p>
            <a:pPr lvl="1"/>
            <a:r>
              <a:rPr lang="en-GB" dirty="0"/>
              <a:t>Laser systems are available</a:t>
            </a:r>
          </a:p>
          <a:p>
            <a:pPr lvl="1"/>
            <a:r>
              <a:rPr lang="en-GB" dirty="0"/>
              <a:t>Technolohgy under development for accelerator applications</a:t>
            </a:r>
          </a:p>
          <a:p>
            <a:pPr lvl="2"/>
            <a:r>
              <a:rPr lang="en-GB" dirty="0"/>
              <a:t>Optimisation of deposition procedure to obtain high QE</a:t>
            </a:r>
          </a:p>
          <a:p>
            <a:pPr lvl="2"/>
            <a:r>
              <a:rPr lang="en-GB" dirty="0"/>
              <a:t>Lifetime at high average current</a:t>
            </a:r>
          </a:p>
          <a:p>
            <a:pPr lvl="2"/>
            <a:r>
              <a:rPr lang="en-GB" dirty="0"/>
              <a:t>Operation at cryogenic temperature </a:t>
            </a:r>
          </a:p>
          <a:p>
            <a:pPr lvl="2"/>
            <a:r>
              <a:rPr lang="en-GB" dirty="0"/>
              <a:t>Mean Transverse Energy</a:t>
            </a:r>
          </a:p>
          <a:p>
            <a:r>
              <a:rPr lang="en-GB" dirty="0"/>
              <a:t>GaAs based photocathode for delivery of polarised electrons</a:t>
            </a:r>
          </a:p>
          <a:p>
            <a:pPr lvl="1"/>
            <a:r>
              <a:rPr lang="en-GB" dirty="0"/>
              <a:t>Very sensitive to operational vacuum and as result low charge lifetime in the range of 100’s C</a:t>
            </a:r>
          </a:p>
          <a:p>
            <a:pPr lvl="1"/>
            <a:r>
              <a:rPr lang="en-GB" dirty="0"/>
              <a:t>Major efforts are concentrated on improving operational </a:t>
            </a:r>
            <a:r>
              <a:rPr lang="en-GB" dirty="0" smtClean="0"/>
              <a:t>performance</a:t>
            </a:r>
          </a:p>
          <a:p>
            <a:pPr lvl="1"/>
            <a:r>
              <a:rPr lang="en-GB" dirty="0"/>
              <a:t>Potential shortage of supplying vendors</a:t>
            </a:r>
          </a:p>
          <a:p>
            <a:r>
              <a:rPr lang="en-GB" dirty="0"/>
              <a:t>Cs</a:t>
            </a:r>
            <a:r>
              <a:rPr lang="en-GB" baseline="-25000" dirty="0"/>
              <a:t>2</a:t>
            </a:r>
            <a:r>
              <a:rPr lang="en-GB" dirty="0"/>
              <a:t>Te photocathodes</a:t>
            </a:r>
          </a:p>
          <a:p>
            <a:pPr lvl="1"/>
            <a:r>
              <a:rPr lang="en-GB" dirty="0"/>
              <a:t>Very robust. Operated at DESY FLASH for 2 years</a:t>
            </a:r>
          </a:p>
          <a:p>
            <a:pPr lvl="1"/>
            <a:r>
              <a:rPr lang="en-GB" dirty="0"/>
              <a:t>High QE, but require UV laser which is not available for </a:t>
            </a:r>
            <a:r>
              <a:rPr lang="en-GB" dirty="0" smtClean="0"/>
              <a:t>10’s </a:t>
            </a:r>
            <a:r>
              <a:rPr lang="en-GB" dirty="0"/>
              <a:t>mA range</a:t>
            </a:r>
          </a:p>
          <a:p>
            <a:r>
              <a:rPr lang="en-GB" dirty="0"/>
              <a:t>Low work function metal photocathodes: Pb, Mg</a:t>
            </a:r>
          </a:p>
          <a:p>
            <a:pPr lvl="1"/>
            <a:r>
              <a:rPr lang="en-GB" dirty="0"/>
              <a:t>Same </a:t>
            </a:r>
            <a:r>
              <a:rPr lang="en-GB" dirty="0" smtClean="0"/>
              <a:t>cons &amp; pros as </a:t>
            </a:r>
            <a:r>
              <a:rPr lang="en-GB" dirty="0"/>
              <a:t>Cs</a:t>
            </a:r>
            <a:r>
              <a:rPr lang="en-GB" baseline="-25000" dirty="0"/>
              <a:t>2</a:t>
            </a:r>
            <a:r>
              <a:rPr lang="en-GB" dirty="0"/>
              <a:t>Te</a:t>
            </a:r>
          </a:p>
          <a:p>
            <a:endParaRPr lang="en-GB" dirty="0"/>
          </a:p>
        </p:txBody>
      </p:sp>
      <p:sp>
        <p:nvSpPr>
          <p:cNvPr id="5" name="Footer Placeholder 4">
            <a:extLst>
              <a:ext uri="{FF2B5EF4-FFF2-40B4-BE49-F238E27FC236}">
                <a16:creationId xmlns:a16="http://schemas.microsoft.com/office/drawing/2014/main" id="{FF1BE953-7C76-82D4-100A-DBE13CC9863E}"/>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2BD969E8-0BEB-06B7-3166-53C50B7E4008}"/>
              </a:ext>
            </a:extLst>
          </p:cNvPr>
          <p:cNvSpPr>
            <a:spLocks noGrp="1"/>
          </p:cNvSpPr>
          <p:nvPr>
            <p:ph type="sldNum" sz="quarter" idx="12"/>
          </p:nvPr>
        </p:nvSpPr>
        <p:spPr/>
        <p:txBody>
          <a:bodyPr/>
          <a:lstStyle/>
          <a:p>
            <a:fld id="{BBAAB195-B577-5546-8349-9DDA93B6129E}" type="slidenum">
              <a:rPr lang="en-US" smtClean="0"/>
              <a:t>14</a:t>
            </a:fld>
            <a:endParaRPr lang="en-US"/>
          </a:p>
        </p:txBody>
      </p:sp>
    </p:spTree>
    <p:extLst>
      <p:ext uri="{BB962C8B-B14F-4D97-AF65-F5344CB8AC3E}">
        <p14:creationId xmlns:p14="http://schemas.microsoft.com/office/powerpoint/2010/main" val="4122315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Optimal “cigar type” photoemission</a:t>
            </a:r>
            <a:endParaRPr lang="en-GB" sz="3600" dirty="0">
              <a:cs typeface="Calibri Light" panose="020F0302020204030204"/>
            </a:endParaRPr>
          </a:p>
        </p:txBody>
      </p:sp>
      <mc:AlternateContent xmlns:mc="http://schemas.openxmlformats.org/markup-compatibility/2006" xmlns:a14="http://schemas.microsoft.com/office/drawing/2010/main">
        <mc:Choice Requires="a14">
          <p:sp>
            <p:nvSpPr>
              <p:cNvPr id="32" name="TextBox 31"/>
              <p:cNvSpPr txBox="1"/>
              <p:nvPr/>
            </p:nvSpPr>
            <p:spPr>
              <a:xfrm>
                <a:off x="8695746" y="1620787"/>
                <a:ext cx="2690949" cy="2623795"/>
              </a:xfrm>
              <a:prstGeom prst="rect">
                <a:avLst/>
              </a:prstGeom>
              <a:noFill/>
            </p:spPr>
            <p:txBody>
              <a:bodyPr wrap="square" rtlCol="0">
                <a:spAutoFit/>
              </a:bodyPr>
              <a:lstStyle/>
              <a:p>
                <a:r>
                  <a:rPr lang="en-GB" sz="1600" b="1" dirty="0">
                    <a:solidFill>
                      <a:schemeClr val="bg1">
                        <a:lumMod val="50000"/>
                      </a:schemeClr>
                    </a:solidFill>
                    <a:latin typeface="Arial" panose="020B0604020202020204" pitchFamily="34" charset="0"/>
                    <a:cs typeface="Arial" panose="020B0604020202020204" pitchFamily="34" charset="0"/>
                  </a:rPr>
                  <a:t>For </a:t>
                </a:r>
                <a:r>
                  <a:rPr lang="en-GB" sz="1600" b="1" dirty="0" err="1">
                    <a:solidFill>
                      <a:schemeClr val="bg1">
                        <a:lumMod val="50000"/>
                      </a:schemeClr>
                    </a:solidFill>
                    <a:latin typeface="Arial" panose="020B0604020202020204" pitchFamily="34" charset="0"/>
                    <a:cs typeface="Arial" panose="020B0604020202020204" pitchFamily="34" charset="0"/>
                  </a:rPr>
                  <a:t>LHeC</a:t>
                </a:r>
                <a:r>
                  <a:rPr lang="en-GB" sz="1600" b="1" dirty="0">
                    <a:solidFill>
                      <a:schemeClr val="bg1">
                        <a:lumMod val="50000"/>
                      </a:schemeClr>
                    </a:solidFill>
                    <a:latin typeface="Arial" panose="020B0604020202020204" pitchFamily="34" charset="0"/>
                    <a:cs typeface="Arial" panose="020B0604020202020204" pitchFamily="34" charset="0"/>
                  </a:rPr>
                  <a:t>/PERLE</a:t>
                </a:r>
                <a:br>
                  <a:rPr lang="en-GB" sz="1600" b="1" dirty="0">
                    <a:solidFill>
                      <a:schemeClr val="bg1">
                        <a:lumMod val="50000"/>
                      </a:schemeClr>
                    </a:solidFill>
                    <a:latin typeface="Arial" panose="020B0604020202020204" pitchFamily="34" charset="0"/>
                    <a:cs typeface="Arial" panose="020B0604020202020204" pitchFamily="34" charset="0"/>
                  </a:rPr>
                </a:br>
                <a:endParaRPr lang="en-GB" sz="1600" b="1" dirty="0">
                  <a:solidFill>
                    <a:schemeClr val="bg1">
                      <a:lumMod val="50000"/>
                    </a:schemeClr>
                  </a:solidFill>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1600" b="0" i="1" smtClean="0">
                          <a:solidFill>
                            <a:schemeClr val="bg1">
                              <a:lumMod val="50000"/>
                            </a:schemeClr>
                          </a:solidFill>
                          <a:latin typeface="Cambria Math" panose="02040503050406030204" pitchFamily="18" charset="0"/>
                        </a:rPr>
                        <m:t>𝑄</m:t>
                      </m:r>
                      <m:r>
                        <a:rPr lang="en-GB" sz="1600" b="0" i="1" smtClean="0">
                          <a:solidFill>
                            <a:schemeClr val="bg1">
                              <a:lumMod val="50000"/>
                            </a:schemeClr>
                          </a:solidFill>
                          <a:latin typeface="Cambria Math" panose="02040503050406030204" pitchFamily="18" charset="0"/>
                        </a:rPr>
                        <m:t>=0.5 </m:t>
                      </m:r>
                      <m:r>
                        <a:rPr lang="en-GB" sz="1600" b="0" i="1" smtClean="0">
                          <a:solidFill>
                            <a:schemeClr val="bg1">
                              <a:lumMod val="50000"/>
                            </a:schemeClr>
                          </a:solidFill>
                          <a:latin typeface="Cambria Math" panose="02040503050406030204" pitchFamily="18" charset="0"/>
                        </a:rPr>
                        <m:t>𝑛𝐶</m:t>
                      </m:r>
                    </m:oMath>
                    <m:oMath xmlns:m="http://schemas.openxmlformats.org/officeDocument/2006/math">
                      <m:r>
                        <a:rPr lang="en-GB" sz="1600" b="0" i="1" smtClean="0">
                          <a:solidFill>
                            <a:schemeClr val="bg1">
                              <a:lumMod val="50000"/>
                            </a:schemeClr>
                          </a:solidFill>
                          <a:latin typeface="Cambria Math" panose="02040503050406030204" pitchFamily="18" charset="0"/>
                        </a:rPr>
                        <m:t>𝑓</m:t>
                      </m:r>
                      <m:r>
                        <a:rPr lang="en-GB" sz="1600" b="0" i="1" smtClean="0">
                          <a:solidFill>
                            <a:schemeClr val="bg1">
                              <a:lumMod val="50000"/>
                            </a:schemeClr>
                          </a:solidFill>
                          <a:latin typeface="Cambria Math" panose="02040503050406030204" pitchFamily="18" charset="0"/>
                        </a:rPr>
                        <m:t>=800 </m:t>
                      </m:r>
                      <m:r>
                        <a:rPr lang="en-GB" sz="1600" b="0" i="1" smtClean="0">
                          <a:solidFill>
                            <a:schemeClr val="bg1">
                              <a:lumMod val="50000"/>
                            </a:schemeClr>
                          </a:solidFill>
                          <a:latin typeface="Cambria Math" panose="02040503050406030204" pitchFamily="18" charset="0"/>
                        </a:rPr>
                        <m:t>𝑀𝐻𝑧</m:t>
                      </m:r>
                    </m:oMath>
                    <m:oMath xmlns:m="http://schemas.openxmlformats.org/officeDocument/2006/math">
                      <m:r>
                        <a:rPr lang="en-GB" sz="1600" b="0" i="1" smtClean="0">
                          <a:solidFill>
                            <a:schemeClr val="bg1">
                              <a:lumMod val="50000"/>
                            </a:schemeClr>
                          </a:solidFill>
                          <a:latin typeface="Cambria Math" panose="02040503050406030204" pitchFamily="18" charset="0"/>
                          <a:ea typeface="Cambria Math" panose="02040503050406030204" pitchFamily="18" charset="0"/>
                        </a:rPr>
                        <m:t>𝜏</m:t>
                      </m:r>
                      <m:r>
                        <a:rPr lang="en-GB" sz="1600" b="0" i="1" smtClean="0">
                          <a:solidFill>
                            <a:schemeClr val="bg1">
                              <a:lumMod val="50000"/>
                            </a:schemeClr>
                          </a:solidFill>
                          <a:latin typeface="Cambria Math" panose="02040503050406030204" pitchFamily="18" charset="0"/>
                          <a:ea typeface="Cambria Math" panose="02040503050406030204" pitchFamily="18" charset="0"/>
                        </a:rPr>
                        <m:t>=35 </m:t>
                      </m:r>
                      <m:r>
                        <a:rPr lang="en-GB" sz="1600" b="0" i="1" smtClean="0">
                          <a:solidFill>
                            <a:schemeClr val="bg1">
                              <a:lumMod val="50000"/>
                            </a:schemeClr>
                          </a:solidFill>
                          <a:latin typeface="Cambria Math" panose="02040503050406030204" pitchFamily="18" charset="0"/>
                          <a:ea typeface="Cambria Math" panose="02040503050406030204" pitchFamily="18" charset="0"/>
                        </a:rPr>
                        <m:t>𝑝𝑠</m:t>
                      </m:r>
                    </m:oMath>
                    <m:oMath xmlns:m="http://schemas.openxmlformats.org/officeDocument/2006/math">
                      <m:sSub>
                        <m:sSubPr>
                          <m:ctrlPr>
                            <a:rPr lang="en-GB" sz="1600" b="0" i="1" smtClean="0">
                              <a:solidFill>
                                <a:schemeClr val="bg1">
                                  <a:lumMod val="50000"/>
                                </a:schemeClr>
                              </a:solidFill>
                              <a:latin typeface="Cambria Math" panose="02040503050406030204" pitchFamily="18" charset="0"/>
                              <a:ea typeface="Cambria Math" panose="02040503050406030204" pitchFamily="18" charset="0"/>
                            </a:rPr>
                          </m:ctrlPr>
                        </m:sSubPr>
                        <m:e>
                          <m:r>
                            <a:rPr lang="en-GB" sz="1600" b="0" i="1" smtClean="0">
                              <a:solidFill>
                                <a:schemeClr val="bg1">
                                  <a:lumMod val="50000"/>
                                </a:schemeClr>
                              </a:solidFill>
                              <a:latin typeface="Cambria Math" panose="02040503050406030204" pitchFamily="18" charset="0"/>
                              <a:ea typeface="Cambria Math" panose="02040503050406030204" pitchFamily="18" charset="0"/>
                            </a:rPr>
                            <m:t>𝐼</m:t>
                          </m:r>
                        </m:e>
                        <m:sub>
                          <m:r>
                            <a:rPr lang="en-GB" sz="1600" b="0" i="1" smtClean="0">
                              <a:solidFill>
                                <a:schemeClr val="bg1">
                                  <a:lumMod val="50000"/>
                                </a:schemeClr>
                              </a:solidFill>
                              <a:latin typeface="Cambria Math" panose="02040503050406030204" pitchFamily="18" charset="0"/>
                              <a:ea typeface="Cambria Math" panose="02040503050406030204" pitchFamily="18" charset="0"/>
                            </a:rPr>
                            <m:t>𝑚𝑎𝑥</m:t>
                          </m:r>
                        </m:sub>
                      </m:sSub>
                      <m:r>
                        <a:rPr lang="en-GB" sz="1600" b="0" i="1" smtClean="0">
                          <a:solidFill>
                            <a:schemeClr val="bg1">
                              <a:lumMod val="50000"/>
                            </a:schemeClr>
                          </a:solidFill>
                          <a:latin typeface="Cambria Math" panose="02040503050406030204" pitchFamily="18" charset="0"/>
                          <a:ea typeface="Cambria Math" panose="02040503050406030204" pitchFamily="18" charset="0"/>
                        </a:rPr>
                        <m:t>=14.4 </m:t>
                      </m:r>
                      <m:r>
                        <a:rPr lang="en-GB" sz="1600" b="0" i="1" smtClean="0">
                          <a:solidFill>
                            <a:schemeClr val="bg1">
                              <a:lumMod val="50000"/>
                            </a:schemeClr>
                          </a:solidFill>
                          <a:latin typeface="Cambria Math" panose="02040503050406030204" pitchFamily="18" charset="0"/>
                          <a:ea typeface="Cambria Math" panose="02040503050406030204" pitchFamily="18" charset="0"/>
                        </a:rPr>
                        <m:t>𝐴</m:t>
                      </m:r>
                    </m:oMath>
                    <m:oMath xmlns:m="http://schemas.openxmlformats.org/officeDocument/2006/math">
                      <m:sSub>
                        <m:sSubPr>
                          <m:ctrlPr>
                            <a:rPr lang="en-GB" sz="1600" b="0" i="1" smtClean="0">
                              <a:solidFill>
                                <a:schemeClr val="bg1">
                                  <a:lumMod val="50000"/>
                                </a:schemeClr>
                              </a:solidFill>
                              <a:latin typeface="Cambria Math" panose="02040503050406030204" pitchFamily="18" charset="0"/>
                              <a:ea typeface="Cambria Math" panose="02040503050406030204" pitchFamily="18" charset="0"/>
                            </a:rPr>
                          </m:ctrlPr>
                        </m:sSubPr>
                        <m:e>
                          <m:r>
                            <a:rPr lang="en-GB" sz="1600" b="0" i="1" smtClean="0">
                              <a:solidFill>
                                <a:schemeClr val="bg1">
                                  <a:lumMod val="50000"/>
                                </a:schemeClr>
                              </a:solidFill>
                              <a:latin typeface="Cambria Math" panose="02040503050406030204" pitchFamily="18" charset="0"/>
                              <a:ea typeface="Cambria Math" panose="02040503050406030204" pitchFamily="18" charset="0"/>
                            </a:rPr>
                            <m:t>𝐸</m:t>
                          </m:r>
                        </m:e>
                        <m:sub>
                          <m:r>
                            <a:rPr lang="en-GB" sz="1600" b="0" i="1" smtClean="0">
                              <a:solidFill>
                                <a:schemeClr val="bg1">
                                  <a:lumMod val="50000"/>
                                </a:schemeClr>
                              </a:solidFill>
                              <a:latin typeface="Cambria Math" panose="02040503050406030204" pitchFamily="18" charset="0"/>
                              <a:ea typeface="Cambria Math" panose="02040503050406030204" pitchFamily="18" charset="0"/>
                            </a:rPr>
                            <m:t>0</m:t>
                          </m:r>
                        </m:sub>
                      </m:sSub>
                      <m:r>
                        <a:rPr lang="en-GB" sz="1600" b="0" i="1" smtClean="0">
                          <a:solidFill>
                            <a:schemeClr val="bg1">
                              <a:lumMod val="50000"/>
                            </a:schemeClr>
                          </a:solidFill>
                          <a:latin typeface="Cambria Math" panose="02040503050406030204" pitchFamily="18" charset="0"/>
                          <a:ea typeface="Cambria Math" panose="02040503050406030204" pitchFamily="18" charset="0"/>
                        </a:rPr>
                        <m:t>=5 </m:t>
                      </m:r>
                      <m:f>
                        <m:fPr>
                          <m:type m:val="skw"/>
                          <m:ctrlPr>
                            <a:rPr lang="en-GB" sz="1600" b="0" i="1" smtClean="0">
                              <a:solidFill>
                                <a:schemeClr val="bg1">
                                  <a:lumMod val="50000"/>
                                </a:schemeClr>
                              </a:solidFill>
                              <a:latin typeface="Cambria Math" panose="02040503050406030204" pitchFamily="18" charset="0"/>
                              <a:ea typeface="Cambria Math" panose="02040503050406030204" pitchFamily="18" charset="0"/>
                            </a:rPr>
                          </m:ctrlPr>
                        </m:fPr>
                        <m:num>
                          <m:r>
                            <a:rPr lang="en-GB" sz="1600" b="0" i="1" smtClean="0">
                              <a:solidFill>
                                <a:schemeClr val="bg1">
                                  <a:lumMod val="50000"/>
                                </a:schemeClr>
                              </a:solidFill>
                              <a:latin typeface="Cambria Math" panose="02040503050406030204" pitchFamily="18" charset="0"/>
                              <a:ea typeface="Cambria Math" panose="02040503050406030204" pitchFamily="18" charset="0"/>
                            </a:rPr>
                            <m:t>𝑀𝑉</m:t>
                          </m:r>
                        </m:num>
                        <m:den>
                          <m:r>
                            <a:rPr lang="en-GB" sz="1600" b="0" i="1" smtClean="0">
                              <a:solidFill>
                                <a:schemeClr val="bg1">
                                  <a:lumMod val="50000"/>
                                </a:schemeClr>
                              </a:solidFill>
                              <a:latin typeface="Cambria Math" panose="02040503050406030204" pitchFamily="18" charset="0"/>
                              <a:ea typeface="Cambria Math" panose="02040503050406030204" pitchFamily="18" charset="0"/>
                            </a:rPr>
                            <m:t>𝑚</m:t>
                          </m:r>
                        </m:den>
                      </m:f>
                    </m:oMath>
                    <m:oMath xmlns:m="http://schemas.openxmlformats.org/officeDocument/2006/math">
                      <m:sSub>
                        <m:sSubPr>
                          <m:ctrlPr>
                            <a:rPr lang="en-GB" sz="1600" i="1">
                              <a:solidFill>
                                <a:schemeClr val="bg1">
                                  <a:lumMod val="50000"/>
                                </a:schemeClr>
                              </a:solidFill>
                              <a:latin typeface="Cambria Math" panose="02040503050406030204" pitchFamily="18" charset="0"/>
                              <a:ea typeface="Cambria Math" panose="02040503050406030204" pitchFamily="18" charset="0"/>
                            </a:rPr>
                          </m:ctrlPr>
                        </m:sSubPr>
                        <m:e>
                          <m:r>
                            <a:rPr lang="en-GB" sz="1600" i="1">
                              <a:solidFill>
                                <a:schemeClr val="bg1">
                                  <a:lumMod val="50000"/>
                                </a:schemeClr>
                              </a:solidFill>
                              <a:latin typeface="Cambria Math" panose="02040503050406030204" pitchFamily="18" charset="0"/>
                              <a:ea typeface="Cambria Math" panose="02040503050406030204" pitchFamily="18" charset="0"/>
                            </a:rPr>
                            <m:t>𝐸</m:t>
                          </m:r>
                        </m:e>
                        <m:sub>
                          <m:r>
                            <a:rPr lang="en-GB" sz="1600" b="0" i="1" smtClean="0">
                              <a:solidFill>
                                <a:schemeClr val="bg1">
                                  <a:lumMod val="50000"/>
                                </a:schemeClr>
                              </a:solidFill>
                              <a:latin typeface="Cambria Math" panose="02040503050406030204" pitchFamily="18" charset="0"/>
                              <a:ea typeface="Cambria Math" panose="02040503050406030204" pitchFamily="18" charset="0"/>
                            </a:rPr>
                            <m:t>𝑒𝑚𝑖𝑡</m:t>
                          </m:r>
                        </m:sub>
                      </m:sSub>
                      <m:r>
                        <a:rPr lang="en-GB" sz="1600" i="1">
                          <a:solidFill>
                            <a:schemeClr val="bg1">
                              <a:lumMod val="50000"/>
                            </a:schemeClr>
                          </a:solidFill>
                          <a:latin typeface="Cambria Math" panose="02040503050406030204" pitchFamily="18" charset="0"/>
                          <a:ea typeface="Cambria Math" panose="02040503050406030204" pitchFamily="18" charset="0"/>
                        </a:rPr>
                        <m:t>=</m:t>
                      </m:r>
                      <m:r>
                        <a:rPr lang="en-GB" sz="1600" b="0" i="1" smtClean="0">
                          <a:solidFill>
                            <a:schemeClr val="bg1">
                              <a:lumMod val="50000"/>
                            </a:schemeClr>
                          </a:solidFill>
                          <a:latin typeface="Cambria Math" panose="02040503050406030204" pitchFamily="18" charset="0"/>
                          <a:ea typeface="Cambria Math" panose="02040503050406030204" pitchFamily="18" charset="0"/>
                        </a:rPr>
                        <m:t>5</m:t>
                      </m:r>
                      <m:r>
                        <a:rPr lang="en-GB" sz="1600" i="1">
                          <a:solidFill>
                            <a:schemeClr val="bg1">
                              <a:lumMod val="50000"/>
                            </a:schemeClr>
                          </a:solidFill>
                          <a:latin typeface="Cambria Math" panose="02040503050406030204" pitchFamily="18" charset="0"/>
                          <a:ea typeface="Cambria Math" panose="02040503050406030204" pitchFamily="18" charset="0"/>
                        </a:rPr>
                        <m:t> </m:t>
                      </m:r>
                      <m:f>
                        <m:fPr>
                          <m:type m:val="skw"/>
                          <m:ctrlPr>
                            <a:rPr lang="en-GB" sz="1600" i="1">
                              <a:solidFill>
                                <a:schemeClr val="bg1">
                                  <a:lumMod val="50000"/>
                                </a:schemeClr>
                              </a:solidFill>
                              <a:latin typeface="Cambria Math" panose="02040503050406030204" pitchFamily="18" charset="0"/>
                              <a:ea typeface="Cambria Math" panose="02040503050406030204" pitchFamily="18" charset="0"/>
                            </a:rPr>
                          </m:ctrlPr>
                        </m:fPr>
                        <m:num>
                          <m:r>
                            <a:rPr lang="en-GB" sz="1600" i="1">
                              <a:solidFill>
                                <a:schemeClr val="bg1">
                                  <a:lumMod val="50000"/>
                                </a:schemeClr>
                              </a:solidFill>
                              <a:latin typeface="Cambria Math" panose="02040503050406030204" pitchFamily="18" charset="0"/>
                              <a:ea typeface="Cambria Math" panose="02040503050406030204" pitchFamily="18" charset="0"/>
                            </a:rPr>
                            <m:t>𝑀𝑉</m:t>
                          </m:r>
                        </m:num>
                        <m:den>
                          <m:r>
                            <a:rPr lang="en-GB" sz="1600" i="1">
                              <a:solidFill>
                                <a:schemeClr val="bg1">
                                  <a:lumMod val="50000"/>
                                </a:schemeClr>
                              </a:solidFill>
                              <a:latin typeface="Cambria Math" panose="02040503050406030204" pitchFamily="18" charset="0"/>
                              <a:ea typeface="Cambria Math" panose="02040503050406030204" pitchFamily="18" charset="0"/>
                            </a:rPr>
                            <m:t>𝑚</m:t>
                          </m:r>
                        </m:den>
                      </m:f>
                    </m:oMath>
                    <m:oMath xmlns:m="http://schemas.openxmlformats.org/officeDocument/2006/math">
                      <m:r>
                        <a:rPr lang="en-GB" sz="1600" b="0" i="1" smtClean="0">
                          <a:solidFill>
                            <a:schemeClr val="bg1">
                              <a:lumMod val="50000"/>
                            </a:schemeClr>
                          </a:solidFill>
                          <a:latin typeface="Cambria Math" panose="02040503050406030204" pitchFamily="18" charset="0"/>
                          <a:ea typeface="Cambria Math" panose="02040503050406030204" pitchFamily="18" charset="0"/>
                        </a:rPr>
                        <m:t>𝑟</m:t>
                      </m:r>
                      <m:r>
                        <a:rPr lang="en-GB" sz="1600" b="0" i="1" smtClean="0">
                          <a:solidFill>
                            <a:schemeClr val="bg1">
                              <a:lumMod val="50000"/>
                            </a:schemeClr>
                          </a:solidFill>
                          <a:latin typeface="Cambria Math" panose="02040503050406030204" pitchFamily="18" charset="0"/>
                          <a:ea typeface="Cambria Math" panose="02040503050406030204" pitchFamily="18" charset="0"/>
                        </a:rPr>
                        <m:t>=3.1 </m:t>
                      </m:r>
                      <m:r>
                        <a:rPr lang="en-GB" sz="1600" b="0" i="1" smtClean="0">
                          <a:solidFill>
                            <a:schemeClr val="bg1">
                              <a:lumMod val="50000"/>
                            </a:schemeClr>
                          </a:solidFill>
                          <a:latin typeface="Cambria Math" panose="02040503050406030204" pitchFamily="18" charset="0"/>
                          <a:ea typeface="Cambria Math" panose="02040503050406030204" pitchFamily="18" charset="0"/>
                        </a:rPr>
                        <m:t>𝑚𝑚</m:t>
                      </m:r>
                    </m:oMath>
                    <m:oMath xmlns:m="http://schemas.openxmlformats.org/officeDocument/2006/math">
                      <m:r>
                        <a:rPr lang="en-GB" sz="1600" b="0" i="1" smtClean="0">
                          <a:solidFill>
                            <a:schemeClr val="bg1">
                              <a:lumMod val="50000"/>
                            </a:schemeClr>
                          </a:solidFill>
                          <a:latin typeface="Cambria Math" panose="02040503050406030204" pitchFamily="18" charset="0"/>
                          <a:ea typeface="Cambria Math" panose="02040503050406030204" pitchFamily="18" charset="0"/>
                        </a:rPr>
                        <m:t>𝜀</m:t>
                      </m:r>
                      <m:r>
                        <a:rPr lang="en-GB" sz="1600" b="0" i="1" smtClean="0">
                          <a:solidFill>
                            <a:schemeClr val="bg1">
                              <a:lumMod val="50000"/>
                            </a:schemeClr>
                          </a:solidFill>
                          <a:latin typeface="Cambria Math" panose="02040503050406030204" pitchFamily="18" charset="0"/>
                          <a:ea typeface="Cambria Math" panose="02040503050406030204" pitchFamily="18" charset="0"/>
                        </a:rPr>
                        <m:t> ~ 4.4 </m:t>
                      </m:r>
                      <m:r>
                        <a:rPr lang="en-GB" sz="1600" b="0" i="1" smtClean="0">
                          <a:solidFill>
                            <a:schemeClr val="bg1">
                              <a:lumMod val="50000"/>
                            </a:schemeClr>
                          </a:solidFill>
                          <a:latin typeface="Cambria Math" panose="02040503050406030204" pitchFamily="18" charset="0"/>
                          <a:ea typeface="Cambria Math" panose="02040503050406030204" pitchFamily="18" charset="0"/>
                        </a:rPr>
                        <m:t>𝑚𝑚</m:t>
                      </m:r>
                      <m:r>
                        <a:rPr lang="en-GB" sz="1600" b="0" i="1" smtClean="0">
                          <a:solidFill>
                            <a:schemeClr val="bg1">
                              <a:lumMod val="50000"/>
                            </a:schemeClr>
                          </a:solidFill>
                          <a:latin typeface="Cambria Math" panose="02040503050406030204" pitchFamily="18" charset="0"/>
                          <a:ea typeface="Cambria Math" panose="02040503050406030204" pitchFamily="18" charset="0"/>
                        </a:rPr>
                        <m:t>∙</m:t>
                      </m:r>
                      <m:r>
                        <a:rPr lang="en-GB" sz="1600" b="0" i="1" smtClean="0">
                          <a:solidFill>
                            <a:schemeClr val="bg1">
                              <a:lumMod val="50000"/>
                            </a:schemeClr>
                          </a:solidFill>
                          <a:latin typeface="Cambria Math" panose="02040503050406030204" pitchFamily="18" charset="0"/>
                          <a:ea typeface="Cambria Math" panose="02040503050406030204" pitchFamily="18" charset="0"/>
                        </a:rPr>
                        <m:t>𝑚𝑟𝑎𝑑</m:t>
                      </m:r>
                    </m:oMath>
                  </m:oMathPara>
                </a14:m>
                <a:endParaRPr lang="en-GB" sz="1600" b="0" dirty="0">
                  <a:solidFill>
                    <a:schemeClr val="bg1">
                      <a:lumMod val="50000"/>
                    </a:schemeClr>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695746" y="1620787"/>
                <a:ext cx="2690949" cy="2623795"/>
              </a:xfrm>
              <a:prstGeom prst="rect">
                <a:avLst/>
              </a:prstGeom>
              <a:blipFill>
                <a:blip r:embed="rId3"/>
                <a:stretch>
                  <a:fillRect l="-1131" t="-698" b="-9070"/>
                </a:stretch>
              </a:blipFill>
            </p:spPr>
            <p:txBody>
              <a:bodyPr/>
              <a:lstStyle/>
              <a:p>
                <a:r>
                  <a:rPr lang="en-GB">
                    <a:noFill/>
                  </a:rPr>
                  <a:t> </a:t>
                </a:r>
              </a:p>
            </p:txBody>
          </p:sp>
        </mc:Fallback>
      </mc:AlternateContent>
      <p:grpSp>
        <p:nvGrpSpPr>
          <p:cNvPr id="8" name="Group 7"/>
          <p:cNvGrpSpPr/>
          <p:nvPr/>
        </p:nvGrpSpPr>
        <p:grpSpPr>
          <a:xfrm>
            <a:off x="1568370" y="1680767"/>
            <a:ext cx="6727557" cy="2648165"/>
            <a:chOff x="200482" y="1680767"/>
            <a:chExt cx="8095446" cy="3368177"/>
          </a:xfrm>
        </p:grpSpPr>
        <p:cxnSp>
          <p:nvCxnSpPr>
            <p:cNvPr id="6" name="Straight Connector 5"/>
            <p:cNvCxnSpPr/>
            <p:nvPr/>
          </p:nvCxnSpPr>
          <p:spPr>
            <a:xfrm>
              <a:off x="3065572" y="3050479"/>
              <a:ext cx="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34942" y="3050479"/>
              <a:ext cx="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065572" y="4692669"/>
              <a:ext cx="4469370" cy="5598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37022" y="2965346"/>
              <a:ext cx="109432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4781001" y="4111970"/>
                  <a:ext cx="1156407" cy="407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𝜏</m:t>
                        </m:r>
                        <m:r>
                          <a:rPr lang="en-GB" i="1" smtClean="0">
                            <a:latin typeface="Cambria Math" panose="02040503050406030204" pitchFamily="18" charset="0"/>
                          </a:rPr>
                          <m:t>=</m:t>
                        </m:r>
                        <m:f>
                          <m:fPr>
                            <m:type m:val="skw"/>
                            <m:ctrlPr>
                              <a:rPr lang="en-GB" i="1" smtClean="0">
                                <a:latin typeface="Cambria Math" panose="02040503050406030204" pitchFamily="18" charset="0"/>
                              </a:rPr>
                            </m:ctrlPr>
                          </m:fPr>
                          <m:num>
                            <m:sSub>
                              <m:sSubPr>
                                <m:ctrlPr>
                                  <a:rPr lang="en-GB"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𝑅𝐹</m:t>
                                </m:r>
                              </m:sub>
                            </m:sSub>
                          </m:num>
                          <m:den>
                            <m:r>
                              <a:rPr lang="en-GB" b="0" i="1" smtClean="0">
                                <a:latin typeface="Cambria Math" panose="02040503050406030204" pitchFamily="18" charset="0"/>
                              </a:rPr>
                              <m:t>36</m:t>
                            </m:r>
                          </m:den>
                        </m:f>
                      </m:oMath>
                    </m:oMathPara>
                  </a14:m>
                  <a:endParaRPr lang="en-GB" dirty="0"/>
                </a:p>
              </p:txBody>
            </p:sp>
          </mc:Choice>
          <mc:Fallback xmlns="">
            <p:sp>
              <p:nvSpPr>
                <p:cNvPr id="17" name="TextBox 16"/>
                <p:cNvSpPr txBox="1">
                  <a:spLocks noRot="1" noChangeAspect="1" noMove="1" noResize="1" noEditPoints="1" noAdjustHandles="1" noChangeArrowheads="1" noChangeShapeType="1" noTextEdit="1"/>
                </p:cNvSpPr>
                <p:nvPr/>
              </p:nvSpPr>
              <p:spPr>
                <a:xfrm>
                  <a:off x="4781001" y="4111970"/>
                  <a:ext cx="1156407" cy="407226"/>
                </a:xfrm>
                <a:prstGeom prst="rect">
                  <a:avLst/>
                </a:prstGeom>
                <a:blipFill>
                  <a:blip r:embed="rId4"/>
                  <a:stretch>
                    <a:fillRect r="-13376" b="-24528"/>
                  </a:stretch>
                </a:blipFill>
              </p:spPr>
              <p:txBody>
                <a:bodyPr/>
                <a:lstStyle/>
                <a:p>
                  <a:r>
                    <a:rPr lang="en-GB">
                      <a:noFill/>
                    </a:rPr>
                    <a:t> </a:t>
                  </a:r>
                </a:p>
              </p:txBody>
            </p:sp>
          </mc:Fallback>
        </mc:AlternateContent>
        <p:cxnSp>
          <p:nvCxnSpPr>
            <p:cNvPr id="19" name="Straight Connector 18"/>
            <p:cNvCxnSpPr/>
            <p:nvPr/>
          </p:nvCxnSpPr>
          <p:spPr>
            <a:xfrm flipV="1">
              <a:off x="6940664" y="2604886"/>
              <a:ext cx="1355263" cy="165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940665" y="3167993"/>
              <a:ext cx="1355263" cy="2648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212574" y="2610648"/>
              <a:ext cx="0" cy="5573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rot="16200000" flipH="1">
                  <a:off x="7748598" y="2757922"/>
                  <a:ext cx="4926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2</m:t>
                        </m:r>
                        <m:r>
                          <a:rPr lang="en-GB" b="0" i="1" smtClean="0">
                            <a:latin typeface="Cambria Math" panose="02040503050406030204" pitchFamily="18" charset="0"/>
                          </a:rPr>
                          <m:t>𝑟</m:t>
                        </m:r>
                      </m:oMath>
                    </m:oMathPara>
                  </a14:m>
                  <a:endParaRPr lang="en-GB" dirty="0"/>
                </a:p>
              </p:txBody>
            </p:sp>
          </mc:Choice>
          <mc:Fallback xmlns="">
            <p:sp>
              <p:nvSpPr>
                <p:cNvPr id="25" name="TextBox 24"/>
                <p:cNvSpPr txBox="1">
                  <a:spLocks noRot="1" noChangeAspect="1" noMove="1" noResize="1" noEditPoints="1" noAdjustHandles="1" noChangeArrowheads="1" noChangeShapeType="1" noTextEdit="1"/>
                </p:cNvSpPr>
                <p:nvPr/>
              </p:nvSpPr>
              <p:spPr>
                <a:xfrm rot="16200000" flipH="1">
                  <a:off x="7748598" y="2757922"/>
                  <a:ext cx="492619" cy="276999"/>
                </a:xfrm>
                <a:prstGeom prst="rect">
                  <a:avLst/>
                </a:prstGeom>
                <a:blipFill>
                  <a:blip r:embed="rId5"/>
                  <a:stretch>
                    <a:fillRect t="-1587" r="-26316" b="-3175"/>
                  </a:stretch>
                </a:blipFill>
              </p:spPr>
              <p:txBody>
                <a:bodyPr/>
                <a:lstStyle/>
                <a:p>
                  <a:r>
                    <a:rPr lang="en-GB">
                      <a:noFill/>
                    </a:rPr>
                    <a:t> </a:t>
                  </a:r>
                </a:p>
              </p:txBody>
            </p:sp>
          </mc:Fallback>
        </mc:AlternateContent>
        <p:sp>
          <p:nvSpPr>
            <p:cNvPr id="30" name="Rectangle 29"/>
            <p:cNvSpPr/>
            <p:nvPr/>
          </p:nvSpPr>
          <p:spPr>
            <a:xfrm>
              <a:off x="838200" y="1680767"/>
              <a:ext cx="230235" cy="289124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200482" y="4679612"/>
              <a:ext cx="1505669" cy="369332"/>
            </a:xfrm>
            <a:prstGeom prst="rect">
              <a:avLst/>
            </a:prstGeom>
            <a:noFill/>
          </p:spPr>
          <p:txBody>
            <a:bodyPr wrap="none" rtlCol="0">
              <a:spAutoFit/>
            </a:bodyPr>
            <a:lstStyle/>
            <a:p>
              <a:r>
                <a:rPr lang="en-GB" dirty="0"/>
                <a:t>Photocathode</a:t>
              </a:r>
            </a:p>
          </p:txBody>
        </p:sp>
        <p:sp>
          <p:nvSpPr>
            <p:cNvPr id="4" name="Rounded Rectangle 3"/>
            <p:cNvSpPr/>
            <p:nvPr/>
          </p:nvSpPr>
          <p:spPr>
            <a:xfrm>
              <a:off x="3065572" y="2615688"/>
              <a:ext cx="4469370" cy="581489"/>
            </a:xfrm>
            <a:prstGeom prst="roundRect">
              <a:avLst/>
            </a:prstGeom>
            <a:solidFill>
              <a:srgbClr val="F08900"/>
            </a:solid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5" name="Rectangle 4"/>
              <p:cNvSpPr/>
              <p:nvPr/>
            </p:nvSpPr>
            <p:spPr>
              <a:xfrm>
                <a:off x="1047509" y="4475070"/>
                <a:ext cx="10628553" cy="1221296"/>
              </a:xfrm>
              <a:prstGeom prst="rect">
                <a:avLst/>
              </a:prstGeom>
            </p:spPr>
            <p:txBody>
              <a:bodyPr wrap="square">
                <a:spAutoFit/>
              </a:bodyPr>
              <a:lstStyle/>
              <a:p>
                <a:r>
                  <a:rPr lang="en-GB" sz="1600" dirty="0">
                    <a:solidFill>
                      <a:schemeClr val="bg1">
                        <a:lumMod val="50000"/>
                      </a:schemeClr>
                    </a:solidFill>
                  </a:rPr>
                  <a:t>Minimum achievable emittance is limited by bunch charge and emission field on the photocathode and may be found as*:</a:t>
                </a:r>
              </a:p>
              <a:p>
                <a:pPr/>
                <a14:m>
                  <m:oMathPara xmlns:m="http://schemas.openxmlformats.org/officeDocument/2006/math">
                    <m:oMathParaPr>
                      <m:jc m:val="centerGroup"/>
                    </m:oMathParaPr>
                    <m:oMath xmlns:m="http://schemas.openxmlformats.org/officeDocument/2006/math">
                      <m:sSub>
                        <m:sSubPr>
                          <m:ctrlPr>
                            <a:rPr lang="en-GB" sz="1400" i="1">
                              <a:solidFill>
                                <a:schemeClr val="bg1">
                                  <a:lumMod val="50000"/>
                                </a:schemeClr>
                              </a:solidFill>
                              <a:latin typeface="Cambria Math" panose="02040503050406030204" pitchFamily="18" charset="0"/>
                            </a:rPr>
                          </m:ctrlPr>
                        </m:sSubPr>
                        <m:e>
                          <m:r>
                            <a:rPr lang="en-GB" sz="1400" i="1">
                              <a:solidFill>
                                <a:schemeClr val="bg1">
                                  <a:lumMod val="50000"/>
                                </a:schemeClr>
                              </a:solidFill>
                              <a:latin typeface="Cambria Math" panose="02040503050406030204" pitchFamily="18" charset="0"/>
                            </a:rPr>
                            <m:t>𝐼</m:t>
                          </m:r>
                        </m:e>
                        <m:sub>
                          <m:r>
                            <a:rPr lang="en-GB" sz="1400" i="1">
                              <a:solidFill>
                                <a:schemeClr val="bg1">
                                  <a:lumMod val="50000"/>
                                </a:schemeClr>
                              </a:solidFill>
                              <a:latin typeface="Cambria Math" panose="02040503050406030204" pitchFamily="18" charset="0"/>
                            </a:rPr>
                            <m:t>𝑚𝑎𝑥</m:t>
                          </m:r>
                        </m:sub>
                      </m:sSub>
                      <m:r>
                        <a:rPr lang="en-GB" sz="1400" i="1">
                          <a:solidFill>
                            <a:schemeClr val="bg1">
                              <a:lumMod val="50000"/>
                            </a:schemeClr>
                          </a:solidFill>
                          <a:latin typeface="Cambria Math" panose="02040503050406030204" pitchFamily="18" charset="0"/>
                        </a:rPr>
                        <m:t>=</m:t>
                      </m:r>
                      <m:f>
                        <m:fPr>
                          <m:ctrlPr>
                            <a:rPr lang="en-GB" sz="1400" i="1">
                              <a:solidFill>
                                <a:schemeClr val="bg1">
                                  <a:lumMod val="50000"/>
                                </a:schemeClr>
                              </a:solidFill>
                              <a:latin typeface="Cambria Math" panose="02040503050406030204" pitchFamily="18" charset="0"/>
                            </a:rPr>
                          </m:ctrlPr>
                        </m:fPr>
                        <m:num>
                          <m:r>
                            <a:rPr lang="en-GB" sz="1400" i="1">
                              <a:solidFill>
                                <a:schemeClr val="bg1">
                                  <a:lumMod val="50000"/>
                                </a:schemeClr>
                              </a:solidFill>
                              <a:latin typeface="Cambria Math" panose="02040503050406030204" pitchFamily="18" charset="0"/>
                            </a:rPr>
                            <m:t>𝑄</m:t>
                          </m:r>
                        </m:num>
                        <m:den>
                          <m:r>
                            <a:rPr lang="en-GB" sz="1400" i="1">
                              <a:solidFill>
                                <a:schemeClr val="bg1">
                                  <a:lumMod val="50000"/>
                                </a:schemeClr>
                              </a:solidFill>
                              <a:latin typeface="Cambria Math" panose="02040503050406030204" pitchFamily="18" charset="0"/>
                              <a:ea typeface="Cambria Math" panose="02040503050406030204" pitchFamily="18" charset="0"/>
                            </a:rPr>
                            <m:t>𝜏</m:t>
                          </m:r>
                        </m:den>
                      </m:f>
                      <m:r>
                        <a:rPr lang="en-GB" sz="1400" i="1">
                          <a:solidFill>
                            <a:schemeClr val="bg1">
                              <a:lumMod val="50000"/>
                            </a:schemeClr>
                          </a:solidFill>
                          <a:latin typeface="Cambria Math" panose="02040503050406030204" pitchFamily="18" charset="0"/>
                        </a:rPr>
                        <m:t>=</m:t>
                      </m:r>
                      <m:sSub>
                        <m:sSubPr>
                          <m:ctrlPr>
                            <a:rPr lang="en-GB" sz="1400" i="1">
                              <a:solidFill>
                                <a:schemeClr val="bg1">
                                  <a:lumMod val="50000"/>
                                </a:schemeClr>
                              </a:solidFill>
                              <a:latin typeface="Cambria Math" panose="02040503050406030204" pitchFamily="18" charset="0"/>
                            </a:rPr>
                          </m:ctrlPr>
                        </m:sSubPr>
                        <m:e>
                          <m:r>
                            <a:rPr lang="en-GB" sz="1400" i="1">
                              <a:solidFill>
                                <a:schemeClr val="bg1">
                                  <a:lumMod val="50000"/>
                                </a:schemeClr>
                              </a:solidFill>
                              <a:latin typeface="Cambria Math" panose="02040503050406030204" pitchFamily="18" charset="0"/>
                            </a:rPr>
                            <m:t>𝐼</m:t>
                          </m:r>
                        </m:e>
                        <m:sub>
                          <m:r>
                            <a:rPr lang="en-GB" sz="1400" i="1">
                              <a:solidFill>
                                <a:schemeClr val="bg1">
                                  <a:lumMod val="50000"/>
                                </a:schemeClr>
                              </a:solidFill>
                              <a:latin typeface="Cambria Math" panose="02040503050406030204" pitchFamily="18" charset="0"/>
                            </a:rPr>
                            <m:t>0</m:t>
                          </m:r>
                        </m:sub>
                      </m:sSub>
                      <m:f>
                        <m:fPr>
                          <m:ctrlPr>
                            <a:rPr lang="en-GB" sz="1400" i="1">
                              <a:solidFill>
                                <a:schemeClr val="bg1">
                                  <a:lumMod val="50000"/>
                                </a:schemeClr>
                              </a:solidFill>
                              <a:latin typeface="Cambria Math" panose="02040503050406030204" pitchFamily="18" charset="0"/>
                            </a:rPr>
                          </m:ctrlPr>
                        </m:fPr>
                        <m:num>
                          <m:rad>
                            <m:radPr>
                              <m:degHide m:val="on"/>
                              <m:ctrlPr>
                                <a:rPr lang="en-GB" sz="1400" i="1">
                                  <a:solidFill>
                                    <a:schemeClr val="bg1">
                                      <a:lumMod val="50000"/>
                                    </a:schemeClr>
                                  </a:solidFill>
                                  <a:latin typeface="Cambria Math" panose="02040503050406030204" pitchFamily="18" charset="0"/>
                                </a:rPr>
                              </m:ctrlPr>
                            </m:radPr>
                            <m:deg/>
                            <m:e>
                              <m:r>
                                <a:rPr lang="en-GB" sz="1400" i="1">
                                  <a:solidFill>
                                    <a:schemeClr val="bg1">
                                      <a:lumMod val="50000"/>
                                    </a:schemeClr>
                                  </a:solidFill>
                                  <a:latin typeface="Cambria Math" panose="02040503050406030204" pitchFamily="18" charset="0"/>
                                </a:rPr>
                                <m:t>2</m:t>
                              </m:r>
                            </m:e>
                          </m:rad>
                        </m:num>
                        <m:den>
                          <m:r>
                            <a:rPr lang="en-GB" sz="1400" i="1">
                              <a:solidFill>
                                <a:schemeClr val="bg1">
                                  <a:lumMod val="50000"/>
                                </a:schemeClr>
                              </a:solidFill>
                              <a:latin typeface="Cambria Math" panose="02040503050406030204" pitchFamily="18" charset="0"/>
                            </a:rPr>
                            <m:t>9</m:t>
                          </m:r>
                        </m:den>
                      </m:f>
                      <m:sSup>
                        <m:sSupPr>
                          <m:ctrlPr>
                            <a:rPr lang="en-GB" sz="1400" i="1">
                              <a:solidFill>
                                <a:schemeClr val="bg1">
                                  <a:lumMod val="50000"/>
                                </a:schemeClr>
                              </a:solidFill>
                              <a:latin typeface="Cambria Math" panose="02040503050406030204" pitchFamily="18" charset="0"/>
                            </a:rPr>
                          </m:ctrlPr>
                        </m:sSupPr>
                        <m:e>
                          <m:d>
                            <m:dPr>
                              <m:ctrlPr>
                                <a:rPr lang="en-GB" sz="1400" i="1">
                                  <a:solidFill>
                                    <a:schemeClr val="bg1">
                                      <a:lumMod val="50000"/>
                                    </a:schemeClr>
                                  </a:solidFill>
                                  <a:latin typeface="Cambria Math" panose="02040503050406030204" pitchFamily="18" charset="0"/>
                                </a:rPr>
                              </m:ctrlPr>
                            </m:dPr>
                            <m:e>
                              <m:f>
                                <m:fPr>
                                  <m:ctrlPr>
                                    <a:rPr lang="en-GB" sz="1400" i="1">
                                      <a:solidFill>
                                        <a:schemeClr val="bg1">
                                          <a:lumMod val="50000"/>
                                        </a:schemeClr>
                                      </a:solidFill>
                                      <a:latin typeface="Cambria Math" panose="02040503050406030204" pitchFamily="18" charset="0"/>
                                    </a:rPr>
                                  </m:ctrlPr>
                                </m:fPr>
                                <m:num>
                                  <m:r>
                                    <a:rPr lang="en-GB" sz="1400" i="1">
                                      <a:solidFill>
                                        <a:schemeClr val="bg1">
                                          <a:lumMod val="50000"/>
                                        </a:schemeClr>
                                      </a:solidFill>
                                      <a:latin typeface="Cambria Math" panose="02040503050406030204" pitchFamily="18" charset="0"/>
                                    </a:rPr>
                                    <m:t>𝑒</m:t>
                                  </m:r>
                                  <m:sSub>
                                    <m:sSubPr>
                                      <m:ctrlPr>
                                        <a:rPr lang="en-GB" sz="1400" i="1">
                                          <a:solidFill>
                                            <a:schemeClr val="bg1">
                                              <a:lumMod val="50000"/>
                                            </a:schemeClr>
                                          </a:solidFill>
                                          <a:latin typeface="Cambria Math" panose="02040503050406030204" pitchFamily="18" charset="0"/>
                                        </a:rPr>
                                      </m:ctrlPr>
                                    </m:sSubPr>
                                    <m:e>
                                      <m:r>
                                        <a:rPr lang="en-GB" sz="1400" i="1">
                                          <a:solidFill>
                                            <a:schemeClr val="bg1">
                                              <a:lumMod val="50000"/>
                                            </a:schemeClr>
                                          </a:solidFill>
                                          <a:latin typeface="Cambria Math" panose="02040503050406030204" pitchFamily="18" charset="0"/>
                                        </a:rPr>
                                        <m:t>𝐸</m:t>
                                      </m:r>
                                    </m:e>
                                    <m:sub>
                                      <m:r>
                                        <a:rPr lang="en-GB" sz="1400" i="1">
                                          <a:solidFill>
                                            <a:schemeClr val="bg1">
                                              <a:lumMod val="50000"/>
                                            </a:schemeClr>
                                          </a:solidFill>
                                          <a:latin typeface="Cambria Math" panose="02040503050406030204" pitchFamily="18" charset="0"/>
                                        </a:rPr>
                                        <m:t>𝑒𝑚𝑖𝑡</m:t>
                                      </m:r>
                                    </m:sub>
                                  </m:sSub>
                                  <m:r>
                                    <a:rPr lang="en-GB" sz="1400" i="1">
                                      <a:solidFill>
                                        <a:schemeClr val="bg1">
                                          <a:lumMod val="50000"/>
                                        </a:schemeClr>
                                      </a:solidFill>
                                      <a:latin typeface="Cambria Math" panose="02040503050406030204" pitchFamily="18" charset="0"/>
                                    </a:rPr>
                                    <m:t>𝑟</m:t>
                                  </m:r>
                                </m:num>
                                <m:den>
                                  <m:r>
                                    <a:rPr lang="en-GB" sz="1400" i="1">
                                      <a:solidFill>
                                        <a:schemeClr val="bg1">
                                          <a:lumMod val="50000"/>
                                        </a:schemeClr>
                                      </a:solidFill>
                                      <a:latin typeface="Cambria Math" panose="02040503050406030204" pitchFamily="18" charset="0"/>
                                    </a:rPr>
                                    <m:t>𝑚</m:t>
                                  </m:r>
                                  <m:sSup>
                                    <m:sSupPr>
                                      <m:ctrlPr>
                                        <a:rPr lang="en-GB" sz="1400" i="1">
                                          <a:solidFill>
                                            <a:schemeClr val="bg1">
                                              <a:lumMod val="50000"/>
                                            </a:schemeClr>
                                          </a:solidFill>
                                          <a:latin typeface="Cambria Math" panose="02040503050406030204" pitchFamily="18" charset="0"/>
                                        </a:rPr>
                                      </m:ctrlPr>
                                    </m:sSupPr>
                                    <m:e>
                                      <m:r>
                                        <a:rPr lang="en-GB" sz="1400" i="1">
                                          <a:solidFill>
                                            <a:schemeClr val="bg1">
                                              <a:lumMod val="50000"/>
                                            </a:schemeClr>
                                          </a:solidFill>
                                          <a:latin typeface="Cambria Math" panose="02040503050406030204" pitchFamily="18" charset="0"/>
                                        </a:rPr>
                                        <m:t>𝑐</m:t>
                                      </m:r>
                                    </m:e>
                                    <m:sup>
                                      <m:r>
                                        <a:rPr lang="en-GB" sz="1400" i="1">
                                          <a:solidFill>
                                            <a:schemeClr val="bg1">
                                              <a:lumMod val="50000"/>
                                            </a:schemeClr>
                                          </a:solidFill>
                                          <a:latin typeface="Cambria Math" panose="02040503050406030204" pitchFamily="18" charset="0"/>
                                        </a:rPr>
                                        <m:t>2</m:t>
                                      </m:r>
                                    </m:sup>
                                  </m:sSup>
                                </m:den>
                              </m:f>
                            </m:e>
                          </m:d>
                        </m:e>
                        <m:sup>
                          <m:f>
                            <m:fPr>
                              <m:type m:val="skw"/>
                              <m:ctrlPr>
                                <a:rPr lang="en-GB" sz="1400" i="1">
                                  <a:solidFill>
                                    <a:schemeClr val="bg1">
                                      <a:lumMod val="50000"/>
                                    </a:schemeClr>
                                  </a:solidFill>
                                  <a:latin typeface="Cambria Math" panose="02040503050406030204" pitchFamily="18" charset="0"/>
                                </a:rPr>
                              </m:ctrlPr>
                            </m:fPr>
                            <m:num>
                              <m:r>
                                <a:rPr lang="en-GB" sz="1400" i="1">
                                  <a:solidFill>
                                    <a:schemeClr val="bg1">
                                      <a:lumMod val="50000"/>
                                    </a:schemeClr>
                                  </a:solidFill>
                                  <a:latin typeface="Cambria Math" panose="02040503050406030204" pitchFamily="18" charset="0"/>
                                </a:rPr>
                                <m:t>3</m:t>
                              </m:r>
                            </m:num>
                            <m:den>
                              <m:r>
                                <a:rPr lang="en-GB" sz="1400" i="1">
                                  <a:solidFill>
                                    <a:schemeClr val="bg1">
                                      <a:lumMod val="50000"/>
                                    </a:schemeClr>
                                  </a:solidFill>
                                  <a:latin typeface="Cambria Math" panose="02040503050406030204" pitchFamily="18" charset="0"/>
                                </a:rPr>
                                <m:t>2</m:t>
                              </m:r>
                            </m:den>
                          </m:f>
                        </m:sup>
                      </m:sSup>
                      <m:r>
                        <a:rPr lang="en-GB" sz="1400" i="1">
                          <a:solidFill>
                            <a:schemeClr val="bg1">
                              <a:lumMod val="50000"/>
                            </a:schemeClr>
                          </a:solidFill>
                          <a:latin typeface="Cambria Math" panose="02040503050406030204" pitchFamily="18" charset="0"/>
                        </a:rPr>
                        <m:t>, </m:t>
                      </m:r>
                      <m:f>
                        <m:fPr>
                          <m:type m:val="skw"/>
                          <m:ctrlPr>
                            <a:rPr lang="en-GB" sz="1400" i="1">
                              <a:solidFill>
                                <a:schemeClr val="bg1">
                                  <a:lumMod val="50000"/>
                                </a:schemeClr>
                              </a:solidFill>
                              <a:latin typeface="Cambria Math" panose="02040503050406030204" pitchFamily="18" charset="0"/>
                            </a:rPr>
                          </m:ctrlPr>
                        </m:fPr>
                        <m:num>
                          <m:r>
                            <a:rPr lang="en-GB" sz="1400" i="1">
                              <a:solidFill>
                                <a:schemeClr val="bg1">
                                  <a:lumMod val="50000"/>
                                </a:schemeClr>
                              </a:solidFill>
                              <a:latin typeface="Cambria Math" panose="02040503050406030204" pitchFamily="18" charset="0"/>
                              <a:ea typeface="Cambria Math" panose="02040503050406030204" pitchFamily="18" charset="0"/>
                            </a:rPr>
                            <m:t>𝜀</m:t>
                          </m:r>
                        </m:num>
                        <m:den>
                          <m:r>
                            <a:rPr lang="en-GB" sz="1400" i="1">
                              <a:solidFill>
                                <a:schemeClr val="bg1">
                                  <a:lumMod val="50000"/>
                                </a:schemeClr>
                              </a:solidFill>
                              <a:latin typeface="Cambria Math" panose="02040503050406030204" pitchFamily="18" charset="0"/>
                            </a:rPr>
                            <m:t>𝑟</m:t>
                          </m:r>
                        </m:den>
                      </m:f>
                      <m:r>
                        <a:rPr lang="en-GB" sz="1400" i="1">
                          <a:solidFill>
                            <a:schemeClr val="bg1">
                              <a:lumMod val="50000"/>
                            </a:schemeClr>
                          </a:solidFill>
                          <a:latin typeface="Cambria Math" panose="02040503050406030204" pitchFamily="18" charset="0"/>
                          <a:ea typeface="Cambria Math" panose="02040503050406030204" pitchFamily="18" charset="0"/>
                        </a:rPr>
                        <m:t>∝</m:t>
                      </m:r>
                      <m:rad>
                        <m:radPr>
                          <m:degHide m:val="on"/>
                          <m:ctrlPr>
                            <a:rPr lang="en-GB" sz="1400" i="1">
                              <a:solidFill>
                                <a:schemeClr val="bg1">
                                  <a:lumMod val="50000"/>
                                </a:schemeClr>
                              </a:solidFill>
                              <a:latin typeface="Cambria Math" panose="02040503050406030204" pitchFamily="18" charset="0"/>
                              <a:ea typeface="Cambria Math" panose="02040503050406030204" pitchFamily="18" charset="0"/>
                            </a:rPr>
                          </m:ctrlPr>
                        </m:radPr>
                        <m:deg/>
                        <m:e>
                          <m:f>
                            <m:fPr>
                              <m:ctrlPr>
                                <a:rPr lang="en-GB" sz="1400" i="1">
                                  <a:solidFill>
                                    <a:schemeClr val="bg1">
                                      <a:lumMod val="50000"/>
                                    </a:schemeClr>
                                  </a:solidFill>
                                  <a:latin typeface="Cambria Math" panose="02040503050406030204" pitchFamily="18" charset="0"/>
                                  <a:ea typeface="Cambria Math" panose="02040503050406030204" pitchFamily="18" charset="0"/>
                                </a:rPr>
                              </m:ctrlPr>
                            </m:fPr>
                            <m:num>
                              <m:r>
                                <a:rPr lang="en-GB" sz="1400" i="1">
                                  <a:solidFill>
                                    <a:schemeClr val="bg1">
                                      <a:lumMod val="50000"/>
                                    </a:schemeClr>
                                  </a:solidFill>
                                  <a:latin typeface="Cambria Math" panose="02040503050406030204" pitchFamily="18" charset="0"/>
                                  <a:ea typeface="Cambria Math" panose="02040503050406030204" pitchFamily="18" charset="0"/>
                                </a:rPr>
                                <m:t>h</m:t>
                              </m:r>
                              <m:r>
                                <a:rPr lang="en-GB" sz="1400" i="1">
                                  <a:solidFill>
                                    <a:schemeClr val="bg1">
                                      <a:lumMod val="50000"/>
                                    </a:schemeClr>
                                  </a:solidFill>
                                  <a:latin typeface="Cambria Math" panose="02040503050406030204" pitchFamily="18" charset="0"/>
                                  <a:ea typeface="Cambria Math" panose="02040503050406030204" pitchFamily="18" charset="0"/>
                                </a:rPr>
                                <m:t>𝜈</m:t>
                              </m:r>
                              <m:r>
                                <a:rPr lang="en-GB" sz="1400" i="1">
                                  <a:solidFill>
                                    <a:schemeClr val="bg1">
                                      <a:lumMod val="50000"/>
                                    </a:schemeClr>
                                  </a:solidFill>
                                  <a:latin typeface="Cambria Math" panose="02040503050406030204" pitchFamily="18" charset="0"/>
                                  <a:ea typeface="Cambria Math" panose="02040503050406030204" pitchFamily="18" charset="0"/>
                                </a:rPr>
                                <m:t>−</m:t>
                              </m:r>
                              <m:sSub>
                                <m:sSubPr>
                                  <m:ctrlPr>
                                    <a:rPr lang="en-GB" sz="1400" i="1">
                                      <a:solidFill>
                                        <a:schemeClr val="bg1">
                                          <a:lumMod val="50000"/>
                                        </a:schemeClr>
                                      </a:solidFill>
                                      <a:latin typeface="Cambria Math" panose="02040503050406030204" pitchFamily="18" charset="0"/>
                                      <a:ea typeface="Cambria Math" panose="02040503050406030204" pitchFamily="18" charset="0"/>
                                    </a:rPr>
                                  </m:ctrlPr>
                                </m:sSubPr>
                                <m:e>
                                  <m:r>
                                    <a:rPr lang="en-GB" sz="1400" i="1">
                                      <a:solidFill>
                                        <a:schemeClr val="bg1">
                                          <a:lumMod val="50000"/>
                                        </a:schemeClr>
                                      </a:solidFill>
                                      <a:latin typeface="Cambria Math" panose="02040503050406030204" pitchFamily="18" charset="0"/>
                                      <a:ea typeface="Cambria Math" panose="02040503050406030204" pitchFamily="18" charset="0"/>
                                    </a:rPr>
                                    <m:t>𝜑</m:t>
                                  </m:r>
                                </m:e>
                                <m:sub>
                                  <m:r>
                                    <a:rPr lang="en-GB" sz="1400" i="1">
                                      <a:solidFill>
                                        <a:schemeClr val="bg1">
                                          <a:lumMod val="50000"/>
                                        </a:schemeClr>
                                      </a:solidFill>
                                      <a:latin typeface="Cambria Math" panose="02040503050406030204" pitchFamily="18" charset="0"/>
                                      <a:ea typeface="Cambria Math" panose="02040503050406030204" pitchFamily="18" charset="0"/>
                                    </a:rPr>
                                    <m:t>𝑒𝑓𝑓</m:t>
                                  </m:r>
                                </m:sub>
                              </m:sSub>
                            </m:num>
                            <m:den>
                              <m:r>
                                <a:rPr lang="en-GB" sz="1400" i="1">
                                  <a:solidFill>
                                    <a:schemeClr val="bg1">
                                      <a:lumMod val="50000"/>
                                    </a:schemeClr>
                                  </a:solidFill>
                                  <a:latin typeface="Cambria Math" panose="02040503050406030204" pitchFamily="18" charset="0"/>
                                  <a:ea typeface="Cambria Math" panose="02040503050406030204" pitchFamily="18" charset="0"/>
                                </a:rPr>
                                <m:t>𝑚</m:t>
                              </m:r>
                              <m:sSup>
                                <m:sSupPr>
                                  <m:ctrlPr>
                                    <a:rPr lang="en-GB" sz="1400" i="1">
                                      <a:solidFill>
                                        <a:schemeClr val="bg1">
                                          <a:lumMod val="50000"/>
                                        </a:schemeClr>
                                      </a:solidFill>
                                      <a:latin typeface="Cambria Math" panose="02040503050406030204" pitchFamily="18" charset="0"/>
                                      <a:ea typeface="Cambria Math" panose="02040503050406030204" pitchFamily="18" charset="0"/>
                                    </a:rPr>
                                  </m:ctrlPr>
                                </m:sSupPr>
                                <m:e>
                                  <m:r>
                                    <a:rPr lang="en-GB" sz="1400" i="1">
                                      <a:solidFill>
                                        <a:schemeClr val="bg1">
                                          <a:lumMod val="50000"/>
                                        </a:schemeClr>
                                      </a:solidFill>
                                      <a:latin typeface="Cambria Math" panose="02040503050406030204" pitchFamily="18" charset="0"/>
                                      <a:ea typeface="Cambria Math" panose="02040503050406030204" pitchFamily="18" charset="0"/>
                                    </a:rPr>
                                    <m:t>𝑐</m:t>
                                  </m:r>
                                </m:e>
                                <m:sup>
                                  <m:r>
                                    <a:rPr lang="en-GB" sz="1400" i="1">
                                      <a:solidFill>
                                        <a:schemeClr val="bg1">
                                          <a:lumMod val="50000"/>
                                        </a:schemeClr>
                                      </a:solidFill>
                                      <a:latin typeface="Cambria Math" panose="02040503050406030204" pitchFamily="18" charset="0"/>
                                      <a:ea typeface="Cambria Math" panose="02040503050406030204" pitchFamily="18" charset="0"/>
                                    </a:rPr>
                                    <m:t>2</m:t>
                                  </m:r>
                                </m:sup>
                              </m:sSup>
                            </m:den>
                          </m:f>
                        </m:e>
                      </m:rad>
                      <m:r>
                        <a:rPr lang="en-GB" sz="1400" i="1">
                          <a:solidFill>
                            <a:schemeClr val="bg1">
                              <a:lumMod val="50000"/>
                            </a:schemeClr>
                          </a:solidFill>
                          <a:latin typeface="Cambria Math" panose="02040503050406030204" pitchFamily="18" charset="0"/>
                          <a:ea typeface="Cambria Math" panose="02040503050406030204" pitchFamily="18" charset="0"/>
                        </a:rPr>
                        <m:t>⇒</m:t>
                      </m:r>
                      <m:r>
                        <a:rPr lang="en-GB" sz="1400" i="1">
                          <a:solidFill>
                            <a:schemeClr val="bg1">
                              <a:lumMod val="50000"/>
                            </a:schemeClr>
                          </a:solidFill>
                          <a:latin typeface="Cambria Math" panose="02040503050406030204" pitchFamily="18" charset="0"/>
                          <a:ea typeface="Cambria Math" panose="02040503050406030204" pitchFamily="18" charset="0"/>
                        </a:rPr>
                        <m:t>𝜀</m:t>
                      </m:r>
                      <m:r>
                        <a:rPr lang="en-GB" sz="1600" i="1">
                          <a:solidFill>
                            <a:schemeClr val="bg1">
                              <a:lumMod val="50000"/>
                            </a:schemeClr>
                          </a:solidFill>
                          <a:latin typeface="Cambria Math" panose="02040503050406030204" pitchFamily="18" charset="0"/>
                          <a:ea typeface="Cambria Math" panose="02040503050406030204" pitchFamily="18" charset="0"/>
                        </a:rPr>
                        <m:t>∝ </m:t>
                      </m:r>
                      <m:f>
                        <m:fPr>
                          <m:type m:val="skw"/>
                          <m:ctrlPr>
                            <a:rPr lang="en-GB" sz="1600" i="1">
                              <a:solidFill>
                                <a:schemeClr val="bg1">
                                  <a:lumMod val="50000"/>
                                </a:schemeClr>
                              </a:solidFill>
                              <a:latin typeface="Cambria Math" panose="02040503050406030204" pitchFamily="18" charset="0"/>
                              <a:ea typeface="Cambria Math" panose="02040503050406030204" pitchFamily="18" charset="0"/>
                            </a:rPr>
                          </m:ctrlPr>
                        </m:fPr>
                        <m:num>
                          <m:sSup>
                            <m:sSupPr>
                              <m:ctrlPr>
                                <a:rPr lang="en-GB" sz="1600" i="1">
                                  <a:solidFill>
                                    <a:schemeClr val="bg1">
                                      <a:lumMod val="50000"/>
                                    </a:schemeClr>
                                  </a:solidFill>
                                  <a:latin typeface="Cambria Math" panose="02040503050406030204" pitchFamily="18" charset="0"/>
                                  <a:ea typeface="Cambria Math" panose="02040503050406030204" pitchFamily="18" charset="0"/>
                                </a:rPr>
                              </m:ctrlPr>
                            </m:sSupPr>
                            <m:e>
                              <m:r>
                                <a:rPr lang="en-GB" sz="1600" i="1">
                                  <a:solidFill>
                                    <a:schemeClr val="bg1">
                                      <a:lumMod val="50000"/>
                                    </a:schemeClr>
                                  </a:solidFill>
                                  <a:latin typeface="Cambria Math" panose="02040503050406030204" pitchFamily="18" charset="0"/>
                                  <a:ea typeface="Cambria Math" panose="02040503050406030204" pitchFamily="18" charset="0"/>
                                </a:rPr>
                                <m:t>𝑄</m:t>
                              </m:r>
                            </m:e>
                            <m:sup>
                              <m:f>
                                <m:fPr>
                                  <m:type m:val="skw"/>
                                  <m:ctrlPr>
                                    <a:rPr lang="en-GB" sz="1600" i="1">
                                      <a:solidFill>
                                        <a:schemeClr val="bg1">
                                          <a:lumMod val="50000"/>
                                        </a:schemeClr>
                                      </a:solidFill>
                                      <a:latin typeface="Cambria Math" panose="02040503050406030204" pitchFamily="18" charset="0"/>
                                      <a:ea typeface="Cambria Math" panose="02040503050406030204" pitchFamily="18" charset="0"/>
                                    </a:rPr>
                                  </m:ctrlPr>
                                </m:fPr>
                                <m:num>
                                  <m:r>
                                    <a:rPr lang="en-GB" sz="1600" i="1">
                                      <a:solidFill>
                                        <a:schemeClr val="bg1">
                                          <a:lumMod val="50000"/>
                                        </a:schemeClr>
                                      </a:solidFill>
                                      <a:latin typeface="Cambria Math" panose="02040503050406030204" pitchFamily="18" charset="0"/>
                                      <a:ea typeface="Cambria Math" panose="02040503050406030204" pitchFamily="18" charset="0"/>
                                    </a:rPr>
                                    <m:t>2</m:t>
                                  </m:r>
                                </m:num>
                                <m:den>
                                  <m:r>
                                    <a:rPr lang="en-GB" sz="1600" i="1">
                                      <a:solidFill>
                                        <a:schemeClr val="bg1">
                                          <a:lumMod val="50000"/>
                                        </a:schemeClr>
                                      </a:solidFill>
                                      <a:latin typeface="Cambria Math" panose="02040503050406030204" pitchFamily="18" charset="0"/>
                                      <a:ea typeface="Cambria Math" panose="02040503050406030204" pitchFamily="18" charset="0"/>
                                    </a:rPr>
                                    <m:t>3</m:t>
                                  </m:r>
                                </m:den>
                              </m:f>
                            </m:sup>
                          </m:sSup>
                        </m:num>
                        <m:den>
                          <m:sSub>
                            <m:sSubPr>
                              <m:ctrlPr>
                                <a:rPr lang="en-GB" sz="1600" i="1">
                                  <a:solidFill>
                                    <a:schemeClr val="bg1">
                                      <a:lumMod val="50000"/>
                                    </a:schemeClr>
                                  </a:solidFill>
                                  <a:latin typeface="Cambria Math" panose="02040503050406030204" pitchFamily="18" charset="0"/>
                                  <a:ea typeface="Cambria Math" panose="02040503050406030204" pitchFamily="18" charset="0"/>
                                </a:rPr>
                              </m:ctrlPr>
                            </m:sSubPr>
                            <m:e>
                              <m:r>
                                <a:rPr lang="en-GB" sz="1600" i="1">
                                  <a:solidFill>
                                    <a:schemeClr val="bg1">
                                      <a:lumMod val="50000"/>
                                    </a:schemeClr>
                                  </a:solidFill>
                                  <a:latin typeface="Cambria Math" panose="02040503050406030204" pitchFamily="18" charset="0"/>
                                  <a:ea typeface="Cambria Math" panose="02040503050406030204" pitchFamily="18" charset="0"/>
                                </a:rPr>
                                <m:t>𝐸</m:t>
                              </m:r>
                            </m:e>
                            <m:sub>
                              <m:r>
                                <a:rPr lang="en-GB" sz="1600" i="1">
                                  <a:solidFill>
                                    <a:schemeClr val="bg1">
                                      <a:lumMod val="50000"/>
                                    </a:schemeClr>
                                  </a:solidFill>
                                  <a:latin typeface="Cambria Math" panose="02040503050406030204" pitchFamily="18" charset="0"/>
                                  <a:ea typeface="Cambria Math" panose="02040503050406030204" pitchFamily="18" charset="0"/>
                                </a:rPr>
                                <m:t>𝑒𝑚𝑖𝑡</m:t>
                              </m:r>
                            </m:sub>
                          </m:sSub>
                        </m:den>
                      </m:f>
                    </m:oMath>
                  </m:oMathPara>
                </a14:m>
                <a:endParaRPr lang="en-GB" sz="1600" dirty="0">
                  <a:solidFill>
                    <a:schemeClr val="bg1">
                      <a:lumMod val="50000"/>
                    </a:schemeClr>
                  </a:solidFill>
                </a:endParaRPr>
              </a:p>
              <a:p>
                <a:r>
                  <a:rPr lang="en-GB" sz="1600" dirty="0">
                    <a:solidFill>
                      <a:schemeClr val="bg1">
                        <a:lumMod val="50000"/>
                      </a:schemeClr>
                    </a:solidFill>
                    <a:cs typeface="Arial" panose="020B0604020202020204" pitchFamily="34" charset="0"/>
                  </a:rPr>
                  <a:t>* - D. </a:t>
                </a:r>
                <a:r>
                  <a:rPr lang="en-GB" sz="1600" dirty="0" err="1">
                    <a:solidFill>
                      <a:schemeClr val="bg1">
                        <a:lumMod val="50000"/>
                      </a:schemeClr>
                    </a:solidFill>
                    <a:cs typeface="Arial" panose="020B0604020202020204" pitchFamily="34" charset="0"/>
                  </a:rPr>
                  <a:t>Filippetto</a:t>
                </a:r>
                <a:r>
                  <a:rPr lang="en-GB" sz="1600" dirty="0">
                    <a:solidFill>
                      <a:schemeClr val="bg1">
                        <a:lumMod val="50000"/>
                      </a:schemeClr>
                    </a:solidFill>
                    <a:cs typeface="Arial" panose="020B0604020202020204" pitchFamily="34" charset="0"/>
                  </a:rPr>
                  <a:t> </a:t>
                </a:r>
                <a:r>
                  <a:rPr lang="en-GB" sz="1600" i="1" dirty="0">
                    <a:solidFill>
                      <a:schemeClr val="bg1">
                        <a:lumMod val="50000"/>
                      </a:schemeClr>
                    </a:solidFill>
                    <a:cs typeface="Arial" panose="020B0604020202020204" pitchFamily="34" charset="0"/>
                  </a:rPr>
                  <a:t>et al.</a:t>
                </a:r>
                <a:r>
                  <a:rPr lang="en-GB" sz="1600" dirty="0">
                    <a:solidFill>
                      <a:schemeClr val="bg1">
                        <a:lumMod val="50000"/>
                      </a:schemeClr>
                    </a:solidFill>
                    <a:cs typeface="Arial" panose="020B0604020202020204" pitchFamily="34" charset="0"/>
                  </a:rPr>
                  <a:t>, Phys. Rev. ST </a:t>
                </a:r>
                <a:r>
                  <a:rPr lang="en-GB" sz="1600" dirty="0" err="1">
                    <a:solidFill>
                      <a:schemeClr val="bg1">
                        <a:lumMod val="50000"/>
                      </a:schemeClr>
                    </a:solidFill>
                    <a:cs typeface="Arial" panose="020B0604020202020204" pitchFamily="34" charset="0"/>
                  </a:rPr>
                  <a:t>Accel</a:t>
                </a:r>
                <a:r>
                  <a:rPr lang="en-GB" sz="1600" dirty="0">
                    <a:solidFill>
                      <a:schemeClr val="bg1">
                        <a:lumMod val="50000"/>
                      </a:schemeClr>
                    </a:solidFill>
                    <a:cs typeface="Arial" panose="020B0604020202020204" pitchFamily="34" charset="0"/>
                  </a:rPr>
                  <a:t>. Beams 17, 024201 (2014)</a:t>
                </a:r>
              </a:p>
            </p:txBody>
          </p:sp>
        </mc:Choice>
        <mc:Fallback xmlns="">
          <p:sp>
            <p:nvSpPr>
              <p:cNvPr id="5" name="Rectangle 4"/>
              <p:cNvSpPr>
                <a:spLocks noRot="1" noChangeAspect="1" noMove="1" noResize="1" noEditPoints="1" noAdjustHandles="1" noChangeArrowheads="1" noChangeShapeType="1" noTextEdit="1"/>
              </p:cNvSpPr>
              <p:nvPr/>
            </p:nvSpPr>
            <p:spPr>
              <a:xfrm>
                <a:off x="1047509" y="4475070"/>
                <a:ext cx="10628553" cy="1221296"/>
              </a:xfrm>
              <a:prstGeom prst="rect">
                <a:avLst/>
              </a:prstGeom>
              <a:blipFill>
                <a:blip r:embed="rId6"/>
                <a:stretch>
                  <a:fillRect l="-344" t="-1500" b="-6000"/>
                </a:stretch>
              </a:blipFill>
            </p:spPr>
            <p:txBody>
              <a:bodyPr/>
              <a:lstStyle/>
              <a:p>
                <a:r>
                  <a:rPr lang="en-GB">
                    <a:noFill/>
                  </a:rPr>
                  <a:t> </a:t>
                </a:r>
              </a:p>
            </p:txBody>
          </p:sp>
        </mc:Fallback>
      </mc:AlternateContent>
      <p:sp>
        <p:nvSpPr>
          <p:cNvPr id="9" name="Footer Placeholder 8">
            <a:extLst>
              <a:ext uri="{FF2B5EF4-FFF2-40B4-BE49-F238E27FC236}">
                <a16:creationId xmlns:a16="http://schemas.microsoft.com/office/drawing/2014/main" id="{A3E19194-41FC-AD62-4475-DB2EC6CBA1C4}"/>
              </a:ext>
            </a:extLst>
          </p:cNvPr>
          <p:cNvSpPr>
            <a:spLocks noGrp="1"/>
          </p:cNvSpPr>
          <p:nvPr>
            <p:ph type="ftr" sz="quarter" idx="11"/>
          </p:nvPr>
        </p:nvSpPr>
        <p:spPr/>
        <p:txBody>
          <a:bodyPr/>
          <a:lstStyle/>
          <a:p>
            <a:r>
              <a:rPr lang="en-GB"/>
              <a:t>B.L. Militsyn, EWPAA 2022, 20-22 September 2022</a:t>
            </a:r>
            <a:endParaRPr lang="en-US"/>
          </a:p>
        </p:txBody>
      </p:sp>
      <p:sp>
        <p:nvSpPr>
          <p:cNvPr id="10" name="Slide Number Placeholder 9">
            <a:extLst>
              <a:ext uri="{FF2B5EF4-FFF2-40B4-BE49-F238E27FC236}">
                <a16:creationId xmlns:a16="http://schemas.microsoft.com/office/drawing/2014/main" id="{09CF70F8-5695-BEEE-B86E-B2B2E316A096}"/>
              </a:ext>
            </a:extLst>
          </p:cNvPr>
          <p:cNvSpPr>
            <a:spLocks noGrp="1"/>
          </p:cNvSpPr>
          <p:nvPr>
            <p:ph type="sldNum" sz="quarter" idx="12"/>
          </p:nvPr>
        </p:nvSpPr>
        <p:spPr/>
        <p:txBody>
          <a:bodyPr/>
          <a:lstStyle/>
          <a:p>
            <a:fld id="{BBAAB195-B577-5546-8349-9DDA93B6129E}" type="slidenum">
              <a:rPr lang="en-US" smtClean="0"/>
              <a:t>15</a:t>
            </a:fld>
            <a:endParaRPr lang="en-US"/>
          </a:p>
        </p:txBody>
      </p:sp>
    </p:spTree>
    <p:extLst>
      <p:ext uri="{BB962C8B-B14F-4D97-AF65-F5344CB8AC3E}">
        <p14:creationId xmlns:p14="http://schemas.microsoft.com/office/powerpoint/2010/main" val="1198805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1A963-7817-5E28-54B8-D5221FB8C91C}"/>
              </a:ext>
            </a:extLst>
          </p:cNvPr>
          <p:cNvSpPr>
            <a:spLocks noGrp="1"/>
          </p:cNvSpPr>
          <p:nvPr>
            <p:ph type="title"/>
          </p:nvPr>
        </p:nvSpPr>
        <p:spPr/>
        <p:txBody>
          <a:bodyPr>
            <a:normAutofit/>
          </a:bodyPr>
          <a:lstStyle/>
          <a:p>
            <a:r>
              <a:rPr lang="en-GB" sz="3600" dirty="0"/>
              <a:t>Technologies of high average current CW photoinjectors</a:t>
            </a:r>
          </a:p>
        </p:txBody>
      </p:sp>
      <p:pic>
        <p:nvPicPr>
          <p:cNvPr id="5" name="Content Placeholder 22">
            <a:extLst>
              <a:ext uri="{FF2B5EF4-FFF2-40B4-BE49-F238E27FC236}">
                <a16:creationId xmlns:a16="http://schemas.microsoft.com/office/drawing/2014/main" id="{40D56BE3-1E18-C4A8-7E3B-EBF3332C5874}"/>
              </a:ext>
            </a:extLst>
          </p:cNvPr>
          <p:cNvPicPr>
            <a:picLocks noGrp="1" noChangeAspect="1"/>
          </p:cNvPicPr>
          <p:nvPr>
            <p:ph idx="1"/>
          </p:nvPr>
        </p:nvPicPr>
        <p:blipFill>
          <a:blip r:embed="rId3"/>
          <a:stretch>
            <a:fillRect/>
          </a:stretch>
        </p:blipFill>
        <p:spPr>
          <a:xfrm>
            <a:off x="622839" y="1792259"/>
            <a:ext cx="2652866" cy="2546752"/>
          </a:xfrm>
          <a:prstGeom prst="rect">
            <a:avLst/>
          </a:prstGeom>
        </p:spPr>
      </p:pic>
      <p:pic>
        <p:nvPicPr>
          <p:cNvPr id="6" name="Content Placeholder 4" descr="A screenshot of a video game&#10;&#10;Description automatically generated">
            <a:extLst>
              <a:ext uri="{FF2B5EF4-FFF2-40B4-BE49-F238E27FC236}">
                <a16:creationId xmlns:a16="http://schemas.microsoft.com/office/drawing/2014/main" id="{415731D3-2983-D942-AE34-2261C6DFE1B7}"/>
              </a:ext>
            </a:extLst>
          </p:cNvPr>
          <p:cNvPicPr>
            <a:picLocks noChangeAspect="1"/>
          </p:cNvPicPr>
          <p:nvPr/>
        </p:nvPicPr>
        <p:blipFill>
          <a:blip r:embed="rId4"/>
          <a:stretch>
            <a:fillRect/>
          </a:stretch>
        </p:blipFill>
        <p:spPr>
          <a:xfrm>
            <a:off x="3491608" y="1588578"/>
            <a:ext cx="4600611" cy="2434941"/>
          </a:xfrm>
          <a:prstGeom prst="rect">
            <a:avLst/>
          </a:prstGeom>
        </p:spPr>
      </p:pic>
      <p:pic>
        <p:nvPicPr>
          <p:cNvPr id="7" name="Content Placeholder 6">
            <a:extLst>
              <a:ext uri="{FF2B5EF4-FFF2-40B4-BE49-F238E27FC236}">
                <a16:creationId xmlns:a16="http://schemas.microsoft.com/office/drawing/2014/main" id="{0499E60A-627E-3B64-6E4F-A5308AD2C246}"/>
              </a:ext>
            </a:extLst>
          </p:cNvPr>
          <p:cNvPicPr>
            <a:picLocks noChangeAspect="1"/>
          </p:cNvPicPr>
          <p:nvPr/>
        </p:nvPicPr>
        <p:blipFill>
          <a:blip r:embed="rId5"/>
          <a:stretch>
            <a:fillRect/>
          </a:stretch>
        </p:blipFill>
        <p:spPr>
          <a:xfrm>
            <a:off x="8403465" y="1652264"/>
            <a:ext cx="2895769" cy="2307567"/>
          </a:xfrm>
          <a:prstGeom prst="rect">
            <a:avLst/>
          </a:prstGeom>
        </p:spPr>
      </p:pic>
      <p:grpSp>
        <p:nvGrpSpPr>
          <p:cNvPr id="8" name="Group 7">
            <a:extLst>
              <a:ext uri="{FF2B5EF4-FFF2-40B4-BE49-F238E27FC236}">
                <a16:creationId xmlns:a16="http://schemas.microsoft.com/office/drawing/2014/main" id="{FFC281E0-4425-94BB-55DD-B2E3A999B08D}"/>
              </a:ext>
            </a:extLst>
          </p:cNvPr>
          <p:cNvGrpSpPr/>
          <p:nvPr/>
        </p:nvGrpSpPr>
        <p:grpSpPr>
          <a:xfrm>
            <a:off x="3491608" y="4352576"/>
            <a:ext cx="5210727" cy="1534041"/>
            <a:chOff x="849830" y="1430946"/>
            <a:chExt cx="7166343" cy="2311714"/>
          </a:xfrm>
        </p:grpSpPr>
        <p:pic>
          <p:nvPicPr>
            <p:cNvPr id="9" name="Picture 8">
              <a:extLst>
                <a:ext uri="{FF2B5EF4-FFF2-40B4-BE49-F238E27FC236}">
                  <a16:creationId xmlns:a16="http://schemas.microsoft.com/office/drawing/2014/main" id="{E1BBD337-C44F-3205-083E-C2D8F4104D39}"/>
                </a:ext>
              </a:extLst>
            </p:cNvPr>
            <p:cNvPicPr>
              <a:picLocks noChangeAspect="1"/>
            </p:cNvPicPr>
            <p:nvPr/>
          </p:nvPicPr>
          <p:blipFill rotWithShape="1">
            <a:blip r:embed="rId6"/>
            <a:srcRect l="462" t="3034" r="4182" b="64079"/>
            <a:stretch/>
          </p:blipFill>
          <p:spPr>
            <a:xfrm>
              <a:off x="849830" y="1430946"/>
              <a:ext cx="7166343" cy="2211572"/>
            </a:xfrm>
            <a:prstGeom prst="rect">
              <a:avLst/>
            </a:prstGeom>
          </p:spPr>
        </p:pic>
        <p:sp>
          <p:nvSpPr>
            <p:cNvPr id="10" name="Rectangle 9">
              <a:extLst>
                <a:ext uri="{FF2B5EF4-FFF2-40B4-BE49-F238E27FC236}">
                  <a16:creationId xmlns:a16="http://schemas.microsoft.com/office/drawing/2014/main" id="{73BA578C-7DE9-5084-B711-6215A50C1C1D}"/>
                </a:ext>
              </a:extLst>
            </p:cNvPr>
            <p:cNvSpPr/>
            <p:nvPr/>
          </p:nvSpPr>
          <p:spPr>
            <a:xfrm>
              <a:off x="1945758" y="3338623"/>
              <a:ext cx="2092842" cy="40403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CF209170-69BD-2902-7207-1A3128857345}"/>
              </a:ext>
            </a:extLst>
          </p:cNvPr>
          <p:cNvSpPr txBox="1"/>
          <p:nvPr/>
        </p:nvSpPr>
        <p:spPr>
          <a:xfrm>
            <a:off x="780716" y="4577345"/>
            <a:ext cx="2411663" cy="646331"/>
          </a:xfrm>
          <a:prstGeom prst="rect">
            <a:avLst/>
          </a:prstGeom>
          <a:noFill/>
        </p:spPr>
        <p:txBody>
          <a:bodyPr wrap="square" rtlCol="0">
            <a:spAutoFit/>
          </a:bodyPr>
          <a:lstStyle/>
          <a:p>
            <a:r>
              <a:rPr lang="en-GB" dirty="0"/>
              <a:t>DC photocathode guns (</a:t>
            </a:r>
            <a:r>
              <a:rPr lang="en-GB" dirty="0" err="1"/>
              <a:t>Jlab</a:t>
            </a:r>
            <a:r>
              <a:rPr lang="en-GB" dirty="0"/>
              <a:t>, Cornell, DL, KEK) </a:t>
            </a:r>
          </a:p>
        </p:txBody>
      </p:sp>
      <p:sp>
        <p:nvSpPr>
          <p:cNvPr id="12" name="TextBox 11">
            <a:extLst>
              <a:ext uri="{FF2B5EF4-FFF2-40B4-BE49-F238E27FC236}">
                <a16:creationId xmlns:a16="http://schemas.microsoft.com/office/drawing/2014/main" id="{E65AD7E5-83CC-736B-C297-EB8852C325E3}"/>
              </a:ext>
            </a:extLst>
          </p:cNvPr>
          <p:cNvSpPr txBox="1"/>
          <p:nvPr/>
        </p:nvSpPr>
        <p:spPr>
          <a:xfrm>
            <a:off x="5558013" y="3543659"/>
            <a:ext cx="2828147" cy="646331"/>
          </a:xfrm>
          <a:prstGeom prst="rect">
            <a:avLst/>
          </a:prstGeom>
          <a:noFill/>
        </p:spPr>
        <p:txBody>
          <a:bodyPr wrap="none" rtlCol="0">
            <a:spAutoFit/>
          </a:bodyPr>
          <a:lstStyle/>
          <a:p>
            <a:pPr algn="ctr"/>
            <a:r>
              <a:rPr lang="en-GB" dirty="0"/>
              <a:t>SRF VHF photocathode guns</a:t>
            </a:r>
            <a:br>
              <a:rPr lang="en-GB" dirty="0"/>
            </a:br>
            <a:r>
              <a:rPr lang="en-GB" dirty="0"/>
              <a:t>(BNL, LCLS)</a:t>
            </a:r>
          </a:p>
        </p:txBody>
      </p:sp>
      <p:sp>
        <p:nvSpPr>
          <p:cNvPr id="13" name="TextBox 12">
            <a:extLst>
              <a:ext uri="{FF2B5EF4-FFF2-40B4-BE49-F238E27FC236}">
                <a16:creationId xmlns:a16="http://schemas.microsoft.com/office/drawing/2014/main" id="{B6412A8E-C8E1-8E26-CE14-C204D9DF562C}"/>
              </a:ext>
            </a:extLst>
          </p:cNvPr>
          <p:cNvSpPr txBox="1"/>
          <p:nvPr/>
        </p:nvSpPr>
        <p:spPr>
          <a:xfrm>
            <a:off x="8568651" y="4030084"/>
            <a:ext cx="2994859" cy="646331"/>
          </a:xfrm>
          <a:prstGeom prst="rect">
            <a:avLst/>
          </a:prstGeom>
          <a:noFill/>
        </p:spPr>
        <p:txBody>
          <a:bodyPr wrap="none" rtlCol="0">
            <a:spAutoFit/>
          </a:bodyPr>
          <a:lstStyle/>
          <a:p>
            <a:pPr algn="ctr"/>
            <a:r>
              <a:rPr lang="en-GB" dirty="0"/>
              <a:t>NCRF VHF photocathode guns</a:t>
            </a:r>
            <a:br>
              <a:rPr lang="en-GB" dirty="0"/>
            </a:br>
            <a:r>
              <a:rPr lang="en-GB" dirty="0"/>
              <a:t>(LCLS, SHINE)</a:t>
            </a:r>
          </a:p>
        </p:txBody>
      </p:sp>
      <p:sp>
        <p:nvSpPr>
          <p:cNvPr id="14" name="TextBox 13">
            <a:extLst>
              <a:ext uri="{FF2B5EF4-FFF2-40B4-BE49-F238E27FC236}">
                <a16:creationId xmlns:a16="http://schemas.microsoft.com/office/drawing/2014/main" id="{53379E3B-F259-0777-8FAC-F59049EED91E}"/>
              </a:ext>
            </a:extLst>
          </p:cNvPr>
          <p:cNvSpPr txBox="1"/>
          <p:nvPr/>
        </p:nvSpPr>
        <p:spPr>
          <a:xfrm>
            <a:off x="4836288" y="5762744"/>
            <a:ext cx="3091038" cy="646331"/>
          </a:xfrm>
          <a:prstGeom prst="rect">
            <a:avLst/>
          </a:prstGeom>
          <a:noFill/>
        </p:spPr>
        <p:txBody>
          <a:bodyPr wrap="none" rtlCol="0">
            <a:spAutoFit/>
          </a:bodyPr>
          <a:lstStyle/>
          <a:p>
            <a:pPr algn="ctr"/>
            <a:r>
              <a:rPr lang="en-GB" dirty="0"/>
              <a:t>SRF L-band photocathode guns</a:t>
            </a:r>
            <a:br>
              <a:rPr lang="en-GB" dirty="0"/>
            </a:br>
            <a:r>
              <a:rPr lang="en-GB" dirty="0"/>
              <a:t>(HZDR, HZB, DESY)</a:t>
            </a:r>
          </a:p>
        </p:txBody>
      </p:sp>
      <p:sp>
        <p:nvSpPr>
          <p:cNvPr id="15" name="Footer Placeholder 14">
            <a:extLst>
              <a:ext uri="{FF2B5EF4-FFF2-40B4-BE49-F238E27FC236}">
                <a16:creationId xmlns:a16="http://schemas.microsoft.com/office/drawing/2014/main" id="{31615868-9542-31B2-EA9D-6CA2A6836855}"/>
              </a:ext>
            </a:extLst>
          </p:cNvPr>
          <p:cNvSpPr>
            <a:spLocks noGrp="1"/>
          </p:cNvSpPr>
          <p:nvPr>
            <p:ph type="ftr" sz="quarter" idx="11"/>
          </p:nvPr>
        </p:nvSpPr>
        <p:spPr/>
        <p:txBody>
          <a:bodyPr/>
          <a:lstStyle/>
          <a:p>
            <a:r>
              <a:rPr lang="en-GB"/>
              <a:t>B.L. Militsyn, EWPAA 2022, 20-22 September 2022</a:t>
            </a:r>
            <a:endParaRPr lang="en-US"/>
          </a:p>
        </p:txBody>
      </p:sp>
      <p:sp>
        <p:nvSpPr>
          <p:cNvPr id="16" name="Slide Number Placeholder 15">
            <a:extLst>
              <a:ext uri="{FF2B5EF4-FFF2-40B4-BE49-F238E27FC236}">
                <a16:creationId xmlns:a16="http://schemas.microsoft.com/office/drawing/2014/main" id="{94963D0C-2569-EC83-BA61-1FA974CE95EA}"/>
              </a:ext>
            </a:extLst>
          </p:cNvPr>
          <p:cNvSpPr>
            <a:spLocks noGrp="1"/>
          </p:cNvSpPr>
          <p:nvPr>
            <p:ph type="sldNum" sz="quarter" idx="12"/>
          </p:nvPr>
        </p:nvSpPr>
        <p:spPr/>
        <p:txBody>
          <a:bodyPr/>
          <a:lstStyle/>
          <a:p>
            <a:fld id="{BBAAB195-B577-5546-8349-9DDA93B6129E}" type="slidenum">
              <a:rPr lang="en-US" smtClean="0"/>
              <a:t>16</a:t>
            </a:fld>
            <a:endParaRPr lang="en-US"/>
          </a:p>
        </p:txBody>
      </p:sp>
    </p:spTree>
    <p:extLst>
      <p:ext uri="{BB962C8B-B14F-4D97-AF65-F5344CB8AC3E}">
        <p14:creationId xmlns:p14="http://schemas.microsoft.com/office/powerpoint/2010/main" val="3829323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9F616678-DCC6-5A02-C841-91535FC03CF4}"/>
              </a:ext>
            </a:extLst>
          </p:cNvPr>
          <p:cNvPicPr>
            <a:picLocks noChangeAspect="1"/>
          </p:cNvPicPr>
          <p:nvPr/>
        </p:nvPicPr>
        <p:blipFill rotWithShape="1">
          <a:blip r:embed="rId3"/>
          <a:srcRect l="598" t="751" r="456" b="1108"/>
          <a:stretch/>
        </p:blipFill>
        <p:spPr>
          <a:xfrm>
            <a:off x="785617" y="51515"/>
            <a:ext cx="10077718" cy="5632738"/>
          </a:xfrm>
          <a:prstGeom prst="rect">
            <a:avLst/>
          </a:prstGeom>
        </p:spPr>
      </p:pic>
      <p:sp>
        <p:nvSpPr>
          <p:cNvPr id="5" name="TextBox 4">
            <a:extLst>
              <a:ext uri="{FF2B5EF4-FFF2-40B4-BE49-F238E27FC236}">
                <a16:creationId xmlns:a16="http://schemas.microsoft.com/office/drawing/2014/main" id="{AAD7D5F9-FFCA-A9AC-2D0C-DFC6F9EE6F40}"/>
              </a:ext>
            </a:extLst>
          </p:cNvPr>
          <p:cNvSpPr txBox="1"/>
          <p:nvPr/>
        </p:nvSpPr>
        <p:spPr>
          <a:xfrm>
            <a:off x="3515932" y="5894162"/>
            <a:ext cx="2869119" cy="369332"/>
          </a:xfrm>
          <a:prstGeom prst="rect">
            <a:avLst/>
          </a:prstGeom>
          <a:noFill/>
        </p:spPr>
        <p:txBody>
          <a:bodyPr wrap="none" rtlCol="0">
            <a:spAutoFit/>
          </a:bodyPr>
          <a:lstStyle/>
          <a:p>
            <a:r>
              <a:rPr lang="en-GB" i="1" dirty="0"/>
              <a:t>Bo Liu, LINAC2022, TU1AA05</a:t>
            </a:r>
          </a:p>
        </p:txBody>
      </p:sp>
      <p:sp>
        <p:nvSpPr>
          <p:cNvPr id="6" name="Footer Placeholder 5">
            <a:extLst>
              <a:ext uri="{FF2B5EF4-FFF2-40B4-BE49-F238E27FC236}">
                <a16:creationId xmlns:a16="http://schemas.microsoft.com/office/drawing/2014/main" id="{4D8B83A2-B629-707A-C5B0-CCA0B7DD09F0}"/>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80E4CAEF-ED20-0E66-2CE0-DB789EAABED3}"/>
              </a:ext>
            </a:extLst>
          </p:cNvPr>
          <p:cNvSpPr>
            <a:spLocks noGrp="1"/>
          </p:cNvSpPr>
          <p:nvPr>
            <p:ph type="sldNum" sz="quarter" idx="12"/>
          </p:nvPr>
        </p:nvSpPr>
        <p:spPr/>
        <p:txBody>
          <a:bodyPr/>
          <a:lstStyle/>
          <a:p>
            <a:fld id="{BBAAB195-B577-5546-8349-9DDA93B6129E}" type="slidenum">
              <a:rPr lang="en-US" smtClean="0"/>
              <a:t>17</a:t>
            </a:fld>
            <a:endParaRPr lang="en-US"/>
          </a:p>
        </p:txBody>
      </p:sp>
    </p:spTree>
    <p:extLst>
      <p:ext uri="{BB962C8B-B14F-4D97-AF65-F5344CB8AC3E}">
        <p14:creationId xmlns:p14="http://schemas.microsoft.com/office/powerpoint/2010/main" val="3340688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15C8FD89-A1E2-9A20-CF6F-47DC97DB4AAE}"/>
              </a:ext>
            </a:extLst>
          </p:cNvPr>
          <p:cNvPicPr>
            <a:picLocks noChangeAspect="1"/>
          </p:cNvPicPr>
          <p:nvPr/>
        </p:nvPicPr>
        <p:blipFill rotWithShape="1">
          <a:blip r:embed="rId3"/>
          <a:srcRect l="634" t="742" r="458" b="727"/>
          <a:stretch/>
        </p:blipFill>
        <p:spPr>
          <a:xfrm>
            <a:off x="1036995" y="42779"/>
            <a:ext cx="10139002" cy="5684253"/>
          </a:xfrm>
          <a:prstGeom prst="rect">
            <a:avLst/>
          </a:prstGeom>
        </p:spPr>
      </p:pic>
      <p:sp>
        <p:nvSpPr>
          <p:cNvPr id="5" name="TextBox 4">
            <a:extLst>
              <a:ext uri="{FF2B5EF4-FFF2-40B4-BE49-F238E27FC236}">
                <a16:creationId xmlns:a16="http://schemas.microsoft.com/office/drawing/2014/main" id="{C0125F7A-2276-F605-26A3-0429E81C4331}"/>
              </a:ext>
            </a:extLst>
          </p:cNvPr>
          <p:cNvSpPr txBox="1"/>
          <p:nvPr/>
        </p:nvSpPr>
        <p:spPr>
          <a:xfrm>
            <a:off x="3515932" y="5888815"/>
            <a:ext cx="2751074" cy="369332"/>
          </a:xfrm>
          <a:prstGeom prst="rect">
            <a:avLst/>
          </a:prstGeom>
          <a:noFill/>
        </p:spPr>
        <p:txBody>
          <a:bodyPr wrap="none" rtlCol="0">
            <a:spAutoFit/>
          </a:bodyPr>
          <a:lstStyle/>
          <a:p>
            <a:r>
              <a:rPr lang="en-GB" i="1" dirty="0"/>
              <a:t>Bo Liu, LINC2022, TU1AA05</a:t>
            </a:r>
          </a:p>
        </p:txBody>
      </p:sp>
      <p:sp>
        <p:nvSpPr>
          <p:cNvPr id="6" name="Footer Placeholder 5">
            <a:extLst>
              <a:ext uri="{FF2B5EF4-FFF2-40B4-BE49-F238E27FC236}">
                <a16:creationId xmlns:a16="http://schemas.microsoft.com/office/drawing/2014/main" id="{778BB33B-6B66-8597-2473-B07E963675F8}"/>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D763CA4B-B068-D0BE-2395-EA749F0C3C0A}"/>
              </a:ext>
            </a:extLst>
          </p:cNvPr>
          <p:cNvSpPr>
            <a:spLocks noGrp="1"/>
          </p:cNvSpPr>
          <p:nvPr>
            <p:ph type="sldNum" sz="quarter" idx="12"/>
          </p:nvPr>
        </p:nvSpPr>
        <p:spPr/>
        <p:txBody>
          <a:bodyPr/>
          <a:lstStyle/>
          <a:p>
            <a:fld id="{BBAAB195-B577-5546-8349-9DDA93B6129E}" type="slidenum">
              <a:rPr lang="en-US" smtClean="0"/>
              <a:t>18</a:t>
            </a:fld>
            <a:endParaRPr lang="en-US"/>
          </a:p>
        </p:txBody>
      </p:sp>
    </p:spTree>
    <p:extLst>
      <p:ext uri="{BB962C8B-B14F-4D97-AF65-F5344CB8AC3E}">
        <p14:creationId xmlns:p14="http://schemas.microsoft.com/office/powerpoint/2010/main" val="3839890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Laser system for 20 mA </a:t>
            </a:r>
            <a:r>
              <a:rPr lang="en-GB" sz="4000" dirty="0" err="1"/>
              <a:t>LHeC</a:t>
            </a:r>
            <a:r>
              <a:rPr lang="en-GB" sz="4000" dirty="0"/>
              <a:t>/PERLE electron source with Sb-based </a:t>
            </a:r>
            <a:r>
              <a:rPr lang="en-GB" sz="4000" dirty="0" err="1"/>
              <a:t>photocathods</a:t>
            </a:r>
            <a:endParaRPr lang="en-GB"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0905134"/>
              </p:ext>
            </p:extLst>
          </p:nvPr>
        </p:nvGraphicFramePr>
        <p:xfrm>
          <a:off x="1985597" y="1757351"/>
          <a:ext cx="7591255" cy="3657600"/>
        </p:xfrm>
        <a:graphic>
          <a:graphicData uri="http://schemas.openxmlformats.org/drawingml/2006/table">
            <a:tbl>
              <a:tblPr firstRow="1" bandRow="1">
                <a:tableStyleId>{5940675A-B579-460E-94D1-54222C63F5DA}</a:tableStyleId>
              </a:tblPr>
              <a:tblGrid>
                <a:gridCol w="5324192">
                  <a:extLst>
                    <a:ext uri="{9D8B030D-6E8A-4147-A177-3AD203B41FA5}">
                      <a16:colId xmlns:a16="http://schemas.microsoft.com/office/drawing/2014/main" val="20000"/>
                    </a:ext>
                  </a:extLst>
                </a:gridCol>
                <a:gridCol w="2267063">
                  <a:extLst>
                    <a:ext uri="{9D8B030D-6E8A-4147-A177-3AD203B41FA5}">
                      <a16:colId xmlns:a16="http://schemas.microsoft.com/office/drawing/2014/main" val="20001"/>
                    </a:ext>
                  </a:extLst>
                </a:gridCol>
              </a:tblGrid>
              <a:tr h="274270">
                <a:tc>
                  <a:txBody>
                    <a:bodyPr/>
                    <a:lstStyle/>
                    <a:p>
                      <a:r>
                        <a:rPr lang="en-GB" sz="1400" dirty="0"/>
                        <a:t>Lase wavelength, nm</a:t>
                      </a:r>
                    </a:p>
                  </a:txBody>
                  <a:tcPr/>
                </a:tc>
                <a:tc>
                  <a:txBody>
                    <a:bodyPr/>
                    <a:lstStyle/>
                    <a:p>
                      <a:r>
                        <a:rPr lang="en-GB" sz="1400" dirty="0"/>
                        <a:t>500-550</a:t>
                      </a:r>
                    </a:p>
                  </a:txBody>
                  <a:tcPr/>
                </a:tc>
                <a:extLst>
                  <a:ext uri="{0D108BD9-81ED-4DB2-BD59-A6C34878D82A}">
                    <a16:rowId xmlns:a16="http://schemas.microsoft.com/office/drawing/2014/main" val="10000"/>
                  </a:ext>
                </a:extLst>
              </a:tr>
              <a:tr h="274270">
                <a:tc>
                  <a:txBody>
                    <a:bodyPr/>
                    <a:lstStyle/>
                    <a:p>
                      <a:r>
                        <a:rPr lang="en-GB" sz="1400" dirty="0"/>
                        <a:t>Laser</a:t>
                      </a:r>
                      <a:r>
                        <a:rPr lang="en-GB" sz="1400" baseline="0" dirty="0"/>
                        <a:t> pulse repetition rate, MHz</a:t>
                      </a:r>
                      <a:endParaRPr lang="en-GB" sz="1400" dirty="0"/>
                    </a:p>
                  </a:txBody>
                  <a:tcPr/>
                </a:tc>
                <a:tc>
                  <a:txBody>
                    <a:bodyPr/>
                    <a:lstStyle/>
                    <a:p>
                      <a:r>
                        <a:rPr lang="en-GB" sz="1400" dirty="0"/>
                        <a:t>10-40</a:t>
                      </a:r>
                    </a:p>
                  </a:txBody>
                  <a:tcPr/>
                </a:tc>
                <a:extLst>
                  <a:ext uri="{0D108BD9-81ED-4DB2-BD59-A6C34878D82A}">
                    <a16:rowId xmlns:a16="http://schemas.microsoft.com/office/drawing/2014/main" val="10001"/>
                  </a:ext>
                </a:extLst>
              </a:tr>
              <a:tr h="274270">
                <a:tc>
                  <a:txBody>
                    <a:bodyPr/>
                    <a:lstStyle/>
                    <a:p>
                      <a:r>
                        <a:rPr lang="en-GB" sz="1400" dirty="0"/>
                        <a:t>Energy in the single pulse at photocathode </a:t>
                      </a:r>
                      <a:r>
                        <a:rPr lang="en-GB" sz="1400" dirty="0" err="1"/>
                        <a:t>Qe</a:t>
                      </a:r>
                      <a:r>
                        <a:rPr lang="en-GB" sz="1400" dirty="0"/>
                        <a:t>=1%, µJ</a:t>
                      </a:r>
                    </a:p>
                  </a:txBody>
                  <a:tcPr/>
                </a:tc>
                <a:tc>
                  <a:txBody>
                    <a:bodyPr/>
                    <a:lstStyle/>
                    <a:p>
                      <a:r>
                        <a:rPr lang="en-GB" sz="1400" dirty="0"/>
                        <a:t>0.12*</a:t>
                      </a:r>
                    </a:p>
                  </a:txBody>
                  <a:tcPr/>
                </a:tc>
                <a:extLst>
                  <a:ext uri="{0D108BD9-81ED-4DB2-BD59-A6C34878D82A}">
                    <a16:rowId xmlns:a16="http://schemas.microsoft.com/office/drawing/2014/main" val="10002"/>
                  </a:ext>
                </a:extLst>
              </a:tr>
              <a:tr h="274270">
                <a:tc>
                  <a:txBody>
                    <a:bodyPr/>
                    <a:lstStyle/>
                    <a:p>
                      <a:r>
                        <a:rPr lang="en-GB" sz="1400" dirty="0"/>
                        <a:t>Average laser power at photocathode </a:t>
                      </a:r>
                      <a:r>
                        <a:rPr lang="en-GB" sz="1400" dirty="0" err="1"/>
                        <a:t>Qe</a:t>
                      </a:r>
                      <a:r>
                        <a:rPr lang="en-GB" sz="1400" dirty="0"/>
                        <a:t>=1%, W</a:t>
                      </a:r>
                    </a:p>
                  </a:txBody>
                  <a:tcPr/>
                </a:tc>
                <a:tc>
                  <a:txBody>
                    <a:bodyPr/>
                    <a:lstStyle/>
                    <a:p>
                      <a:r>
                        <a:rPr lang="en-GB" sz="1400" dirty="0"/>
                        <a:t>4.7*</a:t>
                      </a:r>
                    </a:p>
                  </a:txBody>
                  <a:tcPr/>
                </a:tc>
                <a:extLst>
                  <a:ext uri="{0D108BD9-81ED-4DB2-BD59-A6C34878D82A}">
                    <a16:rowId xmlns:a16="http://schemas.microsoft.com/office/drawing/2014/main" val="10003"/>
                  </a:ext>
                </a:extLst>
              </a:tr>
              <a:tr h="274270">
                <a:tc>
                  <a:txBody>
                    <a:bodyPr/>
                    <a:lstStyle/>
                    <a:p>
                      <a:r>
                        <a:rPr lang="en-GB" sz="1400" dirty="0"/>
                        <a:t>Laser pulse</a:t>
                      </a:r>
                      <a:r>
                        <a:rPr lang="en-GB" sz="1400" baseline="0" dirty="0"/>
                        <a:t> duration, </a:t>
                      </a:r>
                      <a:r>
                        <a:rPr lang="en-GB" sz="1400" baseline="0" dirty="0" err="1"/>
                        <a:t>ps</a:t>
                      </a:r>
                      <a:r>
                        <a:rPr lang="en-GB" sz="1400" baseline="0" dirty="0"/>
                        <a:t> FWHM</a:t>
                      </a:r>
                      <a:endParaRPr lang="en-GB" sz="1400" dirty="0"/>
                    </a:p>
                  </a:txBody>
                  <a:tcPr/>
                </a:tc>
                <a:tc>
                  <a:txBody>
                    <a:bodyPr/>
                    <a:lstStyle/>
                    <a:p>
                      <a:r>
                        <a:rPr lang="en-GB" sz="1400" dirty="0"/>
                        <a:t>35</a:t>
                      </a:r>
                    </a:p>
                  </a:txBody>
                  <a:tcPr/>
                </a:tc>
                <a:extLst>
                  <a:ext uri="{0D108BD9-81ED-4DB2-BD59-A6C34878D82A}">
                    <a16:rowId xmlns:a16="http://schemas.microsoft.com/office/drawing/2014/main" val="10006"/>
                  </a:ext>
                </a:extLst>
              </a:tr>
              <a:tr h="274270">
                <a:tc>
                  <a:txBody>
                    <a:bodyPr/>
                    <a:lstStyle/>
                    <a:p>
                      <a:r>
                        <a:rPr lang="en-GB" sz="1400" dirty="0"/>
                        <a:t>Laser pulse rise time, </a:t>
                      </a:r>
                      <a:r>
                        <a:rPr lang="en-GB" sz="1400" dirty="0" err="1"/>
                        <a:t>ps</a:t>
                      </a:r>
                      <a:endParaRPr lang="en-GB" sz="1400" dirty="0"/>
                    </a:p>
                  </a:txBody>
                  <a:tcPr/>
                </a:tc>
                <a:tc>
                  <a:txBody>
                    <a:bodyPr/>
                    <a:lstStyle/>
                    <a:p>
                      <a:r>
                        <a:rPr lang="en-GB" sz="1400" dirty="0"/>
                        <a:t>3.5</a:t>
                      </a:r>
                    </a:p>
                  </a:txBody>
                  <a:tcPr/>
                </a:tc>
                <a:extLst>
                  <a:ext uri="{0D108BD9-81ED-4DB2-BD59-A6C34878D82A}">
                    <a16:rowId xmlns:a16="http://schemas.microsoft.com/office/drawing/2014/main" val="10007"/>
                  </a:ext>
                </a:extLst>
              </a:tr>
              <a:tr h="274270">
                <a:tc>
                  <a:txBody>
                    <a:bodyPr/>
                    <a:lstStyle/>
                    <a:p>
                      <a:r>
                        <a:rPr lang="en-GB" sz="1400" dirty="0"/>
                        <a:t>Laser pulse fall time, </a:t>
                      </a:r>
                      <a:r>
                        <a:rPr lang="en-GB" sz="1400" dirty="0" err="1"/>
                        <a:t>ps</a:t>
                      </a:r>
                      <a:endParaRPr lang="en-GB" sz="1400" dirty="0"/>
                    </a:p>
                  </a:txBody>
                  <a:tcPr/>
                </a:tc>
                <a:tc>
                  <a:txBody>
                    <a:bodyPr/>
                    <a:lstStyle/>
                    <a:p>
                      <a:r>
                        <a:rPr lang="en-GB" sz="1400" dirty="0"/>
                        <a:t>3.5</a:t>
                      </a:r>
                    </a:p>
                  </a:txBody>
                  <a:tcPr/>
                </a:tc>
                <a:extLst>
                  <a:ext uri="{0D108BD9-81ED-4DB2-BD59-A6C34878D82A}">
                    <a16:rowId xmlns:a16="http://schemas.microsoft.com/office/drawing/2014/main" val="10008"/>
                  </a:ext>
                </a:extLst>
              </a:tr>
              <a:tr h="274270">
                <a:tc>
                  <a:txBody>
                    <a:bodyPr/>
                    <a:lstStyle/>
                    <a:p>
                      <a:r>
                        <a:rPr lang="en-GB" sz="1400" dirty="0"/>
                        <a:t>Spot diameter on the photocathode surface, mm</a:t>
                      </a:r>
                    </a:p>
                  </a:txBody>
                  <a:tcPr/>
                </a:tc>
                <a:tc>
                  <a:txBody>
                    <a:bodyPr/>
                    <a:lstStyle/>
                    <a:p>
                      <a:r>
                        <a:rPr lang="en-GB" sz="1400" strike="noStrike" baseline="0" dirty="0"/>
                        <a:t>6</a:t>
                      </a:r>
                      <a:r>
                        <a:rPr lang="en-GB" sz="1400" strike="noStrike" baseline="0" dirty="0" smtClean="0"/>
                        <a:t> </a:t>
                      </a:r>
                      <a:r>
                        <a:rPr lang="en-GB" sz="1400" strike="noStrike" baseline="0" dirty="0"/>
                        <a:t>mm</a:t>
                      </a:r>
                    </a:p>
                  </a:txBody>
                  <a:tcPr/>
                </a:tc>
                <a:extLst>
                  <a:ext uri="{0D108BD9-81ED-4DB2-BD59-A6C34878D82A}">
                    <a16:rowId xmlns:a16="http://schemas.microsoft.com/office/drawing/2014/main" val="10009"/>
                  </a:ext>
                </a:extLst>
              </a:tr>
              <a:tr h="274270">
                <a:tc>
                  <a:txBody>
                    <a:bodyPr/>
                    <a:lstStyle/>
                    <a:p>
                      <a:r>
                        <a:rPr lang="en-GB" sz="1400" dirty="0"/>
                        <a:t>Laser spot </a:t>
                      </a:r>
                      <a:r>
                        <a:rPr lang="en-GB" sz="1400" dirty="0" smtClean="0"/>
                        <a:t>profile </a:t>
                      </a:r>
                      <a:r>
                        <a:rPr lang="en-GB" sz="1400" dirty="0"/>
                        <a:t>on the photocathode surface</a:t>
                      </a:r>
                    </a:p>
                  </a:txBody>
                  <a:tcPr/>
                </a:tc>
                <a:tc>
                  <a:txBody>
                    <a:bodyPr/>
                    <a:lstStyle/>
                    <a:p>
                      <a:r>
                        <a:rPr lang="en-GB" sz="1400" dirty="0"/>
                        <a:t>Flat top</a:t>
                      </a:r>
                    </a:p>
                  </a:txBody>
                  <a:tcPr/>
                </a:tc>
                <a:extLst>
                  <a:ext uri="{0D108BD9-81ED-4DB2-BD59-A6C34878D82A}">
                    <a16:rowId xmlns:a16="http://schemas.microsoft.com/office/drawing/2014/main" val="10010"/>
                  </a:ext>
                </a:extLst>
              </a:tr>
              <a:tr h="274270">
                <a:tc>
                  <a:txBody>
                    <a:bodyPr/>
                    <a:lstStyle/>
                    <a:p>
                      <a:r>
                        <a:rPr lang="en-GB" sz="1400" dirty="0"/>
                        <a:t>Laser operation mode</a:t>
                      </a:r>
                    </a:p>
                  </a:txBody>
                  <a:tcPr/>
                </a:tc>
                <a:tc>
                  <a:txBody>
                    <a:bodyPr/>
                    <a:lstStyle/>
                    <a:p>
                      <a:r>
                        <a:rPr lang="en-GB" sz="1400" dirty="0"/>
                        <a:t>CW/Train-pulsed</a:t>
                      </a:r>
                    </a:p>
                  </a:txBody>
                  <a:tcPr/>
                </a:tc>
                <a:extLst>
                  <a:ext uri="{0D108BD9-81ED-4DB2-BD59-A6C34878D82A}">
                    <a16:rowId xmlns:a16="http://schemas.microsoft.com/office/drawing/2014/main" val="3524177591"/>
                  </a:ext>
                </a:extLst>
              </a:tr>
              <a:tr h="274270">
                <a:tc>
                  <a:txBody>
                    <a:bodyPr/>
                    <a:lstStyle/>
                    <a:p>
                      <a:r>
                        <a:rPr lang="en-GB" sz="1400" dirty="0"/>
                        <a:t>Train length, µs</a:t>
                      </a:r>
                    </a:p>
                  </a:txBody>
                  <a:tcPr/>
                </a:tc>
                <a:tc>
                  <a:txBody>
                    <a:bodyPr/>
                    <a:lstStyle/>
                    <a:p>
                      <a:r>
                        <a:rPr lang="en-GB" sz="1400" dirty="0"/>
                        <a:t>100/TBC</a:t>
                      </a:r>
                    </a:p>
                  </a:txBody>
                  <a:tcPr/>
                </a:tc>
                <a:extLst>
                  <a:ext uri="{0D108BD9-81ED-4DB2-BD59-A6C34878D82A}">
                    <a16:rowId xmlns:a16="http://schemas.microsoft.com/office/drawing/2014/main" val="2804692427"/>
                  </a:ext>
                </a:extLst>
              </a:tr>
              <a:tr h="274270">
                <a:tc>
                  <a:txBody>
                    <a:bodyPr/>
                    <a:lstStyle/>
                    <a:p>
                      <a:r>
                        <a:rPr lang="en-GB" sz="1400" dirty="0"/>
                        <a:t>Train repetition rate, Hz</a:t>
                      </a:r>
                    </a:p>
                  </a:txBody>
                  <a:tcPr/>
                </a:tc>
                <a:tc>
                  <a:txBody>
                    <a:bodyPr/>
                    <a:lstStyle/>
                    <a:p>
                      <a:r>
                        <a:rPr lang="en-GB" sz="1400" dirty="0"/>
                        <a:t>10/TBC</a:t>
                      </a:r>
                    </a:p>
                  </a:txBody>
                  <a:tcPr/>
                </a:tc>
                <a:extLst>
                  <a:ext uri="{0D108BD9-81ED-4DB2-BD59-A6C34878D82A}">
                    <a16:rowId xmlns:a16="http://schemas.microsoft.com/office/drawing/2014/main" val="727048137"/>
                  </a:ext>
                </a:extLst>
              </a:tr>
            </a:tbl>
          </a:graphicData>
        </a:graphic>
      </p:graphicFrame>
      <p:sp>
        <p:nvSpPr>
          <p:cNvPr id="5" name="TextBox 4"/>
          <p:cNvSpPr txBox="1"/>
          <p:nvPr/>
        </p:nvSpPr>
        <p:spPr>
          <a:xfrm>
            <a:off x="4368048" y="5481614"/>
            <a:ext cx="2826351" cy="369332"/>
          </a:xfrm>
          <a:prstGeom prst="rect">
            <a:avLst/>
          </a:prstGeom>
          <a:noFill/>
        </p:spPr>
        <p:txBody>
          <a:bodyPr wrap="none" rtlCol="0">
            <a:spAutoFit/>
          </a:bodyPr>
          <a:lstStyle/>
          <a:p>
            <a:r>
              <a:rPr lang="en-GB" dirty="0"/>
              <a:t>* - at photocathode surface </a:t>
            </a:r>
          </a:p>
        </p:txBody>
      </p:sp>
      <p:sp>
        <p:nvSpPr>
          <p:cNvPr id="6" name="Footer Placeholder 5">
            <a:extLst>
              <a:ext uri="{FF2B5EF4-FFF2-40B4-BE49-F238E27FC236}">
                <a16:creationId xmlns:a16="http://schemas.microsoft.com/office/drawing/2014/main" id="{CD88834F-ABB4-FF59-3D31-D9CF6BB624A6}"/>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541893DA-2DB0-84FD-CC93-6653F5F32D76}"/>
              </a:ext>
            </a:extLst>
          </p:cNvPr>
          <p:cNvSpPr>
            <a:spLocks noGrp="1"/>
          </p:cNvSpPr>
          <p:nvPr>
            <p:ph type="sldNum" sz="quarter" idx="12"/>
          </p:nvPr>
        </p:nvSpPr>
        <p:spPr/>
        <p:txBody>
          <a:bodyPr/>
          <a:lstStyle/>
          <a:p>
            <a:fld id="{BBAAB195-B577-5546-8349-9DDA93B6129E}" type="slidenum">
              <a:rPr lang="en-US" smtClean="0"/>
              <a:t>19</a:t>
            </a:fld>
            <a:endParaRPr lang="en-US"/>
          </a:p>
        </p:txBody>
      </p:sp>
    </p:spTree>
    <p:extLst>
      <p:ext uri="{BB962C8B-B14F-4D97-AF65-F5344CB8AC3E}">
        <p14:creationId xmlns:p14="http://schemas.microsoft.com/office/powerpoint/2010/main" val="2024090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sp>
        <p:nvSpPr>
          <p:cNvPr id="5" name="Title 4"/>
          <p:cNvSpPr>
            <a:spLocks noGrp="1"/>
          </p:cNvSpPr>
          <p:nvPr>
            <p:ph type="title"/>
          </p:nvPr>
        </p:nvSpPr>
        <p:spPr/>
        <p:txBody>
          <a:bodyPr>
            <a:normAutofit/>
          </a:bodyPr>
          <a:lstStyle/>
          <a:p>
            <a:r>
              <a:rPr lang="en-US" sz="3600" spc="-150" dirty="0">
                <a:solidFill>
                  <a:srgbClr val="2E2D62"/>
                </a:solidFill>
              </a:rPr>
              <a:t>Outline</a:t>
            </a:r>
            <a:endParaRPr lang="en-GB" sz="3600" dirty="0"/>
          </a:p>
        </p:txBody>
      </p:sp>
      <p:sp>
        <p:nvSpPr>
          <p:cNvPr id="13" name="Content Placeholder 12">
            <a:extLst>
              <a:ext uri="{FF2B5EF4-FFF2-40B4-BE49-F238E27FC236}">
                <a16:creationId xmlns:a16="http://schemas.microsoft.com/office/drawing/2014/main" id="{108DC7F5-099C-FD4D-905A-DC79A38901EC}"/>
              </a:ext>
            </a:extLst>
          </p:cNvPr>
          <p:cNvSpPr>
            <a:spLocks noGrp="1"/>
          </p:cNvSpPr>
          <p:nvPr>
            <p:ph sz="half" idx="1"/>
          </p:nvPr>
        </p:nvSpPr>
        <p:spPr>
          <a:xfrm>
            <a:off x="838200" y="1654175"/>
            <a:ext cx="5181600" cy="3354765"/>
          </a:xfrm>
          <a:prstGeom prst="rect">
            <a:avLst/>
          </a:prstGeom>
        </p:spPr>
        <p:txBody>
          <a:bodyPr vert="horz" wrap="square" lIns="91440" tIns="45720" rIns="91440" bIns="45720" rtlCol="0" anchor="t">
            <a:spAutoFit/>
          </a:bodyPr>
          <a:lstStyle/>
          <a:p>
            <a:pPr marL="285750" indent="-285750">
              <a:buFont typeface="Arial" panose="020B0604020202020204" pitchFamily="34" charset="0"/>
              <a:buChar char="•"/>
            </a:pPr>
            <a:r>
              <a:rPr lang="en-GB" sz="2000" dirty="0" smtClean="0">
                <a:solidFill>
                  <a:srgbClr val="626262"/>
                </a:solidFill>
                <a:latin typeface="Arial"/>
                <a:cs typeface="Arial"/>
              </a:rPr>
              <a:t>New challenges in particle physics</a:t>
            </a:r>
          </a:p>
          <a:p>
            <a:pPr marL="285750" indent="-285750">
              <a:buFont typeface="Arial" panose="020B0604020202020204" pitchFamily="34" charset="0"/>
              <a:buChar char="•"/>
            </a:pPr>
            <a:r>
              <a:rPr lang="en-GB" sz="2000" dirty="0" smtClean="0">
                <a:solidFill>
                  <a:srgbClr val="626262"/>
                </a:solidFill>
                <a:latin typeface="Arial"/>
                <a:cs typeface="Arial"/>
              </a:rPr>
              <a:t>ERL </a:t>
            </a:r>
            <a:r>
              <a:rPr lang="en-GB" sz="2000" dirty="0">
                <a:solidFill>
                  <a:srgbClr val="626262"/>
                </a:solidFill>
                <a:latin typeface="Arial"/>
                <a:cs typeface="Arial"/>
              </a:rPr>
              <a:t>in Accelerator R&amp;D roadmap</a:t>
            </a:r>
            <a:endParaRPr lang="en-GB" sz="2000" dirty="0">
              <a:solidFill>
                <a:srgbClr val="62626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626262"/>
                </a:solidFill>
                <a:latin typeface="Arial"/>
                <a:cs typeface="Arial"/>
              </a:rPr>
              <a:t>Applications of ERL</a:t>
            </a:r>
          </a:p>
          <a:p>
            <a:pPr marL="285750" indent="-285750">
              <a:buFont typeface="Arial" panose="020B0604020202020204" pitchFamily="34" charset="0"/>
              <a:buChar char="•"/>
            </a:pPr>
            <a:r>
              <a:rPr lang="en-GB" sz="2000" dirty="0">
                <a:solidFill>
                  <a:srgbClr val="626262"/>
                </a:solidFill>
                <a:latin typeface="Arial"/>
                <a:cs typeface="Arial"/>
              </a:rPr>
              <a:t>High average current electron sources for </a:t>
            </a:r>
            <a:r>
              <a:rPr lang="en-GB" sz="2000" dirty="0" smtClean="0">
                <a:solidFill>
                  <a:srgbClr val="626262"/>
                </a:solidFill>
                <a:latin typeface="Arial"/>
                <a:cs typeface="Arial"/>
              </a:rPr>
              <a:t>ERL, </a:t>
            </a:r>
            <a:r>
              <a:rPr lang="en-GB" sz="2000" dirty="0">
                <a:solidFill>
                  <a:srgbClr val="626262"/>
                </a:solidFill>
                <a:latin typeface="Arial"/>
                <a:cs typeface="Arial"/>
              </a:rPr>
              <a:t>c</a:t>
            </a:r>
            <a:r>
              <a:rPr lang="en-GB" sz="2000" dirty="0" smtClean="0">
                <a:solidFill>
                  <a:srgbClr val="626262"/>
                </a:solidFill>
                <a:latin typeface="Arial"/>
                <a:cs typeface="Arial"/>
              </a:rPr>
              <a:t>urrent </a:t>
            </a:r>
            <a:r>
              <a:rPr lang="en-GB" sz="2000" dirty="0">
                <a:solidFill>
                  <a:srgbClr val="626262"/>
                </a:solidFill>
                <a:latin typeface="Arial"/>
                <a:cs typeface="Arial"/>
              </a:rPr>
              <a:t>status </a:t>
            </a:r>
            <a:r>
              <a:rPr lang="en-GB" sz="2000" dirty="0" smtClean="0">
                <a:solidFill>
                  <a:srgbClr val="626262"/>
                </a:solidFill>
                <a:latin typeface="Arial"/>
                <a:cs typeface="Arial"/>
              </a:rPr>
              <a:t>and development</a:t>
            </a:r>
            <a:endParaRPr lang="en-GB" sz="2000" dirty="0">
              <a:solidFill>
                <a:srgbClr val="626262"/>
              </a:solidFill>
              <a:latin typeface="Arial"/>
              <a:cs typeface="Arial"/>
            </a:endParaRPr>
          </a:p>
          <a:p>
            <a:pPr marL="285750" indent="-285750">
              <a:buFont typeface="Arial" panose="020B0604020202020204" pitchFamily="34" charset="0"/>
              <a:buChar char="•"/>
            </a:pPr>
            <a:r>
              <a:rPr lang="en-GB" sz="2000" dirty="0">
                <a:solidFill>
                  <a:srgbClr val="626262"/>
                </a:solidFill>
              </a:rPr>
              <a:t>Photocathode infrastructure for ERL injector</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PERLE and its electron injector</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Conclusion</a:t>
            </a: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202" y="1690688"/>
            <a:ext cx="5562216" cy="4171662"/>
          </a:xfrm>
          <a:prstGeom prst="rect">
            <a:avLst/>
          </a:prstGeom>
        </p:spPr>
      </p:pic>
      <p:sp>
        <p:nvSpPr>
          <p:cNvPr id="3" name="Footer Placeholder 2">
            <a:extLst>
              <a:ext uri="{FF2B5EF4-FFF2-40B4-BE49-F238E27FC236}">
                <a16:creationId xmlns:a16="http://schemas.microsoft.com/office/drawing/2014/main" id="{83856FC8-5E93-6615-48CA-977899433DB2}"/>
              </a:ext>
            </a:extLst>
          </p:cNvPr>
          <p:cNvSpPr>
            <a:spLocks noGrp="1"/>
          </p:cNvSpPr>
          <p:nvPr>
            <p:ph type="ftr" sz="quarter" idx="11"/>
          </p:nvPr>
        </p:nvSpPr>
        <p:spPr/>
        <p:txBody>
          <a:bodyPr/>
          <a:lstStyle/>
          <a:p>
            <a:r>
              <a:rPr lang="en-GB"/>
              <a:t>B.L. Militsyn, EWPAA 2022, 20-22 September 2022</a:t>
            </a:r>
            <a:endParaRPr lang="en-US"/>
          </a:p>
        </p:txBody>
      </p:sp>
      <p:sp>
        <p:nvSpPr>
          <p:cNvPr id="4" name="Slide Number Placeholder 3">
            <a:extLst>
              <a:ext uri="{FF2B5EF4-FFF2-40B4-BE49-F238E27FC236}">
                <a16:creationId xmlns:a16="http://schemas.microsoft.com/office/drawing/2014/main" id="{AA159339-7B11-BE7E-AA08-E29AE0012DB5}"/>
              </a:ext>
            </a:extLst>
          </p:cNvPr>
          <p:cNvSpPr>
            <a:spLocks noGrp="1"/>
          </p:cNvSpPr>
          <p:nvPr>
            <p:ph type="sldNum" sz="quarter" idx="12"/>
          </p:nvPr>
        </p:nvSpPr>
        <p:spPr/>
        <p:txBody>
          <a:bodyPr/>
          <a:lstStyle/>
          <a:p>
            <a:fld id="{BBAAB195-B577-5546-8349-9DDA93B6129E}" type="slidenum">
              <a:rPr lang="en-US" smtClean="0"/>
              <a:t>2</a:t>
            </a:fld>
            <a:endParaRPr lang="en-US"/>
          </a:p>
        </p:txBody>
      </p:sp>
    </p:spTree>
    <p:extLst>
      <p:ext uri="{BB962C8B-B14F-4D97-AF65-F5344CB8AC3E}">
        <p14:creationId xmlns:p14="http://schemas.microsoft.com/office/powerpoint/2010/main" val="3722688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583721" y="888922"/>
            <a:ext cx="7803263" cy="510268"/>
          </a:xfrm>
          <a:prstGeom prst="rect">
            <a:avLst/>
          </a:prstGeom>
        </p:spPr>
        <p:txBody>
          <a:bodyPr wrap="square">
            <a:spAutoFit/>
          </a:bodyPr>
          <a:lstStyle/>
          <a:p>
            <a:pPr algn="ctr"/>
            <a:r>
              <a:rPr lang="en-GB" sz="2716" b="1" dirty="0">
                <a:solidFill>
                  <a:srgbClr val="FF6700"/>
                </a:solidFill>
              </a:rPr>
              <a:t>Part 1 : The list of the components</a:t>
            </a:r>
            <a:endParaRPr lang="en-GB" sz="1811" b="1" dirty="0">
              <a:solidFill>
                <a:srgbClr val="FF6700"/>
              </a:solidFill>
            </a:endParaRPr>
          </a:p>
        </p:txBody>
      </p:sp>
      <p:pic>
        <p:nvPicPr>
          <p:cNvPr id="10" name="Image 9">
            <a:extLst>
              <a:ext uri="{FF2B5EF4-FFF2-40B4-BE49-F238E27FC236}">
                <a16:creationId xmlns:a16="http://schemas.microsoft.com/office/drawing/2014/main" id="{50F7A9B4-8082-E54B-9FAD-58941C0FC29A}"/>
              </a:ext>
            </a:extLst>
          </p:cNvPr>
          <p:cNvPicPr>
            <a:picLocks noChangeAspect="1"/>
          </p:cNvPicPr>
          <p:nvPr/>
        </p:nvPicPr>
        <p:blipFill>
          <a:blip r:embed="rId3"/>
          <a:stretch>
            <a:fillRect/>
          </a:stretch>
        </p:blipFill>
        <p:spPr>
          <a:xfrm>
            <a:off x="1157164" y="1728018"/>
            <a:ext cx="3309149" cy="1773324"/>
          </a:xfrm>
          <a:prstGeom prst="rect">
            <a:avLst/>
          </a:prstGeom>
        </p:spPr>
      </p:pic>
      <p:grpSp>
        <p:nvGrpSpPr>
          <p:cNvPr id="44" name="Groupe 43">
            <a:extLst>
              <a:ext uri="{FF2B5EF4-FFF2-40B4-BE49-F238E27FC236}">
                <a16:creationId xmlns:a16="http://schemas.microsoft.com/office/drawing/2014/main" id="{B40BF0AF-EFC2-CB45-9087-DEF71831F579}"/>
              </a:ext>
            </a:extLst>
          </p:cNvPr>
          <p:cNvGrpSpPr/>
          <p:nvPr/>
        </p:nvGrpSpPr>
        <p:grpSpPr>
          <a:xfrm>
            <a:off x="5670053" y="1556231"/>
            <a:ext cx="6275074" cy="4333089"/>
            <a:chOff x="31540" y="2470730"/>
            <a:chExt cx="4739884" cy="3456384"/>
          </a:xfrm>
        </p:grpSpPr>
        <p:grpSp>
          <p:nvGrpSpPr>
            <p:cNvPr id="45" name="Groupe 44">
              <a:extLst>
                <a:ext uri="{FF2B5EF4-FFF2-40B4-BE49-F238E27FC236}">
                  <a16:creationId xmlns:a16="http://schemas.microsoft.com/office/drawing/2014/main" id="{BB2D22D7-5E72-9146-9BD0-0EE431B63E89}"/>
                </a:ext>
              </a:extLst>
            </p:cNvPr>
            <p:cNvGrpSpPr/>
            <p:nvPr/>
          </p:nvGrpSpPr>
          <p:grpSpPr>
            <a:xfrm>
              <a:off x="31540" y="2470730"/>
              <a:ext cx="4739884" cy="3456384"/>
              <a:chOff x="5471039" y="2093640"/>
              <a:chExt cx="4739884" cy="3456384"/>
            </a:xfrm>
          </p:grpSpPr>
          <p:grpSp>
            <p:nvGrpSpPr>
              <p:cNvPr id="47" name="Groupe 46">
                <a:extLst>
                  <a:ext uri="{FF2B5EF4-FFF2-40B4-BE49-F238E27FC236}">
                    <a16:creationId xmlns:a16="http://schemas.microsoft.com/office/drawing/2014/main" id="{9C0F2D7A-7211-4E40-B6C9-2989D781E611}"/>
                  </a:ext>
                </a:extLst>
              </p:cNvPr>
              <p:cNvGrpSpPr/>
              <p:nvPr/>
            </p:nvGrpSpPr>
            <p:grpSpPr>
              <a:xfrm>
                <a:off x="5471039" y="2093640"/>
                <a:ext cx="4739884" cy="3456384"/>
                <a:chOff x="2002011" y="747319"/>
                <a:chExt cx="7260164" cy="4802705"/>
              </a:xfrm>
            </p:grpSpPr>
            <p:grpSp>
              <p:nvGrpSpPr>
                <p:cNvPr id="49" name="Grouper 88">
                  <a:extLst>
                    <a:ext uri="{FF2B5EF4-FFF2-40B4-BE49-F238E27FC236}">
                      <a16:creationId xmlns:a16="http://schemas.microsoft.com/office/drawing/2014/main" id="{E45DDD20-8C93-A24A-B069-E2D8E8AC2CE0}"/>
                    </a:ext>
                  </a:extLst>
                </p:cNvPr>
                <p:cNvGrpSpPr/>
                <p:nvPr/>
              </p:nvGrpSpPr>
              <p:grpSpPr>
                <a:xfrm>
                  <a:off x="2002011" y="747319"/>
                  <a:ext cx="7260164" cy="4802705"/>
                  <a:chOff x="0" y="0"/>
                  <a:chExt cx="8216900" cy="5435600"/>
                </a:xfrm>
              </p:grpSpPr>
              <p:grpSp>
                <p:nvGrpSpPr>
                  <p:cNvPr id="51" name="Grouper 83">
                    <a:extLst>
                      <a:ext uri="{FF2B5EF4-FFF2-40B4-BE49-F238E27FC236}">
                        <a16:creationId xmlns:a16="http://schemas.microsoft.com/office/drawing/2014/main" id="{37EA370D-C82D-2E4D-ABE1-8A891742F767}"/>
                      </a:ext>
                    </a:extLst>
                  </p:cNvPr>
                  <p:cNvGrpSpPr/>
                  <p:nvPr/>
                </p:nvGrpSpPr>
                <p:grpSpPr>
                  <a:xfrm>
                    <a:off x="0" y="0"/>
                    <a:ext cx="8216900" cy="5435600"/>
                    <a:chOff x="0" y="0"/>
                    <a:chExt cx="8216900" cy="5435600"/>
                  </a:xfrm>
                </p:grpSpPr>
                <p:pic>
                  <p:nvPicPr>
                    <p:cNvPr id="54" name="Picture 1" descr="Picture 1">
                      <a:extLst>
                        <a:ext uri="{FF2B5EF4-FFF2-40B4-BE49-F238E27FC236}">
                          <a16:creationId xmlns:a16="http://schemas.microsoft.com/office/drawing/2014/main" id="{682B66CB-B24F-3C4F-AE00-1A516D302C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8216900" cy="5435600"/>
                    </a:xfrm>
                    <a:prstGeom prst="rect">
                      <a:avLst/>
                    </a:prstGeom>
                    <a:ln w="9525" cap="flat">
                      <a:solidFill>
                        <a:srgbClr val="C87700"/>
                      </a:solidFill>
                      <a:prstDash val="solid"/>
                      <a:miter lim="800000"/>
                    </a:ln>
                    <a:effectLst/>
                  </p:spPr>
                </p:pic>
                <p:sp>
                  <p:nvSpPr>
                    <p:cNvPr id="55" name="TextBox 21">
                      <a:extLst>
                        <a:ext uri="{FF2B5EF4-FFF2-40B4-BE49-F238E27FC236}">
                          <a16:creationId xmlns:a16="http://schemas.microsoft.com/office/drawing/2014/main" id="{900F9C6F-31B5-994B-ABF6-5168279DE6C7}"/>
                        </a:ext>
                      </a:extLst>
                    </p:cNvPr>
                    <p:cNvSpPr txBox="1"/>
                    <p:nvPr/>
                  </p:nvSpPr>
                  <p:spPr>
                    <a:xfrm>
                      <a:off x="664001" y="4558057"/>
                      <a:ext cx="1179294" cy="305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nSpc>
                          <a:spcPct val="120000"/>
                        </a:lnSpc>
                        <a:defRPr sz="1200">
                          <a:solidFill>
                            <a:srgbClr val="FFFF00"/>
                          </a:solidFill>
                          <a:latin typeface="Symbol"/>
                          <a:ea typeface="Symbol"/>
                          <a:cs typeface="Symbol"/>
                          <a:sym typeface="Symbol"/>
                        </a:defRPr>
                      </a:pPr>
                      <a:r>
                        <a:rPr sz="905" dirty="0"/>
                        <a:t>D</a:t>
                      </a:r>
                      <a:r>
                        <a:rPr sz="905" dirty="0">
                          <a:latin typeface="Arial Unicode MS"/>
                          <a:ea typeface="Arial Unicode MS"/>
                          <a:cs typeface="Arial Unicode MS"/>
                          <a:sym typeface="Arial Unicode MS"/>
                        </a:rPr>
                        <a:t>C = </a:t>
                      </a:r>
                      <a:r>
                        <a:rPr sz="905" dirty="0" err="1"/>
                        <a:t>l</a:t>
                      </a:r>
                      <a:r>
                        <a:rPr sz="905" baseline="-25000" dirty="0" err="1">
                          <a:latin typeface="Arial"/>
                          <a:ea typeface="Arial"/>
                          <a:cs typeface="Arial"/>
                          <a:sym typeface="Arial"/>
                        </a:rPr>
                        <a:t>RF</a:t>
                      </a:r>
                      <a:r>
                        <a:rPr sz="905" dirty="0">
                          <a:latin typeface="Arial Unicode MS"/>
                          <a:ea typeface="Arial Unicode MS"/>
                          <a:cs typeface="Arial Unicode MS"/>
                          <a:sym typeface="Arial Unicode MS"/>
                        </a:rPr>
                        <a:t>/2</a:t>
                      </a:r>
                    </a:p>
                  </p:txBody>
                </p:sp>
                <p:sp>
                  <p:nvSpPr>
                    <p:cNvPr id="56" name="TextBox 12">
                      <a:extLst>
                        <a:ext uri="{FF2B5EF4-FFF2-40B4-BE49-F238E27FC236}">
                          <a16:creationId xmlns:a16="http://schemas.microsoft.com/office/drawing/2014/main" id="{C2978879-8C67-0140-B501-623E557DF0EE}"/>
                        </a:ext>
                      </a:extLst>
                    </p:cNvPr>
                    <p:cNvSpPr txBox="1"/>
                    <p:nvPr/>
                  </p:nvSpPr>
                  <p:spPr>
                    <a:xfrm>
                      <a:off x="1675437" y="2640567"/>
                      <a:ext cx="700327" cy="3062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lang="en-US" sz="905" dirty="0"/>
                        <a:t>7</a:t>
                      </a:r>
                      <a:r>
                        <a:rPr sz="905" dirty="0">
                          <a:solidFill>
                            <a:srgbClr val="C00000"/>
                          </a:solidFill>
                        </a:rPr>
                        <a:t> </a:t>
                      </a:r>
                      <a:r>
                        <a:rPr sz="905" dirty="0"/>
                        <a:t>MeV</a:t>
                      </a:r>
                    </a:p>
                  </p:txBody>
                </p:sp>
                <p:sp>
                  <p:nvSpPr>
                    <p:cNvPr id="57" name="TextBox 13">
                      <a:extLst>
                        <a:ext uri="{FF2B5EF4-FFF2-40B4-BE49-F238E27FC236}">
                          <a16:creationId xmlns:a16="http://schemas.microsoft.com/office/drawing/2014/main" id="{A7A9BDAD-2F82-7C46-8FDB-34E660C69CB4}"/>
                        </a:ext>
                      </a:extLst>
                    </p:cNvPr>
                    <p:cNvSpPr txBox="1"/>
                    <p:nvPr/>
                  </p:nvSpPr>
                  <p:spPr>
                    <a:xfrm rot="20272894">
                      <a:off x="5005972" y="3592845"/>
                      <a:ext cx="1336541" cy="3058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nSpc>
                          <a:spcPct val="120000"/>
                        </a:lnSpc>
                        <a:defRPr sz="1200">
                          <a:solidFill>
                            <a:srgbClr val="FFFF00"/>
                          </a:solidFill>
                          <a:latin typeface="Symbol"/>
                          <a:ea typeface="Symbol"/>
                          <a:cs typeface="Symbol"/>
                          <a:sym typeface="Symbol"/>
                        </a:defRPr>
                      </a:pPr>
                      <a:r>
                        <a:rPr sz="905" dirty="0"/>
                        <a:t>D</a:t>
                      </a:r>
                      <a:r>
                        <a:rPr sz="905" dirty="0">
                          <a:latin typeface="Arial Unicode MS"/>
                          <a:ea typeface="Arial Unicode MS"/>
                          <a:cs typeface="Arial Unicode MS"/>
                          <a:sym typeface="Arial Unicode MS"/>
                        </a:rPr>
                        <a:t>E = </a:t>
                      </a:r>
                      <a:r>
                        <a:rPr lang="en-US" sz="905" dirty="0">
                          <a:solidFill>
                            <a:srgbClr val="FFFF00"/>
                          </a:solidFill>
                          <a:latin typeface="Arial Unicode MS"/>
                          <a:ea typeface="Arial Unicode MS"/>
                          <a:cs typeface="Arial Unicode MS"/>
                          <a:sym typeface="Arial Unicode MS"/>
                        </a:rPr>
                        <a:t>82.2</a:t>
                      </a:r>
                      <a:r>
                        <a:rPr sz="905" dirty="0">
                          <a:latin typeface="Arial Unicode MS"/>
                          <a:ea typeface="Arial Unicode MS"/>
                          <a:cs typeface="Arial Unicode MS"/>
                          <a:sym typeface="Arial Unicode MS"/>
                        </a:rPr>
                        <a:t> </a:t>
                      </a:r>
                      <a:r>
                        <a:rPr sz="905" dirty="0">
                          <a:ea typeface="Arial Unicode MS"/>
                          <a:cs typeface="Arial Unicode MS"/>
                          <a:sym typeface="Arial Unicode MS"/>
                        </a:rPr>
                        <a:t>MeV</a:t>
                      </a:r>
                    </a:p>
                  </p:txBody>
                </p:sp>
                <p:sp>
                  <p:nvSpPr>
                    <p:cNvPr id="58" name="TextBox 15">
                      <a:extLst>
                        <a:ext uri="{FF2B5EF4-FFF2-40B4-BE49-F238E27FC236}">
                          <a16:creationId xmlns:a16="http://schemas.microsoft.com/office/drawing/2014/main" id="{7A4DB35B-E1BF-204B-A061-554A2F8F32C9}"/>
                        </a:ext>
                      </a:extLst>
                    </p:cNvPr>
                    <p:cNvSpPr txBox="1"/>
                    <p:nvPr/>
                  </p:nvSpPr>
                  <p:spPr>
                    <a:xfrm>
                      <a:off x="3903157" y="3850217"/>
                      <a:ext cx="782372" cy="3062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lang="en-US" sz="905" dirty="0"/>
                        <a:t>7</a:t>
                      </a:r>
                      <a:r>
                        <a:rPr sz="905" dirty="0"/>
                        <a:t> MeV </a:t>
                      </a:r>
                    </a:p>
                  </p:txBody>
                </p:sp>
                <p:sp>
                  <p:nvSpPr>
                    <p:cNvPr id="59" name="TextBox 12">
                      <a:extLst>
                        <a:ext uri="{FF2B5EF4-FFF2-40B4-BE49-F238E27FC236}">
                          <a16:creationId xmlns:a16="http://schemas.microsoft.com/office/drawing/2014/main" id="{C92A7484-0644-AC44-A5A8-2BB02292197B}"/>
                        </a:ext>
                      </a:extLst>
                    </p:cNvPr>
                    <p:cNvSpPr txBox="1"/>
                    <p:nvPr/>
                  </p:nvSpPr>
                  <p:spPr>
                    <a:xfrm>
                      <a:off x="7169207" y="1022374"/>
                      <a:ext cx="992289" cy="311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905" dirty="0">
                          <a:latin typeface="+mn-lt"/>
                        </a:rPr>
                        <a:t>1 : 3 : 5</a:t>
                      </a:r>
                    </a:p>
                  </p:txBody>
                </p:sp>
                <p:sp>
                  <p:nvSpPr>
                    <p:cNvPr id="60" name="TextBox 12">
                      <a:extLst>
                        <a:ext uri="{FF2B5EF4-FFF2-40B4-BE49-F238E27FC236}">
                          <a16:creationId xmlns:a16="http://schemas.microsoft.com/office/drawing/2014/main" id="{46946165-446D-D940-94C1-22AA0CDB3B41}"/>
                        </a:ext>
                      </a:extLst>
                    </p:cNvPr>
                    <p:cNvSpPr txBox="1"/>
                    <p:nvPr/>
                  </p:nvSpPr>
                  <p:spPr>
                    <a:xfrm>
                      <a:off x="536151" y="3777351"/>
                      <a:ext cx="898783" cy="311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905" dirty="0">
                          <a:latin typeface="+mn-lt"/>
                        </a:rPr>
                        <a:t>2 : 4 : 6</a:t>
                      </a:r>
                    </a:p>
                  </p:txBody>
                </p:sp>
                <p:sp>
                  <p:nvSpPr>
                    <p:cNvPr id="61" name="Straight Arrow Connector 16">
                      <a:extLst>
                        <a:ext uri="{FF2B5EF4-FFF2-40B4-BE49-F238E27FC236}">
                          <a16:creationId xmlns:a16="http://schemas.microsoft.com/office/drawing/2014/main" id="{3412FC47-596A-4B48-8AE7-374904A39D33}"/>
                        </a:ext>
                      </a:extLst>
                    </p:cNvPr>
                    <p:cNvSpPr/>
                    <p:nvPr/>
                  </p:nvSpPr>
                  <p:spPr>
                    <a:xfrm flipH="1">
                      <a:off x="3753451" y="3671690"/>
                      <a:ext cx="658344" cy="389375"/>
                    </a:xfrm>
                    <a:prstGeom prst="line">
                      <a:avLst/>
                    </a:prstGeom>
                    <a:noFill/>
                    <a:ln w="12699" cap="flat">
                      <a:solidFill>
                        <a:srgbClr val="FFFF00"/>
                      </a:solidFill>
                      <a:prstDash val="solid"/>
                      <a:round/>
                      <a:tailEnd type="triangle" w="med" len="med"/>
                    </a:ln>
                    <a:effectLst/>
                  </p:spPr>
                  <p:txBody>
                    <a:bodyPr wrap="square" lIns="45718" tIns="45718" rIns="45718" bIns="45718" numCol="1" anchor="t">
                      <a:noAutofit/>
                    </a:bodyPr>
                    <a:lstStyle/>
                    <a:p>
                      <a:endParaRPr sz="2000"/>
                    </a:p>
                  </p:txBody>
                </p:sp>
                <p:sp>
                  <p:nvSpPr>
                    <p:cNvPr id="62" name="TextBox 15">
                      <a:extLst>
                        <a:ext uri="{FF2B5EF4-FFF2-40B4-BE49-F238E27FC236}">
                          <a16:creationId xmlns:a16="http://schemas.microsoft.com/office/drawing/2014/main" id="{F84D6B57-EDE4-5F4F-9118-A249F8392FF8}"/>
                        </a:ext>
                      </a:extLst>
                    </p:cNvPr>
                    <p:cNvSpPr txBox="1"/>
                    <p:nvPr/>
                  </p:nvSpPr>
                  <p:spPr>
                    <a:xfrm rot="20492133">
                      <a:off x="3404072" y="4170770"/>
                      <a:ext cx="616362" cy="3062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sz="905" dirty="0"/>
                        <a:t>dump</a:t>
                      </a:r>
                    </a:p>
                  </p:txBody>
                </p:sp>
                <p:grpSp>
                  <p:nvGrpSpPr>
                    <p:cNvPr id="63" name="Cube 50">
                      <a:extLst>
                        <a:ext uri="{FF2B5EF4-FFF2-40B4-BE49-F238E27FC236}">
                          <a16:creationId xmlns:a16="http://schemas.microsoft.com/office/drawing/2014/main" id="{FC67BFB2-3674-374C-8919-136A8CCECED0}"/>
                        </a:ext>
                      </a:extLst>
                    </p:cNvPr>
                    <p:cNvGrpSpPr/>
                    <p:nvPr/>
                  </p:nvGrpSpPr>
                  <p:grpSpPr>
                    <a:xfrm>
                      <a:off x="887429" y="2952858"/>
                      <a:ext cx="749618" cy="224534"/>
                      <a:chOff x="0" y="0"/>
                      <a:chExt cx="749617" cy="224533"/>
                    </a:xfrm>
                  </p:grpSpPr>
                  <p:sp>
                    <p:nvSpPr>
                      <p:cNvPr id="72" name="Figure">
                        <a:extLst>
                          <a:ext uri="{FF2B5EF4-FFF2-40B4-BE49-F238E27FC236}">
                            <a16:creationId xmlns:a16="http://schemas.microsoft.com/office/drawing/2014/main" id="{A283050D-435D-1F4C-A531-BED453047413}"/>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path>
                        </a:pathLst>
                      </a:custGeom>
                      <a:solidFill>
                        <a:srgbClr val="00863D"/>
                      </a:solidFill>
                      <a:ln w="12700" cap="flat">
                        <a:noFill/>
                        <a:miter lim="400000"/>
                      </a:ln>
                      <a:effectLst/>
                    </p:spPr>
                    <p:txBody>
                      <a:bodyPr wrap="square" lIns="45718" tIns="45718" rIns="45718" bIns="45718" numCol="1" anchor="ctr">
                        <a:noAutofit/>
                      </a:bodyPr>
                      <a:lstStyle/>
                      <a:p>
                        <a:pPr>
                          <a:lnSpc>
                            <a:spcPct val="120000"/>
                          </a:lnSpc>
                        </a:pPr>
                        <a:endParaRPr sz="2000"/>
                      </a:p>
                    </p:txBody>
                  </p:sp>
                  <p:sp>
                    <p:nvSpPr>
                      <p:cNvPr id="73" name="Figure">
                        <a:extLst>
                          <a:ext uri="{FF2B5EF4-FFF2-40B4-BE49-F238E27FC236}">
                            <a16:creationId xmlns:a16="http://schemas.microsoft.com/office/drawing/2014/main" id="{1E879D72-6580-4E4B-9976-E530987AC00D}"/>
                          </a:ext>
                        </a:extLst>
                      </p:cNvPr>
                      <p:cNvSpPr/>
                      <p:nvPr/>
                    </p:nvSpPr>
                    <p:spPr>
                      <a:xfrm rot="21040540">
                        <a:off x="714817" y="1441"/>
                        <a:ext cx="26416"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lnSpc>
                            <a:spcPct val="120000"/>
                          </a:lnSpc>
                        </a:pPr>
                        <a:endParaRPr sz="2000"/>
                      </a:p>
                    </p:txBody>
                  </p:sp>
                  <p:sp>
                    <p:nvSpPr>
                      <p:cNvPr id="74" name="Figure">
                        <a:extLst>
                          <a:ext uri="{FF2B5EF4-FFF2-40B4-BE49-F238E27FC236}">
                            <a16:creationId xmlns:a16="http://schemas.microsoft.com/office/drawing/2014/main" id="{93499105-4A97-C94C-98FC-02DC25049A8E}"/>
                          </a:ext>
                        </a:extLst>
                      </p:cNvPr>
                      <p:cNvSpPr/>
                      <p:nvPr/>
                    </p:nvSpPr>
                    <p:spPr>
                      <a:xfrm rot="21040540">
                        <a:off x="-2765" y="59960"/>
                        <a:ext cx="742307" cy="264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9" y="0"/>
                            </a:lnTo>
                            <a:lnTo>
                              <a:pt x="21600" y="0"/>
                            </a:lnTo>
                            <a:lnTo>
                              <a:pt x="20831" y="21600"/>
                            </a:lnTo>
                            <a:close/>
                          </a:path>
                        </a:pathLst>
                      </a:custGeom>
                      <a:solidFill>
                        <a:srgbClr val="FFFFFF">
                          <a:alpha val="20000"/>
                        </a:srgbClr>
                      </a:solidFill>
                      <a:ln w="12700" cap="flat">
                        <a:noFill/>
                        <a:miter lim="400000"/>
                      </a:ln>
                      <a:effectLst/>
                    </p:spPr>
                    <p:txBody>
                      <a:bodyPr wrap="square" lIns="45718" tIns="45718" rIns="45718" bIns="45718" numCol="1" anchor="ctr">
                        <a:noAutofit/>
                      </a:bodyPr>
                      <a:lstStyle/>
                      <a:p>
                        <a:pPr>
                          <a:lnSpc>
                            <a:spcPct val="120000"/>
                          </a:lnSpc>
                        </a:pPr>
                        <a:endParaRPr sz="2000"/>
                      </a:p>
                    </p:txBody>
                  </p:sp>
                  <p:sp>
                    <p:nvSpPr>
                      <p:cNvPr id="75" name="Figure">
                        <a:extLst>
                          <a:ext uri="{FF2B5EF4-FFF2-40B4-BE49-F238E27FC236}">
                            <a16:creationId xmlns:a16="http://schemas.microsoft.com/office/drawing/2014/main" id="{5253FAD6-96F2-3649-B11D-B0EDDC5EB584}"/>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moveTo>
                              <a:pt x="0" y="5400"/>
                            </a:moveTo>
                            <a:lnTo>
                              <a:pt x="20831" y="5400"/>
                            </a:lnTo>
                            <a:lnTo>
                              <a:pt x="21600" y="0"/>
                            </a:lnTo>
                            <a:moveTo>
                              <a:pt x="20831" y="5400"/>
                            </a:moveTo>
                            <a:lnTo>
                              <a:pt x="20831" y="21600"/>
                            </a:lnTo>
                          </a:path>
                        </a:pathLst>
                      </a:custGeom>
                      <a:noFill/>
                      <a:ln w="12699" cap="flat">
                        <a:solidFill>
                          <a:srgbClr val="00B050"/>
                        </a:solidFill>
                        <a:prstDash val="solid"/>
                        <a:round/>
                      </a:ln>
                      <a:effectLst/>
                    </p:spPr>
                    <p:txBody>
                      <a:bodyPr wrap="square" lIns="45718" tIns="45718" rIns="45718" bIns="45718" numCol="1" anchor="ctr">
                        <a:noAutofit/>
                      </a:bodyPr>
                      <a:lstStyle/>
                      <a:p>
                        <a:pPr>
                          <a:lnSpc>
                            <a:spcPct val="120000"/>
                          </a:lnSpc>
                        </a:pPr>
                        <a:endParaRPr sz="2000"/>
                      </a:p>
                    </p:txBody>
                  </p:sp>
                </p:grpSp>
                <p:sp>
                  <p:nvSpPr>
                    <p:cNvPr id="64" name="Straight Arrow Connector 8">
                      <a:extLst>
                        <a:ext uri="{FF2B5EF4-FFF2-40B4-BE49-F238E27FC236}">
                          <a16:creationId xmlns:a16="http://schemas.microsoft.com/office/drawing/2014/main" id="{E665B0B2-F73F-1F45-BBD6-D22444DFE940}"/>
                        </a:ext>
                      </a:extLst>
                    </p:cNvPr>
                    <p:cNvSpPr/>
                    <p:nvPr/>
                  </p:nvSpPr>
                  <p:spPr>
                    <a:xfrm flipV="1">
                      <a:off x="1629574" y="2998600"/>
                      <a:ext cx="639263" cy="11740"/>
                    </a:xfrm>
                    <a:prstGeom prst="line">
                      <a:avLst/>
                    </a:prstGeom>
                    <a:noFill/>
                    <a:ln w="12699" cap="flat">
                      <a:solidFill>
                        <a:srgbClr val="FFFF00"/>
                      </a:solidFill>
                      <a:prstDash val="solid"/>
                      <a:round/>
                      <a:tailEnd type="triangle" w="med" len="med"/>
                    </a:ln>
                    <a:effectLst/>
                  </p:spPr>
                  <p:txBody>
                    <a:bodyPr wrap="square" lIns="45718" tIns="45718" rIns="45718" bIns="45718" numCol="1" anchor="t">
                      <a:noAutofit/>
                    </a:bodyPr>
                    <a:lstStyle/>
                    <a:p>
                      <a:endParaRPr sz="2000"/>
                    </a:p>
                  </p:txBody>
                </p:sp>
                <p:sp>
                  <p:nvSpPr>
                    <p:cNvPr id="65" name="TextBox 15">
                      <a:extLst>
                        <a:ext uri="{FF2B5EF4-FFF2-40B4-BE49-F238E27FC236}">
                          <a16:creationId xmlns:a16="http://schemas.microsoft.com/office/drawing/2014/main" id="{2F73AAC6-13A4-C84F-89DE-1827CB35D46E}"/>
                        </a:ext>
                      </a:extLst>
                    </p:cNvPr>
                    <p:cNvSpPr txBox="1"/>
                    <p:nvPr/>
                  </p:nvSpPr>
                  <p:spPr>
                    <a:xfrm rot="21160245">
                      <a:off x="813462" y="2633074"/>
                      <a:ext cx="861997" cy="3362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lnSpc>
                          <a:spcPct val="120000"/>
                        </a:lnSpc>
                        <a:defRPr sz="1200">
                          <a:solidFill>
                            <a:srgbClr val="FFFF00"/>
                          </a:solidFill>
                          <a:latin typeface="Arial Unicode MS"/>
                          <a:ea typeface="Arial Unicode MS"/>
                          <a:cs typeface="Arial Unicode MS"/>
                          <a:sym typeface="Arial Unicode MS"/>
                        </a:defRPr>
                      </a:lvl1pPr>
                    </a:lstStyle>
                    <a:p>
                      <a:r>
                        <a:rPr sz="1019" dirty="0">
                          <a:latin typeface="+mn-lt"/>
                        </a:rPr>
                        <a:t>injector</a:t>
                      </a:r>
                    </a:p>
                  </p:txBody>
                </p:sp>
                <p:grpSp>
                  <p:nvGrpSpPr>
                    <p:cNvPr id="66" name="Cube 60">
                      <a:extLst>
                        <a:ext uri="{FF2B5EF4-FFF2-40B4-BE49-F238E27FC236}">
                          <a16:creationId xmlns:a16="http://schemas.microsoft.com/office/drawing/2014/main" id="{65238F8F-B398-A245-A524-ECD34548F7AB}"/>
                        </a:ext>
                      </a:extLst>
                    </p:cNvPr>
                    <p:cNvGrpSpPr/>
                    <p:nvPr/>
                  </p:nvGrpSpPr>
                  <p:grpSpPr>
                    <a:xfrm>
                      <a:off x="3485612" y="4004178"/>
                      <a:ext cx="320046" cy="240957"/>
                      <a:chOff x="0" y="0"/>
                      <a:chExt cx="320044" cy="240956"/>
                    </a:xfrm>
                  </p:grpSpPr>
                  <p:sp>
                    <p:nvSpPr>
                      <p:cNvPr id="68" name="Figure">
                        <a:extLst>
                          <a:ext uri="{FF2B5EF4-FFF2-40B4-BE49-F238E27FC236}">
                            <a16:creationId xmlns:a16="http://schemas.microsoft.com/office/drawing/2014/main" id="{8FEC8952-D450-6E47-ABB9-86AEE363F58C}"/>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path>
                        </a:pathLst>
                      </a:custGeom>
                      <a:solidFill>
                        <a:srgbClr val="B40000"/>
                      </a:solidFill>
                      <a:ln w="12700" cap="flat">
                        <a:noFill/>
                        <a:miter lim="400000"/>
                      </a:ln>
                      <a:effectLst/>
                    </p:spPr>
                    <p:txBody>
                      <a:bodyPr wrap="square" lIns="45718" tIns="45718" rIns="45718" bIns="45718" numCol="1" anchor="ctr">
                        <a:noAutofit/>
                      </a:bodyPr>
                      <a:lstStyle/>
                      <a:p>
                        <a:pPr>
                          <a:lnSpc>
                            <a:spcPct val="120000"/>
                          </a:lnSpc>
                        </a:pPr>
                        <a:endParaRPr sz="2000"/>
                      </a:p>
                    </p:txBody>
                  </p:sp>
                  <p:sp>
                    <p:nvSpPr>
                      <p:cNvPr id="69" name="Figure">
                        <a:extLst>
                          <a:ext uri="{FF2B5EF4-FFF2-40B4-BE49-F238E27FC236}">
                            <a16:creationId xmlns:a16="http://schemas.microsoft.com/office/drawing/2014/main" id="{35C4AD85-5463-174B-AF69-645DA13735F8}"/>
                          </a:ext>
                        </a:extLst>
                      </p:cNvPr>
                      <p:cNvSpPr/>
                      <p:nvPr/>
                    </p:nvSpPr>
                    <p:spPr>
                      <a:xfrm rot="20483132" flipH="1">
                        <a:off x="24258" y="80288"/>
                        <a:ext cx="39623"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pPr>
                          <a:lnSpc>
                            <a:spcPct val="120000"/>
                          </a:lnSpc>
                        </a:pPr>
                        <a:endParaRPr sz="2000"/>
                      </a:p>
                    </p:txBody>
                  </p:sp>
                  <p:sp>
                    <p:nvSpPr>
                      <p:cNvPr id="70" name="Figure">
                        <a:extLst>
                          <a:ext uri="{FF2B5EF4-FFF2-40B4-BE49-F238E27FC236}">
                            <a16:creationId xmlns:a16="http://schemas.microsoft.com/office/drawing/2014/main" id="{2BA33F0C-FA0C-1B48-B206-7C13C8CA5C19}"/>
                          </a:ext>
                        </a:extLst>
                      </p:cNvPr>
                      <p:cNvSpPr/>
                      <p:nvPr/>
                    </p:nvSpPr>
                    <p:spPr>
                      <a:xfrm rot="20483132" flipH="1">
                        <a:off x="-1114" y="44342"/>
                        <a:ext cx="284330" cy="39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10" y="0"/>
                            </a:lnTo>
                            <a:lnTo>
                              <a:pt x="21600" y="0"/>
                            </a:lnTo>
                            <a:lnTo>
                              <a:pt x="18590" y="21600"/>
                            </a:lnTo>
                            <a:close/>
                          </a:path>
                        </a:pathLst>
                      </a:custGeom>
                      <a:solidFill>
                        <a:srgbClr val="FFFFFF">
                          <a:alpha val="20000"/>
                        </a:srgbClr>
                      </a:solidFill>
                      <a:ln w="12700" cap="flat">
                        <a:noFill/>
                        <a:miter lim="400000"/>
                      </a:ln>
                      <a:effectLst/>
                    </p:spPr>
                    <p:txBody>
                      <a:bodyPr wrap="square" lIns="45718" tIns="45718" rIns="45718" bIns="45718" numCol="1" anchor="ctr">
                        <a:noAutofit/>
                      </a:bodyPr>
                      <a:lstStyle/>
                      <a:p>
                        <a:pPr>
                          <a:lnSpc>
                            <a:spcPct val="120000"/>
                          </a:lnSpc>
                        </a:pPr>
                        <a:endParaRPr sz="2000"/>
                      </a:p>
                    </p:txBody>
                  </p:sp>
                  <p:sp>
                    <p:nvSpPr>
                      <p:cNvPr id="71" name="Figure">
                        <a:extLst>
                          <a:ext uri="{FF2B5EF4-FFF2-40B4-BE49-F238E27FC236}">
                            <a16:creationId xmlns:a16="http://schemas.microsoft.com/office/drawing/2014/main" id="{2119CC9D-88DA-4245-A0D4-A1178619415C}"/>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moveTo>
                              <a:pt x="0" y="5400"/>
                            </a:moveTo>
                            <a:lnTo>
                              <a:pt x="18590" y="5400"/>
                            </a:lnTo>
                            <a:lnTo>
                              <a:pt x="21600" y="0"/>
                            </a:lnTo>
                            <a:moveTo>
                              <a:pt x="18590" y="5400"/>
                            </a:moveTo>
                            <a:lnTo>
                              <a:pt x="18590" y="21600"/>
                            </a:lnTo>
                          </a:path>
                        </a:pathLst>
                      </a:custGeom>
                      <a:noFill/>
                      <a:ln w="12699" cap="flat">
                        <a:solidFill>
                          <a:srgbClr val="DE8400"/>
                        </a:solidFill>
                        <a:prstDash val="solid"/>
                        <a:round/>
                      </a:ln>
                      <a:effectLst/>
                    </p:spPr>
                    <p:txBody>
                      <a:bodyPr wrap="square" lIns="45718" tIns="45718" rIns="45718" bIns="45718" numCol="1" anchor="ctr">
                        <a:noAutofit/>
                      </a:bodyPr>
                      <a:lstStyle/>
                      <a:p>
                        <a:pPr>
                          <a:lnSpc>
                            <a:spcPct val="120000"/>
                          </a:lnSpc>
                        </a:pPr>
                        <a:endParaRPr sz="2000"/>
                      </a:p>
                    </p:txBody>
                  </p:sp>
                </p:grpSp>
                <p:sp>
                  <p:nvSpPr>
                    <p:cNvPr id="67" name="Oval 26">
                      <a:extLst>
                        <a:ext uri="{FF2B5EF4-FFF2-40B4-BE49-F238E27FC236}">
                          <a16:creationId xmlns:a16="http://schemas.microsoft.com/office/drawing/2014/main" id="{1D07FC0E-C784-1445-ACC1-59AE6CD95683}"/>
                        </a:ext>
                      </a:extLst>
                    </p:cNvPr>
                    <p:cNvSpPr/>
                    <p:nvPr/>
                  </p:nvSpPr>
                  <p:spPr>
                    <a:xfrm>
                      <a:off x="868185" y="3063168"/>
                      <a:ext cx="125945" cy="119357"/>
                    </a:xfrm>
                    <a:prstGeom prst="ellipse">
                      <a:avLst/>
                    </a:prstGeom>
                    <a:solidFill>
                      <a:srgbClr val="FF0000"/>
                    </a:solidFill>
                    <a:ln w="12700" cap="flat">
                      <a:noFill/>
                      <a:miter lim="400000"/>
                    </a:ln>
                    <a:effectLst/>
                  </p:spPr>
                  <p:txBody>
                    <a:bodyPr wrap="square" lIns="45718" tIns="45718" rIns="45718" bIns="45718" numCol="1" anchor="ctr">
                      <a:noAutofit/>
                    </a:bodyPr>
                    <a:lstStyle/>
                    <a:p>
                      <a:pPr>
                        <a:lnSpc>
                          <a:spcPct val="120000"/>
                        </a:lnSpc>
                      </a:pPr>
                      <a:endParaRPr sz="2000"/>
                    </a:p>
                  </p:txBody>
                </p:sp>
              </p:grpSp>
              <p:pic>
                <p:nvPicPr>
                  <p:cNvPr id="52" name="Image 86" descr="Image 86">
                    <a:extLst>
                      <a:ext uri="{FF2B5EF4-FFF2-40B4-BE49-F238E27FC236}">
                        <a16:creationId xmlns:a16="http://schemas.microsoft.com/office/drawing/2014/main" id="{54A4DDCD-FBF6-A742-A4D6-09D66DF1AB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76990" y="2570148"/>
                    <a:ext cx="1982581" cy="1252157"/>
                  </a:xfrm>
                  <a:prstGeom prst="rect">
                    <a:avLst/>
                  </a:prstGeom>
                  <a:ln w="12700" cap="flat">
                    <a:noFill/>
                    <a:miter lim="400000"/>
                  </a:ln>
                  <a:effectLst/>
                </p:spPr>
              </p:pic>
              <p:pic>
                <p:nvPicPr>
                  <p:cNvPr id="53" name="Image 87" descr="Image 87">
                    <a:extLst>
                      <a:ext uri="{FF2B5EF4-FFF2-40B4-BE49-F238E27FC236}">
                        <a16:creationId xmlns:a16="http://schemas.microsoft.com/office/drawing/2014/main" id="{171E3465-829D-CC4E-BC64-7474AFD3C0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8837" y="1851505"/>
                    <a:ext cx="1982581" cy="1252158"/>
                  </a:xfrm>
                  <a:prstGeom prst="rect">
                    <a:avLst/>
                  </a:prstGeom>
                  <a:ln w="12700" cap="flat">
                    <a:noFill/>
                    <a:miter lim="400000"/>
                  </a:ln>
                  <a:effectLst/>
                </p:spPr>
              </p:pic>
            </p:grpSp>
            <p:sp>
              <p:nvSpPr>
                <p:cNvPr id="50" name="ZoneTexte 90">
                  <a:extLst>
                    <a:ext uri="{FF2B5EF4-FFF2-40B4-BE49-F238E27FC236}">
                      <a16:creationId xmlns:a16="http://schemas.microsoft.com/office/drawing/2014/main" id="{731B3261-2E7E-F245-B70F-F393D7DCD058}"/>
                    </a:ext>
                  </a:extLst>
                </p:cNvPr>
                <p:cNvSpPr txBox="1"/>
                <p:nvPr/>
              </p:nvSpPr>
              <p:spPr>
                <a:xfrm>
                  <a:off x="2077391" y="847375"/>
                  <a:ext cx="4764245" cy="910755"/>
                </a:xfrm>
                <a:prstGeom prst="rect">
                  <a:avLst/>
                </a:prstGeom>
                <a:ln w="12700">
                  <a:miter lim="400000"/>
                </a:ln>
                <a:extLst>
                  <a:ext uri="{C572A759-6A51-4108-AA02-DFA0A04FC94B}">
                    <ma14:wrappingTextBoxFlag xmlns="" xmlns:ma14="http://schemas.microsoft.com/office/mac/drawingml/2011/main" val="1"/>
                  </a:ext>
                </a:extLst>
              </p:spPr>
              <p:txBody>
                <a:bodyPr wrap="square" lIns="45718" rIns="45718">
                  <a:spAutoFit/>
                </a:bodyPr>
                <a:lstStyle/>
                <a:p>
                  <a:pPr marL="285742" indent="-285742">
                    <a:lnSpc>
                      <a:spcPct val="120000"/>
                    </a:lnSpc>
                    <a:buSzPct val="100000"/>
                    <a:buChar char="▪"/>
                    <a:defRPr sz="1600">
                      <a:solidFill>
                        <a:srgbClr val="FFFFFF"/>
                      </a:solidFill>
                      <a:latin typeface="Arial"/>
                      <a:ea typeface="Arial"/>
                      <a:cs typeface="Arial"/>
                      <a:sym typeface="Arial"/>
                    </a:defRPr>
                  </a:pPr>
                  <a:r>
                    <a:rPr sz="1358" dirty="0"/>
                    <a:t>2 </a:t>
                  </a:r>
                  <a:r>
                    <a:rPr sz="1358" dirty="0" err="1"/>
                    <a:t>Linacs</a:t>
                  </a:r>
                  <a:r>
                    <a:rPr sz="1358" dirty="0"/>
                    <a:t> (Four 5-Cell 801.58 MHz SC cavities)</a:t>
                  </a:r>
                </a:p>
                <a:p>
                  <a:pPr marL="285742" indent="-285742">
                    <a:lnSpc>
                      <a:spcPct val="120000"/>
                    </a:lnSpc>
                    <a:buSzPct val="100000"/>
                    <a:buChar char="▪"/>
                    <a:defRPr sz="1600">
                      <a:solidFill>
                        <a:srgbClr val="FFFFFF"/>
                      </a:solidFill>
                      <a:latin typeface="Arial"/>
                      <a:ea typeface="Arial"/>
                      <a:cs typeface="Arial"/>
                      <a:sym typeface="Arial"/>
                    </a:defRPr>
                  </a:pPr>
                  <a:r>
                    <a:rPr sz="1358" dirty="0"/>
                    <a:t>3 turns </a:t>
                  </a:r>
                  <a:r>
                    <a:rPr lang="en-US" sz="1358" dirty="0"/>
                    <a:t>(</a:t>
                  </a:r>
                  <a:r>
                    <a:rPr lang="en-US" sz="1358" dirty="0">
                      <a:solidFill>
                        <a:schemeClr val="bg1"/>
                      </a:solidFill>
                      <a:sym typeface="Wingdings" pitchFamily="2" charset="2"/>
                    </a:rPr>
                    <a:t>164</a:t>
                  </a:r>
                  <a:r>
                    <a:rPr sz="1358" dirty="0">
                      <a:solidFill>
                        <a:srgbClr val="C00000"/>
                      </a:solidFill>
                    </a:rPr>
                    <a:t> </a:t>
                  </a:r>
                  <a:r>
                    <a:rPr sz="1358" dirty="0"/>
                    <a:t>MeV/turn)</a:t>
                  </a:r>
                </a:p>
                <a:p>
                  <a:pPr marL="285742" indent="-285742">
                    <a:lnSpc>
                      <a:spcPct val="120000"/>
                    </a:lnSpc>
                    <a:buSzPct val="100000"/>
                    <a:buChar char="▪"/>
                    <a:defRPr sz="1600">
                      <a:solidFill>
                        <a:srgbClr val="FFFFFF"/>
                      </a:solidFill>
                      <a:latin typeface="Arial"/>
                      <a:ea typeface="Arial"/>
                      <a:cs typeface="Arial"/>
                      <a:sym typeface="Arial"/>
                    </a:defRPr>
                  </a:pPr>
                  <a:r>
                    <a:rPr sz="1358" dirty="0"/>
                    <a:t>Max. beam energy </a:t>
                  </a:r>
                  <a:r>
                    <a:rPr lang="en-US" sz="1358" dirty="0">
                      <a:solidFill>
                        <a:schemeClr val="bg1"/>
                      </a:solidFill>
                    </a:rPr>
                    <a:t>5</a:t>
                  </a:r>
                  <a:r>
                    <a:rPr sz="1358" dirty="0"/>
                    <a:t>00 MeV</a:t>
                  </a:r>
                </a:p>
              </p:txBody>
            </p:sp>
          </p:grpSp>
          <p:sp>
            <p:nvSpPr>
              <p:cNvPr id="48" name="TextBox 29">
                <a:extLst>
                  <a:ext uri="{FF2B5EF4-FFF2-40B4-BE49-F238E27FC236}">
                    <a16:creationId xmlns:a16="http://schemas.microsoft.com/office/drawing/2014/main" id="{59E6F632-E063-D145-B92A-831135495A96}"/>
                  </a:ext>
                </a:extLst>
              </p:cNvPr>
              <p:cNvSpPr txBox="1">
                <a:spLocks noChangeArrowheads="1"/>
              </p:cNvSpPr>
              <p:nvPr/>
            </p:nvSpPr>
            <p:spPr bwMode="auto">
              <a:xfrm>
                <a:off x="7847955" y="5158753"/>
                <a:ext cx="2303604" cy="24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6"/>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7"/>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8"/>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a:lnSpc>
                    <a:spcPct val="100000"/>
                  </a:lnSpc>
                  <a:spcBef>
                    <a:spcPct val="0"/>
                  </a:spcBef>
                  <a:spcAft>
                    <a:spcPct val="0"/>
                  </a:spcAft>
                  <a:buSzTx/>
                  <a:buFontTx/>
                  <a:buNone/>
                </a:pPr>
                <a:r>
                  <a:rPr lang="en-US" altLang="en-US" sz="1358" dirty="0">
                    <a:solidFill>
                      <a:schemeClr val="bg1"/>
                    </a:solidFill>
                    <a:latin typeface="+mn-lt"/>
                    <a:cs typeface="Arial" panose="020B0604020202020204" pitchFamily="34" charset="0"/>
                  </a:rPr>
                  <a:t>Footprint: 29 m × 5.5 m × 0.9 m</a:t>
                </a:r>
              </a:p>
            </p:txBody>
          </p:sp>
        </p:grpSp>
        <p:sp>
          <p:nvSpPr>
            <p:cNvPr id="46" name="TextBox 13">
              <a:extLst>
                <a:ext uri="{FF2B5EF4-FFF2-40B4-BE49-F238E27FC236}">
                  <a16:creationId xmlns:a16="http://schemas.microsoft.com/office/drawing/2014/main" id="{C0E5E976-3CE2-C145-B419-F300AD37AA42}"/>
                </a:ext>
              </a:extLst>
            </p:cNvPr>
            <p:cNvSpPr txBox="1"/>
            <p:nvPr/>
          </p:nvSpPr>
          <p:spPr>
            <a:xfrm rot="20272894">
              <a:off x="1395776" y="3700901"/>
              <a:ext cx="735840" cy="1945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nSpc>
                  <a:spcPct val="120000"/>
                </a:lnSpc>
                <a:defRPr sz="1200">
                  <a:solidFill>
                    <a:srgbClr val="FFFF00"/>
                  </a:solidFill>
                  <a:latin typeface="Symbol"/>
                  <a:ea typeface="Symbol"/>
                  <a:cs typeface="Symbol"/>
                  <a:sym typeface="Symbol"/>
                </a:defRPr>
              </a:pPr>
              <a:r>
                <a:rPr sz="905" dirty="0"/>
                <a:t>D</a:t>
              </a:r>
              <a:r>
                <a:rPr sz="905" dirty="0">
                  <a:latin typeface="Arial Unicode MS"/>
                  <a:ea typeface="Arial Unicode MS"/>
                  <a:cs typeface="Arial Unicode MS"/>
                  <a:sym typeface="Arial Unicode MS"/>
                </a:rPr>
                <a:t>E = </a:t>
              </a:r>
              <a:r>
                <a:rPr lang="en-US" sz="905" dirty="0">
                  <a:solidFill>
                    <a:srgbClr val="FFFF00"/>
                  </a:solidFill>
                  <a:latin typeface="Arial Unicode MS"/>
                  <a:ea typeface="Arial Unicode MS"/>
                  <a:cs typeface="Arial Unicode MS"/>
                  <a:sym typeface="Arial Unicode MS"/>
                </a:rPr>
                <a:t>82.2</a:t>
              </a:r>
              <a:r>
                <a:rPr sz="905" dirty="0">
                  <a:latin typeface="Arial Unicode MS"/>
                  <a:ea typeface="Arial Unicode MS"/>
                  <a:cs typeface="Arial Unicode MS"/>
                  <a:sym typeface="Arial Unicode MS"/>
                </a:rPr>
                <a:t> </a:t>
              </a:r>
              <a:r>
                <a:rPr sz="905" dirty="0">
                  <a:ea typeface="Arial Unicode MS"/>
                  <a:cs typeface="Arial Unicode MS"/>
                  <a:sym typeface="Arial Unicode MS"/>
                </a:rPr>
                <a:t>MeV</a:t>
              </a:r>
            </a:p>
          </p:txBody>
        </p:sp>
      </p:grpSp>
      <p:grpSp>
        <p:nvGrpSpPr>
          <p:cNvPr id="76" name="Group 60">
            <a:extLst>
              <a:ext uri="{FF2B5EF4-FFF2-40B4-BE49-F238E27FC236}">
                <a16:creationId xmlns:a16="http://schemas.microsoft.com/office/drawing/2014/main" id="{1DE033B2-DF1E-A647-BFDC-F7717F4A11DF}"/>
              </a:ext>
            </a:extLst>
          </p:cNvPr>
          <p:cNvGrpSpPr>
            <a:grpSpLocks/>
          </p:cNvGrpSpPr>
          <p:nvPr/>
        </p:nvGrpSpPr>
        <p:grpSpPr bwMode="auto">
          <a:xfrm>
            <a:off x="-662992" y="3970588"/>
            <a:ext cx="6045396" cy="1536170"/>
            <a:chOff x="-1216480" y="1489226"/>
            <a:chExt cx="11163732" cy="2571181"/>
          </a:xfrm>
        </p:grpSpPr>
        <p:pic>
          <p:nvPicPr>
            <p:cNvPr id="87" name="Picture 2">
              <a:extLst>
                <a:ext uri="{FF2B5EF4-FFF2-40B4-BE49-F238E27FC236}">
                  <a16:creationId xmlns:a16="http://schemas.microsoft.com/office/drawing/2014/main" id="{F131DA67-DABF-C046-A903-0DB5039B30A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16480" y="1582422"/>
              <a:ext cx="11163732" cy="23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Group 59">
              <a:extLst>
                <a:ext uri="{FF2B5EF4-FFF2-40B4-BE49-F238E27FC236}">
                  <a16:creationId xmlns:a16="http://schemas.microsoft.com/office/drawing/2014/main" id="{8C5D8FA8-235F-5247-A41B-2554B5D7BF46}"/>
                </a:ext>
              </a:extLst>
            </p:cNvPr>
            <p:cNvGrpSpPr>
              <a:grpSpLocks/>
            </p:cNvGrpSpPr>
            <p:nvPr/>
          </p:nvGrpSpPr>
          <p:grpSpPr bwMode="auto">
            <a:xfrm>
              <a:off x="330200" y="1489226"/>
              <a:ext cx="8324850" cy="2571181"/>
              <a:chOff x="330200" y="1489226"/>
              <a:chExt cx="8324850" cy="2571181"/>
            </a:xfrm>
          </p:grpSpPr>
          <p:sp>
            <p:nvSpPr>
              <p:cNvPr id="89" name="TextBox 14">
                <a:extLst>
                  <a:ext uri="{FF2B5EF4-FFF2-40B4-BE49-F238E27FC236}">
                    <a16:creationId xmlns:a16="http://schemas.microsoft.com/office/drawing/2014/main" id="{E4D76047-9382-AD4D-B031-7344A69FBC99}"/>
                  </a:ext>
                </a:extLst>
              </p:cNvPr>
              <p:cNvSpPr txBox="1">
                <a:spLocks noChangeArrowheads="1"/>
              </p:cNvSpPr>
              <p:nvPr/>
            </p:nvSpPr>
            <p:spPr bwMode="auto">
              <a:xfrm>
                <a:off x="3927580" y="2307640"/>
                <a:ext cx="1536359" cy="4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1132" b="1" dirty="0">
                    <a:latin typeface="+mn-lt"/>
                  </a:rPr>
                  <a:t>Top view</a:t>
                </a:r>
              </a:p>
            </p:txBody>
          </p:sp>
          <p:cxnSp>
            <p:nvCxnSpPr>
              <p:cNvPr id="90" name="Straight Arrow Connector 18">
                <a:extLst>
                  <a:ext uri="{FF2B5EF4-FFF2-40B4-BE49-F238E27FC236}">
                    <a16:creationId xmlns:a16="http://schemas.microsoft.com/office/drawing/2014/main" id="{3576D79E-8E85-364A-82D6-7FB0C731DE01}"/>
                  </a:ext>
                </a:extLst>
              </p:cNvPr>
              <p:cNvCxnSpPr>
                <a:cxnSpLocks noChangeShapeType="1"/>
              </p:cNvCxnSpPr>
              <p:nvPr/>
            </p:nvCxnSpPr>
            <p:spPr bwMode="auto">
              <a:xfrm>
                <a:off x="781373" y="2708048"/>
                <a:ext cx="7474176"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91" name="Straight Arrow Connector 15">
                <a:extLst>
                  <a:ext uri="{FF2B5EF4-FFF2-40B4-BE49-F238E27FC236}">
                    <a16:creationId xmlns:a16="http://schemas.microsoft.com/office/drawing/2014/main" id="{9F1A33A7-258A-4849-BEF3-8AFD21B1CE97}"/>
                  </a:ext>
                </a:extLst>
              </p:cNvPr>
              <p:cNvCxnSpPr>
                <a:cxnSpLocks noChangeShapeType="1"/>
              </p:cNvCxnSpPr>
              <p:nvPr/>
            </p:nvCxnSpPr>
            <p:spPr bwMode="auto">
              <a:xfrm>
                <a:off x="4001509" y="1960562"/>
                <a:ext cx="0" cy="1492705"/>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92" name="TextBox 12">
                <a:extLst>
                  <a:ext uri="{FF2B5EF4-FFF2-40B4-BE49-F238E27FC236}">
                    <a16:creationId xmlns:a16="http://schemas.microsoft.com/office/drawing/2014/main" id="{8180F2DD-2658-674E-B7A6-A1A5F367B38B}"/>
                  </a:ext>
                </a:extLst>
              </p:cNvPr>
              <p:cNvSpPr txBox="1">
                <a:spLocks noChangeArrowheads="1"/>
              </p:cNvSpPr>
              <p:nvPr/>
            </p:nvSpPr>
            <p:spPr bwMode="auto">
              <a:xfrm>
                <a:off x="5962394" y="2717946"/>
                <a:ext cx="947679"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905" dirty="0">
                    <a:latin typeface="+mn-lt"/>
                  </a:rPr>
                  <a:t>29 m</a:t>
                </a:r>
              </a:p>
            </p:txBody>
          </p:sp>
          <p:sp>
            <p:nvSpPr>
              <p:cNvPr id="93" name="TextBox 12">
                <a:extLst>
                  <a:ext uri="{FF2B5EF4-FFF2-40B4-BE49-F238E27FC236}">
                    <a16:creationId xmlns:a16="http://schemas.microsoft.com/office/drawing/2014/main" id="{B730D0FA-0C65-A44F-9A26-E9AE8752B794}"/>
                  </a:ext>
                </a:extLst>
              </p:cNvPr>
              <p:cNvSpPr txBox="1">
                <a:spLocks noChangeArrowheads="1"/>
              </p:cNvSpPr>
              <p:nvPr/>
            </p:nvSpPr>
            <p:spPr bwMode="auto">
              <a:xfrm>
                <a:off x="2874138" y="2307640"/>
                <a:ext cx="1063177"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905" dirty="0">
                    <a:latin typeface="+mn-lt"/>
                  </a:rPr>
                  <a:t>5.5 m</a:t>
                </a:r>
              </a:p>
            </p:txBody>
          </p:sp>
          <p:cxnSp>
            <p:nvCxnSpPr>
              <p:cNvPr id="94" name="Straight Arrow Connector 18">
                <a:extLst>
                  <a:ext uri="{FF2B5EF4-FFF2-40B4-BE49-F238E27FC236}">
                    <a16:creationId xmlns:a16="http://schemas.microsoft.com/office/drawing/2014/main" id="{3BDAF1DC-0C57-6740-945C-29B2EE2F8F66}"/>
                  </a:ext>
                </a:extLst>
              </p:cNvPr>
              <p:cNvCxnSpPr>
                <a:cxnSpLocks noChangeShapeType="1"/>
              </p:cNvCxnSpPr>
              <p:nvPr/>
            </p:nvCxnSpPr>
            <p:spPr bwMode="auto">
              <a:xfrm>
                <a:off x="330200" y="3865563"/>
                <a:ext cx="2557463" cy="17462"/>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95" name="TextBox 12">
                <a:extLst>
                  <a:ext uri="{FF2B5EF4-FFF2-40B4-BE49-F238E27FC236}">
                    <a16:creationId xmlns:a16="http://schemas.microsoft.com/office/drawing/2014/main" id="{F3FFBCD0-3789-8D4A-851D-650AB1F8026C}"/>
                  </a:ext>
                </a:extLst>
              </p:cNvPr>
              <p:cNvSpPr txBox="1">
                <a:spLocks noChangeArrowheads="1"/>
              </p:cNvSpPr>
              <p:nvPr/>
            </p:nvSpPr>
            <p:spPr bwMode="auto">
              <a:xfrm>
                <a:off x="1496153" y="3526064"/>
                <a:ext cx="851077"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gn="ctr">
                  <a:lnSpc>
                    <a:spcPct val="100000"/>
                  </a:lnSpc>
                  <a:spcBef>
                    <a:spcPct val="0"/>
                  </a:spcBef>
                  <a:spcAft>
                    <a:spcPct val="0"/>
                  </a:spcAft>
                  <a:buSzTx/>
                  <a:buFontTx/>
                  <a:buNone/>
                </a:pPr>
                <a:r>
                  <a:rPr lang="en-US" altLang="en-US" sz="905" dirty="0">
                    <a:latin typeface="+mn-lt"/>
                  </a:rPr>
                  <a:t>10 m</a:t>
                </a:r>
              </a:p>
            </p:txBody>
          </p:sp>
          <p:cxnSp>
            <p:nvCxnSpPr>
              <p:cNvPr id="96" name="Straight Arrow Connector 18">
                <a:extLst>
                  <a:ext uri="{FF2B5EF4-FFF2-40B4-BE49-F238E27FC236}">
                    <a16:creationId xmlns:a16="http://schemas.microsoft.com/office/drawing/2014/main" id="{6A8E4C11-B6B9-A940-9F5F-CF35877F6464}"/>
                  </a:ext>
                </a:extLst>
              </p:cNvPr>
              <p:cNvCxnSpPr>
                <a:cxnSpLocks noChangeShapeType="1"/>
              </p:cNvCxnSpPr>
              <p:nvPr/>
            </p:nvCxnSpPr>
            <p:spPr bwMode="auto">
              <a:xfrm>
                <a:off x="2887663" y="3884613"/>
                <a:ext cx="3246437" cy="12700"/>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97" name="TextBox 12">
                <a:extLst>
                  <a:ext uri="{FF2B5EF4-FFF2-40B4-BE49-F238E27FC236}">
                    <a16:creationId xmlns:a16="http://schemas.microsoft.com/office/drawing/2014/main" id="{8A432965-6C2C-7042-81BA-35376218F1E1}"/>
                  </a:ext>
                </a:extLst>
              </p:cNvPr>
              <p:cNvSpPr txBox="1">
                <a:spLocks noChangeArrowheads="1"/>
              </p:cNvSpPr>
              <p:nvPr/>
            </p:nvSpPr>
            <p:spPr bwMode="auto">
              <a:xfrm>
                <a:off x="4228563" y="3565508"/>
                <a:ext cx="856190" cy="35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dirty="0">
                    <a:latin typeface="+mn-lt"/>
                  </a:rPr>
                  <a:t>10 m</a:t>
                </a:r>
              </a:p>
            </p:txBody>
          </p:sp>
          <p:sp>
            <p:nvSpPr>
              <p:cNvPr id="98" name="TextBox 13">
                <a:extLst>
                  <a:ext uri="{FF2B5EF4-FFF2-40B4-BE49-F238E27FC236}">
                    <a16:creationId xmlns:a16="http://schemas.microsoft.com/office/drawing/2014/main" id="{2BC1E7F1-8870-F744-AC3F-40DF1634D91A}"/>
                  </a:ext>
                </a:extLst>
              </p:cNvPr>
              <p:cNvSpPr txBox="1">
                <a:spLocks noChangeArrowheads="1"/>
              </p:cNvSpPr>
              <p:nvPr/>
            </p:nvSpPr>
            <p:spPr bwMode="auto">
              <a:xfrm>
                <a:off x="4078071" y="2989651"/>
                <a:ext cx="2082292" cy="35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dirty="0">
                    <a:latin typeface="Symbol" pitchFamily="2" charset="2"/>
                  </a:rPr>
                  <a:t>D</a:t>
                </a:r>
                <a:r>
                  <a:rPr lang="en-US" altLang="en-US" sz="792" dirty="0"/>
                  <a:t>E = 82.2 MeV</a:t>
                </a:r>
              </a:p>
            </p:txBody>
          </p:sp>
          <p:sp>
            <p:nvSpPr>
              <p:cNvPr id="99" name="TextBox 12">
                <a:extLst>
                  <a:ext uri="{FF2B5EF4-FFF2-40B4-BE49-F238E27FC236}">
                    <a16:creationId xmlns:a16="http://schemas.microsoft.com/office/drawing/2014/main" id="{74703A0A-BE23-664F-B94A-161363B77728}"/>
                  </a:ext>
                </a:extLst>
              </p:cNvPr>
              <p:cNvSpPr txBox="1">
                <a:spLocks noChangeArrowheads="1"/>
              </p:cNvSpPr>
              <p:nvPr/>
            </p:nvSpPr>
            <p:spPr bwMode="auto">
              <a:xfrm>
                <a:off x="2210507" y="1489226"/>
                <a:ext cx="964614"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905" dirty="0">
                    <a:latin typeface="+mn-lt"/>
                  </a:rPr>
                  <a:t>7 MeV</a:t>
                </a:r>
              </a:p>
            </p:txBody>
          </p:sp>
          <p:sp>
            <p:nvSpPr>
              <p:cNvPr id="100" name="TextBox 12">
                <a:extLst>
                  <a:ext uri="{FF2B5EF4-FFF2-40B4-BE49-F238E27FC236}">
                    <a16:creationId xmlns:a16="http://schemas.microsoft.com/office/drawing/2014/main" id="{791C65AE-3860-6144-A82B-8048C4E36BC4}"/>
                  </a:ext>
                </a:extLst>
              </p:cNvPr>
              <p:cNvSpPr txBox="1">
                <a:spLocks noChangeArrowheads="1"/>
              </p:cNvSpPr>
              <p:nvPr/>
            </p:nvSpPr>
            <p:spPr bwMode="auto">
              <a:xfrm>
                <a:off x="2272170" y="3672761"/>
                <a:ext cx="962936"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905" dirty="0">
                    <a:latin typeface="+mn-lt"/>
                  </a:rPr>
                  <a:t>7 MeV</a:t>
                </a:r>
              </a:p>
            </p:txBody>
          </p:sp>
          <p:cxnSp>
            <p:nvCxnSpPr>
              <p:cNvPr id="101" name="Straight Arrow Connector 8">
                <a:extLst>
                  <a:ext uri="{FF2B5EF4-FFF2-40B4-BE49-F238E27FC236}">
                    <a16:creationId xmlns:a16="http://schemas.microsoft.com/office/drawing/2014/main" id="{5991E446-FF44-3044-BB5C-2D2CCF4D97F5}"/>
                  </a:ext>
                </a:extLst>
              </p:cNvPr>
              <p:cNvCxnSpPr>
                <a:cxnSpLocks noChangeShapeType="1"/>
                <a:endCxn id="100" idx="3"/>
              </p:cNvCxnSpPr>
              <p:nvPr/>
            </p:nvCxnSpPr>
            <p:spPr bwMode="auto">
              <a:xfrm flipH="1">
                <a:off x="3235106" y="3482771"/>
                <a:ext cx="389429" cy="383813"/>
              </a:xfrm>
              <a:prstGeom prst="straightConnector1">
                <a:avLst/>
              </a:prstGeom>
              <a:noFill/>
              <a:ln w="12699">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 name="Straight Arrow Connector 18">
                <a:extLst>
                  <a:ext uri="{FF2B5EF4-FFF2-40B4-BE49-F238E27FC236}">
                    <a16:creationId xmlns:a16="http://schemas.microsoft.com/office/drawing/2014/main" id="{18D4D344-4F6E-2F4F-A891-5DB48C6374D4}"/>
                  </a:ext>
                </a:extLst>
              </p:cNvPr>
              <p:cNvCxnSpPr>
                <a:cxnSpLocks noChangeShapeType="1"/>
              </p:cNvCxnSpPr>
              <p:nvPr/>
            </p:nvCxnSpPr>
            <p:spPr bwMode="auto">
              <a:xfrm>
                <a:off x="6129338" y="3889375"/>
                <a:ext cx="2525712" cy="0"/>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103" name="TextBox 12">
                <a:extLst>
                  <a:ext uri="{FF2B5EF4-FFF2-40B4-BE49-F238E27FC236}">
                    <a16:creationId xmlns:a16="http://schemas.microsoft.com/office/drawing/2014/main" id="{4F43EEF8-8135-1D4F-9465-3F35FB07DBC3}"/>
                  </a:ext>
                </a:extLst>
              </p:cNvPr>
              <p:cNvSpPr txBox="1">
                <a:spLocks noChangeArrowheads="1"/>
              </p:cNvSpPr>
              <p:nvPr/>
            </p:nvSpPr>
            <p:spPr bwMode="auto">
              <a:xfrm>
                <a:off x="7052016" y="3552983"/>
                <a:ext cx="719329"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gn="ctr">
                  <a:lnSpc>
                    <a:spcPct val="100000"/>
                  </a:lnSpc>
                  <a:spcBef>
                    <a:spcPct val="0"/>
                  </a:spcBef>
                  <a:spcAft>
                    <a:spcPct val="0"/>
                  </a:spcAft>
                  <a:buSzTx/>
                  <a:buFontTx/>
                  <a:buNone/>
                </a:pPr>
                <a:r>
                  <a:rPr lang="en-US" altLang="en-US" sz="905" dirty="0">
                    <a:latin typeface="+mn-lt"/>
                  </a:rPr>
                  <a:t>9 m</a:t>
                </a:r>
              </a:p>
            </p:txBody>
          </p:sp>
          <p:cxnSp>
            <p:nvCxnSpPr>
              <p:cNvPr id="104" name="Straight Arrow Connector 18">
                <a:extLst>
                  <a:ext uri="{FF2B5EF4-FFF2-40B4-BE49-F238E27FC236}">
                    <a16:creationId xmlns:a16="http://schemas.microsoft.com/office/drawing/2014/main" id="{21AB9983-F146-BB49-ACF9-9C202D4599D1}"/>
                  </a:ext>
                </a:extLst>
              </p:cNvPr>
              <p:cNvCxnSpPr>
                <a:cxnSpLocks noChangeShapeType="1"/>
              </p:cNvCxnSpPr>
              <p:nvPr/>
            </p:nvCxnSpPr>
            <p:spPr bwMode="auto">
              <a:xfrm>
                <a:off x="3224893" y="3526065"/>
                <a:ext cx="2694216"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105" name="Straight Arrow Connector 18">
                <a:extLst>
                  <a:ext uri="{FF2B5EF4-FFF2-40B4-BE49-F238E27FC236}">
                    <a16:creationId xmlns:a16="http://schemas.microsoft.com/office/drawing/2014/main" id="{CFDC4268-1EB7-3441-ABD1-D5BF09987B3F}"/>
                  </a:ext>
                </a:extLst>
              </p:cNvPr>
              <p:cNvCxnSpPr>
                <a:cxnSpLocks noChangeShapeType="1"/>
              </p:cNvCxnSpPr>
              <p:nvPr/>
            </p:nvCxnSpPr>
            <p:spPr bwMode="auto">
              <a:xfrm>
                <a:off x="759279" y="3529920"/>
                <a:ext cx="2465614"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106" name="Straight Arrow Connector 18">
                <a:extLst>
                  <a:ext uri="{FF2B5EF4-FFF2-40B4-BE49-F238E27FC236}">
                    <a16:creationId xmlns:a16="http://schemas.microsoft.com/office/drawing/2014/main" id="{73D076DD-6635-1B46-A89C-2929D42C9777}"/>
                  </a:ext>
                </a:extLst>
              </p:cNvPr>
              <p:cNvCxnSpPr>
                <a:cxnSpLocks noChangeShapeType="1"/>
              </p:cNvCxnSpPr>
              <p:nvPr/>
            </p:nvCxnSpPr>
            <p:spPr bwMode="auto">
              <a:xfrm>
                <a:off x="5901757" y="3526065"/>
                <a:ext cx="2278857" cy="11201"/>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107" name="Straight Arrow Connector 8">
                <a:extLst>
                  <a:ext uri="{FF2B5EF4-FFF2-40B4-BE49-F238E27FC236}">
                    <a16:creationId xmlns:a16="http://schemas.microsoft.com/office/drawing/2014/main" id="{EFA6C06A-AB4B-5445-B0CA-B8D1F8FE067C}"/>
                  </a:ext>
                </a:extLst>
              </p:cNvPr>
              <p:cNvCxnSpPr>
                <a:cxnSpLocks noChangeShapeType="1"/>
                <a:endCxn id="99" idx="3"/>
              </p:cNvCxnSpPr>
              <p:nvPr/>
            </p:nvCxnSpPr>
            <p:spPr bwMode="auto">
              <a:xfrm flipH="1" flipV="1">
                <a:off x="3175121" y="1683049"/>
                <a:ext cx="449419" cy="349612"/>
              </a:xfrm>
              <a:prstGeom prst="straightConnector1">
                <a:avLst/>
              </a:prstGeom>
              <a:noFill/>
              <a:ln w="12699">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108" name="TextBox 12">
                <a:extLst>
                  <a:ext uri="{FF2B5EF4-FFF2-40B4-BE49-F238E27FC236}">
                    <a16:creationId xmlns:a16="http://schemas.microsoft.com/office/drawing/2014/main" id="{35383CD3-BB54-924E-A2F1-035520C99763}"/>
                  </a:ext>
                </a:extLst>
              </p:cNvPr>
              <p:cNvSpPr txBox="1">
                <a:spLocks noChangeArrowheads="1"/>
              </p:cNvSpPr>
              <p:nvPr/>
            </p:nvSpPr>
            <p:spPr bwMode="auto">
              <a:xfrm>
                <a:off x="584824" y="1762031"/>
                <a:ext cx="934889" cy="35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b="1" dirty="0">
                    <a:latin typeface="+mn-lt"/>
                  </a:rPr>
                  <a:t>2 : 4 : 6</a:t>
                </a:r>
              </a:p>
            </p:txBody>
          </p:sp>
          <p:sp>
            <p:nvSpPr>
              <p:cNvPr id="109" name="TextBox 12">
                <a:extLst>
                  <a:ext uri="{FF2B5EF4-FFF2-40B4-BE49-F238E27FC236}">
                    <a16:creationId xmlns:a16="http://schemas.microsoft.com/office/drawing/2014/main" id="{DF8AEE2D-728F-2741-A236-D553EF04BF70}"/>
                  </a:ext>
                </a:extLst>
              </p:cNvPr>
              <p:cNvSpPr txBox="1">
                <a:spLocks noChangeArrowheads="1"/>
              </p:cNvSpPr>
              <p:nvPr/>
            </p:nvSpPr>
            <p:spPr bwMode="auto">
              <a:xfrm>
                <a:off x="7539382" y="1762031"/>
                <a:ext cx="1038460" cy="38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905" b="1" dirty="0">
                    <a:latin typeface="+mn-lt"/>
                  </a:rPr>
                  <a:t>1 : 3 : 5</a:t>
                </a:r>
              </a:p>
            </p:txBody>
          </p:sp>
          <p:sp>
            <p:nvSpPr>
              <p:cNvPr id="110" name="TextBox 13">
                <a:extLst>
                  <a:ext uri="{FF2B5EF4-FFF2-40B4-BE49-F238E27FC236}">
                    <a16:creationId xmlns:a16="http://schemas.microsoft.com/office/drawing/2014/main" id="{E31304F3-B3AB-AC44-9C13-49DC96406098}"/>
                  </a:ext>
                </a:extLst>
              </p:cNvPr>
              <p:cNvSpPr txBox="1">
                <a:spLocks noChangeArrowheads="1"/>
              </p:cNvSpPr>
              <p:nvPr/>
            </p:nvSpPr>
            <p:spPr bwMode="auto">
              <a:xfrm>
                <a:off x="4078071" y="2032654"/>
                <a:ext cx="1904724" cy="35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dirty="0">
                    <a:latin typeface="Symbol" pitchFamily="2" charset="2"/>
                  </a:rPr>
                  <a:t>D</a:t>
                </a:r>
                <a:r>
                  <a:rPr lang="en-US" altLang="en-US" sz="792" dirty="0"/>
                  <a:t>E = 82.2 MeV</a:t>
                </a:r>
              </a:p>
            </p:txBody>
          </p:sp>
        </p:grpSp>
      </p:grpSp>
      <p:grpSp>
        <p:nvGrpSpPr>
          <p:cNvPr id="77" name="Groupe 76">
            <a:extLst>
              <a:ext uri="{FF2B5EF4-FFF2-40B4-BE49-F238E27FC236}">
                <a16:creationId xmlns:a16="http://schemas.microsoft.com/office/drawing/2014/main" id="{2E5FFE68-3AFE-FD48-83B5-F212B616A807}"/>
              </a:ext>
            </a:extLst>
          </p:cNvPr>
          <p:cNvGrpSpPr/>
          <p:nvPr/>
        </p:nvGrpSpPr>
        <p:grpSpPr>
          <a:xfrm>
            <a:off x="-662991" y="5579611"/>
            <a:ext cx="6099227" cy="641578"/>
            <a:chOff x="5181724" y="2956140"/>
            <a:chExt cx="5389239" cy="566894"/>
          </a:xfrm>
        </p:grpSpPr>
        <p:pic>
          <p:nvPicPr>
            <p:cNvPr id="78" name="Picture 3">
              <a:extLst>
                <a:ext uri="{FF2B5EF4-FFF2-40B4-BE49-F238E27FC236}">
                  <a16:creationId xmlns:a16="http://schemas.microsoft.com/office/drawing/2014/main" id="{802FD263-14D8-764E-A3F4-8F0B62236DB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1724" y="2956140"/>
              <a:ext cx="5389239" cy="52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14">
              <a:extLst>
                <a:ext uri="{FF2B5EF4-FFF2-40B4-BE49-F238E27FC236}">
                  <a16:creationId xmlns:a16="http://schemas.microsoft.com/office/drawing/2014/main" id="{597FF16E-1944-2F42-852C-327F5234B02B}"/>
                </a:ext>
              </a:extLst>
            </p:cNvPr>
            <p:cNvSpPr txBox="1">
              <a:spLocks noChangeArrowheads="1"/>
            </p:cNvSpPr>
            <p:nvPr/>
          </p:nvSpPr>
          <p:spPr bwMode="auto">
            <a:xfrm>
              <a:off x="7789726" y="3071555"/>
              <a:ext cx="693005" cy="23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1132" b="1" dirty="0">
                  <a:latin typeface="+mn-lt"/>
                </a:rPr>
                <a:t>Side view</a:t>
              </a:r>
            </a:p>
          </p:txBody>
        </p:sp>
        <p:sp>
          <p:nvSpPr>
            <p:cNvPr id="80" name="TextBox 21">
              <a:extLst>
                <a:ext uri="{FF2B5EF4-FFF2-40B4-BE49-F238E27FC236}">
                  <a16:creationId xmlns:a16="http://schemas.microsoft.com/office/drawing/2014/main" id="{A0D2BB14-0BDD-CF4E-AE03-C5A87B5DB283}"/>
                </a:ext>
              </a:extLst>
            </p:cNvPr>
            <p:cNvSpPr txBox="1">
              <a:spLocks noChangeArrowheads="1"/>
            </p:cNvSpPr>
            <p:nvPr/>
          </p:nvSpPr>
          <p:spPr bwMode="auto">
            <a:xfrm>
              <a:off x="5962451" y="3333745"/>
              <a:ext cx="646000" cy="1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b="1" dirty="0">
                  <a:latin typeface="Symbol" pitchFamily="2" charset="2"/>
                </a:rPr>
                <a:t>D</a:t>
              </a:r>
              <a:r>
                <a:rPr lang="en-US" altLang="en-US" sz="792" b="1" dirty="0">
                  <a:latin typeface="Arial" panose="020B0604020202020204" pitchFamily="34" charset="0"/>
                  <a:cs typeface="Arial" panose="020B0604020202020204" pitchFamily="34" charset="0"/>
                </a:rPr>
                <a:t>C</a:t>
              </a:r>
              <a:r>
                <a:rPr lang="en-US" altLang="en-US" sz="792" b="1" dirty="0">
                  <a:cs typeface="Arial" panose="020B0604020202020204" pitchFamily="34" charset="0"/>
                </a:rPr>
                <a:t> = </a:t>
              </a:r>
              <a:r>
                <a:rPr lang="en-US" altLang="en-US" sz="792" b="1" dirty="0" err="1">
                  <a:latin typeface="Symbol" pitchFamily="2" charset="2"/>
                  <a:cs typeface="Arial" panose="020B0604020202020204" pitchFamily="34" charset="0"/>
                </a:rPr>
                <a:t>l</a:t>
              </a:r>
              <a:r>
                <a:rPr lang="en-US" altLang="en-US" sz="792" b="1" baseline="-25000" dirty="0" err="1">
                  <a:latin typeface="Arial" panose="020B0604020202020204" pitchFamily="34" charset="0"/>
                  <a:cs typeface="Arial" panose="020B0604020202020204" pitchFamily="34" charset="0"/>
                </a:rPr>
                <a:t>RF</a:t>
              </a:r>
              <a:r>
                <a:rPr lang="en-US" altLang="en-US" sz="792" b="1" dirty="0">
                  <a:cs typeface="Arial" panose="020B0604020202020204" pitchFamily="34" charset="0"/>
                </a:rPr>
                <a:t>/2</a:t>
              </a:r>
            </a:p>
          </p:txBody>
        </p:sp>
        <p:sp>
          <p:nvSpPr>
            <p:cNvPr id="81" name="TextBox 12">
              <a:extLst>
                <a:ext uri="{FF2B5EF4-FFF2-40B4-BE49-F238E27FC236}">
                  <a16:creationId xmlns:a16="http://schemas.microsoft.com/office/drawing/2014/main" id="{FB6E7DB7-B9AE-9F4A-91A9-F5AC6CE0C04B}"/>
                </a:ext>
              </a:extLst>
            </p:cNvPr>
            <p:cNvSpPr txBox="1">
              <a:spLocks noChangeArrowheads="1"/>
            </p:cNvSpPr>
            <p:nvPr/>
          </p:nvSpPr>
          <p:spPr bwMode="auto">
            <a:xfrm>
              <a:off x="6581821" y="3029744"/>
              <a:ext cx="412161" cy="1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dirty="0">
                  <a:latin typeface="+mn-lt"/>
                </a:rPr>
                <a:t>45 cm</a:t>
              </a:r>
            </a:p>
          </p:txBody>
        </p:sp>
        <p:sp>
          <p:nvSpPr>
            <p:cNvPr id="82" name="TextBox 12">
              <a:extLst>
                <a:ext uri="{FF2B5EF4-FFF2-40B4-BE49-F238E27FC236}">
                  <a16:creationId xmlns:a16="http://schemas.microsoft.com/office/drawing/2014/main" id="{725D6E1A-0538-DC46-AC4F-1E03107EE517}"/>
                </a:ext>
              </a:extLst>
            </p:cNvPr>
            <p:cNvSpPr txBox="1">
              <a:spLocks noChangeArrowheads="1"/>
            </p:cNvSpPr>
            <p:nvPr/>
          </p:nvSpPr>
          <p:spPr bwMode="auto">
            <a:xfrm>
              <a:off x="6682531" y="3328987"/>
              <a:ext cx="311451" cy="1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gn="ctr">
                <a:lnSpc>
                  <a:spcPct val="100000"/>
                </a:lnSpc>
                <a:spcBef>
                  <a:spcPct val="0"/>
                </a:spcBef>
                <a:spcAft>
                  <a:spcPct val="0"/>
                </a:spcAft>
                <a:buSzTx/>
                <a:buFontTx/>
                <a:buNone/>
              </a:pPr>
              <a:r>
                <a:rPr lang="en-US" altLang="en-US" sz="792" b="1" dirty="0">
                  <a:latin typeface="+mn-lt"/>
                </a:rPr>
                <a:t>IP</a:t>
              </a:r>
            </a:p>
          </p:txBody>
        </p:sp>
        <p:cxnSp>
          <p:nvCxnSpPr>
            <p:cNvPr id="83" name="Straight Arrow Connector 26">
              <a:extLst>
                <a:ext uri="{FF2B5EF4-FFF2-40B4-BE49-F238E27FC236}">
                  <a16:creationId xmlns:a16="http://schemas.microsoft.com/office/drawing/2014/main" id="{407313DA-0E65-A541-A304-8795F9C12237}"/>
                </a:ext>
              </a:extLst>
            </p:cNvPr>
            <p:cNvCxnSpPr>
              <a:cxnSpLocks noChangeShapeType="1"/>
            </p:cNvCxnSpPr>
            <p:nvPr/>
          </p:nvCxnSpPr>
          <p:spPr bwMode="auto">
            <a:xfrm>
              <a:off x="6610523" y="3209776"/>
              <a:ext cx="0" cy="108000"/>
            </a:xfrm>
            <a:prstGeom prst="straightConnector1">
              <a:avLst/>
            </a:prstGeom>
            <a:noFill/>
            <a:ln w="6350">
              <a:solidFill>
                <a:schemeClr val="tx1"/>
              </a:solidFill>
              <a:prstDash val="sysDash"/>
              <a:round/>
              <a:headEnd type="stealth" w="sm" len="sm"/>
              <a:tailEnd type="stealth" w="sm" len="sm"/>
            </a:ln>
            <a:extLst>
              <a:ext uri="{909E8E84-426E-40DD-AFC4-6F175D3DCCD1}">
                <a14:hiddenFill xmlns:a14="http://schemas.microsoft.com/office/drawing/2010/main">
                  <a:noFill/>
                </a14:hiddenFill>
              </a:ext>
            </a:extLst>
          </p:spPr>
        </p:cxnSp>
        <p:cxnSp>
          <p:nvCxnSpPr>
            <p:cNvPr id="84" name="Straight Arrow Connector 26">
              <a:extLst>
                <a:ext uri="{FF2B5EF4-FFF2-40B4-BE49-F238E27FC236}">
                  <a16:creationId xmlns:a16="http://schemas.microsoft.com/office/drawing/2014/main" id="{F094AAE0-997E-E946-BD08-8AE9E0F30DDE}"/>
                </a:ext>
              </a:extLst>
            </p:cNvPr>
            <p:cNvCxnSpPr>
              <a:cxnSpLocks noChangeShapeType="1"/>
            </p:cNvCxnSpPr>
            <p:nvPr/>
          </p:nvCxnSpPr>
          <p:spPr bwMode="auto">
            <a:xfrm>
              <a:off x="6610523" y="3065760"/>
              <a:ext cx="0" cy="108000"/>
            </a:xfrm>
            <a:prstGeom prst="straightConnector1">
              <a:avLst/>
            </a:prstGeom>
            <a:noFill/>
            <a:ln w="6350">
              <a:solidFill>
                <a:schemeClr val="tx1"/>
              </a:solidFill>
              <a:prstDash val="sysDash"/>
              <a:round/>
              <a:headEnd type="stealth" w="sm" len="sm"/>
              <a:tailEnd type="stealth" w="sm" len="sm"/>
            </a:ln>
            <a:extLst>
              <a:ext uri="{909E8E84-426E-40DD-AFC4-6F175D3DCCD1}">
                <a14:hiddenFill xmlns:a14="http://schemas.microsoft.com/office/drawing/2010/main">
                  <a:noFill/>
                </a14:hiddenFill>
              </a:ext>
            </a:extLst>
          </p:spPr>
        </p:cxnSp>
        <p:sp>
          <p:nvSpPr>
            <p:cNvPr id="85" name="TextBox 12">
              <a:extLst>
                <a:ext uri="{FF2B5EF4-FFF2-40B4-BE49-F238E27FC236}">
                  <a16:creationId xmlns:a16="http://schemas.microsoft.com/office/drawing/2014/main" id="{0825EC49-177D-6E4D-B20B-94C9CC91D7D3}"/>
                </a:ext>
              </a:extLst>
            </p:cNvPr>
            <p:cNvSpPr txBox="1">
              <a:spLocks noChangeArrowheads="1"/>
            </p:cNvSpPr>
            <p:nvPr/>
          </p:nvSpPr>
          <p:spPr bwMode="auto">
            <a:xfrm>
              <a:off x="6567217" y="3173760"/>
              <a:ext cx="403346" cy="1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nSpc>
                  <a:spcPct val="100000"/>
                </a:lnSpc>
                <a:spcBef>
                  <a:spcPct val="0"/>
                </a:spcBef>
                <a:spcAft>
                  <a:spcPct val="0"/>
                </a:spcAft>
                <a:buSzTx/>
                <a:buFontTx/>
                <a:buNone/>
              </a:pPr>
              <a:r>
                <a:rPr lang="en-US" altLang="en-US" sz="792" dirty="0">
                  <a:latin typeface="+mn-lt"/>
                </a:rPr>
                <a:t>45 cm</a:t>
              </a:r>
            </a:p>
          </p:txBody>
        </p:sp>
        <p:cxnSp>
          <p:nvCxnSpPr>
            <p:cNvPr id="86" name="Straight Arrow Connector 26">
              <a:extLst>
                <a:ext uri="{FF2B5EF4-FFF2-40B4-BE49-F238E27FC236}">
                  <a16:creationId xmlns:a16="http://schemas.microsoft.com/office/drawing/2014/main" id="{AC173B0D-0D5A-774B-AD1D-881AB4E41169}"/>
                </a:ext>
              </a:extLst>
            </p:cNvPr>
            <p:cNvCxnSpPr>
              <a:cxnSpLocks noChangeShapeType="1"/>
            </p:cNvCxnSpPr>
            <p:nvPr/>
          </p:nvCxnSpPr>
          <p:spPr bwMode="auto">
            <a:xfrm>
              <a:off x="6754539" y="3317776"/>
              <a:ext cx="0" cy="108000"/>
            </a:xfrm>
            <a:prstGeom prst="straightConnector1">
              <a:avLst/>
            </a:prstGeom>
            <a:noFill/>
            <a:ln w="12700">
              <a:solidFill>
                <a:schemeClr val="tx1"/>
              </a:solidFill>
              <a:round/>
              <a:headEnd type="stealth" w="sm" len="sm"/>
              <a:tailEnd/>
            </a:ln>
            <a:extLst>
              <a:ext uri="{909E8E84-426E-40DD-AFC4-6F175D3DCCD1}">
                <a14:hiddenFill xmlns:a14="http://schemas.microsoft.com/office/drawing/2010/main">
                  <a:noFill/>
                </a14:hiddenFill>
              </a:ext>
            </a:extLst>
          </p:spPr>
        </p:cxnSp>
      </p:grpSp>
      <p:sp>
        <p:nvSpPr>
          <p:cNvPr id="113" name="Titre 8">
            <a:extLst>
              <a:ext uri="{FF2B5EF4-FFF2-40B4-BE49-F238E27FC236}">
                <a16:creationId xmlns:a16="http://schemas.microsoft.com/office/drawing/2014/main" id="{9441103F-5BF0-46A4-B9F0-4FA479B7E9FD}"/>
              </a:ext>
            </a:extLst>
          </p:cNvPr>
          <p:cNvSpPr>
            <a:spLocks noGrp="1"/>
          </p:cNvSpPr>
          <p:nvPr>
            <p:ph type="title"/>
          </p:nvPr>
        </p:nvSpPr>
        <p:spPr>
          <a:xfrm>
            <a:off x="2591739" y="169222"/>
            <a:ext cx="6438063" cy="488967"/>
          </a:xfrm>
        </p:spPr>
        <p:txBody>
          <a:bodyPr>
            <a:noAutofit/>
          </a:bodyPr>
          <a:lstStyle/>
          <a:p>
            <a:r>
              <a:rPr lang="fr-FR" sz="2716" dirty="0"/>
              <a:t>PERLE Collaboration Meeting 11-12/01/2022</a:t>
            </a:r>
          </a:p>
        </p:txBody>
      </p:sp>
      <p:sp>
        <p:nvSpPr>
          <p:cNvPr id="2" name="Footer Placeholder 1">
            <a:extLst>
              <a:ext uri="{FF2B5EF4-FFF2-40B4-BE49-F238E27FC236}">
                <a16:creationId xmlns:a16="http://schemas.microsoft.com/office/drawing/2014/main" id="{73D2E7E5-B7BC-227D-9333-1C1143209547}"/>
              </a:ext>
            </a:extLst>
          </p:cNvPr>
          <p:cNvSpPr>
            <a:spLocks noGrp="1"/>
          </p:cNvSpPr>
          <p:nvPr>
            <p:ph type="ftr" sz="quarter" idx="11"/>
          </p:nvPr>
        </p:nvSpPr>
        <p:spPr/>
        <p:txBody>
          <a:bodyPr/>
          <a:lstStyle/>
          <a:p>
            <a:r>
              <a:rPr lang="fr-FR"/>
              <a:t>B.L. Militsyn, EWPAA 2022, 20-22 September 2022</a:t>
            </a:r>
            <a:endParaRPr lang="fr-FR" dirty="0"/>
          </a:p>
        </p:txBody>
      </p:sp>
      <p:sp>
        <p:nvSpPr>
          <p:cNvPr id="4" name="Slide Number Placeholder 3">
            <a:extLst>
              <a:ext uri="{FF2B5EF4-FFF2-40B4-BE49-F238E27FC236}">
                <a16:creationId xmlns:a16="http://schemas.microsoft.com/office/drawing/2014/main" id="{F0305E46-6C64-624E-34E1-7D33E3CA6DE6}"/>
              </a:ext>
            </a:extLst>
          </p:cNvPr>
          <p:cNvSpPr>
            <a:spLocks noGrp="1"/>
          </p:cNvSpPr>
          <p:nvPr>
            <p:ph type="sldNum" sz="quarter" idx="12"/>
          </p:nvPr>
        </p:nvSpPr>
        <p:spPr/>
        <p:txBody>
          <a:bodyPr/>
          <a:lstStyle/>
          <a:p>
            <a:fld id="{77E71596-5F9D-49C5-9701-16B3CA54319D}" type="slidenum">
              <a:rPr lang="fr-FR" smtClean="0"/>
              <a:pPr/>
              <a:t>20</a:t>
            </a:fld>
            <a:endParaRPr lang="fr-FR" dirty="0"/>
          </a:p>
        </p:txBody>
      </p:sp>
    </p:spTree>
    <p:extLst>
      <p:ext uri="{BB962C8B-B14F-4D97-AF65-F5344CB8AC3E}">
        <p14:creationId xmlns:p14="http://schemas.microsoft.com/office/powerpoint/2010/main" val="23938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ppt_x"/>
                                          </p:val>
                                        </p:tav>
                                        <p:tav tm="100000">
                                          <p:val>
                                            <p:strVal val="#ppt_x"/>
                                          </p:val>
                                        </p:tav>
                                      </p:tavLst>
                                    </p:anim>
                                    <p:anim calcmode="lin" valueType="num">
                                      <p:cBhvr additive="base">
                                        <p:cTn id="14" dur="500" fill="hold"/>
                                        <p:tgtEl>
                                          <p:spTgt spid="7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1739" y="169222"/>
            <a:ext cx="8181203" cy="488967"/>
          </a:xfrm>
        </p:spPr>
        <p:txBody>
          <a:bodyPr>
            <a:normAutofit fontScale="90000"/>
          </a:bodyPr>
          <a:lstStyle/>
          <a:p>
            <a:r>
              <a:rPr lang="en-GB" dirty="0">
                <a:solidFill>
                  <a:schemeClr val="tx2">
                    <a:lumMod val="75000"/>
                  </a:schemeClr>
                </a:solidFill>
                <a:latin typeface="Calibri" panose="020F0502020204030204" pitchFamily="34" charset="0"/>
                <a:cs typeface="Calibri" panose="020F0502020204030204" pitchFamily="34" charset="0"/>
              </a:rPr>
              <a:t>Status of the PERLE Collaboration</a:t>
            </a:r>
          </a:p>
        </p:txBody>
      </p:sp>
      <p:sp>
        <p:nvSpPr>
          <p:cNvPr id="75" name="TextShape 1">
            <a:extLst>
              <a:ext uri="{FF2B5EF4-FFF2-40B4-BE49-F238E27FC236}">
                <a16:creationId xmlns:a16="http://schemas.microsoft.com/office/drawing/2014/main" id="{25B82B98-5BD5-DD4C-9657-2F976D7F01B2}"/>
              </a:ext>
            </a:extLst>
          </p:cNvPr>
          <p:cNvSpPr txBox="1"/>
          <p:nvPr/>
        </p:nvSpPr>
        <p:spPr>
          <a:xfrm>
            <a:off x="228567" y="6468016"/>
            <a:ext cx="2728946" cy="364240"/>
          </a:xfrm>
          <a:prstGeom prst="rect">
            <a:avLst/>
          </a:prstGeom>
          <a:noFill/>
          <a:ln>
            <a:noFill/>
          </a:ln>
        </p:spPr>
        <p:txBody>
          <a:bodyPr anchor="ctr"/>
          <a:lstStyle/>
          <a:p>
            <a:pPr>
              <a:lnSpc>
                <a:spcPct val="100000"/>
              </a:lnSpc>
            </a:pPr>
            <a:r>
              <a:rPr lang="fr-FR" sz="1358" spc="-1" dirty="0">
                <a:solidFill>
                  <a:srgbClr val="FFFFFF"/>
                </a:solidFill>
                <a:uFill>
                  <a:solidFill>
                    <a:srgbClr val="FFFFFF"/>
                  </a:solidFill>
                </a:uFill>
                <a:latin typeface="Arial"/>
              </a:rPr>
              <a:t>11/01/2022</a:t>
            </a:r>
            <a:endParaRPr lang="fr-FR" sz="1358" spc="-1" dirty="0">
              <a:solidFill>
                <a:srgbClr val="000000"/>
              </a:solidFill>
              <a:uFill>
                <a:solidFill>
                  <a:srgbClr val="FFFFFF"/>
                </a:solidFill>
              </a:uFill>
              <a:latin typeface="Times New Roman"/>
            </a:endParaRPr>
          </a:p>
        </p:txBody>
      </p:sp>
      <p:pic>
        <p:nvPicPr>
          <p:cNvPr id="6" name="Image 5">
            <a:extLst>
              <a:ext uri="{FF2B5EF4-FFF2-40B4-BE49-F238E27FC236}">
                <a16:creationId xmlns:a16="http://schemas.microsoft.com/office/drawing/2014/main" id="{0C56FB36-5672-D74C-80FC-1A9C71479929}"/>
              </a:ext>
            </a:extLst>
          </p:cNvPr>
          <p:cNvPicPr>
            <a:picLocks noChangeAspect="1"/>
          </p:cNvPicPr>
          <p:nvPr/>
        </p:nvPicPr>
        <p:blipFill>
          <a:blip r:embed="rId3"/>
          <a:stretch>
            <a:fillRect/>
          </a:stretch>
        </p:blipFill>
        <p:spPr>
          <a:xfrm>
            <a:off x="8723432" y="848701"/>
            <a:ext cx="3160311" cy="4512010"/>
          </a:xfrm>
          <a:prstGeom prst="rect">
            <a:avLst/>
          </a:prstGeom>
          <a:ln>
            <a:solidFill>
              <a:schemeClr val="tx1"/>
            </a:solidFill>
          </a:ln>
        </p:spPr>
      </p:pic>
      <p:sp>
        <p:nvSpPr>
          <p:cNvPr id="10" name="Rectangle 9">
            <a:extLst>
              <a:ext uri="{FF2B5EF4-FFF2-40B4-BE49-F238E27FC236}">
                <a16:creationId xmlns:a16="http://schemas.microsoft.com/office/drawing/2014/main" id="{1A581F95-C214-C742-9E29-F38EB19BE7F5}"/>
              </a:ext>
            </a:extLst>
          </p:cNvPr>
          <p:cNvSpPr/>
          <p:nvPr/>
        </p:nvSpPr>
        <p:spPr>
          <a:xfrm>
            <a:off x="443130" y="1324207"/>
            <a:ext cx="7855917" cy="2862322"/>
          </a:xfrm>
          <a:prstGeom prst="rect">
            <a:avLst/>
          </a:prstGeom>
        </p:spPr>
        <p:txBody>
          <a:bodyPr wrap="square">
            <a:spAutoFit/>
          </a:bodyPr>
          <a:lstStyle/>
          <a:p>
            <a:pPr marL="323383" indent="-323383" algn="just">
              <a:buFont typeface="Wingdings" pitchFamily="2" charset="2"/>
              <a:buChar char="§"/>
            </a:pPr>
            <a:r>
              <a:rPr lang="en-GB" dirty="0" err="1">
                <a:latin typeface="Calibri" panose="020F0502020204030204" pitchFamily="34" charset="0"/>
                <a:ea typeface="Times New Roman" panose="02020603050405020304" pitchFamily="18" charset="0"/>
                <a:cs typeface="Calibri" panose="020F0502020204030204" pitchFamily="34" charset="0"/>
              </a:rPr>
              <a:t>IJCLab</a:t>
            </a:r>
            <a:r>
              <a:rPr lang="en-GB" dirty="0">
                <a:latin typeface="Calibri" panose="020F0502020204030204" pitchFamily="34" charset="0"/>
                <a:ea typeface="Times New Roman" panose="02020603050405020304" pitchFamily="18" charset="0"/>
                <a:cs typeface="Calibri" panose="020F0502020204030204" pitchFamily="34" charset="0"/>
              </a:rPr>
              <a:t> (CNRS) to host PERLE on its site in </a:t>
            </a:r>
            <a:r>
              <a:rPr lang="en-GB" dirty="0" err="1">
                <a:latin typeface="Calibri" panose="020F0502020204030204" pitchFamily="34" charset="0"/>
                <a:ea typeface="Times New Roman" panose="02020603050405020304" pitchFamily="18" charset="0"/>
                <a:cs typeface="Calibri" panose="020F0502020204030204" pitchFamily="34" charset="0"/>
              </a:rPr>
              <a:t>Orsay</a:t>
            </a:r>
            <a:r>
              <a:rPr lang="en-GB" dirty="0">
                <a:latin typeface="Calibri" panose="020F0502020204030204" pitchFamily="34" charset="0"/>
                <a:ea typeface="Times New Roman" panose="02020603050405020304" pitchFamily="18" charset="0"/>
                <a:cs typeface="Calibri" panose="020F0502020204030204" pitchFamily="34" charset="0"/>
              </a:rPr>
              <a:t> (France), with o</a:t>
            </a:r>
            <a:r>
              <a:rPr lang="en-GB" dirty="0">
                <a:latin typeface="Calibri" panose="020F0502020204030204" pitchFamily="34" charset="0"/>
                <a:cs typeface="Calibri" panose="020F0502020204030204" pitchFamily="34" charset="0"/>
              </a:rPr>
              <a:t>ther French labs collaborating to the project (LPSC-Grenoble and GANIL</a:t>
            </a:r>
            <a:r>
              <a:rPr lang="en-GB" dirty="0" smtClean="0">
                <a:latin typeface="Calibri" panose="020F0502020204030204" pitchFamily="34" charset="0"/>
                <a:cs typeface="Calibri" panose="020F0502020204030204" pitchFamily="34" charset="0"/>
              </a:rPr>
              <a:t>).</a:t>
            </a:r>
            <a:endParaRPr lang="en-GB" dirty="0" smtClean="0">
              <a:latin typeface="Calibri" panose="020F0502020204030204" pitchFamily="34" charset="0"/>
              <a:ea typeface="Times New Roman" panose="02020603050405020304" pitchFamily="18" charset="0"/>
              <a:cs typeface="Calibri" panose="020F0502020204030204" pitchFamily="34" charset="0"/>
            </a:endParaRPr>
          </a:p>
          <a:p>
            <a:pPr marL="323383" indent="-323383" algn="just">
              <a:buFont typeface="Wingdings" pitchFamily="2" charset="2"/>
              <a:buChar char="§"/>
            </a:pPr>
            <a:r>
              <a:rPr lang="en-GB" dirty="0" smtClean="0">
                <a:latin typeface="Calibri" panose="020F0502020204030204" pitchFamily="34" charset="0"/>
                <a:ea typeface="Times New Roman" panose="02020603050405020304" pitchFamily="18" charset="0"/>
                <a:cs typeface="Calibri" panose="020F0502020204030204" pitchFamily="34" charset="0"/>
              </a:rPr>
              <a:t>A </a:t>
            </a:r>
            <a:r>
              <a:rPr lang="en-GB" dirty="0">
                <a:latin typeface="Calibri" panose="020F0502020204030204" pitchFamily="34" charset="0"/>
                <a:ea typeface="Times New Roman" panose="02020603050405020304" pitchFamily="18" charset="0"/>
                <a:cs typeface="Calibri" panose="020F0502020204030204" pitchFamily="34" charset="0"/>
              </a:rPr>
              <a:t>Collaboration Agreement (CA) is now signed by all </a:t>
            </a:r>
            <a:r>
              <a:rPr lang="en-GB" dirty="0" smtClean="0">
                <a:latin typeface="Calibri" panose="020F0502020204030204" pitchFamily="34" charset="0"/>
                <a:ea typeface="Times New Roman" panose="02020603050405020304" pitchFamily="18" charset="0"/>
                <a:cs typeface="Calibri" panose="020F0502020204030204" pitchFamily="34" charset="0"/>
              </a:rPr>
              <a:t>national and international partners including CERN, University of Liverpool - UK,</a:t>
            </a:r>
            <a:r>
              <a:rPr lang="en-GB" dirty="0" smtClean="0">
                <a:latin typeface="Calibri" panose="020F0502020204030204" pitchFamily="34" charset="0"/>
                <a:ea typeface="Times New Roman" panose="02020603050405020304" pitchFamily="18" charset="0"/>
                <a:cs typeface="Calibri" panose="020F0502020204030204" pitchFamily="34" charset="0"/>
              </a:rPr>
              <a:t> STFC - UK, </a:t>
            </a:r>
            <a:r>
              <a:rPr lang="en-GB" dirty="0"/>
              <a:t>An-</a:t>
            </a:r>
            <a:r>
              <a:rPr lang="en-GB" dirty="0" err="1"/>
              <a:t>Najah</a:t>
            </a:r>
            <a:r>
              <a:rPr lang="en-GB" dirty="0"/>
              <a:t> National University from </a:t>
            </a:r>
            <a:r>
              <a:rPr lang="en-GB" dirty="0" err="1" smtClean="0"/>
              <a:t>Naplouse</a:t>
            </a:r>
            <a:r>
              <a:rPr lang="en-GB" dirty="0" smtClean="0"/>
              <a:t> - Palestine</a:t>
            </a:r>
            <a:r>
              <a:rPr lang="en-GB" dirty="0" smtClean="0">
                <a:latin typeface="Calibri" panose="020F0502020204030204" pitchFamily="34" charset="0"/>
                <a:ea typeface="Times New Roman" panose="02020603050405020304" pitchFamily="18" charset="0"/>
                <a:cs typeface="Calibri" panose="020F0502020204030204" pitchFamily="34" charset="0"/>
              </a:rPr>
              <a:t> and others.</a:t>
            </a:r>
            <a:endParaRPr lang="en-GB" dirty="0">
              <a:latin typeface="Calibri" panose="020F0502020204030204" pitchFamily="34" charset="0"/>
              <a:ea typeface="Times New Roman" panose="02020603050405020304" pitchFamily="18" charset="0"/>
              <a:cs typeface="Calibri" panose="020F0502020204030204" pitchFamily="34" charset="0"/>
            </a:endParaRPr>
          </a:p>
          <a:p>
            <a:pPr marL="323383" indent="-323383" algn="just">
              <a:buFont typeface="Wingdings" pitchFamily="2"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An International Cooperative Research And Development Agreement (ICRADA) </a:t>
            </a:r>
            <a:r>
              <a:rPr lang="en-GB" dirty="0" smtClean="0">
                <a:latin typeface="Calibri" panose="020F0502020204030204" pitchFamily="34" charset="0"/>
                <a:ea typeface="Times New Roman" panose="02020603050405020304" pitchFamily="18" charset="0"/>
                <a:cs typeface="Calibri" panose="020F0502020204030204" pitchFamily="34" charset="0"/>
              </a:rPr>
              <a:t>signed </a:t>
            </a:r>
            <a:r>
              <a:rPr lang="en-GB" dirty="0" smtClean="0">
                <a:latin typeface="Calibri" panose="020F0502020204030204" pitchFamily="34" charset="0"/>
                <a:ea typeface="Times New Roman" panose="02020603050405020304" pitchFamily="18" charset="0"/>
                <a:cs typeface="Calibri" panose="020F0502020204030204" pitchFamily="34" charset="0"/>
              </a:rPr>
              <a:t>between </a:t>
            </a:r>
            <a:r>
              <a:rPr lang="en-GB" dirty="0">
                <a:latin typeface="Calibri" panose="020F0502020204030204" pitchFamily="34" charset="0"/>
                <a:ea typeface="Times New Roman" panose="02020603050405020304" pitchFamily="18" charset="0"/>
                <a:cs typeface="Calibri" panose="020F0502020204030204" pitchFamily="34" charset="0"/>
              </a:rPr>
              <a:t>CNRS and DOE to frame the involvement of JLab on </a:t>
            </a:r>
            <a:r>
              <a:rPr lang="en-GB" dirty="0" smtClean="0">
                <a:latin typeface="Calibri" panose="020F0502020204030204" pitchFamily="34" charset="0"/>
                <a:ea typeface="Times New Roman" panose="02020603050405020304" pitchFamily="18" charset="0"/>
                <a:cs typeface="Calibri" panose="020F0502020204030204" pitchFamily="34" charset="0"/>
              </a:rPr>
              <a:t>PERLE.</a:t>
            </a:r>
            <a:endParaRPr lang="en-GB" dirty="0">
              <a:latin typeface="Calibri" panose="020F0502020204030204" pitchFamily="34" charset="0"/>
              <a:ea typeface="Times New Roman" panose="02020603050405020304" pitchFamily="18" charset="0"/>
              <a:cs typeface="Calibri" panose="020F0502020204030204" pitchFamily="34" charset="0"/>
            </a:endParaRPr>
          </a:p>
          <a:p>
            <a:pPr marL="323383" indent="-323383" algn="just">
              <a:buFont typeface="Wingdings" pitchFamily="2" charset="2"/>
              <a:buChar char="§"/>
            </a:pPr>
            <a:r>
              <a:rPr lang="en-GB" dirty="0">
                <a:latin typeface="Calibri" panose="020F0502020204030204" pitchFamily="34" charset="0"/>
                <a:cs typeface="Calibri" panose="020F0502020204030204" pitchFamily="34" charset="0"/>
              </a:rPr>
              <a:t>Discussions ongoing to include other international </a:t>
            </a:r>
            <a:r>
              <a:rPr lang="en-GB" dirty="0" smtClean="0">
                <a:latin typeface="Calibri" panose="020F0502020204030204" pitchFamily="34" charset="0"/>
                <a:cs typeface="Calibri" panose="020F0502020204030204" pitchFamily="34" charset="0"/>
              </a:rPr>
              <a:t>labs</a:t>
            </a:r>
            <a:endParaRPr lang="en-GB" dirty="0">
              <a:latin typeface="Calibri" panose="020F0502020204030204" pitchFamily="34" charset="0"/>
              <a:ea typeface="Times New Roman" panose="02020603050405020304" pitchFamily="18" charset="0"/>
              <a:cs typeface="Calibri" panose="020F0502020204030204" pitchFamily="34" charset="0"/>
            </a:endParaRPr>
          </a:p>
          <a:p>
            <a:pPr marL="323383" indent="-323383" algn="just">
              <a:buFont typeface="Wingdings" pitchFamily="2" charset="2"/>
              <a:buChar char="§"/>
            </a:pPr>
            <a:r>
              <a:rPr lang="en-GB" dirty="0">
                <a:latin typeface="Calibri" panose="020F0502020204030204" pitchFamily="34" charset="0"/>
                <a:ea typeface="Times New Roman" panose="02020603050405020304" pitchFamily="18" charset="0"/>
                <a:cs typeface="Calibri" panose="020F0502020204030204" pitchFamily="34" charset="0"/>
              </a:rPr>
              <a:t>The collaboration aims at performing a technical detailed study of the PERLE facility and at preparing the ground at its construction and operation phase. </a:t>
            </a:r>
          </a:p>
        </p:txBody>
      </p:sp>
      <p:pic>
        <p:nvPicPr>
          <p:cNvPr id="12" name="image19.png">
            <a:extLst>
              <a:ext uri="{FF2B5EF4-FFF2-40B4-BE49-F238E27FC236}">
                <a16:creationId xmlns:a16="http://schemas.microsoft.com/office/drawing/2014/main" id="{8F3C5132-FB17-5F44-BD31-8AFF4619AF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2783" y="4992125"/>
            <a:ext cx="2085232" cy="496115"/>
          </a:xfrm>
          <a:prstGeom prst="rect">
            <a:avLst/>
          </a:prstGeom>
          <a:ln w="12700">
            <a:miter lim="400000"/>
          </a:ln>
        </p:spPr>
      </p:pic>
      <p:pic>
        <p:nvPicPr>
          <p:cNvPr id="13" name="Picture 2" descr="Fichier:Logo CERN.jpg">
            <a:extLst>
              <a:ext uri="{FF2B5EF4-FFF2-40B4-BE49-F238E27FC236}">
                <a16:creationId xmlns:a16="http://schemas.microsoft.com/office/drawing/2014/main" id="{010A9904-75E3-0A40-9B97-3FA84C56D65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48079" y="4816458"/>
            <a:ext cx="702597" cy="7014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ésultat de recherche d'images pour &quot;Liverpool university logo&quot;">
            <a:extLst>
              <a:ext uri="{FF2B5EF4-FFF2-40B4-BE49-F238E27FC236}">
                <a16:creationId xmlns:a16="http://schemas.microsoft.com/office/drawing/2014/main" id="{DD88C421-1C62-AE4C-8463-9814DFF710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44635" y="5837451"/>
            <a:ext cx="1717135" cy="7014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ésultat de recherche d'images pour &quot;Budker institute novosibirsk logo&quot;">
            <a:extLst>
              <a:ext uri="{FF2B5EF4-FFF2-40B4-BE49-F238E27FC236}">
                <a16:creationId xmlns:a16="http://schemas.microsoft.com/office/drawing/2014/main" id="{BB17BDF5-E8DD-7D4F-86D4-39338FBBF0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25186" y="5735844"/>
            <a:ext cx="1402920" cy="7014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Résultat de recherche d'images pour &quot;logo in2p3&quot;">
            <a:extLst>
              <a:ext uri="{FF2B5EF4-FFF2-40B4-BE49-F238E27FC236}">
                <a16:creationId xmlns:a16="http://schemas.microsoft.com/office/drawing/2014/main" id="{0C7C571E-90D7-214E-A12E-BD1B28A1E0E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70224" y="4828614"/>
            <a:ext cx="1262632" cy="70146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76FEBA6F-20CB-8541-BCBF-995DD7D88B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70224" y="5852447"/>
            <a:ext cx="745303" cy="701462"/>
          </a:xfrm>
          <a:prstGeom prst="rect">
            <a:avLst/>
          </a:prstGeom>
        </p:spPr>
      </p:pic>
      <p:sp>
        <p:nvSpPr>
          <p:cNvPr id="5" name="Footer Placeholder 4">
            <a:extLst>
              <a:ext uri="{FF2B5EF4-FFF2-40B4-BE49-F238E27FC236}">
                <a16:creationId xmlns:a16="http://schemas.microsoft.com/office/drawing/2014/main" id="{BFD0F4E2-E3FA-20A9-6F3A-962B1A4314AE}"/>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016E46A5-EBA3-B307-9735-E30BF84CEA65}"/>
              </a:ext>
            </a:extLst>
          </p:cNvPr>
          <p:cNvSpPr>
            <a:spLocks noGrp="1"/>
          </p:cNvSpPr>
          <p:nvPr>
            <p:ph type="sldNum" sz="quarter" idx="12"/>
          </p:nvPr>
        </p:nvSpPr>
        <p:spPr/>
        <p:txBody>
          <a:bodyPr/>
          <a:lstStyle/>
          <a:p>
            <a:fld id="{BBAAB195-B577-5546-8349-9DDA93B6129E}" type="slidenum">
              <a:rPr lang="en-US" smtClean="0"/>
              <a:t>21</a:t>
            </a:fld>
            <a:endParaRPr lang="en-US"/>
          </a:p>
        </p:txBody>
      </p:sp>
      <p:pic>
        <p:nvPicPr>
          <p:cNvPr id="18" name="Picture 17" descr="An-Najah National University : Vision, Mission and Values">
            <a:extLst>
              <a:ext uri="{FF2B5EF4-FFF2-40B4-BE49-F238E27FC236}">
                <a16:creationId xmlns:a16="http://schemas.microsoft.com/office/drawing/2014/main" id="{0750268D-B355-1A16-EEB0-F25B5D7890E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83485" y="4803677"/>
            <a:ext cx="693016" cy="67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54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PERLE injector gun</a:t>
            </a:r>
            <a:endParaRPr lang="en-GB" sz="4000" dirty="0"/>
          </a:p>
        </p:txBody>
      </p:sp>
      <p:sp>
        <p:nvSpPr>
          <p:cNvPr id="3" name="Content Placeholder 2"/>
          <p:cNvSpPr>
            <a:spLocks noGrp="1"/>
          </p:cNvSpPr>
          <p:nvPr>
            <p:ph idx="1"/>
          </p:nvPr>
        </p:nvSpPr>
        <p:spPr>
          <a:xfrm>
            <a:off x="838200" y="1825626"/>
            <a:ext cx="10515600" cy="3933336"/>
          </a:xfrm>
        </p:spPr>
        <p:txBody>
          <a:bodyPr>
            <a:normAutofit fontScale="92500" lnSpcReduction="20000"/>
          </a:bodyPr>
          <a:lstStyle/>
          <a:p>
            <a:r>
              <a:rPr lang="en-GB" dirty="0"/>
              <a:t>PERLE electron injector is based on a DC photocathode electron gun as photocathode gun only is able to deliver required beam time structure and brightness</a:t>
            </a:r>
          </a:p>
          <a:p>
            <a:r>
              <a:rPr lang="en-GB" dirty="0"/>
              <a:t>The basic of the injector is the ALICE gun operated with permanently installed GaAs photocathode. The gun has been transferred to </a:t>
            </a:r>
            <a:r>
              <a:rPr lang="en-GB" dirty="0" err="1"/>
              <a:t>IJCLab</a:t>
            </a:r>
            <a:r>
              <a:rPr lang="en-GB" dirty="0"/>
              <a:t> by Daresbury after decommissioning of the ALICE ERL</a:t>
            </a:r>
          </a:p>
          <a:p>
            <a:r>
              <a:rPr lang="en-GB" dirty="0"/>
              <a:t>At the moment 3 options of the gun use are considered:</a:t>
            </a:r>
          </a:p>
          <a:p>
            <a:pPr marL="971550" lvl="1" indent="-514350">
              <a:buFont typeface="+mj-lt"/>
              <a:buAutoNum type="arabicPeriod"/>
            </a:pPr>
            <a:r>
              <a:rPr lang="en-GB" dirty="0"/>
              <a:t>To use the gun as it is with non-interchangeable </a:t>
            </a:r>
            <a:r>
              <a:rPr lang="en-GB" dirty="0" smtClean="0"/>
              <a:t>photocathode for initial commissioning</a:t>
            </a:r>
            <a:endParaRPr lang="en-GB" dirty="0"/>
          </a:p>
          <a:p>
            <a:pPr marL="971550" lvl="1" indent="-514350">
              <a:buFont typeface="+mj-lt"/>
              <a:buAutoNum type="arabicPeriod"/>
            </a:pPr>
            <a:r>
              <a:rPr lang="en-GB" dirty="0"/>
              <a:t>Upgrade the gun for operation with interchangeable photocathodes </a:t>
            </a:r>
            <a:r>
              <a:rPr lang="en-GB" dirty="0" smtClean="0"/>
              <a:t>including </a:t>
            </a:r>
            <a:r>
              <a:rPr lang="en-GB" dirty="0"/>
              <a:t>Sb-based </a:t>
            </a:r>
            <a:r>
              <a:rPr lang="en-GB" dirty="0" smtClean="0"/>
              <a:t>photocathodes to study high bunch charge</a:t>
            </a:r>
            <a:endParaRPr lang="en-GB" dirty="0"/>
          </a:p>
          <a:p>
            <a:pPr marL="971550" lvl="1" indent="-514350">
              <a:buFont typeface="+mj-lt"/>
              <a:buAutoNum type="arabicPeriod"/>
            </a:pPr>
            <a:r>
              <a:rPr lang="en-GB" dirty="0" smtClean="0"/>
              <a:t>At </a:t>
            </a:r>
            <a:r>
              <a:rPr lang="en-GB" dirty="0"/>
              <a:t>l</a:t>
            </a:r>
            <a:r>
              <a:rPr lang="en-GB" dirty="0" smtClean="0"/>
              <a:t>ast equip </a:t>
            </a:r>
            <a:r>
              <a:rPr lang="en-GB" dirty="0"/>
              <a:t>the gun with GaAs photocathode preparation system to deliver polarised beams</a:t>
            </a:r>
          </a:p>
        </p:txBody>
      </p:sp>
      <p:sp>
        <p:nvSpPr>
          <p:cNvPr id="5" name="Footer Placeholder 4">
            <a:extLst>
              <a:ext uri="{FF2B5EF4-FFF2-40B4-BE49-F238E27FC236}">
                <a16:creationId xmlns:a16="http://schemas.microsoft.com/office/drawing/2014/main" id="{3ECD020B-AF3E-2651-4DB0-ABA3FF8EE050}"/>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5B54157D-A95D-E5CD-F4A7-5CD9442E75FE}"/>
              </a:ext>
            </a:extLst>
          </p:cNvPr>
          <p:cNvSpPr>
            <a:spLocks noGrp="1"/>
          </p:cNvSpPr>
          <p:nvPr>
            <p:ph type="sldNum" sz="quarter" idx="12"/>
          </p:nvPr>
        </p:nvSpPr>
        <p:spPr/>
        <p:txBody>
          <a:bodyPr/>
          <a:lstStyle/>
          <a:p>
            <a:fld id="{BBAAB195-B577-5546-8349-9DDA93B6129E}" type="slidenum">
              <a:rPr lang="en-US" smtClean="0"/>
              <a:t>22</a:t>
            </a:fld>
            <a:endParaRPr lang="en-US"/>
          </a:p>
        </p:txBody>
      </p:sp>
    </p:spTree>
    <p:extLst>
      <p:ext uri="{BB962C8B-B14F-4D97-AF65-F5344CB8AC3E}">
        <p14:creationId xmlns:p14="http://schemas.microsoft.com/office/powerpoint/2010/main" val="3872559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GB" sz="3600" dirty="0"/>
              <a:t>The ALICE gun with high voltage power supply</a:t>
            </a:r>
          </a:p>
        </p:txBody>
      </p:sp>
      <p:pic>
        <p:nvPicPr>
          <p:cNvPr id="12" name="Content Placeholder 11" descr="DL09-031-017"/>
          <p:cNvPicPr>
            <a:picLocks noGrp="1" noChangeAspect="1" noChangeArrowheads="1"/>
          </p:cNvPicPr>
          <p:nvPr>
            <p:ph sz="half" idx="1"/>
          </p:nvPr>
        </p:nvPicPr>
        <p:blipFill>
          <a:blip r:embed="rId2" cstate="print"/>
          <a:srcRect t="4080" r="20284"/>
          <a:stretch>
            <a:fillRect/>
          </a:stretch>
        </p:blipFill>
        <p:spPr bwMode="auto">
          <a:xfrm>
            <a:off x="1431554" y="1682113"/>
            <a:ext cx="3706891" cy="4037641"/>
          </a:xfrm>
          <a:prstGeom prst="rect">
            <a:avLst/>
          </a:prstGeom>
          <a:noFill/>
          <a:ln w="9525">
            <a:noFill/>
            <a:miter lim="800000"/>
            <a:headEnd/>
            <a:tailEnd/>
          </a:ln>
        </p:spPr>
      </p:pic>
      <p:pic>
        <p:nvPicPr>
          <p:cNvPr id="13" name="Picture 4" descr="DSC_0408"/>
          <p:cNvPicPr>
            <a:picLocks noGrp="1" noChangeAspect="1" noChangeArrowheads="1"/>
          </p:cNvPicPr>
          <p:nvPr>
            <p:ph sz="half" idx="2"/>
          </p:nvPr>
        </p:nvPicPr>
        <p:blipFill rotWithShape="1">
          <a:blip r:embed="rId3" cstate="print"/>
          <a:srcRect l="14723" r="17930" b="13518"/>
          <a:stretch/>
        </p:blipFill>
        <p:spPr bwMode="auto">
          <a:xfrm>
            <a:off x="6211722" y="1682113"/>
            <a:ext cx="4734701" cy="4037641"/>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A1C22A42-AA25-7E2B-E45E-E1F2315D5C3C}"/>
              </a:ext>
            </a:extLst>
          </p:cNvPr>
          <p:cNvSpPr>
            <a:spLocks noGrp="1"/>
          </p:cNvSpPr>
          <p:nvPr>
            <p:ph type="ftr" sz="quarter" idx="11"/>
          </p:nvPr>
        </p:nvSpPr>
        <p:spPr/>
        <p:txBody>
          <a:bodyPr/>
          <a:lstStyle/>
          <a:p>
            <a:r>
              <a:rPr lang="en-GB"/>
              <a:t>B.L. Militsyn, EWPAA 2022, 20-22 September 2022</a:t>
            </a:r>
            <a:endParaRPr lang="en-US"/>
          </a:p>
        </p:txBody>
      </p:sp>
      <p:sp>
        <p:nvSpPr>
          <p:cNvPr id="4" name="Slide Number Placeholder 3">
            <a:extLst>
              <a:ext uri="{FF2B5EF4-FFF2-40B4-BE49-F238E27FC236}">
                <a16:creationId xmlns:a16="http://schemas.microsoft.com/office/drawing/2014/main" id="{F47D2BF7-E809-431A-5F36-39EC05290489}"/>
              </a:ext>
            </a:extLst>
          </p:cNvPr>
          <p:cNvSpPr>
            <a:spLocks noGrp="1"/>
          </p:cNvSpPr>
          <p:nvPr>
            <p:ph type="sldNum" sz="quarter" idx="12"/>
          </p:nvPr>
        </p:nvSpPr>
        <p:spPr/>
        <p:txBody>
          <a:bodyPr/>
          <a:lstStyle/>
          <a:p>
            <a:fld id="{BBAAB195-B577-5546-8349-9DDA93B6129E}" type="slidenum">
              <a:rPr lang="en-US" smtClean="0"/>
              <a:t>23</a:t>
            </a:fld>
            <a:endParaRPr lang="en-US"/>
          </a:p>
        </p:txBody>
      </p:sp>
    </p:spTree>
    <p:extLst>
      <p:ext uri="{BB962C8B-B14F-4D97-AF65-F5344CB8AC3E}">
        <p14:creationId xmlns:p14="http://schemas.microsoft.com/office/powerpoint/2010/main" val="2177488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7852"/>
            <a:ext cx="5796322" cy="3956955"/>
          </a:xfrm>
        </p:spPr>
      </p:pic>
      <p:sp>
        <p:nvSpPr>
          <p:cNvPr id="2" name="Title 1"/>
          <p:cNvSpPr>
            <a:spLocks noGrp="1"/>
          </p:cNvSpPr>
          <p:nvPr>
            <p:ph type="title"/>
          </p:nvPr>
        </p:nvSpPr>
        <p:spPr/>
        <p:txBody>
          <a:bodyPr>
            <a:normAutofit/>
          </a:bodyPr>
          <a:lstStyle/>
          <a:p>
            <a:r>
              <a:rPr lang="en-GB" sz="3600" dirty="0"/>
              <a:t>ALICE gun upgrade for operation with interchangeable photocathodes</a:t>
            </a:r>
          </a:p>
        </p:txBody>
      </p:sp>
      <p:pic>
        <p:nvPicPr>
          <p:cNvPr id="6" name="Picture 5">
            <a:extLst>
              <a:ext uri="{FF2B5EF4-FFF2-40B4-BE49-F238E27FC236}">
                <a16:creationId xmlns:a16="http://schemas.microsoft.com/office/drawing/2014/main" id="{4AF60810-F5FD-43C4-9113-6BC6564EB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479" y="3861892"/>
            <a:ext cx="3598609" cy="2426362"/>
          </a:xfrm>
          <a:prstGeom prst="rect">
            <a:avLst/>
          </a:prstGeom>
        </p:spPr>
      </p:pic>
      <p:grpSp>
        <p:nvGrpSpPr>
          <p:cNvPr id="8" name="Group 7">
            <a:extLst>
              <a:ext uri="{FF2B5EF4-FFF2-40B4-BE49-F238E27FC236}">
                <a16:creationId xmlns:a16="http://schemas.microsoft.com/office/drawing/2014/main" id="{E025951D-28A4-4843-AEC0-FFE0D6DD407D}"/>
              </a:ext>
            </a:extLst>
          </p:cNvPr>
          <p:cNvGrpSpPr/>
          <p:nvPr/>
        </p:nvGrpSpPr>
        <p:grpSpPr>
          <a:xfrm>
            <a:off x="7444604" y="1521072"/>
            <a:ext cx="3952256" cy="2844932"/>
            <a:chOff x="1155156" y="2648044"/>
            <a:chExt cx="3952256" cy="2844932"/>
          </a:xfrm>
        </p:grpSpPr>
        <p:sp>
          <p:nvSpPr>
            <p:cNvPr id="9" name="Text Box 14">
              <a:extLst>
                <a:ext uri="{FF2B5EF4-FFF2-40B4-BE49-F238E27FC236}">
                  <a16:creationId xmlns:a16="http://schemas.microsoft.com/office/drawing/2014/main" id="{9549F12C-0117-482A-B8E8-8A98D64B880E}"/>
                </a:ext>
              </a:extLst>
            </p:cNvPr>
            <p:cNvSpPr txBox="1">
              <a:spLocks noChangeArrowheads="1"/>
            </p:cNvSpPr>
            <p:nvPr/>
          </p:nvSpPr>
          <p:spPr bwMode="auto">
            <a:xfrm>
              <a:off x="4115051" y="3148917"/>
              <a:ext cx="992361" cy="584775"/>
            </a:xfrm>
            <a:prstGeom prst="rect">
              <a:avLst/>
            </a:prstGeom>
            <a:noFill/>
            <a:ln w="12700" algn="ctr">
              <a:noFill/>
              <a:miter lim="800000"/>
              <a:headEnd/>
              <a:tailEnd/>
            </a:ln>
            <a:effectLst/>
          </p:spPr>
          <p:txBody>
            <a:bodyPr wrap="square">
              <a:spAutoFit/>
            </a:bodyPr>
            <a:lstStyle/>
            <a:p>
              <a:pPr algn="ctr"/>
              <a:r>
                <a:rPr lang="en-GB" sz="1600" i="1" dirty="0">
                  <a:latin typeface="+mj-lt"/>
                </a:rPr>
                <a:t>Inconel</a:t>
              </a:r>
            </a:p>
            <a:p>
              <a:pPr algn="ctr"/>
              <a:r>
                <a:rPr lang="en-GB" sz="1600" i="1" dirty="0">
                  <a:latin typeface="+mj-lt"/>
                </a:rPr>
                <a:t>spring</a:t>
              </a:r>
            </a:p>
          </p:txBody>
        </p:sp>
        <p:grpSp>
          <p:nvGrpSpPr>
            <p:cNvPr id="10" name="Group 9">
              <a:extLst>
                <a:ext uri="{FF2B5EF4-FFF2-40B4-BE49-F238E27FC236}">
                  <a16:creationId xmlns:a16="http://schemas.microsoft.com/office/drawing/2014/main" id="{A338DD73-25F8-4D09-AD53-614C6F51F1D5}"/>
                </a:ext>
              </a:extLst>
            </p:cNvPr>
            <p:cNvGrpSpPr/>
            <p:nvPr/>
          </p:nvGrpSpPr>
          <p:grpSpPr>
            <a:xfrm>
              <a:off x="1155156" y="2648044"/>
              <a:ext cx="3837060" cy="2844932"/>
              <a:chOff x="1142345" y="2670041"/>
              <a:chExt cx="3837060" cy="2844932"/>
            </a:xfrm>
          </p:grpSpPr>
          <p:pic>
            <p:nvPicPr>
              <p:cNvPr id="11" name="Picture 18" descr="IMG_0818_cropped">
                <a:extLst>
                  <a:ext uri="{FF2B5EF4-FFF2-40B4-BE49-F238E27FC236}">
                    <a16:creationId xmlns:a16="http://schemas.microsoft.com/office/drawing/2014/main" id="{737F7D32-8851-4093-A8BF-D9B465557BC6}"/>
                  </a:ext>
                </a:extLst>
              </p:cNvPr>
              <p:cNvPicPr>
                <a:picLocks noChangeAspect="1" noChangeArrowheads="1"/>
              </p:cNvPicPr>
              <p:nvPr/>
            </p:nvPicPr>
            <p:blipFill>
              <a:blip r:embed="rId4" cstate="print"/>
              <a:srcRect/>
              <a:stretch>
                <a:fillRect/>
              </a:stretch>
            </p:blipFill>
            <p:spPr bwMode="auto">
              <a:xfrm>
                <a:off x="2240785" y="3386442"/>
                <a:ext cx="1663937" cy="1347952"/>
              </a:xfrm>
              <a:prstGeom prst="rect">
                <a:avLst/>
              </a:prstGeom>
              <a:noFill/>
              <a:ln w="9525">
                <a:solidFill>
                  <a:schemeClr val="tx1"/>
                </a:solidFill>
                <a:miter lim="800000"/>
                <a:headEnd/>
                <a:tailEnd/>
              </a:ln>
            </p:spPr>
          </p:pic>
          <p:sp>
            <p:nvSpPr>
              <p:cNvPr id="12" name="Rectangle 11">
                <a:extLst>
                  <a:ext uri="{FF2B5EF4-FFF2-40B4-BE49-F238E27FC236}">
                    <a16:creationId xmlns:a16="http://schemas.microsoft.com/office/drawing/2014/main" id="{AA3DEAD0-954F-4315-979D-9853686A0FDD}"/>
                  </a:ext>
                </a:extLst>
              </p:cNvPr>
              <p:cNvSpPr/>
              <p:nvPr/>
            </p:nvSpPr>
            <p:spPr>
              <a:xfrm>
                <a:off x="1142345" y="2670041"/>
                <a:ext cx="1361591" cy="584775"/>
              </a:xfrm>
              <a:prstGeom prst="rect">
                <a:avLst/>
              </a:prstGeom>
            </p:spPr>
            <p:txBody>
              <a:bodyPr wrap="none">
                <a:spAutoFit/>
              </a:bodyPr>
              <a:lstStyle/>
              <a:p>
                <a:r>
                  <a:rPr lang="en-GB" sz="1600" i="1" dirty="0" err="1">
                    <a:latin typeface="+mj-lt"/>
                  </a:rPr>
                  <a:t>Kovar</a:t>
                </a:r>
                <a:r>
                  <a:rPr lang="en-GB" sz="1600" i="1" dirty="0">
                    <a:latin typeface="+mj-lt"/>
                  </a:rPr>
                  <a:t> cathode</a:t>
                </a:r>
              </a:p>
              <a:p>
                <a:pPr algn="ctr"/>
                <a:r>
                  <a:rPr lang="en-GB" sz="1600" i="1" dirty="0">
                    <a:latin typeface="+mj-lt"/>
                  </a:rPr>
                  <a:t> holder</a:t>
                </a:r>
              </a:p>
            </p:txBody>
          </p:sp>
          <p:sp>
            <p:nvSpPr>
              <p:cNvPr id="13" name="Rectangle 12">
                <a:extLst>
                  <a:ext uri="{FF2B5EF4-FFF2-40B4-BE49-F238E27FC236}">
                    <a16:creationId xmlns:a16="http://schemas.microsoft.com/office/drawing/2014/main" id="{6085792A-21E5-43CB-BEB9-1116E77543D6}"/>
                  </a:ext>
                </a:extLst>
              </p:cNvPr>
              <p:cNvSpPr/>
              <p:nvPr/>
            </p:nvSpPr>
            <p:spPr>
              <a:xfrm>
                <a:off x="3949251" y="4449318"/>
                <a:ext cx="1030154" cy="584775"/>
              </a:xfrm>
              <a:prstGeom prst="rect">
                <a:avLst/>
              </a:prstGeom>
            </p:spPr>
            <p:txBody>
              <a:bodyPr wrap="none">
                <a:spAutoFit/>
              </a:bodyPr>
              <a:lstStyle/>
              <a:p>
                <a:pPr algn="ctr"/>
                <a:r>
                  <a:rPr lang="en-GB" sz="1600" i="1" dirty="0">
                    <a:latin typeface="+mj-lt"/>
                  </a:rPr>
                  <a:t>Titanium </a:t>
                </a:r>
              </a:p>
              <a:p>
                <a:pPr algn="ctr"/>
                <a:r>
                  <a:rPr lang="en-GB" sz="1600" i="1" dirty="0">
                    <a:latin typeface="+mj-lt"/>
                  </a:rPr>
                  <a:t>base plate</a:t>
                </a:r>
              </a:p>
            </p:txBody>
          </p:sp>
          <p:sp>
            <p:nvSpPr>
              <p:cNvPr id="14" name="Text Box 19">
                <a:extLst>
                  <a:ext uri="{FF2B5EF4-FFF2-40B4-BE49-F238E27FC236}">
                    <a16:creationId xmlns:a16="http://schemas.microsoft.com/office/drawing/2014/main" id="{AD23C83F-85B8-4485-9D6F-EB8267A1D7B2}"/>
                  </a:ext>
                </a:extLst>
              </p:cNvPr>
              <p:cNvSpPr txBox="1">
                <a:spLocks noChangeArrowheads="1"/>
              </p:cNvSpPr>
              <p:nvPr/>
            </p:nvSpPr>
            <p:spPr bwMode="auto">
              <a:xfrm>
                <a:off x="1452151" y="4930198"/>
                <a:ext cx="1269898" cy="584775"/>
              </a:xfrm>
              <a:prstGeom prst="rect">
                <a:avLst/>
              </a:prstGeom>
              <a:noFill/>
              <a:ln w="12700" algn="ctr">
                <a:noFill/>
                <a:miter lim="800000"/>
                <a:headEnd/>
                <a:tailEnd/>
              </a:ln>
              <a:effectLst/>
            </p:spPr>
            <p:txBody>
              <a:bodyPr wrap="none">
                <a:spAutoFit/>
              </a:bodyPr>
              <a:lstStyle/>
              <a:p>
                <a:pPr algn="ctr"/>
                <a:r>
                  <a:rPr lang="en-GB" sz="1600" i="1">
                    <a:latin typeface="+mj-lt"/>
                  </a:rPr>
                  <a:t>Molybdenum</a:t>
                </a:r>
                <a:endParaRPr lang="en-GB" sz="1600" i="1" dirty="0">
                  <a:latin typeface="+mj-lt"/>
                </a:endParaRPr>
              </a:p>
              <a:p>
                <a:pPr algn="ctr"/>
                <a:r>
                  <a:rPr lang="en-GB" sz="1600" i="1" dirty="0">
                    <a:latin typeface="+mj-lt"/>
                  </a:rPr>
                  <a:t> plug</a:t>
                </a:r>
              </a:p>
            </p:txBody>
          </p:sp>
          <p:cxnSp>
            <p:nvCxnSpPr>
              <p:cNvPr id="15" name="Straight Arrow Connector 14">
                <a:extLst>
                  <a:ext uri="{FF2B5EF4-FFF2-40B4-BE49-F238E27FC236}">
                    <a16:creationId xmlns:a16="http://schemas.microsoft.com/office/drawing/2014/main" id="{4DF1051A-3959-4FB8-B284-9121D709EB8D}"/>
                  </a:ext>
                </a:extLst>
              </p:cNvPr>
              <p:cNvCxnSpPr>
                <a:stCxn id="12" idx="2"/>
              </p:cNvCxnSpPr>
              <p:nvPr/>
            </p:nvCxnSpPr>
            <p:spPr>
              <a:xfrm>
                <a:off x="1946412" y="3254816"/>
                <a:ext cx="646201" cy="4593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295433E-1E0E-42CD-A3E5-699E84A64297}"/>
                  </a:ext>
                </a:extLst>
              </p:cNvPr>
              <p:cNvCxnSpPr>
                <a:stCxn id="14" idx="0"/>
              </p:cNvCxnSpPr>
              <p:nvPr/>
            </p:nvCxnSpPr>
            <p:spPr>
              <a:xfrm flipV="1">
                <a:off x="2087100" y="4093277"/>
                <a:ext cx="844656" cy="8369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722E829-0ED0-4DE3-AFD5-EFD407AE925D}"/>
                  </a:ext>
                </a:extLst>
              </p:cNvPr>
              <p:cNvCxnSpPr/>
              <p:nvPr/>
            </p:nvCxnSpPr>
            <p:spPr>
              <a:xfrm rot="10800000" flipV="1">
                <a:off x="3364724" y="3386443"/>
                <a:ext cx="843455" cy="3389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7D2A2A6-BF89-45AB-9793-138E36681545}"/>
                  </a:ext>
                </a:extLst>
              </p:cNvPr>
              <p:cNvCxnSpPr>
                <a:stCxn id="13" idx="0"/>
              </p:cNvCxnSpPr>
              <p:nvPr/>
            </p:nvCxnSpPr>
            <p:spPr>
              <a:xfrm flipH="1" flipV="1">
                <a:off x="3497271" y="4093277"/>
                <a:ext cx="967058" cy="3560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49E362E-CB36-4FC9-8632-B4DE5E7747FD}"/>
                  </a:ext>
                </a:extLst>
              </p:cNvPr>
              <p:cNvSpPr/>
              <p:nvPr/>
            </p:nvSpPr>
            <p:spPr>
              <a:xfrm>
                <a:off x="2622923" y="2689050"/>
                <a:ext cx="1782539" cy="338554"/>
              </a:xfrm>
              <a:prstGeom prst="rect">
                <a:avLst/>
              </a:prstGeom>
            </p:spPr>
            <p:txBody>
              <a:bodyPr wrap="none">
                <a:spAutoFit/>
              </a:bodyPr>
              <a:lstStyle/>
              <a:p>
                <a:r>
                  <a:rPr lang="en-GB" sz="1600" i="1" dirty="0">
                    <a:latin typeface="+mj-lt"/>
                  </a:rPr>
                  <a:t>Photocathode layer</a:t>
                </a:r>
              </a:p>
            </p:txBody>
          </p:sp>
          <p:cxnSp>
            <p:nvCxnSpPr>
              <p:cNvPr id="20" name="Straight Arrow Connector 19">
                <a:extLst>
                  <a:ext uri="{FF2B5EF4-FFF2-40B4-BE49-F238E27FC236}">
                    <a16:creationId xmlns:a16="http://schemas.microsoft.com/office/drawing/2014/main" id="{7E159878-6DF7-47FF-B963-B19D6135F49C}"/>
                  </a:ext>
                </a:extLst>
              </p:cNvPr>
              <p:cNvCxnSpPr/>
              <p:nvPr/>
            </p:nvCxnSpPr>
            <p:spPr>
              <a:xfrm flipH="1">
                <a:off x="3099011" y="3073158"/>
                <a:ext cx="297188" cy="77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3" name="Footer Placeholder 2">
            <a:extLst>
              <a:ext uri="{FF2B5EF4-FFF2-40B4-BE49-F238E27FC236}">
                <a16:creationId xmlns:a16="http://schemas.microsoft.com/office/drawing/2014/main" id="{59159BB0-D0CA-A7F8-E0EF-C59F3AACF941}"/>
              </a:ext>
            </a:extLst>
          </p:cNvPr>
          <p:cNvSpPr>
            <a:spLocks noGrp="1"/>
          </p:cNvSpPr>
          <p:nvPr>
            <p:ph type="ftr" sz="quarter" idx="11"/>
          </p:nvPr>
        </p:nvSpPr>
        <p:spPr/>
        <p:txBody>
          <a:bodyPr/>
          <a:lstStyle/>
          <a:p>
            <a:r>
              <a:rPr lang="en-GB"/>
              <a:t>B.L. Militsyn, EWPAA 2022, 20-22 September 2022</a:t>
            </a:r>
            <a:endParaRPr lang="en-US"/>
          </a:p>
        </p:txBody>
      </p:sp>
      <p:sp>
        <p:nvSpPr>
          <p:cNvPr id="5" name="Slide Number Placeholder 4">
            <a:extLst>
              <a:ext uri="{FF2B5EF4-FFF2-40B4-BE49-F238E27FC236}">
                <a16:creationId xmlns:a16="http://schemas.microsoft.com/office/drawing/2014/main" id="{A61B2947-EEB7-A4FE-88B2-6C0F20812B47}"/>
              </a:ext>
            </a:extLst>
          </p:cNvPr>
          <p:cNvSpPr>
            <a:spLocks noGrp="1"/>
          </p:cNvSpPr>
          <p:nvPr>
            <p:ph type="sldNum" sz="quarter" idx="12"/>
          </p:nvPr>
        </p:nvSpPr>
        <p:spPr/>
        <p:txBody>
          <a:bodyPr/>
          <a:lstStyle/>
          <a:p>
            <a:fld id="{BBAAB195-B577-5546-8349-9DDA93B6129E}" type="slidenum">
              <a:rPr lang="en-US" smtClean="0"/>
              <a:t>24</a:t>
            </a:fld>
            <a:endParaRPr lang="en-US"/>
          </a:p>
        </p:txBody>
      </p:sp>
    </p:spTree>
    <p:extLst>
      <p:ext uri="{BB962C8B-B14F-4D97-AF65-F5344CB8AC3E}">
        <p14:creationId xmlns:p14="http://schemas.microsoft.com/office/powerpoint/2010/main" val="3050601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Gun operation modes during commissioning</a:t>
            </a:r>
          </a:p>
        </p:txBody>
      </p:sp>
      <p:sp>
        <p:nvSpPr>
          <p:cNvPr id="3" name="Content Placeholder 2"/>
          <p:cNvSpPr>
            <a:spLocks noGrp="1"/>
          </p:cNvSpPr>
          <p:nvPr>
            <p:ph idx="1"/>
          </p:nvPr>
        </p:nvSpPr>
        <p:spPr/>
        <p:txBody>
          <a:bodyPr>
            <a:normAutofit/>
          </a:bodyPr>
          <a:lstStyle/>
          <a:p>
            <a:r>
              <a:rPr lang="en-GB" sz="2000" dirty="0"/>
              <a:t>Main goal – demonstration of the 500 </a:t>
            </a:r>
            <a:r>
              <a:rPr lang="en-GB" sz="2000" dirty="0" err="1"/>
              <a:t>pC</a:t>
            </a:r>
            <a:r>
              <a:rPr lang="en-GB" sz="2000" dirty="0"/>
              <a:t> bunches following with repetition rate 40 </a:t>
            </a:r>
            <a:r>
              <a:rPr lang="en-GB" sz="2000" dirty="0" err="1"/>
              <a:t>MHz.</a:t>
            </a:r>
            <a:r>
              <a:rPr lang="en-GB" sz="2000" dirty="0"/>
              <a:t> That means that at average beam current of </a:t>
            </a:r>
            <a:br>
              <a:rPr lang="en-GB" sz="2000" dirty="0"/>
            </a:br>
            <a:r>
              <a:rPr lang="en-GB" sz="2000" dirty="0"/>
              <a:t>20 mA and a gun voltage of 350 kV beam power is </a:t>
            </a:r>
            <a:r>
              <a:rPr lang="en-GB" sz="2000" dirty="0">
                <a:solidFill>
                  <a:srgbClr val="FF0000"/>
                </a:solidFill>
              </a:rPr>
              <a:t>7 kW</a:t>
            </a:r>
            <a:r>
              <a:rPr lang="en-GB" sz="2000" dirty="0"/>
              <a:t>.</a:t>
            </a:r>
          </a:p>
          <a:p>
            <a:r>
              <a:rPr lang="en-GB" sz="2000" dirty="0"/>
              <a:t>Main constrains:</a:t>
            </a:r>
          </a:p>
          <a:p>
            <a:pPr lvl="1"/>
            <a:r>
              <a:rPr lang="en-GB" sz="1800" dirty="0"/>
              <a:t>HV PS maximum current – </a:t>
            </a:r>
            <a:r>
              <a:rPr lang="en-GB" sz="1800" dirty="0">
                <a:solidFill>
                  <a:srgbClr val="FF0000"/>
                </a:solidFill>
              </a:rPr>
              <a:t>8 mA, at 350 kV </a:t>
            </a:r>
            <a:r>
              <a:rPr lang="en-GB" sz="1800" dirty="0">
                <a:solidFill>
                  <a:srgbClr val="626262"/>
                </a:solidFill>
              </a:rPr>
              <a:t>it will be</a:t>
            </a:r>
            <a:r>
              <a:rPr lang="en-GB" sz="1800" dirty="0">
                <a:solidFill>
                  <a:srgbClr val="FF0000"/>
                </a:solidFill>
              </a:rPr>
              <a:t> 2.8 kW</a:t>
            </a:r>
          </a:p>
          <a:p>
            <a:pPr lvl="1"/>
            <a:r>
              <a:rPr lang="en-GB" sz="1800" dirty="0"/>
              <a:t>Radiation protection of the gun commissioning area</a:t>
            </a:r>
          </a:p>
          <a:p>
            <a:r>
              <a:rPr lang="en-GB" sz="2000" dirty="0"/>
              <a:t>Possible modes</a:t>
            </a:r>
          </a:p>
          <a:p>
            <a:pPr lvl="1"/>
            <a:r>
              <a:rPr lang="en-GB" sz="1800" dirty="0"/>
              <a:t>500 </a:t>
            </a:r>
            <a:r>
              <a:rPr lang="en-GB" sz="1800" dirty="0" err="1"/>
              <a:t>pC</a:t>
            </a:r>
            <a:r>
              <a:rPr lang="en-GB" sz="1800" dirty="0"/>
              <a:t> bunches following with a frequency of 10 MHz – dynamic of 500 </a:t>
            </a:r>
            <a:r>
              <a:rPr lang="en-GB" sz="1800" dirty="0" err="1"/>
              <a:t>pC</a:t>
            </a:r>
            <a:r>
              <a:rPr lang="en-GB" sz="1800" dirty="0"/>
              <a:t> </a:t>
            </a:r>
            <a:r>
              <a:rPr lang="en-GB" sz="1800" dirty="0" smtClean="0"/>
              <a:t>bunches</a:t>
            </a:r>
          </a:p>
          <a:p>
            <a:pPr lvl="1"/>
            <a:r>
              <a:rPr lang="en-GB" sz="1800" dirty="0" smtClean="0"/>
              <a:t>Operation at frequency of 40 MHz at  lower bunch charge 100 </a:t>
            </a:r>
            <a:r>
              <a:rPr lang="en-GB" sz="1800" dirty="0" err="1" smtClean="0"/>
              <a:t>pC</a:t>
            </a:r>
            <a:r>
              <a:rPr lang="en-GB" sz="1800" dirty="0" smtClean="0"/>
              <a:t> – demonstration of operation at 40 MHz</a:t>
            </a:r>
            <a:endParaRPr lang="en-GB" sz="1800" dirty="0"/>
          </a:p>
          <a:p>
            <a:pPr lvl="1"/>
            <a:r>
              <a:rPr lang="en-GB" sz="1800" dirty="0" smtClean="0">
                <a:solidFill>
                  <a:schemeClr val="accent4">
                    <a:lumMod val="40000"/>
                    <a:lumOff val="60000"/>
                  </a:schemeClr>
                </a:solidFill>
              </a:rPr>
              <a:t>Short </a:t>
            </a:r>
            <a:r>
              <a:rPr lang="en-GB" sz="1800" dirty="0">
                <a:solidFill>
                  <a:schemeClr val="accent4">
                    <a:lumMod val="40000"/>
                    <a:lumOff val="60000"/>
                  </a:schemeClr>
                </a:solidFill>
              </a:rPr>
              <a:t>train of 500 </a:t>
            </a:r>
            <a:r>
              <a:rPr lang="en-GB" sz="1800" dirty="0" err="1">
                <a:solidFill>
                  <a:schemeClr val="accent4">
                    <a:lumMod val="40000"/>
                    <a:lumOff val="60000"/>
                  </a:schemeClr>
                </a:solidFill>
              </a:rPr>
              <a:t>pC</a:t>
            </a:r>
            <a:r>
              <a:rPr lang="en-GB" sz="1800" dirty="0">
                <a:solidFill>
                  <a:schemeClr val="accent4">
                    <a:lumMod val="40000"/>
                    <a:lumOff val="60000"/>
                  </a:schemeClr>
                </a:solidFill>
              </a:rPr>
              <a:t> following with a repetition rate of 40 MHz (regime similar to ALICE) – dynamics of the beam with a structure required for PERLE</a:t>
            </a:r>
          </a:p>
          <a:p>
            <a:endParaRPr lang="en-GB" sz="1600" dirty="0"/>
          </a:p>
        </p:txBody>
      </p:sp>
      <p:sp>
        <p:nvSpPr>
          <p:cNvPr id="5" name="Footer Placeholder 4">
            <a:extLst>
              <a:ext uri="{FF2B5EF4-FFF2-40B4-BE49-F238E27FC236}">
                <a16:creationId xmlns:a16="http://schemas.microsoft.com/office/drawing/2014/main" id="{19E37723-03AC-5070-E6C9-7760272DED49}"/>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B103F5A4-09DA-C285-F5D6-100088B47033}"/>
              </a:ext>
            </a:extLst>
          </p:cNvPr>
          <p:cNvSpPr>
            <a:spLocks noGrp="1"/>
          </p:cNvSpPr>
          <p:nvPr>
            <p:ph type="sldNum" sz="quarter" idx="12"/>
          </p:nvPr>
        </p:nvSpPr>
        <p:spPr/>
        <p:txBody>
          <a:bodyPr/>
          <a:lstStyle/>
          <a:p>
            <a:fld id="{BBAAB195-B577-5546-8349-9DDA93B6129E}" type="slidenum">
              <a:rPr lang="en-US" smtClean="0"/>
              <a:t>25</a:t>
            </a:fld>
            <a:endParaRPr lang="en-US"/>
          </a:p>
        </p:txBody>
      </p:sp>
    </p:spTree>
    <p:extLst>
      <p:ext uri="{BB962C8B-B14F-4D97-AF65-F5344CB8AC3E}">
        <p14:creationId xmlns:p14="http://schemas.microsoft.com/office/powerpoint/2010/main" val="586376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Conclusion and Future plans</a:t>
            </a:r>
          </a:p>
        </p:txBody>
      </p:sp>
      <p:sp>
        <p:nvSpPr>
          <p:cNvPr id="3" name="Content Placeholder 2"/>
          <p:cNvSpPr>
            <a:spLocks noGrp="1"/>
          </p:cNvSpPr>
          <p:nvPr>
            <p:ph idx="1"/>
          </p:nvPr>
        </p:nvSpPr>
        <p:spPr>
          <a:xfrm>
            <a:off x="819538" y="1601690"/>
            <a:ext cx="10515600" cy="4108644"/>
          </a:xfrm>
        </p:spPr>
        <p:txBody>
          <a:bodyPr>
            <a:normAutofit fontScale="47500" lnSpcReduction="20000"/>
          </a:bodyPr>
          <a:lstStyle/>
          <a:p>
            <a:r>
              <a:rPr lang="en-GB" dirty="0"/>
              <a:t>New accelerator roadmap emphasise interest to further development of Energy Recovery </a:t>
            </a:r>
            <a:r>
              <a:rPr lang="en-GB" dirty="0" err="1"/>
              <a:t>Linacs</a:t>
            </a:r>
            <a:r>
              <a:rPr lang="en-GB" dirty="0"/>
              <a:t> as high efficiency sustainable accelerator facilities.</a:t>
            </a:r>
          </a:p>
          <a:p>
            <a:r>
              <a:rPr lang="en-GB" dirty="0"/>
              <a:t>High average current, in 100 mA range, electron injectors are one of the most critical components of ERLs and additional efforts should be concentrated on further development of the injectors.</a:t>
            </a:r>
          </a:p>
          <a:p>
            <a:r>
              <a:rPr lang="en-GB" dirty="0"/>
              <a:t>Major efforts should be concentrated on the following:   </a:t>
            </a:r>
          </a:p>
          <a:p>
            <a:pPr lvl="1"/>
            <a:r>
              <a:rPr lang="en-GB" dirty="0"/>
              <a:t>Optimisation technology of existing photocathode materials. Currently Sb base photocathodes are baseline for high average current injector. Additional efforts should be concentrated on optimisation of deposition procedures of this material to reach industrial level of 15-20% QE. Additional efforts should be concentrated on investigation parameters (MTE) of emitted electrons.</a:t>
            </a:r>
          </a:p>
          <a:p>
            <a:pPr lvl="1"/>
            <a:r>
              <a:rPr lang="en-GB" dirty="0"/>
              <a:t>Development new photocathode materials which could operate with existing laser system</a:t>
            </a:r>
          </a:p>
          <a:p>
            <a:pPr lvl="1"/>
            <a:r>
              <a:rPr lang="en-GB" dirty="0"/>
              <a:t>Design photocathode plug which may be compatible with different types of the guns</a:t>
            </a:r>
          </a:p>
          <a:p>
            <a:r>
              <a:rPr lang="en-GB" dirty="0"/>
              <a:t>Development of laser systems which would allow for delivery required current with UV photocathodes</a:t>
            </a:r>
          </a:p>
          <a:p>
            <a:r>
              <a:rPr lang="en-GB" dirty="0"/>
              <a:t>Development of gun technologies which would allow for providing beams compatible with existing accelerator structures without excessive bunching schemes. Potential to reach this goal have.</a:t>
            </a:r>
          </a:p>
          <a:p>
            <a:pPr lvl="1"/>
            <a:r>
              <a:rPr lang="en-GB" dirty="0"/>
              <a:t>High filed QWR SRF gun</a:t>
            </a:r>
          </a:p>
          <a:p>
            <a:pPr lvl="1"/>
            <a:r>
              <a:rPr lang="en-GB" dirty="0"/>
              <a:t>High field QWR NCRF gun</a:t>
            </a:r>
          </a:p>
          <a:p>
            <a:pPr lvl="1"/>
            <a:r>
              <a:rPr lang="en-GB" dirty="0"/>
              <a:t>Elliptical cavity SRF gun</a:t>
            </a:r>
          </a:p>
          <a:p>
            <a:r>
              <a:rPr lang="en-GB" dirty="0"/>
              <a:t>There is no operational injector which can demonstrate 100 mA of polarised current, it’s limited by photocathode lifetime</a:t>
            </a:r>
          </a:p>
          <a:p>
            <a:r>
              <a:rPr lang="en-GB" dirty="0"/>
              <a:t>Potential to deliver this current, in case of success of the program on improving GaAs lifetime by activation with Cs-alkali metal layer,</a:t>
            </a:r>
          </a:p>
          <a:p>
            <a:pPr lvl="1"/>
            <a:r>
              <a:rPr lang="en-GB" dirty="0"/>
              <a:t>DC photocathode guns</a:t>
            </a:r>
          </a:p>
          <a:p>
            <a:pPr lvl="1"/>
            <a:r>
              <a:rPr lang="en-GB" dirty="0"/>
              <a:t>SRF photocathode guns</a:t>
            </a:r>
          </a:p>
        </p:txBody>
      </p:sp>
      <p:sp>
        <p:nvSpPr>
          <p:cNvPr id="5" name="Footer Placeholder 4">
            <a:extLst>
              <a:ext uri="{FF2B5EF4-FFF2-40B4-BE49-F238E27FC236}">
                <a16:creationId xmlns:a16="http://schemas.microsoft.com/office/drawing/2014/main" id="{8E14A81D-6640-3AD0-1F84-2F5ADA9E527A}"/>
              </a:ext>
            </a:extLst>
          </p:cNvPr>
          <p:cNvSpPr>
            <a:spLocks noGrp="1"/>
          </p:cNvSpPr>
          <p:nvPr>
            <p:ph type="ftr" sz="quarter" idx="11"/>
          </p:nvPr>
        </p:nvSpPr>
        <p:spPr/>
        <p:txBody>
          <a:bodyPr/>
          <a:lstStyle/>
          <a:p>
            <a:r>
              <a:rPr lang="en-GB"/>
              <a:t>B.L. Militsyn, EWPAA 2022, 20-22 September 2022</a:t>
            </a:r>
            <a:endParaRPr lang="en-US"/>
          </a:p>
        </p:txBody>
      </p:sp>
      <p:sp>
        <p:nvSpPr>
          <p:cNvPr id="6" name="Slide Number Placeholder 5">
            <a:extLst>
              <a:ext uri="{FF2B5EF4-FFF2-40B4-BE49-F238E27FC236}">
                <a16:creationId xmlns:a16="http://schemas.microsoft.com/office/drawing/2014/main" id="{717EAD4D-EB47-F97B-CD1D-D626A60C628C}"/>
              </a:ext>
            </a:extLst>
          </p:cNvPr>
          <p:cNvSpPr>
            <a:spLocks noGrp="1"/>
          </p:cNvSpPr>
          <p:nvPr>
            <p:ph type="sldNum" sz="quarter" idx="12"/>
          </p:nvPr>
        </p:nvSpPr>
        <p:spPr/>
        <p:txBody>
          <a:bodyPr/>
          <a:lstStyle/>
          <a:p>
            <a:fld id="{BBAAB195-B577-5546-8349-9DDA93B6129E}" type="slidenum">
              <a:rPr lang="en-US" smtClean="0"/>
              <a:t>26</a:t>
            </a:fld>
            <a:endParaRPr lang="en-US"/>
          </a:p>
        </p:txBody>
      </p:sp>
    </p:spTree>
    <p:extLst>
      <p:ext uri="{BB962C8B-B14F-4D97-AF65-F5344CB8AC3E}">
        <p14:creationId xmlns:p14="http://schemas.microsoft.com/office/powerpoint/2010/main" val="3587490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sz="3600" dirty="0"/>
              <a:t>Acknowledgement</a:t>
            </a:r>
          </a:p>
        </p:txBody>
      </p:sp>
      <p:sp>
        <p:nvSpPr>
          <p:cNvPr id="7" name="Content Placeholder 6"/>
          <p:cNvSpPr>
            <a:spLocks noGrp="1"/>
          </p:cNvSpPr>
          <p:nvPr>
            <p:ph idx="1"/>
          </p:nvPr>
        </p:nvSpPr>
        <p:spPr>
          <a:xfrm>
            <a:off x="838200" y="1825625"/>
            <a:ext cx="10515600" cy="3943350"/>
          </a:xfrm>
        </p:spPr>
        <p:txBody>
          <a:bodyPr>
            <a:normAutofit fontScale="70000" lnSpcReduction="20000"/>
          </a:bodyPr>
          <a:lstStyle/>
          <a:p>
            <a:r>
              <a:rPr lang="en-GB" sz="2000" dirty="0"/>
              <a:t>Kurt Aulenbacher, University of Mainz, Germany</a:t>
            </a:r>
          </a:p>
          <a:p>
            <a:r>
              <a:rPr lang="en-GB" sz="2000" dirty="0"/>
              <a:t>Maud Baylac, LPSC, France</a:t>
            </a:r>
          </a:p>
          <a:p>
            <a:r>
              <a:rPr lang="en-GB" sz="2000" dirty="0" smtClean="0"/>
              <a:t>Luca </a:t>
            </a:r>
            <a:r>
              <a:rPr lang="en-GB" sz="2000" dirty="0"/>
              <a:t>Cultrera, BNL, USA</a:t>
            </a:r>
          </a:p>
          <a:p>
            <a:r>
              <a:rPr lang="en-GB" sz="2000" dirty="0" smtClean="0"/>
              <a:t>Camilla </a:t>
            </a:r>
            <a:r>
              <a:rPr lang="en-GB" sz="2000" dirty="0"/>
              <a:t>Curatolo, INFN, Italy</a:t>
            </a:r>
          </a:p>
          <a:p>
            <a:r>
              <a:rPr lang="en-GB" sz="2000" dirty="0"/>
              <a:t>Walid Kaabi, </a:t>
            </a:r>
            <a:r>
              <a:rPr lang="en-GB" sz="2000" dirty="0" err="1"/>
              <a:t>IJCLab</a:t>
            </a:r>
            <a:r>
              <a:rPr lang="en-GB" sz="2000" dirty="0"/>
              <a:t>, </a:t>
            </a:r>
            <a:r>
              <a:rPr lang="en-GB" sz="2000" dirty="0" err="1"/>
              <a:t>Orsay</a:t>
            </a:r>
            <a:r>
              <a:rPr lang="en-GB" sz="2000" dirty="0"/>
              <a:t>, France</a:t>
            </a:r>
          </a:p>
          <a:p>
            <a:r>
              <a:rPr lang="en-GB" sz="2000" dirty="0" smtClean="0"/>
              <a:t>Thorsten </a:t>
            </a:r>
            <a:r>
              <a:rPr lang="en-GB" sz="2000" dirty="0"/>
              <a:t>Kamps, HZB, Germany</a:t>
            </a:r>
          </a:p>
          <a:p>
            <a:r>
              <a:rPr lang="en-GB" sz="2000" dirty="0" smtClean="0"/>
              <a:t>Max </a:t>
            </a:r>
            <a:r>
              <a:rPr lang="en-GB" sz="2000" dirty="0"/>
              <a:t>Klein, University of Liverpool, UK</a:t>
            </a:r>
          </a:p>
          <a:p>
            <a:r>
              <a:rPr lang="en-GB" sz="2000" dirty="0"/>
              <a:t>Axel Neumann, HZB, Germany</a:t>
            </a:r>
          </a:p>
          <a:p>
            <a:r>
              <a:rPr lang="en-GB" sz="2000" dirty="0" smtClean="0"/>
              <a:t>Irina </a:t>
            </a:r>
            <a:r>
              <a:rPr lang="en-GB" sz="2000" dirty="0"/>
              <a:t>Petrushina, BNL, USA</a:t>
            </a:r>
          </a:p>
          <a:p>
            <a:r>
              <a:rPr lang="en-GB" sz="2000" dirty="0" smtClean="0"/>
              <a:t>Denis </a:t>
            </a:r>
            <a:r>
              <a:rPr lang="en-GB" sz="2000" dirty="0" err="1"/>
              <a:t>Reynet</a:t>
            </a:r>
            <a:r>
              <a:rPr lang="en-GB" sz="2000" dirty="0"/>
              <a:t>, </a:t>
            </a:r>
            <a:r>
              <a:rPr lang="en-GB" sz="2000" dirty="0" err="1"/>
              <a:t>IJCLAb</a:t>
            </a:r>
            <a:r>
              <a:rPr lang="en-GB" sz="2000" dirty="0"/>
              <a:t>, Orsay, France</a:t>
            </a:r>
          </a:p>
          <a:p>
            <a:r>
              <a:rPr lang="en-GB" sz="2000" dirty="0"/>
              <a:t>Elmar Vogel, DESY, Germany</a:t>
            </a:r>
          </a:p>
          <a:p>
            <a:r>
              <a:rPr lang="en-GB" sz="2000" dirty="0" smtClean="0"/>
              <a:t>Peter </a:t>
            </a:r>
            <a:r>
              <a:rPr lang="en-GB" sz="2000" dirty="0"/>
              <a:t>Williams, STFC, UK</a:t>
            </a:r>
          </a:p>
          <a:p>
            <a:r>
              <a:rPr lang="en-GB" sz="2000" dirty="0" smtClean="0"/>
              <a:t>Masahiro </a:t>
            </a:r>
            <a:r>
              <a:rPr lang="en-GB" sz="2000" dirty="0"/>
              <a:t>Yamamoto, KEK, Japan</a:t>
            </a:r>
          </a:p>
          <a:p>
            <a:r>
              <a:rPr lang="en-GB" sz="2000" dirty="0" smtClean="0"/>
              <a:t>Feng </a:t>
            </a:r>
            <a:r>
              <a:rPr lang="en-GB" sz="2000" dirty="0"/>
              <a:t>Zhou, SLAC, USA</a:t>
            </a:r>
          </a:p>
          <a:p>
            <a:endParaRPr lang="en-GB" dirty="0"/>
          </a:p>
          <a:p>
            <a:pPr marL="0" indent="0">
              <a:buNone/>
            </a:pPr>
            <a:endParaRPr lang="en-GB" dirty="0"/>
          </a:p>
        </p:txBody>
      </p:sp>
      <p:sp>
        <p:nvSpPr>
          <p:cNvPr id="3" name="Footer Placeholder 2">
            <a:extLst>
              <a:ext uri="{FF2B5EF4-FFF2-40B4-BE49-F238E27FC236}">
                <a16:creationId xmlns:a16="http://schemas.microsoft.com/office/drawing/2014/main" id="{923061B6-2892-C034-1781-8802BF9082BF}"/>
              </a:ext>
            </a:extLst>
          </p:cNvPr>
          <p:cNvSpPr>
            <a:spLocks noGrp="1"/>
          </p:cNvSpPr>
          <p:nvPr>
            <p:ph type="ftr" sz="quarter" idx="11"/>
          </p:nvPr>
        </p:nvSpPr>
        <p:spPr/>
        <p:txBody>
          <a:bodyPr/>
          <a:lstStyle/>
          <a:p>
            <a:r>
              <a:rPr lang="en-GB"/>
              <a:t>B.L. Militsyn, EWPAA 2022, 20-22 September 2022</a:t>
            </a:r>
            <a:endParaRPr lang="en-US"/>
          </a:p>
        </p:txBody>
      </p:sp>
      <p:sp>
        <p:nvSpPr>
          <p:cNvPr id="5" name="Slide Number Placeholder 4">
            <a:extLst>
              <a:ext uri="{FF2B5EF4-FFF2-40B4-BE49-F238E27FC236}">
                <a16:creationId xmlns:a16="http://schemas.microsoft.com/office/drawing/2014/main" id="{41F371D4-2408-FF57-C1E3-8F1EED99B6DD}"/>
              </a:ext>
            </a:extLst>
          </p:cNvPr>
          <p:cNvSpPr>
            <a:spLocks noGrp="1"/>
          </p:cNvSpPr>
          <p:nvPr>
            <p:ph type="sldNum" sz="quarter" idx="12"/>
          </p:nvPr>
        </p:nvSpPr>
        <p:spPr/>
        <p:txBody>
          <a:bodyPr/>
          <a:lstStyle/>
          <a:p>
            <a:fld id="{BBAAB195-B577-5546-8349-9DDA93B6129E}" type="slidenum">
              <a:rPr lang="en-US" smtClean="0"/>
              <a:t>27</a:t>
            </a:fld>
            <a:endParaRPr lang="en-US"/>
          </a:p>
        </p:txBody>
      </p:sp>
    </p:spTree>
    <p:extLst>
      <p:ext uri="{BB962C8B-B14F-4D97-AF65-F5344CB8AC3E}">
        <p14:creationId xmlns:p14="http://schemas.microsoft.com/office/powerpoint/2010/main" val="637738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749871" y="2810435"/>
            <a:ext cx="4564836"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Thank you</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7" name="Rectangle 6">
            <a:extLst>
              <a:ext uri="{FF2B5EF4-FFF2-40B4-BE49-F238E27FC236}">
                <a16:creationId xmlns:a16="http://schemas.microsoft.com/office/drawing/2014/main" id="{9969D5D6-9CBF-2F47-ABA6-C44F092862B7}"/>
              </a:ext>
            </a:extLst>
          </p:cNvPr>
          <p:cNvSpPr/>
          <p:nvPr/>
        </p:nvSpPr>
        <p:spPr>
          <a:xfrm>
            <a:off x="973969" y="5904254"/>
            <a:ext cx="3556467"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Facebook: </a:t>
            </a:r>
            <a:r>
              <a:rPr lang="en-GB" dirty="0">
                <a:latin typeface="Arial" panose="020B0604020202020204" pitchFamily="34" charset="0"/>
                <a:cs typeface="Arial" panose="020B0604020202020204" pitchFamily="34" charset="0"/>
              </a:rPr>
              <a:t>Science and Technology Facilities Council</a:t>
            </a:r>
            <a:endParaRPr lang="en-GB"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FD539E4-64DB-C141-80BC-DC0282462C17}"/>
              </a:ext>
            </a:extLst>
          </p:cNvPr>
          <p:cNvSpPr/>
          <p:nvPr/>
        </p:nvSpPr>
        <p:spPr>
          <a:xfrm>
            <a:off x="4286723" y="5904254"/>
            <a:ext cx="2734685" cy="369332"/>
          </a:xfrm>
          <a:prstGeom prst="rect">
            <a:avLst/>
          </a:prstGeom>
        </p:spPr>
        <p:txBody>
          <a:bodyPr wrap="square">
            <a:spAutoFit/>
          </a:bodyPr>
          <a:lstStyle/>
          <a:p>
            <a:r>
              <a:rPr lang="en-GB" sz="1600" b="1" dirty="0">
                <a:latin typeface="Arial" panose="020B0604020202020204" pitchFamily="34" charset="0"/>
                <a:cs typeface="Arial" panose="020B0604020202020204" pitchFamily="34" charset="0"/>
              </a:rPr>
              <a:t>Twitter:@</a:t>
            </a:r>
            <a:r>
              <a:rPr lang="en-GB" dirty="0" err="1">
                <a:latin typeface="Arial" panose="020B0604020202020204" pitchFamily="34" charset="0"/>
                <a:cs typeface="Arial" panose="020B0604020202020204" pitchFamily="34" charset="0"/>
              </a:rPr>
              <a:t>STFC_matters</a:t>
            </a:r>
            <a:endParaRPr lang="en-GB"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EB0994-2D52-2647-9C24-1B83B0A77782}"/>
              </a:ext>
            </a:extLst>
          </p:cNvPr>
          <p:cNvSpPr/>
          <p:nvPr/>
        </p:nvSpPr>
        <p:spPr>
          <a:xfrm>
            <a:off x="7265120" y="5904254"/>
            <a:ext cx="3319373"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YouTube: </a:t>
            </a:r>
            <a:r>
              <a:rPr lang="en-GB" dirty="0">
                <a:latin typeface="Arial" panose="020B0604020202020204" pitchFamily="34" charset="0"/>
                <a:cs typeface="Arial" panose="020B0604020202020204" pitchFamily="34" charset="0"/>
              </a:rPr>
              <a:t>Science and Technology Facilities Council</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729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5A60-D5C4-0B31-AE45-8A15B3F52533}"/>
              </a:ext>
            </a:extLst>
          </p:cNvPr>
          <p:cNvSpPr>
            <a:spLocks noGrp="1"/>
          </p:cNvSpPr>
          <p:nvPr>
            <p:ph type="ctrTitle"/>
          </p:nvPr>
        </p:nvSpPr>
        <p:spPr/>
        <p:txBody>
          <a:bodyPr/>
          <a:lstStyle/>
          <a:p>
            <a:r>
              <a:rPr lang="en-GB" dirty="0"/>
              <a:t>Additional slides</a:t>
            </a:r>
          </a:p>
        </p:txBody>
      </p:sp>
      <p:sp>
        <p:nvSpPr>
          <p:cNvPr id="3" name="Subtitle 2">
            <a:extLst>
              <a:ext uri="{FF2B5EF4-FFF2-40B4-BE49-F238E27FC236}">
                <a16:creationId xmlns:a16="http://schemas.microsoft.com/office/drawing/2014/main" id="{6D107270-0469-6735-36A0-675A55A3AF15}"/>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15622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EC0D-C3C1-E4F5-B92C-561554DC572F}"/>
              </a:ext>
            </a:extLst>
          </p:cNvPr>
          <p:cNvSpPr>
            <a:spLocks noGrp="1"/>
          </p:cNvSpPr>
          <p:nvPr>
            <p:ph type="title"/>
          </p:nvPr>
        </p:nvSpPr>
        <p:spPr>
          <a:xfrm>
            <a:off x="839788" y="457200"/>
            <a:ext cx="6507496" cy="1600200"/>
          </a:xfrm>
        </p:spPr>
        <p:txBody>
          <a:bodyPr>
            <a:normAutofit/>
          </a:bodyPr>
          <a:lstStyle/>
          <a:p>
            <a:pPr algn="ctr"/>
            <a:r>
              <a:rPr lang="en-US" sz="3600" dirty="0"/>
              <a:t>EUROPEAN STRATEGY FOR PARTICLE PHYSICS</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600" dirty="0"/>
              <a:t>Accelerator R&amp;D Roadmap</a:t>
            </a:r>
          </a:p>
        </p:txBody>
      </p:sp>
      <p:pic>
        <p:nvPicPr>
          <p:cNvPr id="6" name="Picture 6" descr="Diagram&#10;&#10;Description automatically generated">
            <a:extLst>
              <a:ext uri="{FF2B5EF4-FFF2-40B4-BE49-F238E27FC236}">
                <a16:creationId xmlns:a16="http://schemas.microsoft.com/office/drawing/2014/main" id="{4202C944-317D-C2B2-854C-5D03040A36E1}"/>
              </a:ext>
            </a:extLst>
          </p:cNvPr>
          <p:cNvPicPr>
            <a:picLocks noGrp="1" noChangeAspect="1"/>
          </p:cNvPicPr>
          <p:nvPr>
            <p:ph idx="1"/>
          </p:nvPr>
        </p:nvPicPr>
        <p:blipFill>
          <a:blip r:embed="rId3"/>
          <a:stretch>
            <a:fillRect/>
          </a:stretch>
        </p:blipFill>
        <p:spPr>
          <a:xfrm>
            <a:off x="7593126" y="523633"/>
            <a:ext cx="4090869" cy="5785092"/>
          </a:xfrm>
        </p:spPr>
      </p:pic>
      <p:sp>
        <p:nvSpPr>
          <p:cNvPr id="4" name="Text Placeholder 3">
            <a:extLst>
              <a:ext uri="{FF2B5EF4-FFF2-40B4-BE49-F238E27FC236}">
                <a16:creationId xmlns:a16="http://schemas.microsoft.com/office/drawing/2014/main" id="{035246D2-E618-671C-44FD-5A72AF666A69}"/>
              </a:ext>
            </a:extLst>
          </p:cNvPr>
          <p:cNvSpPr>
            <a:spLocks noGrp="1"/>
          </p:cNvSpPr>
          <p:nvPr>
            <p:ph type="body" sz="half" idx="2"/>
          </p:nvPr>
        </p:nvSpPr>
        <p:spPr>
          <a:xfrm>
            <a:off x="839788" y="2057400"/>
            <a:ext cx="6507496" cy="3811588"/>
          </a:xfrm>
        </p:spPr>
        <p:txBody>
          <a:bodyPr>
            <a:normAutofit/>
          </a:bodyPr>
          <a:lstStyle/>
          <a:p>
            <a:pPr marL="285750" indent="-285750">
              <a:buFont typeface="Arial" panose="020B0604020202020204" pitchFamily="34" charset="0"/>
              <a:buChar char="•"/>
            </a:pPr>
            <a:r>
              <a:rPr lang="en-GB" dirty="0">
                <a:solidFill>
                  <a:schemeClr val="tx1"/>
                </a:solidFill>
                <a:hlinkClick r:id="rId4"/>
              </a:rPr>
              <a:t>High-ﬁeld magnets</a:t>
            </a:r>
          </a:p>
          <a:p>
            <a:pPr marL="285750" indent="-285750">
              <a:buFont typeface="Arial" panose="020B0604020202020204" pitchFamily="34" charset="0"/>
              <a:buChar char="•"/>
            </a:pPr>
            <a:r>
              <a:rPr lang="en-GB" dirty="0">
                <a:solidFill>
                  <a:schemeClr val="tx1"/>
                </a:solidFill>
                <a:hlinkClick r:id="rId4"/>
              </a:rPr>
              <a:t>High-gradient RF structures and systems</a:t>
            </a:r>
          </a:p>
          <a:p>
            <a:pPr marL="285750" indent="-285750">
              <a:buFont typeface="Arial" panose="020B0604020202020204" pitchFamily="34" charset="0"/>
              <a:buChar char="•"/>
            </a:pPr>
            <a:r>
              <a:rPr lang="en-GB" dirty="0">
                <a:solidFill>
                  <a:schemeClr val="tx1"/>
                </a:solidFill>
                <a:hlinkClick r:id="rId4"/>
              </a:rPr>
              <a:t>High-gradient plasma and laser accelerators</a:t>
            </a:r>
          </a:p>
          <a:p>
            <a:pPr marL="285750" indent="-285750">
              <a:buFont typeface="Arial" panose="020B0604020202020204" pitchFamily="34" charset="0"/>
              <a:buChar char="•"/>
            </a:pPr>
            <a:r>
              <a:rPr lang="en-GB" dirty="0">
                <a:solidFill>
                  <a:schemeClr val="tx1"/>
                </a:solidFill>
                <a:hlinkClick r:id="rId4"/>
              </a:rPr>
              <a:t>Bright muon beams and muon colliders</a:t>
            </a:r>
          </a:p>
          <a:p>
            <a:pPr marL="285750" indent="-285750">
              <a:buFont typeface="Arial" panose="020B0604020202020204" pitchFamily="34" charset="0"/>
              <a:buChar char="•"/>
            </a:pPr>
            <a:r>
              <a:rPr lang="en-GB" dirty="0">
                <a:solidFill>
                  <a:srgbClr val="FF0000"/>
                </a:solidFill>
                <a:hlinkClick r:id="rId4"/>
              </a:rPr>
              <a:t>Energy-recovery </a:t>
            </a:r>
            <a:r>
              <a:rPr lang="en-GB" dirty="0" err="1">
                <a:solidFill>
                  <a:srgbClr val="FF0000"/>
                </a:solidFill>
                <a:hlinkClick r:id="rId4"/>
              </a:rPr>
              <a:t>linacs</a:t>
            </a:r>
            <a:endParaRPr lang="en-GB" dirty="0">
              <a:solidFill>
                <a:srgbClr val="FF0000"/>
              </a:solidFill>
              <a:hlinkClick r:id="rId4"/>
            </a:endParaRPr>
          </a:p>
          <a:p>
            <a:pPr marL="285750" indent="-285750">
              <a:buFont typeface="Arial" panose="020B0604020202020204" pitchFamily="34" charset="0"/>
              <a:buChar char="•"/>
            </a:pPr>
            <a:r>
              <a:rPr lang="en-GB" dirty="0">
                <a:solidFill>
                  <a:schemeClr val="tx1"/>
                </a:solidFill>
                <a:hlinkClick r:id="rId4"/>
              </a:rPr>
              <a:t>The FCC-</a:t>
            </a:r>
            <a:r>
              <a:rPr lang="en-GB" dirty="0" err="1">
                <a:solidFill>
                  <a:schemeClr val="tx1"/>
                </a:solidFill>
                <a:hlinkClick r:id="rId4"/>
              </a:rPr>
              <a:t>ee</a:t>
            </a:r>
            <a:r>
              <a:rPr lang="en-GB" dirty="0">
                <a:solidFill>
                  <a:schemeClr val="tx1"/>
                </a:solidFill>
                <a:hlinkClick r:id="rId4"/>
              </a:rPr>
              <a:t> R&amp;D programme</a:t>
            </a:r>
          </a:p>
          <a:p>
            <a:pPr marL="285750" indent="-285750">
              <a:buFont typeface="Arial" panose="020B0604020202020204" pitchFamily="34" charset="0"/>
              <a:buChar char="•"/>
            </a:pPr>
            <a:r>
              <a:rPr lang="en-GB" dirty="0">
                <a:solidFill>
                  <a:schemeClr val="tx1"/>
                </a:solidFill>
                <a:hlinkClick r:id="rId4"/>
              </a:rPr>
              <a:t>ILC-speciﬁc R&amp;D programme</a:t>
            </a:r>
          </a:p>
          <a:p>
            <a:pPr marL="285750" indent="-285750">
              <a:buFont typeface="Arial" panose="020B0604020202020204" pitchFamily="34" charset="0"/>
              <a:buChar char="•"/>
            </a:pPr>
            <a:r>
              <a:rPr lang="en-GB" dirty="0">
                <a:solidFill>
                  <a:schemeClr val="tx1"/>
                </a:solidFill>
                <a:hlinkClick r:id="rId4"/>
              </a:rPr>
              <a:t>CLIC-speciﬁc R&amp;D programme</a:t>
            </a:r>
          </a:p>
          <a:p>
            <a:pPr marL="285750" indent="-285750">
              <a:buFont typeface="Arial" panose="020B0604020202020204" pitchFamily="34" charset="0"/>
              <a:buChar char="•"/>
            </a:pPr>
            <a:r>
              <a:rPr lang="en-GB" dirty="0">
                <a:solidFill>
                  <a:schemeClr val="tx1"/>
                </a:solidFill>
                <a:hlinkClick r:id="rId4"/>
              </a:rPr>
              <a:t>Sustainability considerations</a:t>
            </a:r>
            <a:r>
              <a:rPr lang="en-GB" dirty="0">
                <a:hlinkClick r:id="rId4"/>
              </a:rPr>
              <a:t/>
            </a:r>
            <a:br>
              <a:rPr lang="en-GB" dirty="0">
                <a:hlinkClick r:id="rId4"/>
              </a:rPr>
            </a:br>
            <a:endParaRPr lang="en-GB" dirty="0">
              <a:hlinkClick r:id="rId4"/>
            </a:endParaRPr>
          </a:p>
          <a:p>
            <a:r>
              <a:rPr lang="en-GB" dirty="0">
                <a:hlinkClick r:id="rId4"/>
              </a:rPr>
              <a:t>https://doi.org/10.23731/CYRM-2022-001</a:t>
            </a:r>
            <a:endParaRPr lang="en-GB" dirty="0"/>
          </a:p>
        </p:txBody>
      </p:sp>
      <p:sp>
        <p:nvSpPr>
          <p:cNvPr id="3" name="Footer Placeholder 2">
            <a:extLst>
              <a:ext uri="{FF2B5EF4-FFF2-40B4-BE49-F238E27FC236}">
                <a16:creationId xmlns:a16="http://schemas.microsoft.com/office/drawing/2014/main" id="{6ECED856-44C1-FC48-66AD-800650FB6DE0}"/>
              </a:ext>
            </a:extLst>
          </p:cNvPr>
          <p:cNvSpPr>
            <a:spLocks noGrp="1"/>
          </p:cNvSpPr>
          <p:nvPr>
            <p:ph type="ftr" sz="quarter" idx="11"/>
          </p:nvPr>
        </p:nvSpPr>
        <p:spPr/>
        <p:txBody>
          <a:bodyPr/>
          <a:lstStyle/>
          <a:p>
            <a:r>
              <a:rPr lang="en-GB"/>
              <a:t>B.L. Militsyn, EWPAA 2022, 20-22 September 2022</a:t>
            </a:r>
            <a:endParaRPr lang="en-US"/>
          </a:p>
        </p:txBody>
      </p:sp>
      <p:sp>
        <p:nvSpPr>
          <p:cNvPr id="7" name="Slide Number Placeholder 6">
            <a:extLst>
              <a:ext uri="{FF2B5EF4-FFF2-40B4-BE49-F238E27FC236}">
                <a16:creationId xmlns:a16="http://schemas.microsoft.com/office/drawing/2014/main" id="{69C6CB8A-CC30-9B29-2296-8B840952FB1E}"/>
              </a:ext>
            </a:extLst>
          </p:cNvPr>
          <p:cNvSpPr>
            <a:spLocks noGrp="1"/>
          </p:cNvSpPr>
          <p:nvPr>
            <p:ph type="sldNum" sz="quarter" idx="12"/>
          </p:nvPr>
        </p:nvSpPr>
        <p:spPr/>
        <p:txBody>
          <a:bodyPr/>
          <a:lstStyle/>
          <a:p>
            <a:fld id="{BBAAB195-B577-5546-8349-9DDA93B6129E}" type="slidenum">
              <a:rPr lang="en-US" smtClean="0"/>
              <a:t>3</a:t>
            </a:fld>
            <a:endParaRPr lang="en-US"/>
          </a:p>
        </p:txBody>
      </p:sp>
    </p:spTree>
    <p:extLst>
      <p:ext uri="{BB962C8B-B14F-4D97-AF65-F5344CB8AC3E}">
        <p14:creationId xmlns:p14="http://schemas.microsoft.com/office/powerpoint/2010/main" val="419875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EBB55-858F-A520-EB20-2C4A79356FCC}"/>
              </a:ext>
            </a:extLst>
          </p:cNvPr>
          <p:cNvSpPr>
            <a:spLocks noGrp="1"/>
          </p:cNvSpPr>
          <p:nvPr>
            <p:ph type="ftr" sz="quarter" idx="11"/>
          </p:nvPr>
        </p:nvSpPr>
        <p:spPr/>
        <p:txBody>
          <a:bodyPr/>
          <a:lstStyle/>
          <a:p>
            <a:r>
              <a:rPr lang="en-US" noProof="0"/>
              <a:t>B.L. Militsyn, EWPAA 2022, 20-22 September 2022</a:t>
            </a:r>
            <a:endParaRPr lang="en-US" noProof="0" dirty="0"/>
          </a:p>
        </p:txBody>
      </p:sp>
      <p:sp>
        <p:nvSpPr>
          <p:cNvPr id="4" name="Inhaltsplatzhalter 3">
            <a:extLst>
              <a:ext uri="{FF2B5EF4-FFF2-40B4-BE49-F238E27FC236}">
                <a16:creationId xmlns:a16="http://schemas.microsoft.com/office/drawing/2014/main" id="{DA7DBDE7-60F1-4883-91B7-D8BCBA18905C}"/>
              </a:ext>
            </a:extLst>
          </p:cNvPr>
          <p:cNvSpPr>
            <a:spLocks noGrp="1"/>
          </p:cNvSpPr>
          <p:nvPr>
            <p:ph idx="4294967295"/>
          </p:nvPr>
        </p:nvSpPr>
        <p:spPr>
          <a:xfrm>
            <a:off x="0" y="1406525"/>
            <a:ext cx="5616575" cy="5010150"/>
          </a:xfrm>
        </p:spPr>
        <p:txBody>
          <a:bodyPr/>
          <a:lstStyle/>
          <a:p>
            <a:pPr marL="0" indent="0">
              <a:spcBef>
                <a:spcPts val="1800"/>
              </a:spcBef>
              <a:buNone/>
            </a:pPr>
            <a:r>
              <a:rPr lang="en-US" sz="1600" b="1" dirty="0">
                <a:solidFill>
                  <a:schemeClr val="accent1"/>
                </a:solidFill>
              </a:rPr>
              <a:t>Metallic cathode attached to the cavity backside</a:t>
            </a:r>
          </a:p>
          <a:p>
            <a:pPr marL="288000" indent="-288000">
              <a:spcAft>
                <a:spcPts val="600"/>
              </a:spcAft>
              <a:buClr>
                <a:srgbClr val="007D00"/>
              </a:buClr>
              <a:buFont typeface="Wingdings" panose="05000000000000000000" pitchFamily="2" charset="2"/>
              <a:buChar char=""/>
            </a:pPr>
            <a:r>
              <a:rPr lang="en-US" sz="1600" dirty="0"/>
              <a:t>cleaning after cathode insertion in a clean room</a:t>
            </a:r>
          </a:p>
          <a:p>
            <a:pPr marL="288000" indent="-288000">
              <a:spcAft>
                <a:spcPts val="600"/>
              </a:spcAft>
              <a:buClr>
                <a:srgbClr val="007D00"/>
              </a:buClr>
              <a:buFont typeface="Wingdings" panose="05000000000000000000" pitchFamily="2" charset="2"/>
              <a:buChar char=""/>
            </a:pPr>
            <a:r>
              <a:rPr lang="en-US" sz="1600" dirty="0"/>
              <a:t>ideal cathode cooling </a:t>
            </a:r>
          </a:p>
          <a:p>
            <a:pPr marL="288000" indent="-288000">
              <a:spcAft>
                <a:spcPts val="600"/>
              </a:spcAft>
              <a:buClr>
                <a:srgbClr val="007D00"/>
              </a:buClr>
              <a:buFont typeface="Wingdings" panose="05000000000000000000" pitchFamily="2" charset="2"/>
              <a:buChar char=""/>
            </a:pPr>
            <a:r>
              <a:rPr lang="en-US" sz="1600" dirty="0"/>
              <a:t>in case of superconducting cathode materials particles should not heat and quench the cavity</a:t>
            </a:r>
          </a:p>
          <a:p>
            <a:pPr marL="288000" indent="-288000">
              <a:spcAft>
                <a:spcPts val="600"/>
              </a:spcAft>
              <a:buClr>
                <a:srgbClr val="7D0000"/>
              </a:buClr>
              <a:buFont typeface="Wingdings" panose="05000000000000000000" pitchFamily="2" charset="2"/>
              <a:buChar char=""/>
            </a:pPr>
            <a:r>
              <a:rPr lang="en-US" sz="1600" dirty="0"/>
              <a:t>exchanging the cathode</a:t>
            </a:r>
          </a:p>
          <a:p>
            <a:pPr marL="288000" indent="-288000">
              <a:spcAft>
                <a:spcPts val="600"/>
              </a:spcAft>
              <a:buFont typeface="Wingdings" panose="05000000000000000000" pitchFamily="2" charset="2"/>
              <a:buChar char=""/>
            </a:pPr>
            <a:r>
              <a:rPr lang="en-US" sz="1600" dirty="0"/>
              <a:t>only reasonable with cathode lifetimes above 100 days</a:t>
            </a:r>
          </a:p>
          <a:p>
            <a:pPr marL="0" indent="0">
              <a:spcBef>
                <a:spcPts val="1800"/>
              </a:spcBef>
              <a:buNone/>
            </a:pPr>
            <a:r>
              <a:rPr lang="en-US" sz="1600" b="1" dirty="0">
                <a:solidFill>
                  <a:schemeClr val="accent1"/>
                </a:solidFill>
              </a:rPr>
              <a:t>Cathode materials and types</a:t>
            </a:r>
          </a:p>
          <a:p>
            <a:pPr marL="288000" indent="-288000">
              <a:spcAft>
                <a:spcPts val="600"/>
              </a:spcAft>
              <a:buClr>
                <a:srgbClr val="7D0000"/>
              </a:buClr>
              <a:buFont typeface="Wingdings" panose="05000000000000000000" pitchFamily="2" charset="2"/>
              <a:buChar char=""/>
            </a:pPr>
            <a:r>
              <a:rPr lang="en-US" sz="1600" dirty="0"/>
              <a:t>further R&amp;D required studying the adhesion of cathode materials while performing cleaning</a:t>
            </a:r>
          </a:p>
          <a:p>
            <a:pPr marL="288000" indent="-288000">
              <a:spcAft>
                <a:spcPts val="600"/>
              </a:spcAft>
              <a:buClr>
                <a:srgbClr val="007D00"/>
              </a:buClr>
              <a:buFont typeface="Wingdings" panose="05000000000000000000" pitchFamily="2" charset="2"/>
              <a:buChar char=""/>
            </a:pPr>
            <a:r>
              <a:rPr lang="en-US" sz="1600" dirty="0"/>
              <a:t>just started studying plasmonic state QE enhancement</a:t>
            </a:r>
            <a:br>
              <a:rPr lang="en-US" sz="1600" dirty="0"/>
            </a:br>
            <a:r>
              <a:rPr lang="en-US" sz="1600" dirty="0"/>
              <a:t>by surface structuring</a:t>
            </a:r>
          </a:p>
          <a:p>
            <a:pPr marL="288000" indent="-288000">
              <a:spcAft>
                <a:spcPts val="600"/>
              </a:spcAft>
              <a:buFont typeface="Wingdings" panose="05000000000000000000" pitchFamily="2" charset="2"/>
              <a:buChar char=""/>
            </a:pPr>
            <a:r>
              <a:rPr lang="en-US" sz="1600" dirty="0"/>
              <a:t>more options for plugs and cathodes</a:t>
            </a:r>
            <a:endParaRPr lang="de-DE" sz="1600" dirty="0"/>
          </a:p>
        </p:txBody>
      </p:sp>
      <p:sp>
        <p:nvSpPr>
          <p:cNvPr id="7" name="Textplatzhalter 3"/>
          <p:cNvSpPr>
            <a:spLocks noGrp="1"/>
          </p:cNvSpPr>
          <p:nvPr>
            <p:ph type="body" sz="quarter" idx="4294967295"/>
          </p:nvPr>
        </p:nvSpPr>
        <p:spPr>
          <a:xfrm>
            <a:off x="0" y="817563"/>
            <a:ext cx="11152188" cy="379412"/>
          </a:xfrm>
        </p:spPr>
        <p:txBody>
          <a:bodyPr>
            <a:normAutofit fontScale="92500" lnSpcReduction="20000"/>
          </a:bodyPr>
          <a:lstStyle/>
          <a:p>
            <a:r>
              <a:rPr lang="en-US" dirty="0"/>
              <a:t>for optimal integration in an ultra-clean SC cavity</a:t>
            </a:r>
          </a:p>
        </p:txBody>
      </p:sp>
      <p:sp>
        <p:nvSpPr>
          <p:cNvPr id="18" name="Titel 1">
            <a:extLst>
              <a:ext uri="{FF2B5EF4-FFF2-40B4-BE49-F238E27FC236}">
                <a16:creationId xmlns:a16="http://schemas.microsoft.com/office/drawing/2014/main" id="{8A0E7DC0-C265-496D-AAE6-B62B1DE5007C}"/>
              </a:ext>
            </a:extLst>
          </p:cNvPr>
          <p:cNvSpPr>
            <a:spLocks noGrp="1"/>
          </p:cNvSpPr>
          <p:nvPr>
            <p:ph type="title" idx="4294967295"/>
          </p:nvPr>
        </p:nvSpPr>
        <p:spPr>
          <a:xfrm>
            <a:off x="0" y="333375"/>
            <a:ext cx="11376025" cy="450850"/>
          </a:xfrm>
        </p:spPr>
        <p:txBody>
          <a:bodyPr>
            <a:normAutofit fontScale="90000"/>
          </a:bodyPr>
          <a:lstStyle/>
          <a:p>
            <a:r>
              <a:rPr lang="en-US" dirty="0"/>
              <a:t>Cathode screwed to the backside</a:t>
            </a:r>
          </a:p>
        </p:txBody>
      </p:sp>
      <p:sp>
        <p:nvSpPr>
          <p:cNvPr id="16" name="Textplatzhalter 7">
            <a:extLst>
              <a:ext uri="{FF2B5EF4-FFF2-40B4-BE49-F238E27FC236}">
                <a16:creationId xmlns:a16="http://schemas.microsoft.com/office/drawing/2014/main" id="{ED76A9EB-D515-4A86-BF53-C9D567E41AE6}"/>
              </a:ext>
            </a:extLst>
          </p:cNvPr>
          <p:cNvSpPr txBox="1">
            <a:spLocks/>
          </p:cNvSpPr>
          <p:nvPr/>
        </p:nvSpPr>
        <p:spPr>
          <a:xfrm>
            <a:off x="407988" y="1406427"/>
            <a:ext cx="5400000" cy="5010249"/>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endParaRPr lang="de-DE" sz="1600" dirty="0"/>
          </a:p>
        </p:txBody>
      </p:sp>
      <p:pic>
        <p:nvPicPr>
          <p:cNvPr id="2" name="Grafik 1">
            <a:extLst>
              <a:ext uri="{FF2B5EF4-FFF2-40B4-BE49-F238E27FC236}">
                <a16:creationId xmlns:a16="http://schemas.microsoft.com/office/drawing/2014/main" id="{27443809-E606-4293-8BB4-6969FC129465}"/>
              </a:ext>
            </a:extLst>
          </p:cNvPr>
          <p:cNvPicPr>
            <a:picLocks noChangeAspect="1"/>
          </p:cNvPicPr>
          <p:nvPr/>
        </p:nvPicPr>
        <p:blipFill>
          <a:blip r:embed="rId3"/>
          <a:stretch>
            <a:fillRect/>
          </a:stretch>
        </p:blipFill>
        <p:spPr>
          <a:xfrm>
            <a:off x="7464132" y="2322870"/>
            <a:ext cx="4005115" cy="2840253"/>
          </a:xfrm>
          <a:prstGeom prst="rect">
            <a:avLst/>
          </a:prstGeom>
        </p:spPr>
      </p:pic>
      <p:sp>
        <p:nvSpPr>
          <p:cNvPr id="24" name="Rectangle 30"/>
          <p:cNvSpPr/>
          <p:nvPr/>
        </p:nvSpPr>
        <p:spPr>
          <a:xfrm flipH="1">
            <a:off x="6312024" y="3574176"/>
            <a:ext cx="936104" cy="338554"/>
          </a:xfrm>
          <a:prstGeom prst="rect">
            <a:avLst/>
          </a:prstGeom>
          <a:ln>
            <a:noFill/>
          </a:ln>
        </p:spPr>
        <p:txBody>
          <a:bodyPr wrap="square">
            <a:spAutoFit/>
          </a:bodyPr>
          <a:lstStyle/>
          <a:p>
            <a:r>
              <a:rPr lang="en-US" sz="1600" dirty="0" err="1">
                <a:solidFill>
                  <a:prstClr val="black"/>
                </a:solidFill>
                <a:cs typeface="Arial" panose="020B0604020202020204" pitchFamily="34" charset="0"/>
              </a:rPr>
              <a:t>Nb</a:t>
            </a:r>
            <a:r>
              <a:rPr lang="en-US" sz="1600" dirty="0">
                <a:solidFill>
                  <a:prstClr val="black"/>
                </a:solidFill>
                <a:cs typeface="Arial" panose="020B0604020202020204" pitchFamily="34" charset="0"/>
              </a:rPr>
              <a:t> plug</a:t>
            </a:r>
          </a:p>
        </p:txBody>
      </p:sp>
      <p:cxnSp>
        <p:nvCxnSpPr>
          <p:cNvPr id="25" name="Straight Arrow Connector 38"/>
          <p:cNvCxnSpPr/>
          <p:nvPr/>
        </p:nvCxnSpPr>
        <p:spPr>
          <a:xfrm flipH="1">
            <a:off x="7176120" y="3743929"/>
            <a:ext cx="342532" cy="6677"/>
          </a:xfrm>
          <a:prstGeom prst="straightConnector1">
            <a:avLst/>
          </a:prstGeom>
          <a:ln w="57150">
            <a:solidFill>
              <a:srgbClr val="FF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ectangle 34"/>
          <p:cNvSpPr/>
          <p:nvPr/>
        </p:nvSpPr>
        <p:spPr>
          <a:xfrm flipH="1">
            <a:off x="7814245" y="1953368"/>
            <a:ext cx="3762771" cy="338554"/>
          </a:xfrm>
          <a:prstGeom prst="rect">
            <a:avLst/>
          </a:prstGeom>
          <a:ln>
            <a:noFill/>
          </a:ln>
        </p:spPr>
        <p:txBody>
          <a:bodyPr wrap="square">
            <a:spAutoFit/>
          </a:bodyPr>
          <a:lstStyle/>
          <a:p>
            <a:r>
              <a:rPr lang="en-US" sz="1600" dirty="0">
                <a:solidFill>
                  <a:prstClr val="black"/>
                </a:solidFill>
                <a:cs typeface="Times New Roman" panose="02020603050405020304" pitchFamily="18" charset="0"/>
              </a:rPr>
              <a:t>indium gasket (T</a:t>
            </a:r>
            <a:r>
              <a:rPr lang="en-US" sz="1600" baseline="-25000" dirty="0">
                <a:solidFill>
                  <a:prstClr val="black"/>
                </a:solidFill>
                <a:cs typeface="Times New Roman" panose="02020603050405020304" pitchFamily="18" charset="0"/>
              </a:rPr>
              <a:t>c</a:t>
            </a:r>
            <a:r>
              <a:rPr lang="en-US" sz="1600" dirty="0">
                <a:solidFill>
                  <a:prstClr val="black"/>
                </a:solidFill>
                <a:cs typeface="Times New Roman" panose="02020603050405020304" pitchFamily="18" charset="0"/>
              </a:rPr>
              <a:t> = 3.4 K, </a:t>
            </a:r>
            <a:r>
              <a:rPr lang="en-US" sz="1600" dirty="0" err="1">
                <a:solidFill>
                  <a:prstClr val="black"/>
                </a:solidFill>
                <a:cs typeface="Times New Roman" panose="02020603050405020304" pitchFamily="18" charset="0"/>
              </a:rPr>
              <a:t>B</a:t>
            </a:r>
            <a:r>
              <a:rPr lang="en-US" sz="1600" baseline="-25000" dirty="0" err="1">
                <a:solidFill>
                  <a:prstClr val="black"/>
                </a:solidFill>
                <a:cs typeface="Times New Roman" panose="02020603050405020304" pitchFamily="18" charset="0"/>
              </a:rPr>
              <a:t>c</a:t>
            </a:r>
            <a:r>
              <a:rPr lang="en-US" sz="1600" dirty="0">
                <a:solidFill>
                  <a:prstClr val="black"/>
                </a:solidFill>
                <a:cs typeface="Times New Roman" panose="02020603050405020304" pitchFamily="18" charset="0"/>
              </a:rPr>
              <a:t> = 28 </a:t>
            </a:r>
            <a:r>
              <a:rPr lang="en-US" sz="1600" dirty="0" err="1">
                <a:solidFill>
                  <a:prstClr val="black"/>
                </a:solidFill>
                <a:cs typeface="Times New Roman" panose="02020603050405020304" pitchFamily="18" charset="0"/>
              </a:rPr>
              <a:t>mT</a:t>
            </a:r>
            <a:r>
              <a:rPr lang="en-US" sz="1600" dirty="0">
                <a:solidFill>
                  <a:prstClr val="black"/>
                </a:solidFill>
                <a:cs typeface="Times New Roman" panose="02020603050405020304" pitchFamily="18" charset="0"/>
              </a:rPr>
              <a:t>)</a:t>
            </a:r>
          </a:p>
        </p:txBody>
      </p:sp>
      <p:cxnSp>
        <p:nvCxnSpPr>
          <p:cNvPr id="27" name="Straight Arrow Connector 35"/>
          <p:cNvCxnSpPr/>
          <p:nvPr/>
        </p:nvCxnSpPr>
        <p:spPr>
          <a:xfrm flipV="1">
            <a:off x="7806667" y="2291922"/>
            <a:ext cx="593589" cy="1377684"/>
          </a:xfrm>
          <a:prstGeom prst="straightConnector1">
            <a:avLst/>
          </a:prstGeom>
          <a:ln w="28575">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ectangle 37"/>
          <p:cNvSpPr/>
          <p:nvPr/>
        </p:nvSpPr>
        <p:spPr>
          <a:xfrm flipH="1">
            <a:off x="8037586" y="5230209"/>
            <a:ext cx="3539430" cy="338554"/>
          </a:xfrm>
          <a:prstGeom prst="rect">
            <a:avLst/>
          </a:prstGeom>
          <a:ln>
            <a:noFill/>
          </a:ln>
        </p:spPr>
        <p:txBody>
          <a:bodyPr wrap="none">
            <a:spAutoFit/>
          </a:bodyPr>
          <a:lstStyle/>
          <a:p>
            <a:r>
              <a:rPr lang="en-US" sz="1600" dirty="0">
                <a:solidFill>
                  <a:prstClr val="black"/>
                </a:solidFill>
                <a:cs typeface="Times New Roman" panose="02020603050405020304" pitchFamily="18" charset="0"/>
              </a:rPr>
              <a:t>lead coating (T</a:t>
            </a:r>
            <a:r>
              <a:rPr lang="en-US" sz="1600" baseline="-25000" dirty="0">
                <a:solidFill>
                  <a:prstClr val="black"/>
                </a:solidFill>
                <a:cs typeface="Times New Roman" panose="02020603050405020304" pitchFamily="18" charset="0"/>
              </a:rPr>
              <a:t>c </a:t>
            </a:r>
            <a:r>
              <a:rPr lang="en-US" sz="1600" dirty="0">
                <a:solidFill>
                  <a:prstClr val="black"/>
                </a:solidFill>
                <a:cs typeface="Times New Roman" panose="02020603050405020304" pitchFamily="18" charset="0"/>
              </a:rPr>
              <a:t>= 7.2 K, </a:t>
            </a:r>
            <a:r>
              <a:rPr lang="en-US" sz="1600" dirty="0" err="1">
                <a:solidFill>
                  <a:prstClr val="black"/>
                </a:solidFill>
                <a:cs typeface="Times New Roman" panose="02020603050405020304" pitchFamily="18" charset="0"/>
              </a:rPr>
              <a:t>B</a:t>
            </a:r>
            <a:r>
              <a:rPr lang="en-US" sz="1600" baseline="-25000" dirty="0" err="1">
                <a:solidFill>
                  <a:prstClr val="black"/>
                </a:solidFill>
                <a:cs typeface="Times New Roman" panose="02020603050405020304" pitchFamily="18" charset="0"/>
              </a:rPr>
              <a:t>c</a:t>
            </a:r>
            <a:r>
              <a:rPr lang="en-US" sz="1600" baseline="-25000" dirty="0">
                <a:solidFill>
                  <a:prstClr val="black"/>
                </a:solidFill>
                <a:cs typeface="Times New Roman" panose="02020603050405020304" pitchFamily="18" charset="0"/>
              </a:rPr>
              <a:t> </a:t>
            </a:r>
            <a:r>
              <a:rPr lang="en-US" sz="1600" dirty="0">
                <a:solidFill>
                  <a:prstClr val="black"/>
                </a:solidFill>
                <a:cs typeface="Times New Roman" panose="02020603050405020304" pitchFamily="18" charset="0"/>
              </a:rPr>
              <a:t>= 80 </a:t>
            </a:r>
            <a:r>
              <a:rPr lang="en-US" sz="1600" dirty="0" err="1">
                <a:solidFill>
                  <a:prstClr val="black"/>
                </a:solidFill>
                <a:cs typeface="Times New Roman" panose="02020603050405020304" pitchFamily="18" charset="0"/>
              </a:rPr>
              <a:t>mT</a:t>
            </a:r>
            <a:r>
              <a:rPr lang="en-US" sz="1600" dirty="0">
                <a:solidFill>
                  <a:prstClr val="black"/>
                </a:solidFill>
                <a:cs typeface="Times New Roman" panose="02020603050405020304" pitchFamily="18" charset="0"/>
              </a:rPr>
              <a:t>)</a:t>
            </a:r>
          </a:p>
        </p:txBody>
      </p:sp>
      <p:cxnSp>
        <p:nvCxnSpPr>
          <p:cNvPr id="39" name="Straight Arrow Connector 36"/>
          <p:cNvCxnSpPr/>
          <p:nvPr/>
        </p:nvCxnSpPr>
        <p:spPr>
          <a:xfrm>
            <a:off x="7896200" y="3743301"/>
            <a:ext cx="1152128" cy="1512168"/>
          </a:xfrm>
          <a:prstGeom prst="straightConnector1">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Rectangle 33"/>
          <p:cNvSpPr/>
          <p:nvPr/>
        </p:nvSpPr>
        <p:spPr>
          <a:xfrm flipH="1">
            <a:off x="7188554" y="5610726"/>
            <a:ext cx="3230051" cy="338554"/>
          </a:xfrm>
          <a:prstGeom prst="rect">
            <a:avLst/>
          </a:prstGeom>
        </p:spPr>
        <p:txBody>
          <a:bodyPr wrap="none">
            <a:spAutoFit/>
          </a:bodyPr>
          <a:lstStyle/>
          <a:p>
            <a:r>
              <a:rPr lang="en-US" sz="1600" dirty="0">
                <a:solidFill>
                  <a:prstClr val="black"/>
                </a:solidFill>
                <a:cs typeface="Times New Roman" panose="02020603050405020304" pitchFamily="18" charset="0"/>
              </a:rPr>
              <a:t>niobium (T</a:t>
            </a:r>
            <a:r>
              <a:rPr lang="en-US" sz="1600" baseline="-25000" dirty="0">
                <a:solidFill>
                  <a:prstClr val="black"/>
                </a:solidFill>
                <a:cs typeface="Times New Roman" panose="02020603050405020304" pitchFamily="18" charset="0"/>
              </a:rPr>
              <a:t>c </a:t>
            </a:r>
            <a:r>
              <a:rPr lang="en-US" sz="1600" dirty="0">
                <a:solidFill>
                  <a:prstClr val="black"/>
                </a:solidFill>
                <a:cs typeface="Times New Roman" panose="02020603050405020304" pitchFamily="18" charset="0"/>
              </a:rPr>
              <a:t>= 9.2 K, </a:t>
            </a:r>
            <a:r>
              <a:rPr lang="en-US" sz="1600" dirty="0" err="1">
                <a:solidFill>
                  <a:prstClr val="black"/>
                </a:solidFill>
                <a:cs typeface="Times New Roman" panose="02020603050405020304" pitchFamily="18" charset="0"/>
              </a:rPr>
              <a:t>B</a:t>
            </a:r>
            <a:r>
              <a:rPr lang="en-US" sz="1600" baseline="-25000" dirty="0" err="1">
                <a:solidFill>
                  <a:prstClr val="black"/>
                </a:solidFill>
                <a:cs typeface="Times New Roman" panose="02020603050405020304" pitchFamily="18" charset="0"/>
              </a:rPr>
              <a:t>c</a:t>
            </a:r>
            <a:r>
              <a:rPr lang="en-US" sz="1600" baseline="-25000" dirty="0">
                <a:solidFill>
                  <a:prstClr val="black"/>
                </a:solidFill>
                <a:cs typeface="Times New Roman" panose="02020603050405020304" pitchFamily="18" charset="0"/>
              </a:rPr>
              <a:t> </a:t>
            </a:r>
            <a:r>
              <a:rPr lang="en-US" sz="1600" dirty="0">
                <a:solidFill>
                  <a:prstClr val="black"/>
                </a:solidFill>
                <a:cs typeface="Times New Roman" panose="02020603050405020304" pitchFamily="18" charset="0"/>
              </a:rPr>
              <a:t>= 180 </a:t>
            </a:r>
            <a:r>
              <a:rPr lang="en-US" sz="1600" dirty="0" err="1">
                <a:solidFill>
                  <a:prstClr val="black"/>
                </a:solidFill>
                <a:cs typeface="Times New Roman" panose="02020603050405020304" pitchFamily="18" charset="0"/>
              </a:rPr>
              <a:t>mT</a:t>
            </a:r>
            <a:r>
              <a:rPr lang="en-US" sz="1600" dirty="0">
                <a:solidFill>
                  <a:prstClr val="black"/>
                </a:solidFill>
                <a:cs typeface="Times New Roman" panose="02020603050405020304" pitchFamily="18" charset="0"/>
              </a:rPr>
              <a:t>)</a:t>
            </a:r>
          </a:p>
        </p:txBody>
      </p:sp>
      <p:cxnSp>
        <p:nvCxnSpPr>
          <p:cNvPr id="46" name="Straight Arrow Connector 32"/>
          <p:cNvCxnSpPr/>
          <p:nvPr/>
        </p:nvCxnSpPr>
        <p:spPr>
          <a:xfrm flipH="1">
            <a:off x="7518652" y="5039445"/>
            <a:ext cx="233532" cy="571281"/>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612EA3-5476-2F7D-29AD-80238D9F6355}"/>
              </a:ext>
            </a:extLst>
          </p:cNvPr>
          <p:cNvSpPr txBox="1"/>
          <p:nvPr/>
        </p:nvSpPr>
        <p:spPr>
          <a:xfrm>
            <a:off x="751903" y="6339792"/>
            <a:ext cx="2743764" cy="369332"/>
          </a:xfrm>
          <a:prstGeom prst="rect">
            <a:avLst/>
          </a:prstGeom>
          <a:noFill/>
        </p:spPr>
        <p:txBody>
          <a:bodyPr wrap="none" rtlCol="0">
            <a:spAutoFit/>
          </a:bodyPr>
          <a:lstStyle/>
          <a:p>
            <a:r>
              <a:rPr lang="en-GB" i="1" dirty="0"/>
              <a:t>Courtesy Elmar Vogel, DESY</a:t>
            </a:r>
          </a:p>
        </p:txBody>
      </p:sp>
    </p:spTree>
    <p:extLst>
      <p:ext uri="{BB962C8B-B14F-4D97-AF65-F5344CB8AC3E}">
        <p14:creationId xmlns:p14="http://schemas.microsoft.com/office/powerpoint/2010/main" val="1611305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B6987E-B2FD-D9BA-C2C4-DE34D1D3DCF6}"/>
              </a:ext>
            </a:extLst>
          </p:cNvPr>
          <p:cNvSpPr>
            <a:spLocks noGrp="1"/>
          </p:cNvSpPr>
          <p:nvPr>
            <p:ph type="ftr" sz="quarter" idx="11"/>
          </p:nvPr>
        </p:nvSpPr>
        <p:spPr/>
        <p:txBody>
          <a:bodyPr/>
          <a:lstStyle/>
          <a:p>
            <a:r>
              <a:rPr lang="en-US" noProof="0"/>
              <a:t>B.L. Militsyn, EWPAA 2022, 20-22 September 2022</a:t>
            </a:r>
            <a:endParaRPr lang="en-US" noProof="0" dirty="0"/>
          </a:p>
        </p:txBody>
      </p:sp>
      <p:pic>
        <p:nvPicPr>
          <p:cNvPr id="42" name="Inhaltsplatzhalter 11">
            <a:extLst>
              <a:ext uri="{FF2B5EF4-FFF2-40B4-BE49-F238E27FC236}">
                <a16:creationId xmlns:a16="http://schemas.microsoft.com/office/drawing/2014/main" id="{A0B91C0E-EEE2-45F6-9F7A-E045A37D4E67}"/>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a:ext>
            </a:extLst>
          </a:blip>
          <a:srcRect/>
          <a:stretch/>
        </p:blipFill>
        <p:spPr>
          <a:xfrm>
            <a:off x="9275763" y="4468813"/>
            <a:ext cx="2916237" cy="1836737"/>
          </a:xfrm>
          <a:ln>
            <a:noFill/>
          </a:ln>
        </p:spPr>
      </p:pic>
      <p:sp>
        <p:nvSpPr>
          <p:cNvPr id="15" name="Titel 1"/>
          <p:cNvSpPr>
            <a:spLocks noGrp="1"/>
          </p:cNvSpPr>
          <p:nvPr>
            <p:ph type="title" idx="4294967295"/>
          </p:nvPr>
        </p:nvSpPr>
        <p:spPr>
          <a:xfrm>
            <a:off x="0" y="333375"/>
            <a:ext cx="11376025" cy="450850"/>
          </a:xfrm>
        </p:spPr>
        <p:txBody>
          <a:bodyPr>
            <a:normAutofit fontScale="90000"/>
          </a:bodyPr>
          <a:lstStyle/>
          <a:p>
            <a:r>
              <a:rPr lang="en-US" dirty="0"/>
              <a:t>SRF Gun Cavity Status</a:t>
            </a:r>
          </a:p>
        </p:txBody>
      </p:sp>
      <p:sp>
        <p:nvSpPr>
          <p:cNvPr id="16" name="Textplatzhalter 3"/>
          <p:cNvSpPr>
            <a:spLocks noGrp="1"/>
          </p:cNvSpPr>
          <p:nvPr>
            <p:ph type="body" sz="quarter" idx="4294967295"/>
          </p:nvPr>
        </p:nvSpPr>
        <p:spPr>
          <a:xfrm>
            <a:off x="0" y="817563"/>
            <a:ext cx="4967288" cy="379412"/>
          </a:xfrm>
        </p:spPr>
        <p:txBody>
          <a:bodyPr>
            <a:normAutofit fontScale="85000" lnSpcReduction="20000"/>
          </a:bodyPr>
          <a:lstStyle/>
          <a:p>
            <a:r>
              <a:rPr lang="en-US" dirty="0"/>
              <a:t>present R&amp;D status and activities</a:t>
            </a:r>
          </a:p>
          <a:p>
            <a:endParaRPr lang="en-US" dirty="0"/>
          </a:p>
        </p:txBody>
      </p:sp>
      <p:sp>
        <p:nvSpPr>
          <p:cNvPr id="17" name="Textplatzhalter 7"/>
          <p:cNvSpPr>
            <a:spLocks noGrp="1"/>
          </p:cNvSpPr>
          <p:nvPr>
            <p:ph idx="4294967295"/>
          </p:nvPr>
        </p:nvSpPr>
        <p:spPr>
          <a:xfrm>
            <a:off x="0" y="1368425"/>
            <a:ext cx="5046663" cy="5006975"/>
          </a:xfrm>
        </p:spPr>
        <p:txBody>
          <a:bodyPr>
            <a:normAutofit fontScale="92500" lnSpcReduction="10000"/>
          </a:bodyPr>
          <a:lstStyle/>
          <a:p>
            <a:pPr marL="0" indent="0">
              <a:spcAft>
                <a:spcPts val="300"/>
              </a:spcAft>
              <a:buNone/>
            </a:pPr>
            <a:r>
              <a:rPr lang="en-US" sz="1600" b="1" dirty="0"/>
              <a:t>Present main activities and status:</a:t>
            </a:r>
          </a:p>
          <a:p>
            <a:pPr marL="144000" indent="-144000">
              <a:spcAft>
                <a:spcPts val="300"/>
              </a:spcAft>
              <a:buClr>
                <a:schemeClr val="tx1"/>
              </a:buClr>
            </a:pPr>
            <a:r>
              <a:rPr lang="en-US" sz="1600" dirty="0">
                <a:solidFill>
                  <a:srgbClr val="009FDF"/>
                </a:solidFill>
              </a:rPr>
              <a:t>typical peak on axis gradients around 55 MV/m</a:t>
            </a:r>
          </a:p>
          <a:p>
            <a:pPr marL="144000" indent="-144000">
              <a:spcAft>
                <a:spcPts val="100"/>
              </a:spcAft>
              <a:buClr>
                <a:schemeClr val="tx1"/>
              </a:buClr>
            </a:pPr>
            <a:r>
              <a:rPr lang="en-US" sz="1600" dirty="0">
                <a:solidFill>
                  <a:srgbClr val="009FDF"/>
                </a:solidFill>
              </a:rPr>
              <a:t>several years of surface treatment improvements</a:t>
            </a:r>
            <a:endParaRPr lang="en-US" sz="1600" dirty="0"/>
          </a:p>
          <a:p>
            <a:pPr marL="288000" lvl="1" indent="-144000">
              <a:spcAft>
                <a:spcPts val="100"/>
              </a:spcAft>
              <a:buClr>
                <a:schemeClr val="tx1"/>
              </a:buClr>
            </a:pPr>
            <a:r>
              <a:rPr lang="en-US" sz="1400" dirty="0"/>
              <a:t>present test objects: six cavities 16G3 to 16G8</a:t>
            </a:r>
          </a:p>
          <a:p>
            <a:pPr marL="288000" lvl="1" indent="-144000">
              <a:spcAft>
                <a:spcPts val="100"/>
              </a:spcAft>
              <a:buClr>
                <a:schemeClr val="tx1"/>
              </a:buClr>
            </a:pPr>
            <a:r>
              <a:rPr lang="en-US" sz="1400" dirty="0"/>
              <a:t>bad initial 16G3/4 results by back wall damage at first vert.</a:t>
            </a:r>
            <a:br>
              <a:rPr lang="en-US" sz="1400" dirty="0"/>
            </a:br>
            <a:r>
              <a:rPr lang="en-US" sz="1400" dirty="0"/>
              <a:t>EP at DESY, not cured by BCP, nor by first hor. EP at KEK</a:t>
            </a:r>
          </a:p>
          <a:p>
            <a:pPr marL="288000" lvl="1" indent="-144000">
              <a:spcAft>
                <a:spcPts val="100"/>
              </a:spcAft>
              <a:buClr>
                <a:schemeClr val="tx1"/>
              </a:buClr>
            </a:pPr>
            <a:r>
              <a:rPr lang="en-US" sz="1400" dirty="0"/>
              <a:t>back wall grinding plus horizontal EP at KEK successful!</a:t>
            </a:r>
          </a:p>
          <a:p>
            <a:pPr marL="288000" lvl="1" indent="-144000">
              <a:spcAft>
                <a:spcPts val="200"/>
              </a:spcAft>
              <a:buClr>
                <a:schemeClr val="tx1"/>
              </a:buClr>
            </a:pPr>
            <a:r>
              <a:rPr lang="en-US" sz="1400" dirty="0"/>
              <a:t>BCP and horizontal EP result both in high gradients,</a:t>
            </a:r>
            <a:br>
              <a:rPr lang="en-US" sz="1400" dirty="0"/>
            </a:br>
            <a:r>
              <a:rPr lang="en-US" sz="1400" dirty="0"/>
              <a:t>whereas the EP gives even more optimal results</a:t>
            </a:r>
          </a:p>
          <a:p>
            <a:pPr marL="144000" indent="-144000">
              <a:spcBef>
                <a:spcPts val="600"/>
              </a:spcBef>
              <a:spcAft>
                <a:spcPts val="100"/>
              </a:spcAft>
              <a:buClr>
                <a:schemeClr val="tx1"/>
              </a:buClr>
            </a:pPr>
            <a:r>
              <a:rPr lang="en-US" sz="1600" dirty="0">
                <a:solidFill>
                  <a:srgbClr val="009FDF"/>
                </a:solidFill>
              </a:rPr>
              <a:t>16G09 and 16G10 (fifth generation of cavities)</a:t>
            </a:r>
          </a:p>
          <a:p>
            <a:pPr marL="288000" lvl="1" indent="-144000">
              <a:spcAft>
                <a:spcPts val="100"/>
              </a:spcAft>
              <a:buClr>
                <a:schemeClr val="tx1"/>
              </a:buClr>
            </a:pPr>
            <a:r>
              <a:rPr lang="en-US" sz="1400" dirty="0"/>
              <a:t>cavities for first horizontal tests</a:t>
            </a:r>
          </a:p>
          <a:p>
            <a:pPr marL="288000" lvl="1" indent="-144000">
              <a:spcAft>
                <a:spcPts val="200"/>
              </a:spcAft>
              <a:buClr>
                <a:schemeClr val="tx1"/>
              </a:buClr>
            </a:pPr>
            <a:r>
              <a:rPr lang="en-US" sz="1400" dirty="0"/>
              <a:t>hitting the cathode laser frequency acceptance of</a:t>
            </a:r>
            <a:br>
              <a:rPr lang="en-US" sz="1400" dirty="0"/>
            </a:br>
            <a:r>
              <a:rPr lang="en-US" sz="1400" dirty="0"/>
              <a:t>1300 MHz ± 0.25 MHz is essential</a:t>
            </a:r>
          </a:p>
          <a:p>
            <a:pPr marL="144000" indent="-144000">
              <a:spcBef>
                <a:spcPts val="600"/>
              </a:spcBef>
              <a:spcAft>
                <a:spcPts val="100"/>
              </a:spcAft>
              <a:buClr>
                <a:schemeClr val="tx1"/>
              </a:buClr>
            </a:pPr>
            <a:r>
              <a:rPr lang="en-US" sz="1600" dirty="0">
                <a:solidFill>
                  <a:srgbClr val="009FDF"/>
                </a:solidFill>
              </a:rPr>
              <a:t>16G11 and 16G12 (sixth generation of cavities)</a:t>
            </a:r>
          </a:p>
          <a:p>
            <a:pPr marL="288000" lvl="1" indent="-144000">
              <a:spcAft>
                <a:spcPts val="200"/>
              </a:spcAft>
              <a:buClr>
                <a:schemeClr val="tx1"/>
              </a:buClr>
            </a:pPr>
            <a:r>
              <a:rPr lang="en-US" sz="1400" dirty="0"/>
              <a:t>for beam dynamics optimized cavity end-group</a:t>
            </a:r>
          </a:p>
          <a:p>
            <a:pPr marL="144000" indent="-144000">
              <a:spcBef>
                <a:spcPts val="600"/>
              </a:spcBef>
              <a:spcAft>
                <a:spcPts val="200"/>
              </a:spcAft>
              <a:buClr>
                <a:schemeClr val="tx1"/>
              </a:buClr>
            </a:pPr>
            <a:r>
              <a:rPr lang="en-US" sz="1600" dirty="0">
                <a:solidFill>
                  <a:srgbClr val="009FDF"/>
                </a:solidFill>
              </a:rPr>
              <a:t>Cathode integration – new collaborations evolving</a:t>
            </a:r>
          </a:p>
          <a:p>
            <a:pPr marL="288000" lvl="1" indent="-144000">
              <a:spcAft>
                <a:spcPts val="100"/>
              </a:spcAft>
              <a:buClr>
                <a:schemeClr val="tx1"/>
              </a:buClr>
            </a:pPr>
            <a:r>
              <a:rPr lang="en-US" sz="1400" dirty="0"/>
              <a:t>Pb coating spread by HPR, Pb de-contamination possible</a:t>
            </a:r>
          </a:p>
          <a:p>
            <a:pPr marL="288000" lvl="1" indent="-144000">
              <a:spcAft>
                <a:spcPts val="200"/>
              </a:spcAft>
              <a:buClr>
                <a:schemeClr val="tx1"/>
              </a:buClr>
            </a:pPr>
            <a:r>
              <a:rPr lang="en-US" sz="1400" dirty="0"/>
              <a:t>bulk (surface structured) metal cathodes may be preferable!</a:t>
            </a:r>
          </a:p>
          <a:p>
            <a:pPr marL="144000" indent="-144000">
              <a:spcBef>
                <a:spcPts val="600"/>
              </a:spcBef>
              <a:spcAft>
                <a:spcPts val="200"/>
              </a:spcAft>
              <a:buClr>
                <a:schemeClr val="tx1"/>
              </a:buClr>
            </a:pPr>
            <a:r>
              <a:rPr lang="en-US" sz="1600" dirty="0">
                <a:solidFill>
                  <a:srgbClr val="009FDF"/>
                </a:solidFill>
              </a:rPr>
              <a:t>Setup of SRF photoinjector test stand (Ts4i)</a:t>
            </a:r>
          </a:p>
          <a:p>
            <a:pPr marL="288000" lvl="1" indent="-144000">
              <a:spcAft>
                <a:spcPts val="200"/>
              </a:spcAft>
              <a:buClr>
                <a:schemeClr val="tx1"/>
              </a:buClr>
            </a:pPr>
            <a:endParaRPr lang="en-US" sz="1400" dirty="0"/>
          </a:p>
        </p:txBody>
      </p:sp>
      <p:pic>
        <p:nvPicPr>
          <p:cNvPr id="6" name="Grafik 5">
            <a:extLst>
              <a:ext uri="{FF2B5EF4-FFF2-40B4-BE49-F238E27FC236}">
                <a16:creationId xmlns:a16="http://schemas.microsoft.com/office/drawing/2014/main" id="{3730C7C3-1625-4447-A2A9-4D4C50265B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02" t="7923" r="2441" b="3694"/>
          <a:stretch/>
        </p:blipFill>
        <p:spPr>
          <a:xfrm>
            <a:off x="5457103" y="1358329"/>
            <a:ext cx="3030509" cy="2174163"/>
          </a:xfrm>
          <a:prstGeom prst="rect">
            <a:avLst/>
          </a:prstGeom>
        </p:spPr>
      </p:pic>
      <p:sp>
        <p:nvSpPr>
          <p:cNvPr id="26" name="Rechteck 25">
            <a:extLst>
              <a:ext uri="{FF2B5EF4-FFF2-40B4-BE49-F238E27FC236}">
                <a16:creationId xmlns:a16="http://schemas.microsoft.com/office/drawing/2014/main" id="{EE11259A-1BE2-4B6E-86C3-D1806973A45D}"/>
              </a:ext>
            </a:extLst>
          </p:cNvPr>
          <p:cNvSpPr/>
          <p:nvPr/>
        </p:nvSpPr>
        <p:spPr>
          <a:xfrm>
            <a:off x="8646771" y="3711022"/>
            <a:ext cx="3059358" cy="266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extfeld 1">
            <a:extLst>
              <a:ext uri="{FF2B5EF4-FFF2-40B4-BE49-F238E27FC236}">
                <a16:creationId xmlns:a16="http://schemas.microsoft.com/office/drawing/2014/main" id="{B1439C69-67CB-4C13-8588-309B3AB11682}"/>
              </a:ext>
            </a:extLst>
          </p:cNvPr>
          <p:cNvSpPr txBox="1"/>
          <p:nvPr/>
        </p:nvSpPr>
        <p:spPr>
          <a:xfrm>
            <a:off x="5441732" y="901696"/>
            <a:ext cx="3059831" cy="338554"/>
          </a:xfrm>
          <a:prstGeom prst="rect">
            <a:avLst/>
          </a:prstGeom>
          <a:noFill/>
          <a:ln w="3175">
            <a:noFill/>
          </a:ln>
        </p:spPr>
        <p:txBody>
          <a:bodyPr wrap="square" rtlCol="0">
            <a:spAutoFit/>
          </a:bodyPr>
          <a:lstStyle/>
          <a:p>
            <a:r>
              <a:rPr lang="en-US" sz="1600" dirty="0">
                <a:solidFill>
                  <a:srgbClr val="009FDF"/>
                </a:solidFill>
              </a:rPr>
              <a:t>Vertical test results</a:t>
            </a:r>
          </a:p>
        </p:txBody>
      </p:sp>
      <p:sp>
        <p:nvSpPr>
          <p:cNvPr id="5" name="Rechteck 4">
            <a:extLst>
              <a:ext uri="{FF2B5EF4-FFF2-40B4-BE49-F238E27FC236}">
                <a16:creationId xmlns:a16="http://schemas.microsoft.com/office/drawing/2014/main" id="{51D79F6A-173B-4373-89D6-DDF1B54F7055}"/>
              </a:ext>
            </a:extLst>
          </p:cNvPr>
          <p:cNvSpPr/>
          <p:nvPr/>
        </p:nvSpPr>
        <p:spPr>
          <a:xfrm>
            <a:off x="5442679" y="901696"/>
            <a:ext cx="3059358" cy="266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0" name="Rechteck 19">
            <a:extLst>
              <a:ext uri="{FF2B5EF4-FFF2-40B4-BE49-F238E27FC236}">
                <a16:creationId xmlns:a16="http://schemas.microsoft.com/office/drawing/2014/main" id="{B9AE9C53-9F16-454D-BA61-24B992DE7C22}"/>
              </a:ext>
            </a:extLst>
          </p:cNvPr>
          <p:cNvSpPr/>
          <p:nvPr/>
        </p:nvSpPr>
        <p:spPr>
          <a:xfrm>
            <a:off x="8646300" y="901696"/>
            <a:ext cx="3059830" cy="266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7" name="Textfeld 26">
            <a:extLst>
              <a:ext uri="{FF2B5EF4-FFF2-40B4-BE49-F238E27FC236}">
                <a16:creationId xmlns:a16="http://schemas.microsoft.com/office/drawing/2014/main" id="{93A46A30-66C5-4985-AD6E-E1FF2778BDC9}"/>
              </a:ext>
            </a:extLst>
          </p:cNvPr>
          <p:cNvSpPr txBox="1"/>
          <p:nvPr/>
        </p:nvSpPr>
        <p:spPr>
          <a:xfrm>
            <a:off x="8614011" y="894353"/>
            <a:ext cx="2977097" cy="338554"/>
          </a:xfrm>
          <a:prstGeom prst="rect">
            <a:avLst/>
          </a:prstGeom>
          <a:noFill/>
        </p:spPr>
        <p:txBody>
          <a:bodyPr wrap="none" rtlCol="0">
            <a:spAutoFit/>
          </a:bodyPr>
          <a:lstStyle/>
          <a:p>
            <a:pPr>
              <a:spcAft>
                <a:spcPts val="600"/>
              </a:spcAft>
            </a:pPr>
            <a:r>
              <a:rPr lang="en-US" sz="1600" dirty="0">
                <a:solidFill>
                  <a:srgbClr val="009FDF"/>
                </a:solidFill>
              </a:rPr>
              <a:t>Several generations of cavities</a:t>
            </a:r>
          </a:p>
        </p:txBody>
      </p:sp>
      <p:pic>
        <p:nvPicPr>
          <p:cNvPr id="28" name="Picture 2">
            <a:extLst>
              <a:ext uri="{FF2B5EF4-FFF2-40B4-BE49-F238E27FC236}">
                <a16:creationId xmlns:a16="http://schemas.microsoft.com/office/drawing/2014/main" id="{08B5B309-FB2A-4223-AF40-9E15FDD84956}"/>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701068" y="1219142"/>
            <a:ext cx="1364872" cy="1098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9" name="Picture 3">
            <a:extLst>
              <a:ext uri="{FF2B5EF4-FFF2-40B4-BE49-F238E27FC236}">
                <a16:creationId xmlns:a16="http://schemas.microsoft.com/office/drawing/2014/main" id="{C9554BF1-B839-4FFB-8FDB-F25A946EC234}"/>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0295731" y="1212923"/>
            <a:ext cx="1349031" cy="1099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Picture 4">
            <a:extLst>
              <a:ext uri="{FF2B5EF4-FFF2-40B4-BE49-F238E27FC236}">
                <a16:creationId xmlns:a16="http://schemas.microsoft.com/office/drawing/2014/main" id="{F70E4C1E-23A4-46C7-95DA-9FB0B5160D38}"/>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8701068" y="2414845"/>
            <a:ext cx="1367724" cy="10975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 name="Picture 5">
            <a:extLst>
              <a:ext uri="{FF2B5EF4-FFF2-40B4-BE49-F238E27FC236}">
                <a16:creationId xmlns:a16="http://schemas.microsoft.com/office/drawing/2014/main" id="{C2BFCEB0-6D53-4008-B295-DB500D1F0828}"/>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0294805" y="2409539"/>
            <a:ext cx="1360009" cy="1099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2" name="Text Box 6">
            <a:extLst>
              <a:ext uri="{FF2B5EF4-FFF2-40B4-BE49-F238E27FC236}">
                <a16:creationId xmlns:a16="http://schemas.microsoft.com/office/drawing/2014/main" id="{26ABDCDF-CD5C-4CF0-891D-50FFA5A6274F}"/>
              </a:ext>
            </a:extLst>
          </p:cNvPr>
          <p:cNvSpPr txBox="1">
            <a:spLocks noChangeArrowheads="1"/>
          </p:cNvSpPr>
          <p:nvPr/>
        </p:nvSpPr>
        <p:spPr bwMode="auto">
          <a:xfrm>
            <a:off x="9678095" y="1219768"/>
            <a:ext cx="387845" cy="129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000000"/>
                </a:solidFill>
                <a:effectLst/>
                <a:latin typeface="Arial" panose="020B0604020202020204" pitchFamily="34" charset="0"/>
              </a:rPr>
              <a:t>16G1</a:t>
            </a:r>
            <a:endParaRPr kumimoji="0" lang="de-DE" altLang="de-DE" sz="1000" b="0" i="0" u="none" strike="noStrike" cap="none" normalizeH="0" baseline="0" dirty="0">
              <a:ln>
                <a:noFill/>
              </a:ln>
              <a:solidFill>
                <a:schemeClr val="tx1"/>
              </a:solidFill>
              <a:effectLst/>
              <a:latin typeface="Arial" panose="020B0604020202020204" pitchFamily="34" charset="0"/>
            </a:endParaRPr>
          </a:p>
        </p:txBody>
      </p:sp>
      <p:sp>
        <p:nvSpPr>
          <p:cNvPr id="33" name="Text Box 7">
            <a:extLst>
              <a:ext uri="{FF2B5EF4-FFF2-40B4-BE49-F238E27FC236}">
                <a16:creationId xmlns:a16="http://schemas.microsoft.com/office/drawing/2014/main" id="{8C7B8BD4-59C5-4B4D-B384-6C00C010597E}"/>
              </a:ext>
            </a:extLst>
          </p:cNvPr>
          <p:cNvSpPr txBox="1">
            <a:spLocks noChangeArrowheads="1"/>
          </p:cNvSpPr>
          <p:nvPr/>
        </p:nvSpPr>
        <p:spPr bwMode="auto">
          <a:xfrm>
            <a:off x="11256853" y="1212923"/>
            <a:ext cx="388416" cy="129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000000"/>
                </a:solidFill>
                <a:effectLst/>
                <a:latin typeface="Arial" panose="020B0604020202020204" pitchFamily="34" charset="0"/>
              </a:rPr>
              <a:t>16G2</a:t>
            </a:r>
            <a:endParaRPr kumimoji="0" lang="de-DE" altLang="de-DE" sz="1000" b="0" i="0" u="none" strike="noStrike" cap="none" normalizeH="0" baseline="0" dirty="0">
              <a:ln>
                <a:noFill/>
              </a:ln>
              <a:solidFill>
                <a:schemeClr val="tx1"/>
              </a:solidFill>
              <a:effectLst/>
              <a:latin typeface="Arial" panose="020B0604020202020204" pitchFamily="34" charset="0"/>
            </a:endParaRPr>
          </a:p>
        </p:txBody>
      </p:sp>
      <p:sp>
        <p:nvSpPr>
          <p:cNvPr id="34" name="Text Box 8">
            <a:extLst>
              <a:ext uri="{FF2B5EF4-FFF2-40B4-BE49-F238E27FC236}">
                <a16:creationId xmlns:a16="http://schemas.microsoft.com/office/drawing/2014/main" id="{EB48011E-6023-4FAB-849C-C2438D4DAE85}"/>
              </a:ext>
            </a:extLst>
          </p:cNvPr>
          <p:cNvSpPr txBox="1">
            <a:spLocks noChangeArrowheads="1"/>
          </p:cNvSpPr>
          <p:nvPr/>
        </p:nvSpPr>
        <p:spPr bwMode="auto">
          <a:xfrm>
            <a:off x="9552385" y="2414102"/>
            <a:ext cx="516408" cy="129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FFFFFF"/>
                </a:solidFill>
                <a:effectLst/>
                <a:latin typeface="Arial" panose="020B0604020202020204" pitchFamily="34" charset="0"/>
              </a:rPr>
              <a:t>16G3/4</a:t>
            </a:r>
            <a:endParaRPr kumimoji="0" lang="de-DE" altLang="de-DE" sz="1000" b="0" i="0" u="none" strike="noStrike" cap="none" normalizeH="0" baseline="0" dirty="0">
              <a:ln>
                <a:noFill/>
              </a:ln>
              <a:solidFill>
                <a:schemeClr val="tx1"/>
              </a:solidFill>
              <a:effectLst/>
              <a:latin typeface="Arial" panose="020B0604020202020204" pitchFamily="34" charset="0"/>
            </a:endParaRPr>
          </a:p>
        </p:txBody>
      </p:sp>
      <p:sp>
        <p:nvSpPr>
          <p:cNvPr id="35" name="Text Box 9">
            <a:extLst>
              <a:ext uri="{FF2B5EF4-FFF2-40B4-BE49-F238E27FC236}">
                <a16:creationId xmlns:a16="http://schemas.microsoft.com/office/drawing/2014/main" id="{86375517-BDF5-4B7B-AE52-9FF6E64D74B2}"/>
              </a:ext>
            </a:extLst>
          </p:cNvPr>
          <p:cNvSpPr txBox="1">
            <a:spLocks noChangeArrowheads="1"/>
          </p:cNvSpPr>
          <p:nvPr/>
        </p:nvSpPr>
        <p:spPr bwMode="auto">
          <a:xfrm>
            <a:off x="11136560" y="2409539"/>
            <a:ext cx="516123" cy="129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altLang="de-DE" sz="1000" b="1" i="0" u="none" strike="noStrike" cap="none" normalizeH="0" baseline="0" dirty="0">
                <a:ln>
                  <a:noFill/>
                </a:ln>
                <a:solidFill>
                  <a:srgbClr val="000000"/>
                </a:solidFill>
                <a:effectLst/>
                <a:latin typeface="Arial" panose="020B0604020202020204" pitchFamily="34" charset="0"/>
              </a:rPr>
              <a:t>16G7/8</a:t>
            </a:r>
            <a:endParaRPr kumimoji="0" lang="de-DE" altLang="de-DE" sz="1000" b="0" i="0" u="none" strike="noStrike" cap="none" normalizeH="0" baseline="0" dirty="0">
              <a:ln>
                <a:noFill/>
              </a:ln>
              <a:solidFill>
                <a:schemeClr val="tx1"/>
              </a:solidFill>
              <a:effectLst/>
              <a:latin typeface="Arial" panose="020B0604020202020204" pitchFamily="34" charset="0"/>
            </a:endParaRPr>
          </a:p>
        </p:txBody>
      </p:sp>
      <p:sp>
        <p:nvSpPr>
          <p:cNvPr id="36" name="Rechteck 35">
            <a:extLst>
              <a:ext uri="{FF2B5EF4-FFF2-40B4-BE49-F238E27FC236}">
                <a16:creationId xmlns:a16="http://schemas.microsoft.com/office/drawing/2014/main" id="{DCFE2E48-9867-4696-B82E-A7E3A9D2B142}"/>
              </a:ext>
            </a:extLst>
          </p:cNvPr>
          <p:cNvSpPr/>
          <p:nvPr/>
        </p:nvSpPr>
        <p:spPr>
          <a:xfrm>
            <a:off x="5441732" y="3711022"/>
            <a:ext cx="3059358" cy="266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37" name="Textfeld 36">
            <a:extLst>
              <a:ext uri="{FF2B5EF4-FFF2-40B4-BE49-F238E27FC236}">
                <a16:creationId xmlns:a16="http://schemas.microsoft.com/office/drawing/2014/main" id="{7F1404E2-529C-4C4D-9EBA-0D0C1E857BAE}"/>
              </a:ext>
            </a:extLst>
          </p:cNvPr>
          <p:cNvSpPr txBox="1"/>
          <p:nvPr/>
        </p:nvSpPr>
        <p:spPr>
          <a:xfrm>
            <a:off x="5414064" y="3710372"/>
            <a:ext cx="3159839" cy="784830"/>
          </a:xfrm>
          <a:prstGeom prst="rect">
            <a:avLst/>
          </a:prstGeom>
          <a:noFill/>
        </p:spPr>
        <p:txBody>
          <a:bodyPr wrap="none" rtlCol="0">
            <a:spAutoFit/>
          </a:bodyPr>
          <a:lstStyle/>
          <a:p>
            <a:pPr>
              <a:spcAft>
                <a:spcPts val="400"/>
              </a:spcAft>
            </a:pPr>
            <a:r>
              <a:rPr lang="en-US" sz="1600" dirty="0">
                <a:solidFill>
                  <a:srgbClr val="009FDF"/>
                </a:solidFill>
              </a:rPr>
              <a:t>EP treatment of 16G4 at KEK</a:t>
            </a:r>
          </a:p>
          <a:p>
            <a:r>
              <a:rPr lang="en-US" sz="1200" dirty="0"/>
              <a:t>successful collaboration with KEK: applying</a:t>
            </a:r>
            <a:br>
              <a:rPr lang="en-US" sz="1200" dirty="0"/>
            </a:br>
            <a:r>
              <a:rPr lang="en-US" sz="1200" dirty="0"/>
              <a:t>horizontal EP to 16G4 and VT at KEK</a:t>
            </a:r>
          </a:p>
        </p:txBody>
      </p:sp>
      <p:pic>
        <p:nvPicPr>
          <p:cNvPr id="38" name="Grafik 37">
            <a:extLst>
              <a:ext uri="{FF2B5EF4-FFF2-40B4-BE49-F238E27FC236}">
                <a16:creationId xmlns:a16="http://schemas.microsoft.com/office/drawing/2014/main" id="{622B24FD-C4D9-45F9-98DB-39769910CE7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516840" y="4474394"/>
            <a:ext cx="2916000" cy="1836000"/>
          </a:xfrm>
          <a:prstGeom prst="rect">
            <a:avLst/>
          </a:prstGeom>
          <a:ln w="12700">
            <a:noFill/>
          </a:ln>
        </p:spPr>
      </p:pic>
      <p:sp>
        <p:nvSpPr>
          <p:cNvPr id="40" name="Textfeld 39">
            <a:extLst>
              <a:ext uri="{FF2B5EF4-FFF2-40B4-BE49-F238E27FC236}">
                <a16:creationId xmlns:a16="http://schemas.microsoft.com/office/drawing/2014/main" id="{9C49C3B4-462C-4DA0-8749-2F960844C2C0}"/>
              </a:ext>
            </a:extLst>
          </p:cNvPr>
          <p:cNvSpPr txBox="1"/>
          <p:nvPr/>
        </p:nvSpPr>
        <p:spPr>
          <a:xfrm>
            <a:off x="8631303" y="3710372"/>
            <a:ext cx="2932213" cy="759182"/>
          </a:xfrm>
          <a:prstGeom prst="rect">
            <a:avLst/>
          </a:prstGeom>
          <a:noFill/>
        </p:spPr>
        <p:txBody>
          <a:bodyPr wrap="none" rtlCol="0">
            <a:spAutoFit/>
          </a:bodyPr>
          <a:lstStyle/>
          <a:p>
            <a:pPr>
              <a:spcAft>
                <a:spcPts val="400"/>
              </a:spcAft>
            </a:pPr>
            <a:r>
              <a:rPr lang="en-US" sz="1600" dirty="0">
                <a:solidFill>
                  <a:srgbClr val="009FDF"/>
                </a:solidFill>
              </a:rPr>
              <a:t>SRF gun cavity tuning </a:t>
            </a:r>
          </a:p>
          <a:p>
            <a:r>
              <a:rPr lang="en-US" sz="1200" dirty="0"/>
              <a:t>some new tuning tools to hit the cathode</a:t>
            </a:r>
            <a:br>
              <a:rPr lang="en-US" sz="1200" dirty="0"/>
            </a:br>
            <a:r>
              <a:rPr lang="en-US" sz="1200" dirty="0"/>
              <a:t>laser frequency acceptance</a:t>
            </a:r>
          </a:p>
        </p:txBody>
      </p:sp>
      <p:sp>
        <p:nvSpPr>
          <p:cNvPr id="39" name="TextBox 38">
            <a:extLst>
              <a:ext uri="{FF2B5EF4-FFF2-40B4-BE49-F238E27FC236}">
                <a16:creationId xmlns:a16="http://schemas.microsoft.com/office/drawing/2014/main" id="{EDB359D3-4759-0EFB-3594-A702A1489F38}"/>
              </a:ext>
            </a:extLst>
          </p:cNvPr>
          <p:cNvSpPr txBox="1"/>
          <p:nvPr/>
        </p:nvSpPr>
        <p:spPr>
          <a:xfrm>
            <a:off x="751903" y="6339792"/>
            <a:ext cx="2743764" cy="369332"/>
          </a:xfrm>
          <a:prstGeom prst="rect">
            <a:avLst/>
          </a:prstGeom>
          <a:noFill/>
        </p:spPr>
        <p:txBody>
          <a:bodyPr wrap="none" rtlCol="0">
            <a:spAutoFit/>
          </a:bodyPr>
          <a:lstStyle/>
          <a:p>
            <a:r>
              <a:rPr lang="en-GB" i="1" dirty="0"/>
              <a:t>Courtesy Elmar Vogel, DESY</a:t>
            </a:r>
          </a:p>
        </p:txBody>
      </p:sp>
    </p:spTree>
    <p:extLst>
      <p:ext uri="{BB962C8B-B14F-4D97-AF65-F5344CB8AC3E}">
        <p14:creationId xmlns:p14="http://schemas.microsoft.com/office/powerpoint/2010/main" val="3745052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Generation of polarised electrons.</a:t>
            </a:r>
            <a:br>
              <a:rPr lang="en-GB" sz="3600" dirty="0"/>
            </a:br>
            <a:r>
              <a:rPr lang="en-GB" sz="3600" dirty="0"/>
              <a:t>Amsterdam Pulse Stretcher(</a:t>
            </a:r>
            <a:r>
              <a:rPr lang="en-GB" sz="3600" dirty="0" err="1"/>
              <a:t>AmPS</a:t>
            </a:r>
            <a:r>
              <a:rPr lang="en-GB" sz="3600" dirty="0"/>
              <a:t>), 1998</a:t>
            </a:r>
          </a:p>
        </p:txBody>
      </p:sp>
      <p:pic>
        <p:nvPicPr>
          <p:cNvPr id="7" name="Content Placeholder 6"/>
          <p:cNvPicPr>
            <a:picLocks noGrp="1" noChangeAspect="1"/>
          </p:cNvPicPr>
          <p:nvPr>
            <p:ph sz="half" idx="1"/>
          </p:nvPr>
        </p:nvPicPr>
        <p:blipFill>
          <a:blip r:embed="rId3"/>
          <a:stretch>
            <a:fillRect/>
          </a:stretch>
        </p:blipFill>
        <p:spPr>
          <a:xfrm>
            <a:off x="2147347" y="1921682"/>
            <a:ext cx="3056944" cy="2424062"/>
          </a:xfrm>
          <a:prstGeom prst="rect">
            <a:avLst/>
          </a:prstGeom>
        </p:spPr>
      </p:pic>
      <p:pic>
        <p:nvPicPr>
          <p:cNvPr id="8" name="Content Placeholder 7"/>
          <p:cNvPicPr>
            <a:picLocks noGrp="1" noChangeAspect="1"/>
          </p:cNvPicPr>
          <p:nvPr>
            <p:ph sz="half" idx="2"/>
          </p:nvPr>
        </p:nvPicPr>
        <p:blipFill rotWithShape="1">
          <a:blip r:embed="rId4"/>
          <a:srcRect l="17148" t="13350" r="36482" b="3469"/>
          <a:stretch/>
        </p:blipFill>
        <p:spPr>
          <a:xfrm>
            <a:off x="6945552" y="1615147"/>
            <a:ext cx="4562272" cy="4432978"/>
          </a:xfrm>
          <a:prstGeom prst="rect">
            <a:avLst/>
          </a:prstGeom>
        </p:spPr>
      </p:pic>
      <p:sp>
        <p:nvSpPr>
          <p:cNvPr id="9" name="TextBox 8"/>
          <p:cNvSpPr txBox="1"/>
          <p:nvPr/>
        </p:nvSpPr>
        <p:spPr>
          <a:xfrm>
            <a:off x="3098507" y="5688521"/>
            <a:ext cx="3881832" cy="369332"/>
          </a:xfrm>
          <a:prstGeom prst="rect">
            <a:avLst/>
          </a:prstGeom>
          <a:noFill/>
        </p:spPr>
        <p:txBody>
          <a:bodyPr wrap="none" rtlCol="0">
            <a:spAutoFit/>
          </a:bodyPr>
          <a:lstStyle/>
          <a:p>
            <a:r>
              <a:rPr lang="en-GB" dirty="0"/>
              <a:t>B.L. Militsyn, ISBN 90-386-0777-6, 1998</a:t>
            </a:r>
          </a:p>
        </p:txBody>
      </p:sp>
      <p:sp>
        <p:nvSpPr>
          <p:cNvPr id="10" name="TextBox 9"/>
          <p:cNvSpPr txBox="1"/>
          <p:nvPr/>
        </p:nvSpPr>
        <p:spPr>
          <a:xfrm>
            <a:off x="924128" y="4694178"/>
            <a:ext cx="6210098" cy="923330"/>
          </a:xfrm>
          <a:prstGeom prst="rect">
            <a:avLst/>
          </a:prstGeom>
          <a:noFill/>
        </p:spPr>
        <p:txBody>
          <a:bodyPr wrap="square" rtlCol="0">
            <a:spAutoFit/>
          </a:bodyPr>
          <a:lstStyle/>
          <a:p>
            <a:r>
              <a:rPr lang="en-GB" dirty="0"/>
              <a:t>5 µs pulses with an amplitude of 120 mA of highly polarised </a:t>
            </a:r>
            <a:r>
              <a:rPr lang="en-GB"/>
              <a:t>beam have </a:t>
            </a:r>
            <a:r>
              <a:rPr lang="en-GB" dirty="0"/>
              <a:t>been demonstrated  from 1.7 eV bandgap </a:t>
            </a:r>
            <a:br>
              <a:rPr lang="en-GB" dirty="0"/>
            </a:br>
            <a:r>
              <a:rPr lang="en-GB" dirty="0" err="1"/>
              <a:t>InGaAsP</a:t>
            </a:r>
            <a:r>
              <a:rPr lang="en-GB" dirty="0"/>
              <a:t> photocathode</a:t>
            </a:r>
          </a:p>
        </p:txBody>
      </p:sp>
      <p:sp>
        <p:nvSpPr>
          <p:cNvPr id="3" name="Footer Placeholder 2">
            <a:extLst>
              <a:ext uri="{FF2B5EF4-FFF2-40B4-BE49-F238E27FC236}">
                <a16:creationId xmlns:a16="http://schemas.microsoft.com/office/drawing/2014/main" id="{304B1CE6-F815-A113-72C9-488D8C07C63A}"/>
              </a:ext>
            </a:extLst>
          </p:cNvPr>
          <p:cNvSpPr>
            <a:spLocks noGrp="1"/>
          </p:cNvSpPr>
          <p:nvPr>
            <p:ph type="ftr" sz="quarter" idx="11"/>
          </p:nvPr>
        </p:nvSpPr>
        <p:spPr/>
        <p:txBody>
          <a:bodyPr/>
          <a:lstStyle/>
          <a:p>
            <a:r>
              <a:rPr lang="en-GB"/>
              <a:t>B.L. Militsyn, EWPAA 2022, 20-22 September 2022</a:t>
            </a:r>
            <a:endParaRPr lang="en-US"/>
          </a:p>
        </p:txBody>
      </p:sp>
      <p:sp>
        <p:nvSpPr>
          <p:cNvPr id="5" name="Slide Number Placeholder 4">
            <a:extLst>
              <a:ext uri="{FF2B5EF4-FFF2-40B4-BE49-F238E27FC236}">
                <a16:creationId xmlns:a16="http://schemas.microsoft.com/office/drawing/2014/main" id="{E2C7A7CA-C9D2-8C82-519C-D541AA5BFCFE}"/>
              </a:ext>
            </a:extLst>
          </p:cNvPr>
          <p:cNvSpPr>
            <a:spLocks noGrp="1"/>
          </p:cNvSpPr>
          <p:nvPr>
            <p:ph type="sldNum" sz="quarter" idx="12"/>
          </p:nvPr>
        </p:nvSpPr>
        <p:spPr/>
        <p:txBody>
          <a:bodyPr/>
          <a:lstStyle/>
          <a:p>
            <a:fld id="{BBAAB195-B577-5546-8349-9DDA93B6129E}" type="slidenum">
              <a:rPr lang="en-US" smtClean="0"/>
              <a:t>32</a:t>
            </a:fld>
            <a:endParaRPr lang="en-US"/>
          </a:p>
        </p:txBody>
      </p:sp>
    </p:spTree>
    <p:extLst>
      <p:ext uri="{BB962C8B-B14F-4D97-AF65-F5344CB8AC3E}">
        <p14:creationId xmlns:p14="http://schemas.microsoft.com/office/powerpoint/2010/main" val="702405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Generation of polarised electrons, </a:t>
            </a:r>
            <a:r>
              <a:rPr lang="en-GB" sz="3600" dirty="0" err="1"/>
              <a:t>UoM</a:t>
            </a:r>
            <a:r>
              <a:rPr lang="en-GB" sz="3600" dirty="0"/>
              <a:t>, 2019</a:t>
            </a:r>
          </a:p>
        </p:txBody>
      </p:sp>
      <p:sp>
        <p:nvSpPr>
          <p:cNvPr id="3" name="Content Placeholder 2"/>
          <p:cNvSpPr>
            <a:spLocks noGrp="1"/>
          </p:cNvSpPr>
          <p:nvPr>
            <p:ph idx="1"/>
          </p:nvPr>
        </p:nvSpPr>
        <p:spPr/>
        <p:txBody>
          <a:bodyPr>
            <a:normAutofit/>
          </a:bodyPr>
          <a:lstStyle/>
          <a:p>
            <a:pPr marL="0" indent="0">
              <a:buNone/>
            </a:pPr>
            <a:r>
              <a:rPr lang="en-GB" sz="1800" dirty="0"/>
              <a:t>S. </a:t>
            </a:r>
            <a:r>
              <a:rPr lang="en-GB" sz="1800" dirty="0" err="1"/>
              <a:t>Friederich</a:t>
            </a:r>
            <a:r>
              <a:rPr lang="en-GB" sz="1800" dirty="0"/>
              <a:t> </a:t>
            </a:r>
            <a:r>
              <a:rPr lang="en-GB" sz="1800" i="1" dirty="0"/>
              <a:t>et al </a:t>
            </a:r>
            <a:r>
              <a:rPr lang="en-GB" sz="1800" dirty="0"/>
              <a:t>2019 </a:t>
            </a:r>
            <a:r>
              <a:rPr lang="en-GB" sz="1800" i="1" dirty="0"/>
              <a:t>J. Phys.: Conf. Ser. </a:t>
            </a:r>
            <a:r>
              <a:rPr lang="en-GB" sz="1800" b="1" dirty="0"/>
              <a:t>1350 </a:t>
            </a:r>
            <a:r>
              <a:rPr lang="en-GB" sz="1800" dirty="0"/>
              <a:t>012045</a:t>
            </a:r>
          </a:p>
        </p:txBody>
      </p:sp>
      <p:pic>
        <p:nvPicPr>
          <p:cNvPr id="5" name="Picture 4"/>
          <p:cNvPicPr>
            <a:picLocks noChangeAspect="1"/>
          </p:cNvPicPr>
          <p:nvPr/>
        </p:nvPicPr>
        <p:blipFill rotWithShape="1">
          <a:blip r:embed="rId3"/>
          <a:srcRect l="18749" t="32308" r="30209" b="13269"/>
          <a:stretch/>
        </p:blipFill>
        <p:spPr>
          <a:xfrm>
            <a:off x="512276" y="2258158"/>
            <a:ext cx="5718404" cy="3302670"/>
          </a:xfrm>
          <a:prstGeom prst="rect">
            <a:avLst/>
          </a:prstGeom>
        </p:spPr>
      </p:pic>
      <p:pic>
        <p:nvPicPr>
          <p:cNvPr id="7" name="Picture 6"/>
          <p:cNvPicPr>
            <a:picLocks noChangeAspect="1"/>
          </p:cNvPicPr>
          <p:nvPr/>
        </p:nvPicPr>
        <p:blipFill rotWithShape="1">
          <a:blip r:embed="rId4"/>
          <a:srcRect l="28246" t="41943" r="32105" b="25183"/>
          <a:stretch/>
        </p:blipFill>
        <p:spPr>
          <a:xfrm>
            <a:off x="6556604" y="2448658"/>
            <a:ext cx="5085347" cy="2283907"/>
          </a:xfrm>
          <a:prstGeom prst="rect">
            <a:avLst/>
          </a:prstGeom>
        </p:spPr>
      </p:pic>
      <p:sp>
        <p:nvSpPr>
          <p:cNvPr id="8" name="TextBox 7"/>
          <p:cNvSpPr txBox="1"/>
          <p:nvPr/>
        </p:nvSpPr>
        <p:spPr>
          <a:xfrm>
            <a:off x="6762750" y="4953000"/>
            <a:ext cx="4810125" cy="923330"/>
          </a:xfrm>
          <a:prstGeom prst="rect">
            <a:avLst/>
          </a:prstGeom>
          <a:noFill/>
        </p:spPr>
        <p:txBody>
          <a:bodyPr wrap="square" rtlCol="0">
            <a:spAutoFit/>
          </a:bodyPr>
          <a:lstStyle/>
          <a:p>
            <a:r>
              <a:rPr lang="en-GB" dirty="0"/>
              <a:t>10 mA current, limited by HV power supply, has been demonstrated from bulk GaAs photocathode in 400 µs pulses</a:t>
            </a:r>
          </a:p>
        </p:txBody>
      </p:sp>
      <p:sp>
        <p:nvSpPr>
          <p:cNvPr id="6" name="Footer Placeholder 5">
            <a:extLst>
              <a:ext uri="{FF2B5EF4-FFF2-40B4-BE49-F238E27FC236}">
                <a16:creationId xmlns:a16="http://schemas.microsoft.com/office/drawing/2014/main" id="{5411D61B-D22D-1AE2-A076-83A29E12AB15}"/>
              </a:ext>
            </a:extLst>
          </p:cNvPr>
          <p:cNvSpPr>
            <a:spLocks noGrp="1"/>
          </p:cNvSpPr>
          <p:nvPr>
            <p:ph type="ftr" sz="quarter" idx="11"/>
          </p:nvPr>
        </p:nvSpPr>
        <p:spPr/>
        <p:txBody>
          <a:bodyPr/>
          <a:lstStyle/>
          <a:p>
            <a:r>
              <a:rPr lang="en-GB"/>
              <a:t>B.L. Militsyn, EWPAA 2022, 20-22 September 2022</a:t>
            </a:r>
            <a:endParaRPr lang="en-US"/>
          </a:p>
        </p:txBody>
      </p:sp>
      <p:sp>
        <p:nvSpPr>
          <p:cNvPr id="9" name="Slide Number Placeholder 8">
            <a:extLst>
              <a:ext uri="{FF2B5EF4-FFF2-40B4-BE49-F238E27FC236}">
                <a16:creationId xmlns:a16="http://schemas.microsoft.com/office/drawing/2014/main" id="{1A7986DD-1639-8661-9C3C-BBB54D20E1D8}"/>
              </a:ext>
            </a:extLst>
          </p:cNvPr>
          <p:cNvSpPr>
            <a:spLocks noGrp="1"/>
          </p:cNvSpPr>
          <p:nvPr>
            <p:ph type="sldNum" sz="quarter" idx="12"/>
          </p:nvPr>
        </p:nvSpPr>
        <p:spPr/>
        <p:txBody>
          <a:bodyPr/>
          <a:lstStyle/>
          <a:p>
            <a:fld id="{BBAAB195-B577-5546-8349-9DDA93B6129E}" type="slidenum">
              <a:rPr lang="en-US" smtClean="0"/>
              <a:t>33</a:t>
            </a:fld>
            <a:endParaRPr lang="en-US"/>
          </a:p>
        </p:txBody>
      </p:sp>
    </p:spTree>
    <p:extLst>
      <p:ext uri="{BB962C8B-B14F-4D97-AF65-F5344CB8AC3E}">
        <p14:creationId xmlns:p14="http://schemas.microsoft.com/office/powerpoint/2010/main" val="2837837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Improvement of GaAs operational performance</a:t>
            </a:r>
          </a:p>
        </p:txBody>
      </p:sp>
      <p:sp>
        <p:nvSpPr>
          <p:cNvPr id="3" name="Content Placeholder 2"/>
          <p:cNvSpPr>
            <a:spLocks noGrp="1"/>
          </p:cNvSpPr>
          <p:nvPr>
            <p:ph sz="half" idx="1"/>
          </p:nvPr>
        </p:nvSpPr>
        <p:spPr>
          <a:xfrm>
            <a:off x="838199" y="1825625"/>
            <a:ext cx="5862851" cy="2444937"/>
          </a:xfrm>
        </p:spPr>
        <p:txBody>
          <a:bodyPr>
            <a:normAutofit fontScale="62500" lnSpcReduction="20000"/>
          </a:bodyPr>
          <a:lstStyle/>
          <a:p>
            <a:r>
              <a:rPr lang="en-GB" sz="3200" dirty="0"/>
              <a:t>Operational performance of GaAs photocathodes depends on means of their activation – reducing work function. Earlier following procedures were used:</a:t>
            </a:r>
          </a:p>
          <a:p>
            <a:pPr lvl="1"/>
            <a:r>
              <a:rPr lang="en-GB" sz="2600" dirty="0"/>
              <a:t>Cs – photocurrent generation</a:t>
            </a:r>
          </a:p>
          <a:p>
            <a:pPr lvl="1"/>
            <a:r>
              <a:rPr lang="en-GB" sz="2600" dirty="0"/>
              <a:t>Cs-O – activation to NEA state</a:t>
            </a:r>
          </a:p>
          <a:p>
            <a:pPr lvl="1"/>
            <a:r>
              <a:rPr lang="en-GB" sz="2600" dirty="0"/>
              <a:t>Cs-NF</a:t>
            </a:r>
            <a:r>
              <a:rPr lang="en-GB" sz="2600" baseline="-25000" dirty="0"/>
              <a:t>3</a:t>
            </a:r>
            <a:r>
              <a:rPr lang="en-GB" sz="2600" dirty="0"/>
              <a:t> – slightly better operational performance, but is not currently used due to SHE restrictions</a:t>
            </a:r>
          </a:p>
          <a:p>
            <a:r>
              <a:rPr lang="en-GB" sz="3200" dirty="0"/>
              <a:t>New activation procedures have been developed</a:t>
            </a:r>
            <a:r>
              <a:rPr lang="en-GB" dirty="0"/>
              <a:t> </a:t>
            </a:r>
          </a:p>
        </p:txBody>
      </p:sp>
      <p:sp>
        <p:nvSpPr>
          <p:cNvPr id="5" name="Content Placeholder 4"/>
          <p:cNvSpPr>
            <a:spLocks noGrp="1"/>
          </p:cNvSpPr>
          <p:nvPr>
            <p:ph sz="half" idx="2"/>
          </p:nvPr>
        </p:nvSpPr>
        <p:spPr>
          <a:xfrm>
            <a:off x="6898943" y="1825625"/>
            <a:ext cx="4454857" cy="4336339"/>
          </a:xfrm>
        </p:spPr>
        <p:txBody>
          <a:bodyPr>
            <a:normAutofit fontScale="62500" lnSpcReduction="20000"/>
          </a:bodyPr>
          <a:lstStyle/>
          <a:p>
            <a:pPr marL="0" indent="0">
              <a:buNone/>
            </a:pPr>
            <a:r>
              <a:rPr lang="en-GB" b="1" dirty="0"/>
              <a:t>Activation with alkali metals:</a:t>
            </a:r>
          </a:p>
        </p:txBody>
      </p:sp>
      <p:pic>
        <p:nvPicPr>
          <p:cNvPr id="7" name="Picture 6"/>
          <p:cNvPicPr>
            <a:picLocks noChangeAspect="1"/>
          </p:cNvPicPr>
          <p:nvPr/>
        </p:nvPicPr>
        <p:blipFill rotWithShape="1">
          <a:blip r:embed="rId3"/>
          <a:srcRect l="10439" t="16063" r="56316" b="12649"/>
          <a:stretch/>
        </p:blipFill>
        <p:spPr>
          <a:xfrm>
            <a:off x="7571792" y="2170718"/>
            <a:ext cx="2934227" cy="3801335"/>
          </a:xfrm>
          <a:prstGeom prst="rect">
            <a:avLst/>
          </a:prstGeom>
        </p:spPr>
      </p:pic>
      <p:pic>
        <p:nvPicPr>
          <p:cNvPr id="9" name="Picture 8"/>
          <p:cNvPicPr>
            <a:picLocks noChangeAspect="1"/>
          </p:cNvPicPr>
          <p:nvPr/>
        </p:nvPicPr>
        <p:blipFill rotWithShape="1">
          <a:blip r:embed="rId4"/>
          <a:srcRect l="10263" t="30726" r="56052" b="31234"/>
          <a:stretch/>
        </p:blipFill>
        <p:spPr>
          <a:xfrm>
            <a:off x="2838551" y="4071385"/>
            <a:ext cx="3415546" cy="2330399"/>
          </a:xfrm>
          <a:prstGeom prst="rect">
            <a:avLst/>
          </a:prstGeom>
        </p:spPr>
      </p:pic>
      <p:sp>
        <p:nvSpPr>
          <p:cNvPr id="10" name="TextBox 9"/>
          <p:cNvSpPr txBox="1"/>
          <p:nvPr/>
        </p:nvSpPr>
        <p:spPr>
          <a:xfrm>
            <a:off x="1191865" y="4590253"/>
            <a:ext cx="1597810" cy="646331"/>
          </a:xfrm>
          <a:prstGeom prst="rect">
            <a:avLst/>
          </a:prstGeom>
          <a:noFill/>
        </p:spPr>
        <p:txBody>
          <a:bodyPr wrap="none" rtlCol="0">
            <a:spAutoFit/>
          </a:bodyPr>
          <a:lstStyle/>
          <a:p>
            <a:r>
              <a:rPr lang="en-GB" dirty="0"/>
              <a:t>Activation with</a:t>
            </a:r>
            <a:br>
              <a:rPr lang="en-GB" dirty="0"/>
            </a:br>
            <a:r>
              <a:rPr lang="en-GB" dirty="0"/>
              <a:t>Cs</a:t>
            </a:r>
            <a:r>
              <a:rPr lang="en-GB" baseline="-25000" dirty="0"/>
              <a:t>3</a:t>
            </a:r>
            <a:r>
              <a:rPr lang="en-GB" dirty="0"/>
              <a:t>Sb</a:t>
            </a:r>
          </a:p>
        </p:txBody>
      </p:sp>
      <p:sp>
        <p:nvSpPr>
          <p:cNvPr id="11" name="TextBox 10"/>
          <p:cNvSpPr txBox="1"/>
          <p:nvPr/>
        </p:nvSpPr>
        <p:spPr>
          <a:xfrm>
            <a:off x="7997768" y="6048573"/>
            <a:ext cx="2508251" cy="307777"/>
          </a:xfrm>
          <a:prstGeom prst="rect">
            <a:avLst/>
          </a:prstGeom>
          <a:noFill/>
        </p:spPr>
        <p:txBody>
          <a:bodyPr wrap="none" rtlCol="0">
            <a:spAutoFit/>
          </a:bodyPr>
          <a:lstStyle/>
          <a:p>
            <a:r>
              <a:rPr lang="en-GB" sz="1400" dirty="0" err="1"/>
              <a:t>J.Appl.Phys</a:t>
            </a:r>
            <a:r>
              <a:rPr lang="en-GB" sz="1400" dirty="0"/>
              <a:t>. 127, 124901 (2020)</a:t>
            </a:r>
          </a:p>
        </p:txBody>
      </p:sp>
      <p:sp>
        <p:nvSpPr>
          <p:cNvPr id="6" name="Footer Placeholder 5">
            <a:extLst>
              <a:ext uri="{FF2B5EF4-FFF2-40B4-BE49-F238E27FC236}">
                <a16:creationId xmlns:a16="http://schemas.microsoft.com/office/drawing/2014/main" id="{4A052059-AA05-3129-929A-65383543295D}"/>
              </a:ext>
            </a:extLst>
          </p:cNvPr>
          <p:cNvSpPr>
            <a:spLocks noGrp="1"/>
          </p:cNvSpPr>
          <p:nvPr>
            <p:ph type="ftr" sz="quarter" idx="11"/>
          </p:nvPr>
        </p:nvSpPr>
        <p:spPr/>
        <p:txBody>
          <a:bodyPr/>
          <a:lstStyle/>
          <a:p>
            <a:r>
              <a:rPr lang="en-GB"/>
              <a:t>B.L. Militsyn, EWPAA 2022, 20-22 September 2022</a:t>
            </a:r>
            <a:endParaRPr lang="en-US"/>
          </a:p>
        </p:txBody>
      </p:sp>
      <p:sp>
        <p:nvSpPr>
          <p:cNvPr id="8" name="Slide Number Placeholder 7">
            <a:extLst>
              <a:ext uri="{FF2B5EF4-FFF2-40B4-BE49-F238E27FC236}">
                <a16:creationId xmlns:a16="http://schemas.microsoft.com/office/drawing/2014/main" id="{28E1A7EF-C29C-999E-558D-97B6DFA9D60C}"/>
              </a:ext>
            </a:extLst>
          </p:cNvPr>
          <p:cNvSpPr>
            <a:spLocks noGrp="1"/>
          </p:cNvSpPr>
          <p:nvPr>
            <p:ph type="sldNum" sz="quarter" idx="12"/>
          </p:nvPr>
        </p:nvSpPr>
        <p:spPr/>
        <p:txBody>
          <a:bodyPr/>
          <a:lstStyle/>
          <a:p>
            <a:fld id="{BBAAB195-B577-5546-8349-9DDA93B6129E}" type="slidenum">
              <a:rPr lang="en-US" smtClean="0"/>
              <a:t>34</a:t>
            </a:fld>
            <a:endParaRPr lang="en-US"/>
          </a:p>
        </p:txBody>
      </p:sp>
    </p:spTree>
    <p:extLst>
      <p:ext uri="{BB962C8B-B14F-4D97-AF65-F5344CB8AC3E}">
        <p14:creationId xmlns:p14="http://schemas.microsoft.com/office/powerpoint/2010/main" val="3036045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Design of the ALICE photocathode gun</a:t>
            </a:r>
          </a:p>
        </p:txBody>
      </p:sp>
      <p:pic>
        <p:nvPicPr>
          <p:cNvPr id="7" name="Content Placeholder 6"/>
          <p:cNvPicPr>
            <a:picLocks noGrp="1" noChangeAspect="1"/>
          </p:cNvPicPr>
          <p:nvPr>
            <p:ph idx="1"/>
          </p:nvPr>
        </p:nvPicPr>
        <p:blipFill rotWithShape="1">
          <a:blip r:embed="rId2"/>
          <a:srcRect t="4113" b="4690"/>
          <a:stretch/>
        </p:blipFill>
        <p:spPr>
          <a:xfrm>
            <a:off x="2664013" y="1254034"/>
            <a:ext cx="7468942" cy="5102316"/>
          </a:xfrm>
          <a:prstGeom prst="rect">
            <a:avLst/>
          </a:prstGeom>
        </p:spPr>
      </p:pic>
      <p:sp>
        <p:nvSpPr>
          <p:cNvPr id="3" name="Footer Placeholder 2">
            <a:extLst>
              <a:ext uri="{FF2B5EF4-FFF2-40B4-BE49-F238E27FC236}">
                <a16:creationId xmlns:a16="http://schemas.microsoft.com/office/drawing/2014/main" id="{68EB8204-876D-686E-CC06-E664056F34C0}"/>
              </a:ext>
            </a:extLst>
          </p:cNvPr>
          <p:cNvSpPr>
            <a:spLocks noGrp="1"/>
          </p:cNvSpPr>
          <p:nvPr>
            <p:ph type="ftr" sz="quarter" idx="11"/>
          </p:nvPr>
        </p:nvSpPr>
        <p:spPr/>
        <p:txBody>
          <a:bodyPr/>
          <a:lstStyle/>
          <a:p>
            <a:r>
              <a:rPr lang="en-GB"/>
              <a:t>B.L. Militsyn, EWPAA 2022, 20-22 September 2022</a:t>
            </a:r>
            <a:endParaRPr lang="en-US"/>
          </a:p>
        </p:txBody>
      </p:sp>
      <p:sp>
        <p:nvSpPr>
          <p:cNvPr id="5" name="Slide Number Placeholder 4">
            <a:extLst>
              <a:ext uri="{FF2B5EF4-FFF2-40B4-BE49-F238E27FC236}">
                <a16:creationId xmlns:a16="http://schemas.microsoft.com/office/drawing/2014/main" id="{A057CF86-161B-D65D-1BC9-B33D96C3F2B3}"/>
              </a:ext>
            </a:extLst>
          </p:cNvPr>
          <p:cNvSpPr>
            <a:spLocks noGrp="1"/>
          </p:cNvSpPr>
          <p:nvPr>
            <p:ph type="sldNum" sz="quarter" idx="12"/>
          </p:nvPr>
        </p:nvSpPr>
        <p:spPr/>
        <p:txBody>
          <a:bodyPr/>
          <a:lstStyle/>
          <a:p>
            <a:fld id="{BBAAB195-B577-5546-8349-9DDA93B6129E}" type="slidenum">
              <a:rPr lang="en-US" smtClean="0"/>
              <a:t>35</a:t>
            </a:fld>
            <a:endParaRPr lang="en-US"/>
          </a:p>
        </p:txBody>
      </p:sp>
    </p:spTree>
    <p:extLst>
      <p:ext uri="{BB962C8B-B14F-4D97-AF65-F5344CB8AC3E}">
        <p14:creationId xmlns:p14="http://schemas.microsoft.com/office/powerpoint/2010/main" val="2094803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05BB11-F5E8-42C3-9372-08C42EFE59B8}"/>
              </a:ext>
            </a:extLst>
          </p:cNvPr>
          <p:cNvSpPr>
            <a:spLocks noGrp="1"/>
          </p:cNvSpPr>
          <p:nvPr>
            <p:ph type="body" sz="quarter" idx="4294967295"/>
          </p:nvPr>
        </p:nvSpPr>
        <p:spPr>
          <a:xfrm>
            <a:off x="469882" y="352994"/>
            <a:ext cx="3738782" cy="330200"/>
          </a:xfrm>
        </p:spPr>
        <p:txBody>
          <a:bodyPr>
            <a:noAutofit/>
          </a:bodyPr>
          <a:lstStyle/>
          <a:p>
            <a:pPr marL="0" indent="0">
              <a:buNone/>
            </a:pPr>
            <a:r>
              <a:rPr lang="en-US" sz="1400" b="1" dirty="0"/>
              <a:t>Some ERL History and achievements</a:t>
            </a:r>
            <a:endParaRPr lang="en-DE" sz="1400" b="1" dirty="0"/>
          </a:p>
        </p:txBody>
      </p:sp>
      <p:sp>
        <p:nvSpPr>
          <p:cNvPr id="6" name="TextBox 5">
            <a:extLst>
              <a:ext uri="{FF2B5EF4-FFF2-40B4-BE49-F238E27FC236}">
                <a16:creationId xmlns:a16="http://schemas.microsoft.com/office/drawing/2014/main" id="{B238E4C4-FF12-47F7-8BCD-3125BE93A66F}"/>
              </a:ext>
            </a:extLst>
          </p:cNvPr>
          <p:cNvSpPr txBox="1"/>
          <p:nvPr/>
        </p:nvSpPr>
        <p:spPr>
          <a:xfrm>
            <a:off x="6320550" y="5288225"/>
            <a:ext cx="2319674" cy="892552"/>
          </a:xfrm>
          <a:prstGeom prst="rect">
            <a:avLst/>
          </a:prstGeom>
          <a:solidFill>
            <a:schemeClr val="bg1"/>
          </a:solidFill>
          <a:ln>
            <a:solidFill>
              <a:schemeClr val="accent6">
                <a:lumMod val="75000"/>
              </a:schemeClr>
            </a:solidFill>
          </a:ln>
        </p:spPr>
        <p:txBody>
          <a:bodyPr wrap="none" rtlCol="0">
            <a:spAutoFit/>
          </a:bodyPr>
          <a:lstStyle/>
          <a:p>
            <a:r>
              <a:rPr lang="en-US" sz="1600" b="1" i="0" u="none" strike="noStrike" baseline="0" dirty="0">
                <a:solidFill>
                  <a:srgbClr val="000000"/>
                </a:solidFill>
              </a:rPr>
              <a:t>2020</a:t>
            </a:r>
            <a:r>
              <a:rPr lang="en-US" sz="1600" b="0" i="0" u="none" strike="noStrike" baseline="0" dirty="0">
                <a:solidFill>
                  <a:srgbClr val="000000"/>
                </a:solidFill>
              </a:rPr>
              <a:t>, Cornell/BNL</a:t>
            </a:r>
          </a:p>
          <a:p>
            <a:r>
              <a:rPr lang="en-US" sz="1200" dirty="0" err="1">
                <a:solidFill>
                  <a:srgbClr val="000000"/>
                </a:solidFill>
              </a:rPr>
              <a:t>cbeta</a:t>
            </a:r>
            <a:r>
              <a:rPr lang="en-US" sz="1200" dirty="0">
                <a:solidFill>
                  <a:srgbClr val="000000"/>
                </a:solidFill>
              </a:rPr>
              <a:t>, FFA-arc</a:t>
            </a:r>
            <a:endParaRPr lang="en-US" sz="1200" b="0" i="0" u="none" strike="noStrike" baseline="0" dirty="0">
              <a:solidFill>
                <a:srgbClr val="000000"/>
              </a:solidFill>
            </a:endParaRPr>
          </a:p>
          <a:p>
            <a:r>
              <a:rPr lang="en-US" sz="1200" dirty="0"/>
              <a:t>4-pass ERL </a:t>
            </a:r>
          </a:p>
          <a:p>
            <a:r>
              <a:rPr lang="en-US" sz="1200" dirty="0"/>
              <a:t>(80mA injector, </a:t>
            </a:r>
            <a:r>
              <a:rPr lang="en-US" sz="1200" dirty="0">
                <a:latin typeface="Symbol" panose="05050102010706020507" pitchFamily="18" charset="2"/>
              </a:rPr>
              <a:t>e</a:t>
            </a:r>
            <a:r>
              <a:rPr lang="en-US" sz="1200" dirty="0"/>
              <a:t> = 0.3mm </a:t>
            </a:r>
            <a:r>
              <a:rPr lang="en-US" sz="1200" dirty="0" err="1"/>
              <a:t>mrad</a:t>
            </a:r>
            <a:r>
              <a:rPr lang="en-US" sz="1200" dirty="0"/>
              <a:t>)</a:t>
            </a:r>
          </a:p>
        </p:txBody>
      </p:sp>
      <p:sp>
        <p:nvSpPr>
          <p:cNvPr id="7" name="TextBox 6">
            <a:extLst>
              <a:ext uri="{FF2B5EF4-FFF2-40B4-BE49-F238E27FC236}">
                <a16:creationId xmlns:a16="http://schemas.microsoft.com/office/drawing/2014/main" id="{E33B8542-DB86-476E-80C5-B8718AB4EA4B}"/>
              </a:ext>
            </a:extLst>
          </p:cNvPr>
          <p:cNvSpPr txBox="1"/>
          <p:nvPr/>
        </p:nvSpPr>
        <p:spPr>
          <a:xfrm>
            <a:off x="178185" y="3507268"/>
            <a:ext cx="1827368" cy="2369880"/>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2002</a:t>
            </a:r>
            <a:r>
              <a:rPr lang="en-US" sz="1600" b="0" i="0" u="none" strike="noStrike" baseline="0" dirty="0">
                <a:solidFill>
                  <a:srgbClr val="000000"/>
                </a:solidFill>
              </a:rPr>
              <a:t> </a:t>
            </a:r>
          </a:p>
          <a:p>
            <a:r>
              <a:rPr lang="en-US" sz="1600" b="0" i="0" u="none" strike="noStrike" baseline="0" dirty="0">
                <a:solidFill>
                  <a:srgbClr val="000000"/>
                </a:solidFill>
              </a:rPr>
              <a:t>Jefferson Lab</a:t>
            </a:r>
          </a:p>
          <a:p>
            <a:r>
              <a:rPr lang="en-US" sz="1200" b="0" i="0" u="none" strike="noStrike" baseline="0" dirty="0">
                <a:solidFill>
                  <a:srgbClr val="000000"/>
                </a:solidFill>
              </a:rPr>
              <a:t>“IR-Demo”</a:t>
            </a:r>
            <a:endParaRPr lang="en-US" sz="1200" dirty="0">
              <a:solidFill>
                <a:srgbClr val="000000"/>
              </a:solidFill>
            </a:endParaRPr>
          </a:p>
          <a:p>
            <a:r>
              <a:rPr lang="en-US" sz="1200" b="0" i="0" u="none" strike="noStrike" baseline="0" dirty="0">
                <a:solidFill>
                  <a:srgbClr val="000000"/>
                </a:solidFill>
              </a:rPr>
              <a:t>SRF, 5mA, 48MeV, </a:t>
            </a:r>
          </a:p>
          <a:p>
            <a:r>
              <a:rPr lang="en-US" sz="1200" b="0" i="0" u="none" strike="noStrike" baseline="0" dirty="0">
                <a:solidFill>
                  <a:srgbClr val="000000"/>
                </a:solidFill>
              </a:rPr>
              <a:t>2.1kW beam power IR</a:t>
            </a:r>
          </a:p>
          <a:p>
            <a:r>
              <a:rPr lang="en-US" sz="1600" b="1" dirty="0">
                <a:solidFill>
                  <a:srgbClr val="000000"/>
                </a:solidFill>
              </a:rPr>
              <a:t>2003</a:t>
            </a:r>
          </a:p>
          <a:p>
            <a:r>
              <a:rPr lang="en-US" sz="1200" i="0" u="none" strike="noStrike" baseline="0" dirty="0">
                <a:solidFill>
                  <a:srgbClr val="000000"/>
                </a:solidFill>
              </a:rPr>
              <a:t>CEBAF, 1 GeV, single turn</a:t>
            </a:r>
          </a:p>
          <a:p>
            <a:r>
              <a:rPr lang="en-US" sz="1600" b="1" dirty="0"/>
              <a:t>2007</a:t>
            </a:r>
            <a:r>
              <a:rPr lang="en-US" sz="1600" dirty="0"/>
              <a:t> </a:t>
            </a:r>
            <a:r>
              <a:rPr lang="en-US" sz="1600" dirty="0">
                <a:solidFill>
                  <a:srgbClr val="000000"/>
                </a:solidFill>
              </a:rPr>
              <a:t>Upgrade: </a:t>
            </a:r>
            <a:r>
              <a:rPr lang="en-US" sz="1600" dirty="0"/>
              <a:t> </a:t>
            </a:r>
          </a:p>
          <a:p>
            <a:r>
              <a:rPr lang="en-US" sz="1200" dirty="0"/>
              <a:t>9mA, 150MeV</a:t>
            </a:r>
            <a:endParaRPr lang="en-DE" sz="1200" dirty="0"/>
          </a:p>
          <a:p>
            <a:r>
              <a:rPr lang="en-US" sz="1200" b="0" i="0" u="none" strike="noStrike" baseline="0" dirty="0"/>
              <a:t>1.1MW beam  power with </a:t>
            </a:r>
            <a:r>
              <a:rPr lang="en-US" sz="1200" dirty="0"/>
              <a:t>~</a:t>
            </a:r>
            <a:r>
              <a:rPr lang="en-US" sz="1200" b="0" i="0" u="none" strike="noStrike" baseline="0" dirty="0"/>
              <a:t>300kW total power</a:t>
            </a:r>
          </a:p>
        </p:txBody>
      </p:sp>
      <p:sp>
        <p:nvSpPr>
          <p:cNvPr id="8" name="Arrow: Curved Right 7">
            <a:extLst>
              <a:ext uri="{FF2B5EF4-FFF2-40B4-BE49-F238E27FC236}">
                <a16:creationId xmlns:a16="http://schemas.microsoft.com/office/drawing/2014/main" id="{2543E39B-5803-4159-BB58-F1802CFDC23E}"/>
              </a:ext>
            </a:extLst>
          </p:cNvPr>
          <p:cNvSpPr/>
          <p:nvPr/>
        </p:nvSpPr>
        <p:spPr>
          <a:xfrm>
            <a:off x="1449659" y="1283864"/>
            <a:ext cx="7780160" cy="4593284"/>
          </a:xfrm>
          <a:prstGeom prst="curvedRightArrow">
            <a:avLst>
              <a:gd name="adj1" fmla="val 10617"/>
              <a:gd name="adj2" fmla="val 48783"/>
              <a:gd name="adj3" fmla="val 2231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9" name="TextBox 8">
            <a:extLst>
              <a:ext uri="{FF2B5EF4-FFF2-40B4-BE49-F238E27FC236}">
                <a16:creationId xmlns:a16="http://schemas.microsoft.com/office/drawing/2014/main" id="{B3695C3F-9A56-4978-B27C-076F97A40827}"/>
              </a:ext>
            </a:extLst>
          </p:cNvPr>
          <p:cNvSpPr txBox="1"/>
          <p:nvPr/>
        </p:nvSpPr>
        <p:spPr>
          <a:xfrm>
            <a:off x="9336123" y="1062540"/>
            <a:ext cx="1564980" cy="892552"/>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1965</a:t>
            </a:r>
            <a:r>
              <a:rPr lang="en-US" sz="1600" b="0" i="0" u="none" strike="noStrike" baseline="0" dirty="0">
                <a:solidFill>
                  <a:srgbClr val="000000"/>
                </a:solidFill>
              </a:rPr>
              <a:t> M. </a:t>
            </a:r>
            <a:r>
              <a:rPr lang="en-US" sz="1600" b="0" i="0" u="none" strike="noStrike" baseline="0" dirty="0" err="1">
                <a:solidFill>
                  <a:srgbClr val="000000"/>
                </a:solidFill>
              </a:rPr>
              <a:t>Tigner</a:t>
            </a:r>
            <a:endParaRPr lang="en-US" sz="1600" b="0" i="0" u="none" strike="noStrike" baseline="0" dirty="0">
              <a:solidFill>
                <a:srgbClr val="000000"/>
              </a:solidFill>
            </a:endParaRPr>
          </a:p>
          <a:p>
            <a:r>
              <a:rPr lang="en-US" sz="1200" dirty="0"/>
              <a:t>“A possible apparatus </a:t>
            </a:r>
          </a:p>
          <a:p>
            <a:r>
              <a:rPr lang="en-US" sz="1200" dirty="0"/>
              <a:t>for electron clashing-</a:t>
            </a:r>
          </a:p>
          <a:p>
            <a:r>
              <a:rPr lang="en-US" sz="1200" dirty="0"/>
              <a:t>beam experiments”</a:t>
            </a:r>
            <a:endParaRPr lang="en-DE" sz="1200" dirty="0"/>
          </a:p>
        </p:txBody>
      </p:sp>
      <p:sp>
        <p:nvSpPr>
          <p:cNvPr id="10" name="Explosion: 8 Points 9">
            <a:extLst>
              <a:ext uri="{FF2B5EF4-FFF2-40B4-BE49-F238E27FC236}">
                <a16:creationId xmlns:a16="http://schemas.microsoft.com/office/drawing/2014/main" id="{91C56E97-9FFD-443E-98E7-5302E8F3E935}"/>
              </a:ext>
            </a:extLst>
          </p:cNvPr>
          <p:cNvSpPr/>
          <p:nvPr/>
        </p:nvSpPr>
        <p:spPr>
          <a:xfrm>
            <a:off x="8718103" y="1349037"/>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1" name="TextBox 10">
            <a:extLst>
              <a:ext uri="{FF2B5EF4-FFF2-40B4-BE49-F238E27FC236}">
                <a16:creationId xmlns:a16="http://schemas.microsoft.com/office/drawing/2014/main" id="{08362F74-8D04-4FDC-BFE1-6A9D992A9709}"/>
              </a:ext>
            </a:extLst>
          </p:cNvPr>
          <p:cNvSpPr txBox="1"/>
          <p:nvPr/>
        </p:nvSpPr>
        <p:spPr>
          <a:xfrm>
            <a:off x="5123739" y="461841"/>
            <a:ext cx="2813142" cy="769441"/>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1987</a:t>
            </a:r>
            <a:r>
              <a:rPr lang="en-US" sz="1600" b="0" i="0" u="none" strike="noStrike" baseline="0" dirty="0">
                <a:solidFill>
                  <a:srgbClr val="000000"/>
                </a:solidFill>
              </a:rPr>
              <a:t> High Energy Physics Lab</a:t>
            </a:r>
          </a:p>
          <a:p>
            <a:r>
              <a:rPr lang="en-US" sz="1600" b="0" i="0" u="none" strike="noStrike" baseline="0" dirty="0">
                <a:solidFill>
                  <a:srgbClr val="000000"/>
                </a:solidFill>
              </a:rPr>
              <a:t>Stanford University</a:t>
            </a:r>
          </a:p>
          <a:p>
            <a:r>
              <a:rPr lang="en-US" sz="1200" dirty="0"/>
              <a:t>SRF cavities, </a:t>
            </a:r>
            <a:r>
              <a:rPr lang="en-US" sz="1200" b="0" i="0" u="none" strike="noStrike" baseline="0" dirty="0"/>
              <a:t>proof of principal experiment</a:t>
            </a:r>
            <a:endParaRPr lang="en-US" sz="1200" dirty="0"/>
          </a:p>
        </p:txBody>
      </p:sp>
      <p:sp>
        <p:nvSpPr>
          <p:cNvPr id="12" name="Explosion: 8 Points 11">
            <a:extLst>
              <a:ext uri="{FF2B5EF4-FFF2-40B4-BE49-F238E27FC236}">
                <a16:creationId xmlns:a16="http://schemas.microsoft.com/office/drawing/2014/main" id="{C7A6F7BF-8907-45BF-B112-D1F9D99A2FAA}"/>
              </a:ext>
            </a:extLst>
          </p:cNvPr>
          <p:cNvSpPr/>
          <p:nvPr/>
        </p:nvSpPr>
        <p:spPr>
          <a:xfrm>
            <a:off x="6391664" y="1231282"/>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Explosion: 8 Points 12">
            <a:extLst>
              <a:ext uri="{FF2B5EF4-FFF2-40B4-BE49-F238E27FC236}">
                <a16:creationId xmlns:a16="http://schemas.microsoft.com/office/drawing/2014/main" id="{83278DFA-3906-47DC-99F1-5750DFC2A503}"/>
              </a:ext>
            </a:extLst>
          </p:cNvPr>
          <p:cNvSpPr/>
          <p:nvPr/>
        </p:nvSpPr>
        <p:spPr>
          <a:xfrm>
            <a:off x="1686953" y="2324016"/>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6CEE4F60-BC71-4C22-B46F-23511C87BE52}"/>
              </a:ext>
            </a:extLst>
          </p:cNvPr>
          <p:cNvSpPr txBox="1"/>
          <p:nvPr/>
        </p:nvSpPr>
        <p:spPr>
          <a:xfrm>
            <a:off x="435221" y="1367806"/>
            <a:ext cx="1275093" cy="1138773"/>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latin typeface="NimbusRomNo9L-Medi"/>
              </a:rPr>
              <a:t>2000</a:t>
            </a:r>
            <a:endParaRPr lang="en-US" sz="1600" b="0" i="0" u="none" strike="noStrike" baseline="0" dirty="0">
              <a:solidFill>
                <a:srgbClr val="000000"/>
              </a:solidFill>
              <a:latin typeface="NimbusRomNo9L-Medi"/>
            </a:endParaRPr>
          </a:p>
          <a:p>
            <a:r>
              <a:rPr lang="en-US" sz="1600" b="0" i="0" u="none" strike="noStrike" baseline="0" dirty="0">
                <a:solidFill>
                  <a:srgbClr val="000000"/>
                </a:solidFill>
              </a:rPr>
              <a:t>Jefferson Lab</a:t>
            </a:r>
          </a:p>
          <a:p>
            <a:r>
              <a:rPr lang="en-US" sz="1200" b="0" i="0" u="none" strike="noStrike" baseline="0" dirty="0">
                <a:solidFill>
                  <a:srgbClr val="000000"/>
                </a:solidFill>
              </a:rPr>
              <a:t>“Front End Test”</a:t>
            </a:r>
          </a:p>
          <a:p>
            <a:r>
              <a:rPr lang="en-US" sz="1200" dirty="0"/>
              <a:t>SRF, first CW </a:t>
            </a:r>
          </a:p>
          <a:p>
            <a:r>
              <a:rPr lang="en-US" sz="1200" dirty="0"/>
              <a:t>recovery</a:t>
            </a:r>
            <a:endParaRPr lang="en-DE" sz="1200" dirty="0"/>
          </a:p>
        </p:txBody>
      </p:sp>
      <p:sp>
        <p:nvSpPr>
          <p:cNvPr id="15" name="Explosion: 8 Points 14">
            <a:extLst>
              <a:ext uri="{FF2B5EF4-FFF2-40B4-BE49-F238E27FC236}">
                <a16:creationId xmlns:a16="http://schemas.microsoft.com/office/drawing/2014/main" id="{381BC6B3-DC5A-48A8-8B3D-368B20DF249E}"/>
              </a:ext>
            </a:extLst>
          </p:cNvPr>
          <p:cNvSpPr/>
          <p:nvPr/>
        </p:nvSpPr>
        <p:spPr>
          <a:xfrm>
            <a:off x="4208664" y="1551961"/>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TextBox 15">
            <a:extLst>
              <a:ext uri="{FF2B5EF4-FFF2-40B4-BE49-F238E27FC236}">
                <a16:creationId xmlns:a16="http://schemas.microsoft.com/office/drawing/2014/main" id="{A3D8C564-4AF6-4748-9B16-36D925033FB0}"/>
              </a:ext>
            </a:extLst>
          </p:cNvPr>
          <p:cNvSpPr txBox="1"/>
          <p:nvPr/>
        </p:nvSpPr>
        <p:spPr>
          <a:xfrm>
            <a:off x="2678230" y="800930"/>
            <a:ext cx="1705595" cy="707886"/>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1987</a:t>
            </a:r>
            <a:r>
              <a:rPr lang="en-US" sz="1600" b="0" i="0" u="none" strike="noStrike" baseline="0" dirty="0">
                <a:solidFill>
                  <a:srgbClr val="000000"/>
                </a:solidFill>
              </a:rPr>
              <a:t> Los Alamos</a:t>
            </a:r>
          </a:p>
          <a:p>
            <a:r>
              <a:rPr lang="en-US" sz="1200" dirty="0"/>
              <a:t>FEL-operation, </a:t>
            </a:r>
            <a:r>
              <a:rPr lang="en-US" sz="1200" dirty="0" err="1"/>
              <a:t>nc</a:t>
            </a:r>
            <a:r>
              <a:rPr lang="en-US" sz="1200" dirty="0"/>
              <a:t>,</a:t>
            </a:r>
          </a:p>
          <a:p>
            <a:r>
              <a:rPr lang="en-US" sz="1200" dirty="0"/>
              <a:t>coupled acc/dec cavities</a:t>
            </a:r>
          </a:p>
        </p:txBody>
      </p:sp>
      <p:sp>
        <p:nvSpPr>
          <p:cNvPr id="17" name="Explosion: 8 Points 16">
            <a:extLst>
              <a:ext uri="{FF2B5EF4-FFF2-40B4-BE49-F238E27FC236}">
                <a16:creationId xmlns:a16="http://schemas.microsoft.com/office/drawing/2014/main" id="{65C59194-5BF8-4BD8-8A03-A9E5332897ED}"/>
              </a:ext>
            </a:extLst>
          </p:cNvPr>
          <p:cNvSpPr/>
          <p:nvPr/>
        </p:nvSpPr>
        <p:spPr>
          <a:xfrm>
            <a:off x="1770961" y="3665491"/>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TextBox 17">
            <a:extLst>
              <a:ext uri="{FF2B5EF4-FFF2-40B4-BE49-F238E27FC236}">
                <a16:creationId xmlns:a16="http://schemas.microsoft.com/office/drawing/2014/main" id="{69F07628-7D4A-41F3-9D8C-DA1BED108FD7}"/>
              </a:ext>
            </a:extLst>
          </p:cNvPr>
          <p:cNvSpPr txBox="1"/>
          <p:nvPr/>
        </p:nvSpPr>
        <p:spPr>
          <a:xfrm>
            <a:off x="2350682" y="4632701"/>
            <a:ext cx="1646797" cy="1077218"/>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2004</a:t>
            </a:r>
            <a:r>
              <a:rPr lang="en-US" sz="1600" b="0" i="0" u="none" strike="noStrike" baseline="0" dirty="0">
                <a:solidFill>
                  <a:srgbClr val="000000"/>
                </a:solidFill>
              </a:rPr>
              <a:t> BINP, Russia</a:t>
            </a:r>
          </a:p>
          <a:p>
            <a:r>
              <a:rPr lang="en-US" sz="1200" b="0" i="0" u="none" strike="noStrike" baseline="0" dirty="0">
                <a:solidFill>
                  <a:srgbClr val="000000"/>
                </a:solidFill>
              </a:rPr>
              <a:t>FEL</a:t>
            </a:r>
            <a:r>
              <a:rPr lang="en-US" sz="1200" dirty="0">
                <a:solidFill>
                  <a:srgbClr val="000000"/>
                </a:solidFill>
              </a:rPr>
              <a:t>-operation</a:t>
            </a:r>
            <a:r>
              <a:rPr lang="en-US" sz="1200" b="0" i="0" u="none" strike="noStrike" baseline="0" dirty="0">
                <a:solidFill>
                  <a:srgbClr val="000000"/>
                </a:solidFill>
              </a:rPr>
              <a:t> </a:t>
            </a:r>
          </a:p>
          <a:p>
            <a:r>
              <a:rPr lang="en-US" sz="1200" dirty="0"/>
              <a:t>normal conducting RF, </a:t>
            </a:r>
          </a:p>
          <a:p>
            <a:r>
              <a:rPr lang="en-US" sz="1200" dirty="0"/>
              <a:t>30 mA</a:t>
            </a:r>
          </a:p>
          <a:p>
            <a:r>
              <a:rPr lang="en-US" sz="1200" dirty="0"/>
              <a:t>2007: 4-passes</a:t>
            </a:r>
          </a:p>
        </p:txBody>
      </p:sp>
      <p:sp>
        <p:nvSpPr>
          <p:cNvPr id="19" name="Explosion: 8 Points 18">
            <a:extLst>
              <a:ext uri="{FF2B5EF4-FFF2-40B4-BE49-F238E27FC236}">
                <a16:creationId xmlns:a16="http://schemas.microsoft.com/office/drawing/2014/main" id="{F47DFD88-F5A3-4CA0-9D87-EED1F2CCF036}"/>
              </a:ext>
            </a:extLst>
          </p:cNvPr>
          <p:cNvSpPr/>
          <p:nvPr/>
        </p:nvSpPr>
        <p:spPr>
          <a:xfrm>
            <a:off x="5602210" y="4632701"/>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Explosion: 8 Points 19">
            <a:extLst>
              <a:ext uri="{FF2B5EF4-FFF2-40B4-BE49-F238E27FC236}">
                <a16:creationId xmlns:a16="http://schemas.microsoft.com/office/drawing/2014/main" id="{DF091BF3-FE7B-4FC0-9F11-05F2A8643791}"/>
              </a:ext>
            </a:extLst>
          </p:cNvPr>
          <p:cNvSpPr/>
          <p:nvPr/>
        </p:nvSpPr>
        <p:spPr>
          <a:xfrm>
            <a:off x="3738782" y="4286193"/>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TextBox 20">
            <a:extLst>
              <a:ext uri="{FF2B5EF4-FFF2-40B4-BE49-F238E27FC236}">
                <a16:creationId xmlns:a16="http://schemas.microsoft.com/office/drawing/2014/main" id="{BBEC1766-D6C1-4172-89A2-6773AB2008CF}"/>
              </a:ext>
            </a:extLst>
          </p:cNvPr>
          <p:cNvSpPr txBox="1"/>
          <p:nvPr/>
        </p:nvSpPr>
        <p:spPr>
          <a:xfrm>
            <a:off x="2711864" y="3183147"/>
            <a:ext cx="2020168" cy="523220"/>
          </a:xfrm>
          <a:prstGeom prst="rect">
            <a:avLst/>
          </a:prstGeom>
          <a:noFill/>
          <a:ln>
            <a:solidFill>
              <a:schemeClr val="accent6">
                <a:lumMod val="75000"/>
              </a:schemeClr>
            </a:solidFill>
          </a:ln>
        </p:spPr>
        <p:txBody>
          <a:bodyPr wrap="square" rtlCol="0">
            <a:spAutoFit/>
          </a:bodyPr>
          <a:lstStyle/>
          <a:p>
            <a:pPr algn="just"/>
            <a:r>
              <a:rPr lang="en-US" sz="1600" b="1" i="0" u="none" strike="noStrike" baseline="0" dirty="0">
                <a:solidFill>
                  <a:srgbClr val="000000"/>
                </a:solidFill>
              </a:rPr>
              <a:t>2002</a:t>
            </a:r>
            <a:r>
              <a:rPr lang="en-US" sz="1600" b="0" i="0" u="none" strike="noStrike" baseline="0" dirty="0">
                <a:solidFill>
                  <a:srgbClr val="000000"/>
                </a:solidFill>
              </a:rPr>
              <a:t> JEARI, Japan</a:t>
            </a:r>
          </a:p>
          <a:p>
            <a:pPr algn="just"/>
            <a:r>
              <a:rPr lang="en-US" sz="1200" b="0" i="0" u="none" strike="noStrike" baseline="0" dirty="0">
                <a:solidFill>
                  <a:srgbClr val="000000"/>
                </a:solidFill>
              </a:rPr>
              <a:t>FEL, SRF, 700kW beam power</a:t>
            </a:r>
          </a:p>
        </p:txBody>
      </p:sp>
      <p:sp>
        <p:nvSpPr>
          <p:cNvPr id="22" name="Explosion: 8 Points 21">
            <a:extLst>
              <a:ext uri="{FF2B5EF4-FFF2-40B4-BE49-F238E27FC236}">
                <a16:creationId xmlns:a16="http://schemas.microsoft.com/office/drawing/2014/main" id="{A440AC8C-B5D6-457B-86A2-9A672C73CB37}"/>
              </a:ext>
            </a:extLst>
          </p:cNvPr>
          <p:cNvSpPr/>
          <p:nvPr/>
        </p:nvSpPr>
        <p:spPr>
          <a:xfrm>
            <a:off x="3097866" y="3740568"/>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TextBox 22">
            <a:extLst>
              <a:ext uri="{FF2B5EF4-FFF2-40B4-BE49-F238E27FC236}">
                <a16:creationId xmlns:a16="http://schemas.microsoft.com/office/drawing/2014/main" id="{35E7D8EB-9F98-45FE-BB8C-BA7B4C517A49}"/>
              </a:ext>
            </a:extLst>
          </p:cNvPr>
          <p:cNvSpPr txBox="1"/>
          <p:nvPr/>
        </p:nvSpPr>
        <p:spPr>
          <a:xfrm>
            <a:off x="5123739" y="3403324"/>
            <a:ext cx="2275342" cy="707886"/>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2005 </a:t>
            </a:r>
            <a:r>
              <a:rPr lang="en-US" sz="1600" b="0" i="0" u="none" strike="noStrike" baseline="0" dirty="0">
                <a:solidFill>
                  <a:srgbClr val="000000"/>
                </a:solidFill>
              </a:rPr>
              <a:t>Daresbury Lab, GB</a:t>
            </a:r>
          </a:p>
          <a:p>
            <a:r>
              <a:rPr lang="en-US" sz="1200" b="0" i="0" u="none" strike="noStrike" baseline="0" dirty="0">
                <a:solidFill>
                  <a:srgbClr val="000000"/>
                </a:solidFill>
              </a:rPr>
              <a:t>“Alice</a:t>
            </a:r>
            <a:r>
              <a:rPr lang="en-US" sz="1200" dirty="0">
                <a:solidFill>
                  <a:srgbClr val="000000"/>
                </a:solidFill>
              </a:rPr>
              <a:t>”, SRF, 26MeV, versatile </a:t>
            </a:r>
            <a:endParaRPr lang="en-US" sz="1200" b="0" i="0" u="none" strike="noStrike" baseline="0" dirty="0">
              <a:solidFill>
                <a:srgbClr val="000000"/>
              </a:solidFill>
            </a:endParaRPr>
          </a:p>
          <a:p>
            <a:r>
              <a:rPr lang="en-US" sz="1200" dirty="0">
                <a:solidFill>
                  <a:srgbClr val="000000"/>
                </a:solidFill>
              </a:rPr>
              <a:t>10-year user program</a:t>
            </a:r>
            <a:endParaRPr lang="en-US" sz="1200" dirty="0"/>
          </a:p>
        </p:txBody>
      </p:sp>
      <p:sp>
        <p:nvSpPr>
          <p:cNvPr id="24" name="Explosion: 8 Points 23">
            <a:extLst>
              <a:ext uri="{FF2B5EF4-FFF2-40B4-BE49-F238E27FC236}">
                <a16:creationId xmlns:a16="http://schemas.microsoft.com/office/drawing/2014/main" id="{F874CA74-9831-4903-AA8A-9B24D09DDB64}"/>
              </a:ext>
            </a:extLst>
          </p:cNvPr>
          <p:cNvSpPr/>
          <p:nvPr/>
        </p:nvSpPr>
        <p:spPr>
          <a:xfrm>
            <a:off x="5841109" y="4090878"/>
            <a:ext cx="318600" cy="365125"/>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Explosion: 8 Points 24">
            <a:extLst>
              <a:ext uri="{FF2B5EF4-FFF2-40B4-BE49-F238E27FC236}">
                <a16:creationId xmlns:a16="http://schemas.microsoft.com/office/drawing/2014/main" id="{F7AC2CF9-1D17-41DD-A525-D7AE216162D3}"/>
              </a:ext>
            </a:extLst>
          </p:cNvPr>
          <p:cNvSpPr/>
          <p:nvPr/>
        </p:nvSpPr>
        <p:spPr>
          <a:xfrm>
            <a:off x="7370993" y="4786971"/>
            <a:ext cx="328575" cy="346966"/>
          </a:xfrm>
          <a:prstGeom prst="irregularSeal1">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6" name="TextBox 25">
            <a:extLst>
              <a:ext uri="{FF2B5EF4-FFF2-40B4-BE49-F238E27FC236}">
                <a16:creationId xmlns:a16="http://schemas.microsoft.com/office/drawing/2014/main" id="{FA587B7D-44F6-405C-90E7-EF46787AE2B2}"/>
              </a:ext>
            </a:extLst>
          </p:cNvPr>
          <p:cNvSpPr txBox="1"/>
          <p:nvPr/>
        </p:nvSpPr>
        <p:spPr>
          <a:xfrm>
            <a:off x="9220760" y="3345073"/>
            <a:ext cx="2275342" cy="2616101"/>
          </a:xfrm>
          <a:prstGeom prst="rect">
            <a:avLst/>
          </a:prstGeom>
          <a:noFill/>
          <a:ln>
            <a:solidFill>
              <a:schemeClr val="accent6">
                <a:lumMod val="75000"/>
              </a:schemeClr>
            </a:solidFill>
          </a:ln>
        </p:spPr>
        <p:txBody>
          <a:bodyPr wrap="square" rtlCol="0">
            <a:spAutoFit/>
          </a:bodyPr>
          <a:lstStyle/>
          <a:p>
            <a:r>
              <a:rPr lang="en-US" sz="1600" b="1" i="0" u="none" strike="noStrike" baseline="0" dirty="0">
                <a:solidFill>
                  <a:srgbClr val="000000"/>
                </a:solidFill>
              </a:rPr>
              <a:t>under construction</a:t>
            </a:r>
            <a:r>
              <a:rPr lang="en-US" sz="1600" b="0" i="0" u="none" strike="noStrike" baseline="0" dirty="0">
                <a:solidFill>
                  <a:srgbClr val="000000"/>
                </a:solidFill>
              </a:rPr>
              <a:t>:</a:t>
            </a:r>
          </a:p>
          <a:p>
            <a:r>
              <a:rPr lang="en-US" sz="1600" dirty="0"/>
              <a:t>MESA, Germany</a:t>
            </a:r>
          </a:p>
          <a:p>
            <a:r>
              <a:rPr lang="en-US" sz="1200" dirty="0"/>
              <a:t>particle physics application</a:t>
            </a:r>
          </a:p>
          <a:p>
            <a:endParaRPr lang="en-US" sz="1200" dirty="0"/>
          </a:p>
          <a:p>
            <a:r>
              <a:rPr lang="en-US" sz="1600" dirty="0"/>
              <a:t>PERLE, France</a:t>
            </a:r>
          </a:p>
          <a:p>
            <a:r>
              <a:rPr lang="en-US" sz="1200" dirty="0" err="1"/>
              <a:t>testfacility</a:t>
            </a:r>
            <a:r>
              <a:rPr lang="en-US" sz="1200" dirty="0"/>
              <a:t> (</a:t>
            </a:r>
            <a:r>
              <a:rPr lang="en-US" sz="1200" dirty="0" err="1"/>
              <a:t>LHeC</a:t>
            </a:r>
            <a:r>
              <a:rPr lang="en-US" sz="1200" dirty="0"/>
              <a:t>/FCC-eh)</a:t>
            </a:r>
          </a:p>
          <a:p>
            <a:endParaRPr lang="en-US" sz="1200" dirty="0"/>
          </a:p>
          <a:p>
            <a:r>
              <a:rPr lang="en-US" sz="1600" dirty="0" err="1"/>
              <a:t>bERLinPro</a:t>
            </a:r>
            <a:r>
              <a:rPr lang="en-US" sz="1600" dirty="0"/>
              <a:t>, Germany</a:t>
            </a:r>
          </a:p>
          <a:p>
            <a:r>
              <a:rPr lang="en-US" sz="1200" dirty="0"/>
              <a:t>SRF/ERL technology test facility</a:t>
            </a:r>
          </a:p>
          <a:p>
            <a:endParaRPr lang="en-US" sz="1200" dirty="0"/>
          </a:p>
          <a:p>
            <a:r>
              <a:rPr lang="en-US" sz="1600" dirty="0" err="1"/>
              <a:t>CeC</a:t>
            </a:r>
            <a:r>
              <a:rPr lang="en-US" sz="1600" dirty="0"/>
              <a:t>, BNL, USA</a:t>
            </a:r>
          </a:p>
          <a:p>
            <a:r>
              <a:rPr lang="en-US" sz="1200" dirty="0"/>
              <a:t>Coherent electron cooling  for EIC</a:t>
            </a:r>
          </a:p>
        </p:txBody>
      </p:sp>
      <p:sp>
        <p:nvSpPr>
          <p:cNvPr id="28" name="TextBox 27">
            <a:extLst>
              <a:ext uri="{FF2B5EF4-FFF2-40B4-BE49-F238E27FC236}">
                <a16:creationId xmlns:a16="http://schemas.microsoft.com/office/drawing/2014/main" id="{5D25378E-BA64-4654-94EE-09238BC76F4A}"/>
              </a:ext>
            </a:extLst>
          </p:cNvPr>
          <p:cNvSpPr txBox="1"/>
          <p:nvPr/>
        </p:nvSpPr>
        <p:spPr>
          <a:xfrm>
            <a:off x="4527264" y="4934282"/>
            <a:ext cx="1572255" cy="892552"/>
          </a:xfrm>
          <a:prstGeom prst="rect">
            <a:avLst/>
          </a:prstGeom>
          <a:noFill/>
          <a:ln>
            <a:solidFill>
              <a:schemeClr val="accent6">
                <a:lumMod val="75000"/>
              </a:schemeClr>
            </a:solidFill>
          </a:ln>
        </p:spPr>
        <p:txBody>
          <a:bodyPr wrap="square" rtlCol="0">
            <a:spAutoFit/>
          </a:bodyPr>
          <a:lstStyle/>
          <a:p>
            <a:pPr algn="just"/>
            <a:r>
              <a:rPr lang="en-US" sz="1600" b="1" i="0" u="none" strike="noStrike" baseline="0" dirty="0">
                <a:solidFill>
                  <a:srgbClr val="000000"/>
                </a:solidFill>
              </a:rPr>
              <a:t>2013</a:t>
            </a:r>
            <a:r>
              <a:rPr lang="en-US" sz="1600" b="0" i="0" u="none" strike="noStrike" baseline="0" dirty="0">
                <a:solidFill>
                  <a:srgbClr val="000000"/>
                </a:solidFill>
              </a:rPr>
              <a:t> KEK, Japan</a:t>
            </a:r>
          </a:p>
          <a:p>
            <a:r>
              <a:rPr lang="en-US" sz="1200" dirty="0">
                <a:solidFill>
                  <a:srgbClr val="000000"/>
                </a:solidFill>
              </a:rPr>
              <a:t>“</a:t>
            </a:r>
            <a:r>
              <a:rPr lang="en-US" sz="1200" dirty="0" err="1">
                <a:solidFill>
                  <a:srgbClr val="000000"/>
                </a:solidFill>
              </a:rPr>
              <a:t>cERL</a:t>
            </a:r>
            <a:r>
              <a:rPr lang="en-US" sz="1200" dirty="0">
                <a:solidFill>
                  <a:srgbClr val="000000"/>
                </a:solidFill>
              </a:rPr>
              <a:t>”, prototype </a:t>
            </a:r>
          </a:p>
          <a:p>
            <a:r>
              <a:rPr lang="en-US" sz="1200" dirty="0">
                <a:solidFill>
                  <a:srgbClr val="000000"/>
                </a:solidFill>
              </a:rPr>
              <a:t>ERL light source</a:t>
            </a:r>
          </a:p>
          <a:p>
            <a:r>
              <a:rPr lang="en-US" sz="1200" dirty="0">
                <a:solidFill>
                  <a:srgbClr val="000000"/>
                </a:solidFill>
              </a:rPr>
              <a:t>Industrial applications</a:t>
            </a:r>
            <a:endParaRPr lang="en-US" sz="1200" dirty="0"/>
          </a:p>
        </p:txBody>
      </p:sp>
      <p:pic>
        <p:nvPicPr>
          <p:cNvPr id="3" name="Picture 2">
            <a:extLst>
              <a:ext uri="{FF2B5EF4-FFF2-40B4-BE49-F238E27FC236}">
                <a16:creationId xmlns:a16="http://schemas.microsoft.com/office/drawing/2014/main" id="{BA12A368-2FBA-7F70-8C92-A94A0C6E3DE1}"/>
              </a:ext>
            </a:extLst>
          </p:cNvPr>
          <p:cNvPicPr>
            <a:picLocks noChangeAspect="1"/>
          </p:cNvPicPr>
          <p:nvPr/>
        </p:nvPicPr>
        <p:blipFill>
          <a:blip r:embed="rId3"/>
          <a:stretch>
            <a:fillRect/>
          </a:stretch>
        </p:blipFill>
        <p:spPr>
          <a:xfrm>
            <a:off x="8988543" y="2122341"/>
            <a:ext cx="2687520" cy="981265"/>
          </a:xfrm>
          <a:prstGeom prst="rect">
            <a:avLst/>
          </a:prstGeom>
        </p:spPr>
      </p:pic>
      <p:sp>
        <p:nvSpPr>
          <p:cNvPr id="27" name="Footer Placeholder 26">
            <a:extLst>
              <a:ext uri="{FF2B5EF4-FFF2-40B4-BE49-F238E27FC236}">
                <a16:creationId xmlns:a16="http://schemas.microsoft.com/office/drawing/2014/main" id="{9265DA3C-E371-21C1-F26E-7247812E6646}"/>
              </a:ext>
            </a:extLst>
          </p:cNvPr>
          <p:cNvSpPr>
            <a:spLocks noGrp="1"/>
          </p:cNvSpPr>
          <p:nvPr>
            <p:ph type="ftr" sz="quarter" idx="11"/>
          </p:nvPr>
        </p:nvSpPr>
        <p:spPr/>
        <p:txBody>
          <a:bodyPr/>
          <a:lstStyle/>
          <a:p>
            <a:r>
              <a:rPr lang="en-GB"/>
              <a:t>B.L. Militsyn, EWPAA 2022, 20-22 September 2022</a:t>
            </a:r>
            <a:endParaRPr lang="en-US"/>
          </a:p>
        </p:txBody>
      </p:sp>
      <p:sp>
        <p:nvSpPr>
          <p:cNvPr id="29" name="Slide Number Placeholder 28">
            <a:extLst>
              <a:ext uri="{FF2B5EF4-FFF2-40B4-BE49-F238E27FC236}">
                <a16:creationId xmlns:a16="http://schemas.microsoft.com/office/drawing/2014/main" id="{145227D8-23C5-0328-624E-A789461143A2}"/>
              </a:ext>
            </a:extLst>
          </p:cNvPr>
          <p:cNvSpPr>
            <a:spLocks noGrp="1"/>
          </p:cNvSpPr>
          <p:nvPr>
            <p:ph type="sldNum" sz="quarter" idx="12"/>
          </p:nvPr>
        </p:nvSpPr>
        <p:spPr/>
        <p:txBody>
          <a:bodyPr/>
          <a:lstStyle/>
          <a:p>
            <a:fld id="{BBAAB195-B577-5546-8349-9DDA93B6129E}" type="slidenum">
              <a:rPr lang="en-US" smtClean="0"/>
              <a:t>36</a:t>
            </a:fld>
            <a:endParaRPr lang="en-US"/>
          </a:p>
        </p:txBody>
      </p:sp>
      <p:sp>
        <p:nvSpPr>
          <p:cNvPr id="2" name="Rectangle 1"/>
          <p:cNvSpPr/>
          <p:nvPr/>
        </p:nvSpPr>
        <p:spPr>
          <a:xfrm>
            <a:off x="2167021" y="5902681"/>
            <a:ext cx="2498889" cy="369332"/>
          </a:xfrm>
          <a:prstGeom prst="rect">
            <a:avLst/>
          </a:prstGeom>
        </p:spPr>
        <p:txBody>
          <a:bodyPr wrap="none">
            <a:spAutoFit/>
          </a:bodyPr>
          <a:lstStyle/>
          <a:p>
            <a:r>
              <a:rPr lang="en-US" i="1" dirty="0">
                <a:solidFill>
                  <a:srgbClr val="00589C"/>
                </a:solidFill>
              </a:rPr>
              <a:t>Bettina </a:t>
            </a:r>
            <a:r>
              <a:rPr lang="en-US" i="1" dirty="0" err="1">
                <a:solidFill>
                  <a:srgbClr val="00589C"/>
                </a:solidFill>
              </a:rPr>
              <a:t>Kuske</a:t>
            </a:r>
            <a:r>
              <a:rPr lang="en-US" i="1" dirty="0">
                <a:solidFill>
                  <a:srgbClr val="00589C"/>
                </a:solidFill>
              </a:rPr>
              <a:t>, IPAC 2022</a:t>
            </a:r>
            <a:endParaRPr lang="en-GB" i="1" dirty="0"/>
          </a:p>
        </p:txBody>
      </p:sp>
    </p:spTree>
    <p:extLst>
      <p:ext uri="{BB962C8B-B14F-4D97-AF65-F5344CB8AC3E}">
        <p14:creationId xmlns:p14="http://schemas.microsoft.com/office/powerpoint/2010/main" val="3894376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9767-E327-2245-85AD-53A5A1A6A283}"/>
              </a:ext>
            </a:extLst>
          </p:cNvPr>
          <p:cNvSpPr>
            <a:spLocks noGrp="1"/>
          </p:cNvSpPr>
          <p:nvPr>
            <p:ph type="ctrTitle"/>
          </p:nvPr>
        </p:nvSpPr>
        <p:spPr>
          <a:xfrm>
            <a:off x="1300534" y="224930"/>
            <a:ext cx="9144000" cy="632865"/>
          </a:xfrm>
        </p:spPr>
        <p:txBody>
          <a:bodyPr>
            <a:normAutofit/>
          </a:bodyPr>
          <a:lstStyle/>
          <a:p>
            <a:r>
              <a:rPr lang="en-DE" sz="3600" b="1" dirty="0">
                <a:solidFill>
                  <a:srgbClr val="002060"/>
                </a:solidFill>
              </a:rPr>
              <a:t>Particle Physics: The Challenge Ahead</a:t>
            </a:r>
          </a:p>
        </p:txBody>
      </p:sp>
      <p:pic>
        <p:nvPicPr>
          <p:cNvPr id="3" name="Picture 2">
            <a:extLst>
              <a:ext uri="{FF2B5EF4-FFF2-40B4-BE49-F238E27FC236}">
                <a16:creationId xmlns:a16="http://schemas.microsoft.com/office/drawing/2014/main" id="{DA52F07F-DB9C-9B4B-8F52-1E83ABBFFB7E}"/>
              </a:ext>
            </a:extLst>
          </p:cNvPr>
          <p:cNvPicPr>
            <a:picLocks noChangeAspect="1"/>
          </p:cNvPicPr>
          <p:nvPr/>
        </p:nvPicPr>
        <p:blipFill>
          <a:blip r:embed="rId3"/>
          <a:stretch>
            <a:fillRect/>
          </a:stretch>
        </p:blipFill>
        <p:spPr>
          <a:xfrm>
            <a:off x="1163235" y="1375593"/>
            <a:ext cx="9672932" cy="1763917"/>
          </a:xfrm>
          <a:prstGeom prst="rect">
            <a:avLst/>
          </a:prstGeom>
          <a:ln>
            <a:solidFill>
              <a:srgbClr val="002060"/>
            </a:solidFill>
          </a:ln>
        </p:spPr>
      </p:pic>
      <p:pic>
        <p:nvPicPr>
          <p:cNvPr id="4" name="Picture 3">
            <a:extLst>
              <a:ext uri="{FF2B5EF4-FFF2-40B4-BE49-F238E27FC236}">
                <a16:creationId xmlns:a16="http://schemas.microsoft.com/office/drawing/2014/main" id="{531D9D2D-7542-904D-96E6-2DE4AA08A874}"/>
              </a:ext>
            </a:extLst>
          </p:cNvPr>
          <p:cNvPicPr>
            <a:picLocks noChangeAspect="1"/>
          </p:cNvPicPr>
          <p:nvPr/>
        </p:nvPicPr>
        <p:blipFill>
          <a:blip r:embed="rId4"/>
          <a:stretch>
            <a:fillRect/>
          </a:stretch>
        </p:blipFill>
        <p:spPr>
          <a:xfrm>
            <a:off x="1163234" y="3318754"/>
            <a:ext cx="9672932" cy="2103287"/>
          </a:xfrm>
          <a:prstGeom prst="rect">
            <a:avLst/>
          </a:prstGeom>
          <a:ln>
            <a:solidFill>
              <a:srgbClr val="002060"/>
            </a:solidFill>
          </a:ln>
        </p:spPr>
      </p:pic>
      <p:sp>
        <p:nvSpPr>
          <p:cNvPr id="6" name="TextBox 5">
            <a:extLst>
              <a:ext uri="{FF2B5EF4-FFF2-40B4-BE49-F238E27FC236}">
                <a16:creationId xmlns:a16="http://schemas.microsoft.com/office/drawing/2014/main" id="{7B2BDB55-B5E8-5A40-B1CD-A55E0BAA7E62}"/>
              </a:ext>
            </a:extLst>
          </p:cNvPr>
          <p:cNvSpPr txBox="1"/>
          <p:nvPr/>
        </p:nvSpPr>
        <p:spPr>
          <a:xfrm>
            <a:off x="3074449" y="5755434"/>
            <a:ext cx="6460102" cy="615553"/>
          </a:xfrm>
          <a:prstGeom prst="rect">
            <a:avLst/>
          </a:prstGeom>
          <a:noFill/>
        </p:spPr>
        <p:txBody>
          <a:bodyPr wrap="none" rtlCol="0">
            <a:spAutoFit/>
          </a:bodyPr>
          <a:lstStyle/>
          <a:p>
            <a:r>
              <a:rPr lang="en-GB" dirty="0">
                <a:solidFill>
                  <a:srgbClr val="C00000"/>
                </a:solidFill>
              </a:rPr>
              <a:t>H</a:t>
            </a:r>
            <a:r>
              <a:rPr lang="en-DE" dirty="0">
                <a:solidFill>
                  <a:srgbClr val="C00000"/>
                </a:solidFill>
              </a:rPr>
              <a:t>igh field magnets</a:t>
            </a:r>
            <a:r>
              <a:rPr lang="en-DE" dirty="0"/>
              <a:t>, </a:t>
            </a:r>
            <a:r>
              <a:rPr lang="en-DE" dirty="0">
                <a:solidFill>
                  <a:srgbClr val="00B050"/>
                </a:solidFill>
              </a:rPr>
              <a:t>SRF, ERL, </a:t>
            </a:r>
            <a:r>
              <a:rPr lang="en-DE" dirty="0">
                <a:solidFill>
                  <a:srgbClr val="0070C0"/>
                </a:solidFill>
              </a:rPr>
              <a:t>Muon Collider</a:t>
            </a:r>
            <a:r>
              <a:rPr lang="en-DE" dirty="0"/>
              <a:t>,  and </a:t>
            </a:r>
            <a:r>
              <a:rPr lang="en-DE" dirty="0">
                <a:solidFill>
                  <a:schemeClr val="accent4">
                    <a:lumMod val="75000"/>
                  </a:schemeClr>
                </a:solidFill>
              </a:rPr>
              <a:t>Plasma Wakefield</a:t>
            </a:r>
          </a:p>
          <a:p>
            <a:r>
              <a:rPr lang="en-GB" sz="1600" dirty="0"/>
              <a:t>T</a:t>
            </a:r>
            <a:r>
              <a:rPr lang="en-DE" sz="1600" dirty="0"/>
              <a:t>he five acc. technology pillars identified last year and by Council/SPC/LDG. </a:t>
            </a:r>
          </a:p>
        </p:txBody>
      </p:sp>
      <p:cxnSp>
        <p:nvCxnSpPr>
          <p:cNvPr id="8" name="Straight Connector 7">
            <a:extLst>
              <a:ext uri="{FF2B5EF4-FFF2-40B4-BE49-F238E27FC236}">
                <a16:creationId xmlns:a16="http://schemas.microsoft.com/office/drawing/2014/main" id="{163DC0C2-2C94-8844-B8B7-C5FC1317A51C}"/>
              </a:ext>
            </a:extLst>
          </p:cNvPr>
          <p:cNvCxnSpPr/>
          <p:nvPr/>
        </p:nvCxnSpPr>
        <p:spPr>
          <a:xfrm>
            <a:off x="9890234" y="4561490"/>
            <a:ext cx="8513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C56E0B-6A77-9347-9AFF-FD9A5D211B98}"/>
              </a:ext>
            </a:extLst>
          </p:cNvPr>
          <p:cNvCxnSpPr>
            <a:cxnSpLocks/>
          </p:cNvCxnSpPr>
          <p:nvPr/>
        </p:nvCxnSpPr>
        <p:spPr>
          <a:xfrm>
            <a:off x="1300534" y="4886884"/>
            <a:ext cx="264127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0478E5-8E64-6843-94A7-F3E9FD43E420}"/>
              </a:ext>
            </a:extLst>
          </p:cNvPr>
          <p:cNvCxnSpPr>
            <a:cxnSpLocks/>
          </p:cNvCxnSpPr>
          <p:nvPr/>
        </p:nvCxnSpPr>
        <p:spPr>
          <a:xfrm>
            <a:off x="2206695" y="4928072"/>
            <a:ext cx="355155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BDD50E-9A3D-6F43-B643-04352F091DAA}"/>
              </a:ext>
            </a:extLst>
          </p:cNvPr>
          <p:cNvCxnSpPr>
            <a:cxnSpLocks/>
          </p:cNvCxnSpPr>
          <p:nvPr/>
        </p:nvCxnSpPr>
        <p:spPr>
          <a:xfrm>
            <a:off x="4461467" y="4886884"/>
            <a:ext cx="141106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43DD17B-0A6F-9945-B720-E9692938923A}"/>
              </a:ext>
            </a:extLst>
          </p:cNvPr>
          <p:cNvSpPr/>
          <p:nvPr/>
        </p:nvSpPr>
        <p:spPr>
          <a:xfrm>
            <a:off x="10328260" y="5498756"/>
            <a:ext cx="425669" cy="285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A31A8447-47A6-6144-A7F6-EC492A89E382}"/>
              </a:ext>
            </a:extLst>
          </p:cNvPr>
          <p:cNvSpPr txBox="1"/>
          <p:nvPr/>
        </p:nvSpPr>
        <p:spPr>
          <a:xfrm>
            <a:off x="462455" y="857795"/>
            <a:ext cx="3191579" cy="338554"/>
          </a:xfrm>
          <a:prstGeom prst="rect">
            <a:avLst/>
          </a:prstGeom>
          <a:noFill/>
        </p:spPr>
        <p:txBody>
          <a:bodyPr wrap="none" rtlCol="0">
            <a:spAutoFit/>
          </a:bodyPr>
          <a:lstStyle/>
          <a:p>
            <a:r>
              <a:rPr lang="en-GB" sz="1600" dirty="0">
                <a:solidFill>
                  <a:srgbClr val="002060"/>
                </a:solidFill>
              </a:rPr>
              <a:t>F</a:t>
            </a:r>
            <a:r>
              <a:rPr lang="en-DE" sz="1600" dirty="0">
                <a:solidFill>
                  <a:srgbClr val="002060"/>
                </a:solidFill>
              </a:rPr>
              <a:t>rom ERL White Paper </a:t>
            </a:r>
            <a:r>
              <a:rPr lang="en-DE" sz="1200" dirty="0">
                <a:solidFill>
                  <a:srgbClr val="002060"/>
                </a:solidFill>
              </a:rPr>
              <a:t>arXiv:2207.02095</a:t>
            </a:r>
            <a:endParaRPr lang="en-DE" sz="1200" dirty="0"/>
          </a:p>
        </p:txBody>
      </p:sp>
    </p:spTree>
    <p:extLst>
      <p:ext uri="{BB962C8B-B14F-4D97-AF65-F5344CB8AC3E}">
        <p14:creationId xmlns:p14="http://schemas.microsoft.com/office/powerpoint/2010/main" val="2371145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1306"/>
            <a:ext cx="7772400" cy="816855"/>
          </a:xfrm>
        </p:spPr>
        <p:txBody>
          <a:bodyPr>
            <a:normAutofit/>
          </a:bodyPr>
          <a:lstStyle/>
          <a:p>
            <a:r>
              <a:rPr lang="en-US" sz="3600" b="1" dirty="0">
                <a:solidFill>
                  <a:srgbClr val="000090"/>
                </a:solidFill>
              </a:rPr>
              <a:t>Physics with Energy Frontier DIS</a:t>
            </a:r>
          </a:p>
        </p:txBody>
      </p:sp>
      <p:pic>
        <p:nvPicPr>
          <p:cNvPr id="3" name="Picture 2"/>
          <p:cNvPicPr>
            <a:picLocks noChangeAspect="1"/>
          </p:cNvPicPr>
          <p:nvPr/>
        </p:nvPicPr>
        <p:blipFill>
          <a:blip r:embed="rId3"/>
          <a:stretch>
            <a:fillRect/>
          </a:stretch>
        </p:blipFill>
        <p:spPr>
          <a:xfrm>
            <a:off x="2889796" y="961922"/>
            <a:ext cx="5952409" cy="5841210"/>
          </a:xfrm>
          <a:prstGeom prst="rect">
            <a:avLst/>
          </a:prstGeom>
        </p:spPr>
      </p:pic>
      <p:sp>
        <p:nvSpPr>
          <p:cNvPr id="5" name="TextBox 4"/>
          <p:cNvSpPr txBox="1"/>
          <p:nvPr/>
        </p:nvSpPr>
        <p:spPr>
          <a:xfrm>
            <a:off x="8963635" y="1468817"/>
            <a:ext cx="3098728" cy="5047536"/>
          </a:xfrm>
          <a:prstGeom prst="rect">
            <a:avLst/>
          </a:prstGeom>
          <a:noFill/>
          <a:ln w="15875">
            <a:noFill/>
          </a:ln>
        </p:spPr>
        <p:txBody>
          <a:bodyPr wrap="square" rtlCol="0">
            <a:spAutoFit/>
          </a:bodyPr>
          <a:lstStyle/>
          <a:p>
            <a:r>
              <a:rPr lang="en-US" b="1" dirty="0">
                <a:solidFill>
                  <a:srgbClr val="FF0000"/>
                </a:solidFill>
              </a:rPr>
              <a:t>Raison(s) </a:t>
            </a:r>
            <a:r>
              <a:rPr lang="en-US" b="1" dirty="0" err="1">
                <a:solidFill>
                  <a:srgbClr val="FF0000"/>
                </a:solidFill>
              </a:rPr>
              <a:t>d’etre</a:t>
            </a:r>
            <a:r>
              <a:rPr lang="en-US" b="1" dirty="0">
                <a:solidFill>
                  <a:srgbClr val="FF0000"/>
                </a:solidFill>
              </a:rPr>
              <a:t> of ep/</a:t>
            </a:r>
            <a:r>
              <a:rPr lang="en-US" b="1" dirty="0" err="1">
                <a:solidFill>
                  <a:srgbClr val="FF0000"/>
                </a:solidFill>
              </a:rPr>
              <a:t>eA</a:t>
            </a:r>
            <a:endParaRPr lang="en-US" b="1" dirty="0">
              <a:solidFill>
                <a:srgbClr val="FF0000"/>
              </a:solidFill>
            </a:endParaRPr>
          </a:p>
          <a:p>
            <a:r>
              <a:rPr lang="en-US" b="1" dirty="0">
                <a:solidFill>
                  <a:srgbClr val="FF0000"/>
                </a:solidFill>
              </a:rPr>
              <a:t>at the energy frontier</a:t>
            </a:r>
          </a:p>
          <a:p>
            <a:endParaRPr lang="en-US" sz="1600" dirty="0"/>
          </a:p>
          <a:p>
            <a:r>
              <a:rPr lang="en-US" dirty="0">
                <a:solidFill>
                  <a:srgbClr val="000090"/>
                </a:solidFill>
              </a:rPr>
              <a:t>Cleanest High Resolution </a:t>
            </a:r>
          </a:p>
          <a:p>
            <a:r>
              <a:rPr lang="en-US" dirty="0">
                <a:solidFill>
                  <a:srgbClr val="000090"/>
                </a:solidFill>
              </a:rPr>
              <a:t>Microscope: QCD Discovery</a:t>
            </a:r>
          </a:p>
          <a:p>
            <a:endParaRPr lang="en-US" dirty="0">
              <a:solidFill>
                <a:srgbClr val="000090"/>
              </a:solidFill>
            </a:endParaRPr>
          </a:p>
          <a:p>
            <a:r>
              <a:rPr lang="en-US" dirty="0">
                <a:solidFill>
                  <a:srgbClr val="000090"/>
                </a:solidFill>
              </a:rPr>
              <a:t>Empowering the LHC/FCC </a:t>
            </a:r>
          </a:p>
          <a:p>
            <a:r>
              <a:rPr lang="en-US" dirty="0">
                <a:solidFill>
                  <a:srgbClr val="000090"/>
                </a:solidFill>
              </a:rPr>
              <a:t>Search </a:t>
            </a:r>
            <a:r>
              <a:rPr lang="en-US" dirty="0" err="1">
                <a:solidFill>
                  <a:srgbClr val="000090"/>
                </a:solidFill>
              </a:rPr>
              <a:t>Programme</a:t>
            </a:r>
            <a:endParaRPr lang="en-US" dirty="0">
              <a:solidFill>
                <a:srgbClr val="000090"/>
              </a:solidFill>
            </a:endParaRPr>
          </a:p>
          <a:p>
            <a:endParaRPr lang="en-US" dirty="0">
              <a:solidFill>
                <a:srgbClr val="000090"/>
              </a:solidFill>
            </a:endParaRPr>
          </a:p>
          <a:p>
            <a:r>
              <a:rPr lang="en-US" dirty="0">
                <a:solidFill>
                  <a:srgbClr val="000090"/>
                </a:solidFill>
              </a:rPr>
              <a:t>Transformation of LHC/</a:t>
            </a:r>
            <a:r>
              <a:rPr lang="en-US" dirty="0" err="1">
                <a:solidFill>
                  <a:srgbClr val="000090"/>
                </a:solidFill>
              </a:rPr>
              <a:t>FCChh</a:t>
            </a:r>
            <a:r>
              <a:rPr lang="en-US" dirty="0">
                <a:solidFill>
                  <a:srgbClr val="000090"/>
                </a:solidFill>
              </a:rPr>
              <a:t> into</a:t>
            </a:r>
          </a:p>
          <a:p>
            <a:r>
              <a:rPr lang="en-US" dirty="0">
                <a:solidFill>
                  <a:srgbClr val="000090"/>
                </a:solidFill>
              </a:rPr>
              <a:t>high precision Higgs facility</a:t>
            </a:r>
          </a:p>
          <a:p>
            <a:endParaRPr lang="en-US" dirty="0">
              <a:solidFill>
                <a:srgbClr val="000090"/>
              </a:solidFill>
            </a:endParaRPr>
          </a:p>
          <a:p>
            <a:r>
              <a:rPr lang="en-US" dirty="0">
                <a:solidFill>
                  <a:srgbClr val="000090"/>
                </a:solidFill>
              </a:rPr>
              <a:t>Discovery (top, H, heavy </a:t>
            </a:r>
            <a:r>
              <a:rPr lang="en-US" dirty="0" err="1">
                <a:solidFill>
                  <a:srgbClr val="000090"/>
                </a:solidFill>
              </a:rPr>
              <a:t>ν’s</a:t>
            </a:r>
            <a:r>
              <a:rPr lang="en-US" dirty="0">
                <a:solidFill>
                  <a:srgbClr val="000090"/>
                </a:solidFill>
              </a:rPr>
              <a:t>..) </a:t>
            </a:r>
          </a:p>
          <a:p>
            <a:r>
              <a:rPr lang="en-US" dirty="0">
                <a:solidFill>
                  <a:srgbClr val="000090"/>
                </a:solidFill>
              </a:rPr>
              <a:t>Beyond the Standard Model</a:t>
            </a:r>
          </a:p>
          <a:p>
            <a:endParaRPr lang="en-US" dirty="0">
              <a:solidFill>
                <a:srgbClr val="000090"/>
              </a:solidFill>
            </a:endParaRPr>
          </a:p>
          <a:p>
            <a:r>
              <a:rPr lang="en-US" dirty="0">
                <a:solidFill>
                  <a:srgbClr val="000090"/>
                </a:solidFill>
              </a:rPr>
              <a:t>A Unique </a:t>
            </a:r>
          </a:p>
          <a:p>
            <a:r>
              <a:rPr lang="en-US" dirty="0">
                <a:solidFill>
                  <a:srgbClr val="000090"/>
                </a:solidFill>
              </a:rPr>
              <a:t>Nuclear Physics Facility</a:t>
            </a:r>
          </a:p>
        </p:txBody>
      </p:sp>
      <p:pic>
        <p:nvPicPr>
          <p:cNvPr id="6" name="Picture 5">
            <a:extLst>
              <a:ext uri="{FF2B5EF4-FFF2-40B4-BE49-F238E27FC236}">
                <a16:creationId xmlns:a16="http://schemas.microsoft.com/office/drawing/2014/main" id="{18F75363-D06B-6746-9470-D97D18DEBD66}"/>
              </a:ext>
            </a:extLst>
          </p:cNvPr>
          <p:cNvPicPr>
            <a:picLocks noChangeAspect="1"/>
          </p:cNvPicPr>
          <p:nvPr/>
        </p:nvPicPr>
        <p:blipFill>
          <a:blip r:embed="rId4"/>
          <a:stretch>
            <a:fillRect/>
          </a:stretch>
        </p:blipFill>
        <p:spPr>
          <a:xfrm>
            <a:off x="20653" y="1271722"/>
            <a:ext cx="2869143" cy="3186571"/>
          </a:xfrm>
          <a:prstGeom prst="rect">
            <a:avLst/>
          </a:prstGeom>
        </p:spPr>
      </p:pic>
      <p:sp>
        <p:nvSpPr>
          <p:cNvPr id="4" name="TextBox 3">
            <a:extLst>
              <a:ext uri="{FF2B5EF4-FFF2-40B4-BE49-F238E27FC236}">
                <a16:creationId xmlns:a16="http://schemas.microsoft.com/office/drawing/2014/main" id="{4E7FC1EF-EA8A-F84A-9E2B-F13829B0F84D}"/>
              </a:ext>
            </a:extLst>
          </p:cNvPr>
          <p:cNvSpPr txBox="1"/>
          <p:nvPr/>
        </p:nvSpPr>
        <p:spPr>
          <a:xfrm>
            <a:off x="255953" y="828220"/>
            <a:ext cx="2496646" cy="369332"/>
          </a:xfrm>
          <a:prstGeom prst="rect">
            <a:avLst/>
          </a:prstGeom>
          <a:noFill/>
        </p:spPr>
        <p:txBody>
          <a:bodyPr wrap="none" rtlCol="0">
            <a:spAutoFit/>
          </a:bodyPr>
          <a:lstStyle/>
          <a:p>
            <a:r>
              <a:rPr lang="de-DE" dirty="0" err="1">
                <a:solidFill>
                  <a:schemeClr val="tx1">
                    <a:lumMod val="65000"/>
                    <a:lumOff val="35000"/>
                  </a:schemeClr>
                </a:solidFill>
              </a:rPr>
              <a:t>Deep</a:t>
            </a:r>
            <a:r>
              <a:rPr lang="de-DE" dirty="0">
                <a:solidFill>
                  <a:schemeClr val="tx1">
                    <a:lumMod val="65000"/>
                    <a:lumOff val="35000"/>
                  </a:schemeClr>
                </a:solidFill>
              </a:rPr>
              <a:t> </a:t>
            </a:r>
            <a:r>
              <a:rPr lang="de-DE" dirty="0" err="1">
                <a:solidFill>
                  <a:schemeClr val="tx1">
                    <a:lumMod val="65000"/>
                    <a:lumOff val="35000"/>
                  </a:schemeClr>
                </a:solidFill>
              </a:rPr>
              <a:t>Inelastic</a:t>
            </a:r>
            <a:r>
              <a:rPr lang="de-DE" dirty="0">
                <a:solidFill>
                  <a:schemeClr val="tx1">
                    <a:lumMod val="65000"/>
                    <a:lumOff val="35000"/>
                  </a:schemeClr>
                </a:solidFill>
              </a:rPr>
              <a:t> </a:t>
            </a:r>
            <a:r>
              <a:rPr lang="de-DE" dirty="0" err="1">
                <a:solidFill>
                  <a:schemeClr val="tx1">
                    <a:lumMod val="65000"/>
                    <a:lumOff val="35000"/>
                  </a:schemeClr>
                </a:solidFill>
              </a:rPr>
              <a:t>Scattering</a:t>
            </a:r>
            <a:endParaRPr lang="de-DE" dirty="0">
              <a:solidFill>
                <a:schemeClr val="tx1">
                  <a:lumMod val="65000"/>
                  <a:lumOff val="35000"/>
                </a:schemeClr>
              </a:solidFill>
            </a:endParaRPr>
          </a:p>
        </p:txBody>
      </p:sp>
      <p:pic>
        <p:nvPicPr>
          <p:cNvPr id="7" name="Picture 6">
            <a:extLst>
              <a:ext uri="{FF2B5EF4-FFF2-40B4-BE49-F238E27FC236}">
                <a16:creationId xmlns:a16="http://schemas.microsoft.com/office/drawing/2014/main" id="{1D947E65-E2A3-584F-94E4-05B7F98D3C1A}"/>
              </a:ext>
            </a:extLst>
          </p:cNvPr>
          <p:cNvPicPr>
            <a:picLocks noChangeAspect="1"/>
          </p:cNvPicPr>
          <p:nvPr/>
        </p:nvPicPr>
        <p:blipFill>
          <a:blip r:embed="rId5"/>
          <a:stretch>
            <a:fillRect/>
          </a:stretch>
        </p:blipFill>
        <p:spPr>
          <a:xfrm>
            <a:off x="20653" y="4511653"/>
            <a:ext cx="2967246" cy="2162451"/>
          </a:xfrm>
          <a:prstGeom prst="rect">
            <a:avLst/>
          </a:prstGeom>
        </p:spPr>
      </p:pic>
    </p:spTree>
    <p:extLst>
      <p:ext uri="{BB962C8B-B14F-4D97-AF65-F5344CB8AC3E}">
        <p14:creationId xmlns:p14="http://schemas.microsoft.com/office/powerpoint/2010/main" val="2781768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73ADA-0A84-F640-A9C6-403E962E53C8}"/>
              </a:ext>
            </a:extLst>
          </p:cNvPr>
          <p:cNvPicPr>
            <a:picLocks noChangeAspect="1"/>
          </p:cNvPicPr>
          <p:nvPr/>
        </p:nvPicPr>
        <p:blipFill>
          <a:blip r:embed="rId2"/>
          <a:stretch>
            <a:fillRect/>
          </a:stretch>
        </p:blipFill>
        <p:spPr>
          <a:xfrm>
            <a:off x="1312176" y="79513"/>
            <a:ext cx="9430687" cy="5625893"/>
          </a:xfrm>
          <a:prstGeom prst="rect">
            <a:avLst/>
          </a:prstGeom>
        </p:spPr>
      </p:pic>
      <p:sp>
        <p:nvSpPr>
          <p:cNvPr id="3" name="TextBox 2">
            <a:extLst>
              <a:ext uri="{FF2B5EF4-FFF2-40B4-BE49-F238E27FC236}">
                <a16:creationId xmlns:a16="http://schemas.microsoft.com/office/drawing/2014/main" id="{DE74F39B-09BE-B641-ADA1-6A4C3C8173D6}"/>
              </a:ext>
            </a:extLst>
          </p:cNvPr>
          <p:cNvSpPr txBox="1"/>
          <p:nvPr/>
        </p:nvSpPr>
        <p:spPr>
          <a:xfrm>
            <a:off x="9879496" y="6501488"/>
            <a:ext cx="1906676" cy="276999"/>
          </a:xfrm>
          <a:prstGeom prst="rect">
            <a:avLst/>
          </a:prstGeom>
          <a:noFill/>
        </p:spPr>
        <p:txBody>
          <a:bodyPr wrap="none" rtlCol="0">
            <a:spAutoFit/>
          </a:bodyPr>
          <a:lstStyle/>
          <a:p>
            <a:r>
              <a:rPr lang="en-DE" sz="1200" dirty="0">
                <a:solidFill>
                  <a:schemeClr val="bg1">
                    <a:lumMod val="65000"/>
                  </a:schemeClr>
                </a:solidFill>
              </a:rPr>
              <a:t>[from a report to LDG 5/21]</a:t>
            </a:r>
          </a:p>
        </p:txBody>
      </p:sp>
      <p:sp>
        <p:nvSpPr>
          <p:cNvPr id="6" name="TextBox 5">
            <a:extLst>
              <a:ext uri="{FF2B5EF4-FFF2-40B4-BE49-F238E27FC236}">
                <a16:creationId xmlns:a16="http://schemas.microsoft.com/office/drawing/2014/main" id="{697E1896-610D-3647-A1CC-272AC6A1B396}"/>
              </a:ext>
            </a:extLst>
          </p:cNvPr>
          <p:cNvSpPr txBox="1"/>
          <p:nvPr/>
        </p:nvSpPr>
        <p:spPr>
          <a:xfrm>
            <a:off x="11751276" y="6392840"/>
            <a:ext cx="301686" cy="369332"/>
          </a:xfrm>
          <a:prstGeom prst="rect">
            <a:avLst/>
          </a:prstGeom>
          <a:noFill/>
        </p:spPr>
        <p:txBody>
          <a:bodyPr wrap="none" rtlCol="0">
            <a:spAutoFit/>
          </a:bodyPr>
          <a:lstStyle/>
          <a:p>
            <a:r>
              <a:rPr lang="en-DE" dirty="0">
                <a:solidFill>
                  <a:schemeClr val="accent4">
                    <a:lumMod val="50000"/>
                  </a:schemeClr>
                </a:solidFill>
              </a:rPr>
              <a:t>4</a:t>
            </a:r>
          </a:p>
        </p:txBody>
      </p:sp>
    </p:spTree>
    <p:extLst>
      <p:ext uri="{BB962C8B-B14F-4D97-AF65-F5344CB8AC3E}">
        <p14:creationId xmlns:p14="http://schemas.microsoft.com/office/powerpoint/2010/main" val="3311173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53517-46BE-237E-05C0-D121EC245668}"/>
              </a:ext>
            </a:extLst>
          </p:cNvPr>
          <p:cNvPicPr>
            <a:picLocks noChangeAspect="1"/>
          </p:cNvPicPr>
          <p:nvPr/>
        </p:nvPicPr>
        <p:blipFill>
          <a:blip r:embed="rId2"/>
          <a:stretch>
            <a:fillRect/>
          </a:stretch>
        </p:blipFill>
        <p:spPr>
          <a:xfrm>
            <a:off x="192071" y="6400"/>
            <a:ext cx="11309910" cy="6349950"/>
          </a:xfrm>
          <a:prstGeom prst="rect">
            <a:avLst/>
          </a:prstGeom>
        </p:spPr>
      </p:pic>
      <p:sp>
        <p:nvSpPr>
          <p:cNvPr id="7" name="TextBox 6">
            <a:extLst>
              <a:ext uri="{FF2B5EF4-FFF2-40B4-BE49-F238E27FC236}">
                <a16:creationId xmlns:a16="http://schemas.microsoft.com/office/drawing/2014/main" id="{49EB3C25-EC1E-5362-FBE7-687D5E10F0F4}"/>
              </a:ext>
            </a:extLst>
          </p:cNvPr>
          <p:cNvSpPr txBox="1"/>
          <p:nvPr/>
        </p:nvSpPr>
        <p:spPr>
          <a:xfrm>
            <a:off x="746975" y="5827691"/>
            <a:ext cx="2671180" cy="369332"/>
          </a:xfrm>
          <a:prstGeom prst="rect">
            <a:avLst/>
          </a:prstGeom>
          <a:noFill/>
        </p:spPr>
        <p:txBody>
          <a:bodyPr wrap="none" rtlCol="0">
            <a:spAutoFit/>
          </a:bodyPr>
          <a:lstStyle/>
          <a:p>
            <a:r>
              <a:rPr lang="en-GB" i="1" dirty="0"/>
              <a:t>Courtesy Camilla Curatolo</a:t>
            </a:r>
          </a:p>
        </p:txBody>
      </p:sp>
      <p:sp>
        <p:nvSpPr>
          <p:cNvPr id="8" name="Footer Placeholder 7">
            <a:extLst>
              <a:ext uri="{FF2B5EF4-FFF2-40B4-BE49-F238E27FC236}">
                <a16:creationId xmlns:a16="http://schemas.microsoft.com/office/drawing/2014/main" id="{EED42B61-B607-4300-459C-3ADA2815A7F1}"/>
              </a:ext>
            </a:extLst>
          </p:cNvPr>
          <p:cNvSpPr>
            <a:spLocks noGrp="1"/>
          </p:cNvSpPr>
          <p:nvPr>
            <p:ph type="ftr" sz="quarter" idx="11"/>
          </p:nvPr>
        </p:nvSpPr>
        <p:spPr/>
        <p:txBody>
          <a:bodyPr/>
          <a:lstStyle/>
          <a:p>
            <a:r>
              <a:rPr lang="en-GB"/>
              <a:t>B.L. Militsyn, EWPAA 2022, 20-22 September 2022</a:t>
            </a:r>
            <a:endParaRPr lang="en-US"/>
          </a:p>
        </p:txBody>
      </p:sp>
      <p:sp>
        <p:nvSpPr>
          <p:cNvPr id="9" name="Slide Number Placeholder 8">
            <a:extLst>
              <a:ext uri="{FF2B5EF4-FFF2-40B4-BE49-F238E27FC236}">
                <a16:creationId xmlns:a16="http://schemas.microsoft.com/office/drawing/2014/main" id="{F008B9C0-3A05-7C37-B7B6-3EE95351087D}"/>
              </a:ext>
            </a:extLst>
          </p:cNvPr>
          <p:cNvSpPr>
            <a:spLocks noGrp="1"/>
          </p:cNvSpPr>
          <p:nvPr>
            <p:ph type="sldNum" sz="quarter" idx="12"/>
          </p:nvPr>
        </p:nvSpPr>
        <p:spPr/>
        <p:txBody>
          <a:bodyPr/>
          <a:lstStyle/>
          <a:p>
            <a:fld id="{BBAAB195-B577-5546-8349-9DDA93B6129E}" type="slidenum">
              <a:rPr lang="en-US" smtClean="0"/>
              <a:t>7</a:t>
            </a:fld>
            <a:endParaRPr lang="en-US"/>
          </a:p>
        </p:txBody>
      </p:sp>
    </p:spTree>
    <p:extLst>
      <p:ext uri="{BB962C8B-B14F-4D97-AF65-F5344CB8AC3E}">
        <p14:creationId xmlns:p14="http://schemas.microsoft.com/office/powerpoint/2010/main" val="501756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993A5-79D1-E19E-8550-80F0F1C2015E}"/>
              </a:ext>
            </a:extLst>
          </p:cNvPr>
          <p:cNvPicPr>
            <a:picLocks noChangeAspect="1"/>
          </p:cNvPicPr>
          <p:nvPr/>
        </p:nvPicPr>
        <p:blipFill>
          <a:blip r:embed="rId2"/>
          <a:stretch>
            <a:fillRect/>
          </a:stretch>
        </p:blipFill>
        <p:spPr>
          <a:xfrm>
            <a:off x="1635616" y="45076"/>
            <a:ext cx="9330087" cy="5788965"/>
          </a:xfrm>
          <a:prstGeom prst="rect">
            <a:avLst/>
          </a:prstGeom>
        </p:spPr>
      </p:pic>
      <p:sp>
        <p:nvSpPr>
          <p:cNvPr id="2" name="Footer Placeholder 1">
            <a:extLst>
              <a:ext uri="{FF2B5EF4-FFF2-40B4-BE49-F238E27FC236}">
                <a16:creationId xmlns:a16="http://schemas.microsoft.com/office/drawing/2014/main" id="{16787970-C1CE-947A-1E4D-74AD969A8453}"/>
              </a:ext>
            </a:extLst>
          </p:cNvPr>
          <p:cNvSpPr>
            <a:spLocks noGrp="1"/>
          </p:cNvSpPr>
          <p:nvPr>
            <p:ph type="ftr" sz="quarter" idx="11"/>
          </p:nvPr>
        </p:nvSpPr>
        <p:spPr/>
        <p:txBody>
          <a:bodyPr/>
          <a:lstStyle/>
          <a:p>
            <a:r>
              <a:rPr lang="en-GB"/>
              <a:t>B.L. Militsyn, EWPAA 2022, 20-22 September 2022</a:t>
            </a:r>
            <a:endParaRPr lang="en-US"/>
          </a:p>
        </p:txBody>
      </p:sp>
      <p:sp>
        <p:nvSpPr>
          <p:cNvPr id="3" name="Slide Number Placeholder 2">
            <a:extLst>
              <a:ext uri="{FF2B5EF4-FFF2-40B4-BE49-F238E27FC236}">
                <a16:creationId xmlns:a16="http://schemas.microsoft.com/office/drawing/2014/main" id="{2752BB97-78E9-696B-6A0E-71D863B2AEE0}"/>
              </a:ext>
            </a:extLst>
          </p:cNvPr>
          <p:cNvSpPr>
            <a:spLocks noGrp="1"/>
          </p:cNvSpPr>
          <p:nvPr>
            <p:ph type="sldNum" sz="quarter" idx="12"/>
          </p:nvPr>
        </p:nvSpPr>
        <p:spPr/>
        <p:txBody>
          <a:bodyPr/>
          <a:lstStyle/>
          <a:p>
            <a:fld id="{BBAAB195-B577-5546-8349-9DDA93B6129E}" type="slidenum">
              <a:rPr lang="en-US" smtClean="0"/>
              <a:t>8</a:t>
            </a:fld>
            <a:endParaRPr lang="en-US"/>
          </a:p>
        </p:txBody>
      </p:sp>
    </p:spTree>
    <p:extLst>
      <p:ext uri="{BB962C8B-B14F-4D97-AF65-F5344CB8AC3E}">
        <p14:creationId xmlns:p14="http://schemas.microsoft.com/office/powerpoint/2010/main" val="3860048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ERL chapter contents</a:t>
            </a:r>
          </a:p>
        </p:txBody>
      </p:sp>
      <p:sp>
        <p:nvSpPr>
          <p:cNvPr id="3" name="Content Placeholder 2"/>
          <p:cNvSpPr>
            <a:spLocks noGrp="1"/>
          </p:cNvSpPr>
          <p:nvPr>
            <p:ph sz="half" idx="1"/>
          </p:nvPr>
        </p:nvSpPr>
        <p:spPr>
          <a:xfrm>
            <a:off x="838200" y="1825625"/>
            <a:ext cx="5181600" cy="3943350"/>
          </a:xfrm>
        </p:spPr>
        <p:txBody>
          <a:bodyPr>
            <a:normAutofit fontScale="55000" lnSpcReduction="20000"/>
          </a:bodyPr>
          <a:lstStyle/>
          <a:p>
            <a:pPr marL="0" indent="0">
              <a:buNone/>
            </a:pPr>
            <a:endParaRPr lang="en-GB" sz="1200" dirty="0"/>
          </a:p>
          <a:p>
            <a:pPr marL="0" indent="0">
              <a:buNone/>
            </a:pPr>
            <a:endParaRPr lang="en-GB" sz="1200" dirty="0"/>
          </a:p>
          <a:p>
            <a:pPr marL="0" indent="0">
              <a:buNone/>
            </a:pPr>
            <a:endParaRPr lang="en-GB" sz="1200" dirty="0"/>
          </a:p>
          <a:p>
            <a:pPr marL="0" indent="0">
              <a:buNone/>
            </a:pPr>
            <a:r>
              <a:rPr lang="en-GB" sz="1100" dirty="0"/>
              <a:t>6 Energy-recovery </a:t>
            </a:r>
            <a:r>
              <a:rPr lang="en-GB" sz="1100" dirty="0" err="1"/>
              <a:t>linacs</a:t>
            </a:r>
            <a:r>
              <a:rPr lang="en-GB" sz="1100" dirty="0"/>
              <a:t> . . . . . . . . . . . . . . . . . . . . . . . . . . . . . . . . . . 187</a:t>
            </a:r>
          </a:p>
        </p:txBody>
      </p:sp>
      <p:sp>
        <p:nvSpPr>
          <p:cNvPr id="4" name="Content Placeholder 3"/>
          <p:cNvSpPr>
            <a:spLocks noGrp="1"/>
          </p:cNvSpPr>
          <p:nvPr>
            <p:ph sz="half" idx="2"/>
          </p:nvPr>
        </p:nvSpPr>
        <p:spPr>
          <a:xfrm>
            <a:off x="6172200" y="1825625"/>
            <a:ext cx="5181600" cy="3943350"/>
          </a:xfrm>
        </p:spPr>
        <p:txBody>
          <a:bodyPr>
            <a:normAutofit fontScale="55000" lnSpcReduction="20000"/>
          </a:bodyPr>
          <a:lstStyle/>
          <a:p>
            <a:pPr marL="0" indent="0">
              <a:buNone/>
            </a:pPr>
            <a:r>
              <a:rPr lang="en-GB" b="1" i="1" dirty="0"/>
              <a:t>6.6.1 High-current electron sources</a:t>
            </a:r>
            <a:endParaRPr lang="en-GB" dirty="0"/>
          </a:p>
          <a:p>
            <a:pPr marL="0" indent="0">
              <a:buNone/>
            </a:pPr>
            <a:r>
              <a:rPr lang="en-GB" dirty="0">
                <a:solidFill>
                  <a:srgbClr val="FF0000"/>
                </a:solidFill>
              </a:rPr>
              <a:t>Injectors for particle physics ERLs, which require high average current in combination with a complicated temporal beam structure, are typically based on photocathode guns. These guns rely on photocathodes, e.g., semiconductor materials, which for high average current are based on (multi)alkali </a:t>
            </a:r>
            <a:r>
              <a:rPr lang="en-GB" dirty="0" err="1">
                <a:solidFill>
                  <a:srgbClr val="FF0000"/>
                </a:solidFill>
              </a:rPr>
              <a:t>antimonides</a:t>
            </a:r>
            <a:r>
              <a:rPr lang="en-GB" dirty="0">
                <a:solidFill>
                  <a:srgbClr val="FF0000"/>
                </a:solidFill>
              </a:rPr>
              <a:t>, or GaAs-based systems for polarised beams, in combination with a photocathode drive laser and extremely-high-vacuum accelerating structure.</a:t>
            </a:r>
          </a:p>
          <a:p>
            <a:pPr marL="0" indent="0">
              <a:buNone/>
            </a:pPr>
            <a:r>
              <a:rPr lang="en-GB" b="1" i="1" dirty="0"/>
              <a:t>6.6.2 SRF technology and the 4.4 K perspective</a:t>
            </a:r>
            <a:endParaRPr lang="en-GB" dirty="0"/>
          </a:p>
          <a:p>
            <a:pPr marL="0" indent="0">
              <a:buNone/>
            </a:pPr>
            <a:r>
              <a:rPr lang="en-GB" b="1" i="1" dirty="0"/>
              <a:t>6.6.3 Fast reactive tuners</a:t>
            </a:r>
            <a:endParaRPr lang="en-GB" dirty="0"/>
          </a:p>
          <a:p>
            <a:pPr marL="0" indent="0">
              <a:buNone/>
            </a:pPr>
            <a:r>
              <a:rPr lang="en-GB" b="1" i="1" dirty="0"/>
              <a:t>6.6.4 Monitoring and beam instrumentation</a:t>
            </a:r>
            <a:endParaRPr lang="en-GB" dirty="0"/>
          </a:p>
          <a:p>
            <a:pPr marL="0" indent="0">
              <a:buNone/>
            </a:pPr>
            <a:r>
              <a:rPr lang="en-GB" b="1" i="1" dirty="0"/>
              <a:t>6.6.5 Simulation and education</a:t>
            </a:r>
            <a:endParaRPr lang="en-GB" dirty="0"/>
          </a:p>
          <a:p>
            <a:pPr marL="0" indent="0">
              <a:buNone/>
            </a:pPr>
            <a:r>
              <a:rPr lang="en-GB" b="1" i="1" dirty="0"/>
              <a:t>6.6.6 Higher-Order Mode damping at high temperature</a:t>
            </a:r>
            <a:endParaRPr lang="en-GB" dirty="0"/>
          </a:p>
          <a:p>
            <a:pPr marL="0" indent="0">
              <a:buNone/>
            </a:pPr>
            <a:r>
              <a:rPr lang="en-GB" b="1" i="1" dirty="0"/>
              <a:t>6.6.7 SC twin cavities and </a:t>
            </a:r>
            <a:r>
              <a:rPr lang="en-GB" b="1" i="1" dirty="0" err="1"/>
              <a:t>cryomodules</a:t>
            </a:r>
            <a:endParaRPr lang="en-GB" dirty="0"/>
          </a:p>
        </p:txBody>
      </p:sp>
      <p:pic>
        <p:nvPicPr>
          <p:cNvPr id="6" name="Picture 5"/>
          <p:cNvPicPr>
            <a:picLocks noChangeAspect="1"/>
          </p:cNvPicPr>
          <p:nvPr/>
        </p:nvPicPr>
        <p:blipFill>
          <a:blip r:embed="rId2"/>
          <a:stretch>
            <a:fillRect/>
          </a:stretch>
        </p:blipFill>
        <p:spPr>
          <a:xfrm>
            <a:off x="562074" y="1446180"/>
            <a:ext cx="5533926" cy="1725283"/>
          </a:xfrm>
          <a:prstGeom prst="rect">
            <a:avLst/>
          </a:prstGeom>
        </p:spPr>
      </p:pic>
      <p:pic>
        <p:nvPicPr>
          <p:cNvPr id="7" name="Picture 6"/>
          <p:cNvPicPr>
            <a:picLocks noChangeAspect="1"/>
          </p:cNvPicPr>
          <p:nvPr/>
        </p:nvPicPr>
        <p:blipFill>
          <a:blip r:embed="rId3"/>
          <a:stretch>
            <a:fillRect/>
          </a:stretch>
        </p:blipFill>
        <p:spPr>
          <a:xfrm>
            <a:off x="592138" y="3393238"/>
            <a:ext cx="5503862" cy="2124547"/>
          </a:xfrm>
          <a:prstGeom prst="rect">
            <a:avLst/>
          </a:prstGeom>
        </p:spPr>
      </p:pic>
      <p:sp>
        <p:nvSpPr>
          <p:cNvPr id="8" name="Footer Placeholder 7">
            <a:extLst>
              <a:ext uri="{FF2B5EF4-FFF2-40B4-BE49-F238E27FC236}">
                <a16:creationId xmlns:a16="http://schemas.microsoft.com/office/drawing/2014/main" id="{A1FF48D2-A1E9-C342-B18B-7F28E6729444}"/>
              </a:ext>
            </a:extLst>
          </p:cNvPr>
          <p:cNvSpPr>
            <a:spLocks noGrp="1"/>
          </p:cNvSpPr>
          <p:nvPr>
            <p:ph type="ftr" sz="quarter" idx="11"/>
          </p:nvPr>
        </p:nvSpPr>
        <p:spPr/>
        <p:txBody>
          <a:bodyPr/>
          <a:lstStyle/>
          <a:p>
            <a:r>
              <a:rPr lang="en-GB"/>
              <a:t>B.L. Militsyn, EWPAA 2022, 20-22 September 2022</a:t>
            </a:r>
            <a:endParaRPr lang="en-US"/>
          </a:p>
        </p:txBody>
      </p:sp>
      <p:sp>
        <p:nvSpPr>
          <p:cNvPr id="9" name="Slide Number Placeholder 8">
            <a:extLst>
              <a:ext uri="{FF2B5EF4-FFF2-40B4-BE49-F238E27FC236}">
                <a16:creationId xmlns:a16="http://schemas.microsoft.com/office/drawing/2014/main" id="{E38DAAC7-3A51-0D3D-4820-29E3C5BCEB18}"/>
              </a:ext>
            </a:extLst>
          </p:cNvPr>
          <p:cNvSpPr>
            <a:spLocks noGrp="1"/>
          </p:cNvSpPr>
          <p:nvPr>
            <p:ph type="sldNum" sz="quarter" idx="12"/>
          </p:nvPr>
        </p:nvSpPr>
        <p:spPr/>
        <p:txBody>
          <a:bodyPr/>
          <a:lstStyle/>
          <a:p>
            <a:fld id="{BBAAB195-B577-5546-8349-9DDA93B6129E}" type="slidenum">
              <a:rPr lang="en-US" smtClean="0"/>
              <a:t>9</a:t>
            </a:fld>
            <a:endParaRPr lang="en-US"/>
          </a:p>
        </p:txBody>
      </p:sp>
    </p:spTree>
    <p:extLst>
      <p:ext uri="{BB962C8B-B14F-4D97-AF65-F5344CB8AC3E}">
        <p14:creationId xmlns:p14="http://schemas.microsoft.com/office/powerpoint/2010/main" val="3992480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F594B38A6B244D952E660328408E2C" ma:contentTypeVersion="4" ma:contentTypeDescription="Create a new document." ma:contentTypeScope="" ma:versionID="4c328a618c4d0508c8bbe5bd7d260d02">
  <xsd:schema xmlns:xsd="http://www.w3.org/2001/XMLSchema" xmlns:xs="http://www.w3.org/2001/XMLSchema" xmlns:p="http://schemas.microsoft.com/office/2006/metadata/properties" xmlns:ns2="834351ec-f7ca-44c7-b4e4-38d3c9e72d6a" targetNamespace="http://schemas.microsoft.com/office/2006/metadata/properties" ma:root="true" ma:fieldsID="ee7347397c0f81f6c5d5379ab54580ec" ns2:_="">
    <xsd:import namespace="834351ec-f7ca-44c7-b4e4-38d3c9e72d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51ec-f7ca-44c7-b4e4-38d3c9e72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5FE28F-E808-4D13-89A4-C40B1B8D9C60}">
  <ds:schemaRefs>
    <ds:schemaRef ds:uri="http://schemas.microsoft.com/office/infopath/2007/PartnerControls"/>
    <ds:schemaRef ds:uri="http://purl.org/dc/elements/1.1/"/>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 ds:uri="e8785e35-4af9-43d1-8745-88b55cf0d46b"/>
    <ds:schemaRef ds:uri="19a5072a-c90b-4bd3-a68a-b7abbd4b55f2"/>
    <ds:schemaRef ds:uri="http://schemas.microsoft.com/office/2006/metadata/properties"/>
  </ds:schemaRefs>
</ds:datastoreItem>
</file>

<file path=customXml/itemProps2.xml><?xml version="1.0" encoding="utf-8"?>
<ds:datastoreItem xmlns:ds="http://schemas.openxmlformats.org/officeDocument/2006/customXml" ds:itemID="{12343E82-7DC5-4DF1-896D-E8C717438D03}">
  <ds:schemaRefs>
    <ds:schemaRef ds:uri="http://schemas.microsoft.com/sharepoint/v3/contenttype/forms"/>
  </ds:schemaRefs>
</ds:datastoreItem>
</file>

<file path=customXml/itemProps3.xml><?xml version="1.0" encoding="utf-8"?>
<ds:datastoreItem xmlns:ds="http://schemas.openxmlformats.org/officeDocument/2006/customXml" ds:itemID="{F708A0A0-A1E8-4C50-BCAD-3963A1C11A2C}"/>
</file>

<file path=docProps/app.xml><?xml version="1.0" encoding="utf-8"?>
<Properties xmlns="http://schemas.openxmlformats.org/officeDocument/2006/extended-properties" xmlns:vt="http://schemas.openxmlformats.org/officeDocument/2006/docPropsVTypes">
  <Template>Office Theme</Template>
  <TotalTime>7491</TotalTime>
  <Words>3216</Words>
  <Application>Microsoft Office PowerPoint</Application>
  <PresentationFormat>Widescreen</PresentationFormat>
  <Paragraphs>465</Paragraphs>
  <Slides>36</Slides>
  <Notes>24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36</vt:i4>
      </vt:variant>
    </vt:vector>
  </HeadingPairs>
  <TitlesOfParts>
    <vt:vector size="51" baseType="lpstr">
      <vt:lpstr>MS PGothic</vt:lpstr>
      <vt:lpstr>Arial</vt:lpstr>
      <vt:lpstr>Arial Regular</vt:lpstr>
      <vt:lpstr>Arial Unicode MS</vt:lpstr>
      <vt:lpstr>Calibri</vt:lpstr>
      <vt:lpstr>Calibri Light</vt:lpstr>
      <vt:lpstr>Cambria Math</vt:lpstr>
      <vt:lpstr>NimbusRomNo9L-Medi</vt:lpstr>
      <vt:lpstr>Roboto</vt:lpstr>
      <vt:lpstr>Source Sans Pro</vt:lpstr>
      <vt:lpstr>Symbol</vt:lpstr>
      <vt:lpstr>Times New Roman</vt:lpstr>
      <vt:lpstr>Wingdings</vt:lpstr>
      <vt:lpstr>Font and logo master</vt:lpstr>
      <vt:lpstr>Font WITHOUT logo master</vt:lpstr>
      <vt:lpstr>ERL in EUROPEAN STRATEGY FOR PARTICLE PHYSICS. Accelerator R&amp;D Roadmap  and it's impact on photocathode research.</vt:lpstr>
      <vt:lpstr>Outline</vt:lpstr>
      <vt:lpstr>EUROPEAN STRATEGY FOR PARTICLE PHYSICS  Accelerator R&amp;D Roadmap</vt:lpstr>
      <vt:lpstr>Particle Physics: The Challenge Ahead</vt:lpstr>
      <vt:lpstr>Physics with Energy Frontier DIS</vt:lpstr>
      <vt:lpstr>PowerPoint Presentation</vt:lpstr>
      <vt:lpstr>PowerPoint Presentation</vt:lpstr>
      <vt:lpstr>PowerPoint Presentation</vt:lpstr>
      <vt:lpstr>ERL chapter contents</vt:lpstr>
      <vt:lpstr>Development of ERLs</vt:lpstr>
      <vt:lpstr>ERLs in the world</vt:lpstr>
      <vt:lpstr>ERL applications</vt:lpstr>
      <vt:lpstr>ERL electron photoinjectors. Beam emission</vt:lpstr>
      <vt:lpstr>Photocathodes for 10’s mA ERL photoinjectors</vt:lpstr>
      <vt:lpstr>Optimal “cigar type” photoemission</vt:lpstr>
      <vt:lpstr>Technologies of high average current CW photoinjectors</vt:lpstr>
      <vt:lpstr>PowerPoint Presentation</vt:lpstr>
      <vt:lpstr>PowerPoint Presentation</vt:lpstr>
      <vt:lpstr>Laser system for 20 mA LHeC/PERLE electron source with Sb-based photocathods</vt:lpstr>
      <vt:lpstr>PERLE Collaboration Meeting 11-12/01/2022</vt:lpstr>
      <vt:lpstr>Status of the PERLE Collaboration</vt:lpstr>
      <vt:lpstr>PERLE injector gun</vt:lpstr>
      <vt:lpstr>The ALICE gun with high voltage power supply</vt:lpstr>
      <vt:lpstr>ALICE gun upgrade for operation with interchangeable photocathodes</vt:lpstr>
      <vt:lpstr>Gun operation modes during commissioning</vt:lpstr>
      <vt:lpstr>Conclusion and Future plans</vt:lpstr>
      <vt:lpstr>Acknowledgement</vt:lpstr>
      <vt:lpstr>PowerPoint Presentation</vt:lpstr>
      <vt:lpstr>Additional slides</vt:lpstr>
      <vt:lpstr>Cathode screwed to the backside</vt:lpstr>
      <vt:lpstr>SRF Gun Cavity Status</vt:lpstr>
      <vt:lpstr>Generation of polarised electrons. Amsterdam Pulse Stretcher(AmPS), 1998</vt:lpstr>
      <vt:lpstr>Generation of polarised electrons, UoM, 2019</vt:lpstr>
      <vt:lpstr>Improvement of GaAs operational performance</vt:lpstr>
      <vt:lpstr>Design of the ALICE photocathode gun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PowerPoint Presentation</dc:title>
  <dc:creator>Philip Millard</dc:creator>
  <cp:lastModifiedBy>Militsyn, Boris (STFC,DL,AST)</cp:lastModifiedBy>
  <cp:revision>705</cp:revision>
  <cp:lastPrinted>2019-10-02T08:27:37Z</cp:lastPrinted>
  <dcterms:created xsi:type="dcterms:W3CDTF">2019-09-17T08:04:08Z</dcterms:created>
  <dcterms:modified xsi:type="dcterms:W3CDTF">2022-09-21T11:56:08Z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0x0101003CF594B38A6B244D952E660328408E2C</vt:lpwstr>
  </property>
</Properties>
</file>