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424"/>
  </p:normalViewPr>
  <p:slideViewPr>
    <p:cSldViewPr snapToGrid="0" snapToObjects="1" showGuides="1">
      <p:cViewPr varScale="1">
        <p:scale>
          <a:sx n="97" d="100"/>
          <a:sy n="97" d="100"/>
        </p:scale>
        <p:origin x="528" y="192"/>
      </p:cViewPr>
      <p:guideLst>
        <p:guide orient="horz" pos="48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637C1B-3C77-594F-9AF1-2555E0BBF8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48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AF7BFA-B708-BB4D-9146-2244B4200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416628"/>
            <a:ext cx="4990032" cy="1706066"/>
          </a:xfrm>
        </p:spPr>
        <p:txBody>
          <a:bodyPr anchor="b"/>
          <a:lstStyle>
            <a:lvl1pPr algn="l">
              <a:defRPr sz="2800" b="1">
                <a:latin typeface="Major Mono Display" pitchFamily="49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F41C2-4443-FC46-A9A6-4330DF61AC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42960"/>
            <a:ext cx="4990031" cy="138292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Nunit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87237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08C15-30AD-C440-9AC0-1B2F74B0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540000"/>
            <a:ext cx="10440000" cy="1080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CF90E-8B37-9D44-A396-ED88CF61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B50DE-40E0-0743-AA7D-04234895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C71CC-D881-2C43-89FE-D90E8EE61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C58-D5C9-5F45-A5D1-D7C01A0B139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7903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08C15-30AD-C440-9AC0-1B2F74B0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000"/>
            <a:ext cx="10440000" cy="1080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CF90E-8B37-9D44-A396-ED88CF61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B50DE-40E0-0743-AA7D-04234895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EC71CC-D881-2C43-89FE-D90E8EE61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C58-D5C9-5F45-A5D1-D7C01A0B139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55213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05C10B-5E23-4E4B-952D-C6F124A5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BA8DD-FFF1-5B4C-B49C-3898CB7C2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B94A2-682C-2A49-958A-26BC9DD1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C58-D5C9-5F45-A5D1-D7C01A0B139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26361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05C10B-5E23-4E4B-952D-C6F124A5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BA8DD-FFF1-5B4C-B49C-3898CB7C2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B94A2-682C-2A49-958A-26BC9DD1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C58-D5C9-5F45-A5D1-D7C01A0B139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13785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05C10B-5E23-4E4B-952D-C6F124A5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BA8DD-FFF1-5B4C-B49C-3898CB7C2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B94A2-682C-2A49-958A-26BC9DD1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C58-D5C9-5F45-A5D1-D7C01A0B139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298521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05C10B-5E23-4E4B-952D-C6F124A51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BA8DD-FFF1-5B4C-B49C-3898CB7C2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B94A2-682C-2A49-958A-26BC9DD1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C58-D5C9-5F45-A5D1-D7C01A0B139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93354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F4A16-386D-C14B-87DB-9513F1820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0000"/>
            <a:ext cx="3932237" cy="1600200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9C34D-6582-D943-9DC1-7F3E636D4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290881"/>
            <a:ext cx="6172200" cy="3570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85AF8-495B-304D-84EA-5DBD0ED75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04001"/>
            <a:ext cx="3932237" cy="3557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82E7E4-8D70-EA46-A3FD-70DA77DB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73185-4D18-3841-A91E-D1DD2B7BA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1DEAB-F6D4-A24F-AD42-A566CE7F1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C58-D5C9-5F45-A5D1-D7C01A0B139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834986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CCD77-A13F-7045-8C2B-2D2499BB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0000"/>
            <a:ext cx="3932237" cy="1600200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173A1C-5AD3-364C-96A1-514C49484B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C82EF0-6B36-2546-9104-1C893DE40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04001"/>
            <a:ext cx="3932237" cy="3557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5EF26-A34D-F547-9C26-D5FD33271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53DD65-30EB-3341-B6B5-203F30A7E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02A21-10D9-5D4F-8752-B7067C71D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C58-D5C9-5F45-A5D1-D7C01A0B139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19007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44001-F1A3-8A40-A348-39DC9B04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3FB67-9A71-B346-877D-9A30CD40C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24200-3592-1F4F-BFFF-EB3327F29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F6145-B7F1-9C41-A640-A822CDE2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9F7D6-D064-7943-9416-5D3734E31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C58-D5C9-5F45-A5D1-D7C01A0B139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28080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44001-F1A3-8A40-A348-39DC9B04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>
                <a:solidFill>
                  <a:srgbClr val="FF003D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3FB67-9A71-B346-877D-9A30CD40C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24200-3592-1F4F-BFFF-EB3327F29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F6145-B7F1-9C41-A640-A822CDE2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9F7D6-D064-7943-9416-5D3734E31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C58-D5C9-5F45-A5D1-D7C01A0B1392}" type="slidenum">
              <a:rPr lang="en-IT" smtClean="0"/>
              <a:t>‹#›</a:t>
            </a:fld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40830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44001-F1A3-8A40-A348-39DC9B04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>
                <a:solidFill>
                  <a:srgbClr val="36D373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3FB67-9A71-B346-877D-9A30CD40C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24200-3592-1F4F-BFFF-EB3327F29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F6145-B7F1-9C41-A640-A822CDE2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9F7D6-D064-7943-9416-5D3734E31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C58-D5C9-5F45-A5D1-D7C01A0B139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9409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ED587-5765-F84A-AA1A-06B7BBBB9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/>
            </a:lvl1pPr>
          </a:lstStyle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DDDC8-D6DA-5744-8A9D-324384895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66159-4480-9C4F-BCE2-11D85F99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C096B-86FF-0E44-8543-22428BC05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2877A-E0D6-E349-8CE3-35BFA8DC6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C58-D5C9-5F45-A5D1-D7C01A0B139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318395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ED587-5765-F84A-AA1A-06B7BBBB9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/>
            </a:lvl1pPr>
          </a:lstStyle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DDDC8-D6DA-5744-8A9D-324384895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66159-4480-9C4F-BCE2-11D85F99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C096B-86FF-0E44-8543-22428BC05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2877A-E0D6-E349-8CE3-35BFA8DC6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C58-D5C9-5F45-A5D1-D7C01A0B139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80523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ED587-5765-F84A-AA1A-06B7BBBB9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1"/>
            </a:lvl1pPr>
          </a:lstStyle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0DDDC8-D6DA-5744-8A9D-324384895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66159-4480-9C4F-BCE2-11D85F99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C096B-86FF-0E44-8543-22428BC05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2877A-E0D6-E349-8CE3-35BFA8DC6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C58-D5C9-5F45-A5D1-D7C01A0B139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46552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E811E-CFFA-4947-9E1E-65BD74737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000"/>
            <a:ext cx="10440000" cy="1080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AE5E0-DCCA-0045-828B-E158F5EE3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84E6FD-89BC-3E43-BC19-13902A3ACF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70AE51-3F8F-964D-8088-1C15F3C3D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C91EC7-0821-6749-9EE5-635AF0230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2C02D-3AB1-F347-8494-1ED9EFBA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C58-D5C9-5F45-A5D1-D7C01A0B139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19403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2D662-DC6F-7A49-A556-F68E32E90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0000"/>
            <a:ext cx="10440000" cy="10800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71E34-B676-5E4F-B2D0-3DB449B7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4DA266-283D-D443-B3EC-6D8F1B6C7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6F494B-D8AE-2F4E-8841-590C6D946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0042BC-F51F-B34F-8072-067D2C83B9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52082-C23A-EF46-AA62-D9A1DB1B5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E90FC6-C799-C845-AE08-FE77D1A3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94783D-808E-D24B-BD60-6FCD27571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86C58-D5C9-5F45-A5D1-D7C01A0B1392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8407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097FB7-C3A6-A14D-8414-A4C26721B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0000"/>
            <a:ext cx="10440000" cy="108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C421B-ACC6-7941-9A1B-97BF89D54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IT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9BF90-61C7-0D47-8B5E-C1E8FA4BF2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Nunito" pitchFamily="2" charset="77"/>
              </a:defRPr>
            </a:lvl1pPr>
          </a:lstStyle>
          <a:p>
            <a:endParaRPr lang="en-IT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8F4DF-C6FC-4A4B-993F-ED766F95B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Nunito" pitchFamily="2" charset="77"/>
              </a:defRPr>
            </a:lvl1pPr>
          </a:lstStyle>
          <a:p>
            <a:fld id="{2DFA4DA5-5AFA-A24D-9AE1-1E7FB96E7D3A}" type="slidenum">
              <a:rPr lang="en-IT" smtClean="0"/>
              <a:pPr/>
              <a:t>‹#›</a:t>
            </a:fld>
            <a:endParaRPr lang="en-IT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6D70B48-B35C-A341-91BC-B2D0DDF2ED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99167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Major Mono Display" pitchFamily="49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unito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unito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Nunito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unito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unito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582F2D4-0F64-CC43-8E2A-BDAD55BE4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261" y="445865"/>
            <a:ext cx="1209296" cy="993353"/>
          </a:xfrm>
          <a:prstGeom prst="rect">
            <a:avLst/>
          </a:prstGeom>
        </p:spPr>
      </p:pic>
      <p:sp>
        <p:nvSpPr>
          <p:cNvPr id="25" name="Cuadro de texto 3">
            <a:extLst>
              <a:ext uri="{FF2B5EF4-FFF2-40B4-BE49-F238E27FC236}">
                <a16:creationId xmlns:a16="http://schemas.microsoft.com/office/drawing/2014/main" id="{4DB563B0-579C-B54F-8FD4-FD6865411EAB}"/>
              </a:ext>
            </a:extLst>
          </p:cNvPr>
          <p:cNvSpPr txBox="1"/>
          <p:nvPr/>
        </p:nvSpPr>
        <p:spPr>
          <a:xfrm>
            <a:off x="1378222" y="1761050"/>
            <a:ext cx="9435551" cy="30708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Calibri" panose="020F0502020204030204" pitchFamily="34" charset="0"/>
                <a:cs typeface="Arial" panose="020B0604020202020204" pitchFamily="34" charset="0"/>
              </a:rPr>
              <a:t>This is to certify that</a:t>
            </a:r>
            <a:endParaRPr kumimoji="0" lang="en-C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C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Name_and_Familyname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kumimoji="0" lang="en-CH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[school], [city], [country]</a:t>
            </a:r>
            <a:endParaRPr kumimoji="0" lang="en-C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Calibri" panose="020F0502020204030204" pitchFamily="34" charset="0"/>
                <a:cs typeface="Arial" panose="020B0604020202020204" pitchFamily="34" charset="0"/>
              </a:rPr>
              <a:t>has successfully participated in the Multiplier Event</a:t>
            </a:r>
            <a:r>
              <a:rPr kumimoji="0" lang="en-CH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Calibri" panose="020F0502020204030204" pitchFamily="34" charset="0"/>
                <a:cs typeface="Arial" panose="020B0604020202020204" pitchFamily="34" charset="0"/>
              </a:rPr>
              <a:t>[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Calibri" panose="020F0502020204030204" pitchFamily="34" charset="0"/>
                <a:cs typeface="Arial" panose="020B0604020202020204" pitchFamily="34" charset="0"/>
              </a:rPr>
              <a:t>Title_of_the_multiplier_Event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endParaRPr kumimoji="0" lang="en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at [DD/MM/YY], [place], [country]</a:t>
            </a:r>
            <a:endParaRPr kumimoji="0" lang="en-C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CH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61B8F9A-C973-E746-8B54-678C36EA0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125" y="416074"/>
            <a:ext cx="1499816" cy="11589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285838-5675-724A-9CC0-7DD35F356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953" y="355064"/>
            <a:ext cx="1209296" cy="9933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FEEE13B-E119-DC47-A73B-4941027F9C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817" y="363066"/>
            <a:ext cx="1209296" cy="9933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A95C1B3-71E6-A14C-9F54-34463E578F9A}"/>
              </a:ext>
            </a:extLst>
          </p:cNvPr>
          <p:cNvSpPr txBox="1"/>
          <p:nvPr/>
        </p:nvSpPr>
        <p:spPr>
          <a:xfrm>
            <a:off x="5155095" y="5624549"/>
            <a:ext cx="1881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[Name], [Institute]</a:t>
            </a:r>
            <a:endParaRPr kumimoji="0" lang="en-CH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unito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95823DC-977B-E248-85A7-B703CD4E83D7}"/>
              </a:ext>
            </a:extLst>
          </p:cNvPr>
          <p:cNvCxnSpPr>
            <a:cxnSpLocks/>
          </p:cNvCxnSpPr>
          <p:nvPr/>
        </p:nvCxnSpPr>
        <p:spPr>
          <a:xfrm>
            <a:off x="5155095" y="5563489"/>
            <a:ext cx="188180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13026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61</Words>
  <Application>Microsoft Macintosh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Major Mono Display</vt:lpstr>
      <vt:lpstr>Nunito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Angelos Alexopoulos</dc:creator>
  <cp:lastModifiedBy>Angelos Alexopoulos</cp:lastModifiedBy>
  <cp:revision>4</cp:revision>
  <cp:lastPrinted>2022-02-03T12:01:45Z</cp:lastPrinted>
  <dcterms:created xsi:type="dcterms:W3CDTF">2022-02-03T12:01:17Z</dcterms:created>
  <dcterms:modified xsi:type="dcterms:W3CDTF">2022-02-03T12:17:08Z</dcterms:modified>
</cp:coreProperties>
</file>