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4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5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6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7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8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1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20.xml" ContentType="application/vnd.openxmlformats-officedocument.theme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1" r:id="rId2"/>
    <p:sldMasterId id="2147483653" r:id="rId3"/>
    <p:sldMasterId id="2147483654" r:id="rId4"/>
    <p:sldMasterId id="2147483655" r:id="rId5"/>
    <p:sldMasterId id="2147483656" r:id="rId6"/>
    <p:sldMasterId id="2147483658" r:id="rId7"/>
    <p:sldMasterId id="2147483659" r:id="rId8"/>
    <p:sldMasterId id="2147483661" r:id="rId9"/>
    <p:sldMasterId id="2147483663" r:id="rId10"/>
    <p:sldMasterId id="2147483667" r:id="rId11"/>
    <p:sldMasterId id="2147483669" r:id="rId12"/>
    <p:sldMasterId id="2147483670" r:id="rId13"/>
    <p:sldMasterId id="2147483671" r:id="rId14"/>
    <p:sldMasterId id="2147483672" r:id="rId15"/>
    <p:sldMasterId id="2147483674" r:id="rId16"/>
    <p:sldMasterId id="2147483680" r:id="rId17"/>
    <p:sldMasterId id="2147483683" r:id="rId18"/>
    <p:sldMasterId id="2147483684" r:id="rId19"/>
    <p:sldMasterId id="2147483685" r:id="rId20"/>
    <p:sldMasterId id="2147485589" r:id="rId21"/>
  </p:sldMasterIdLst>
  <p:notesMasterIdLst>
    <p:notesMasterId r:id="rId105"/>
  </p:notesMasterIdLst>
  <p:sldIdLst>
    <p:sldId id="257" r:id="rId22"/>
    <p:sldId id="258" r:id="rId23"/>
    <p:sldId id="259" r:id="rId24"/>
    <p:sldId id="267" r:id="rId25"/>
    <p:sldId id="268" r:id="rId26"/>
    <p:sldId id="423" r:id="rId27"/>
    <p:sldId id="260" r:id="rId28"/>
    <p:sldId id="274" r:id="rId29"/>
    <p:sldId id="402" r:id="rId30"/>
    <p:sldId id="444" r:id="rId31"/>
    <p:sldId id="261" r:id="rId32"/>
    <p:sldId id="262" r:id="rId33"/>
    <p:sldId id="263" r:id="rId34"/>
    <p:sldId id="264" r:id="rId35"/>
    <p:sldId id="265" r:id="rId36"/>
    <p:sldId id="275" r:id="rId37"/>
    <p:sldId id="283" r:id="rId38"/>
    <p:sldId id="276" r:id="rId39"/>
    <p:sldId id="284" r:id="rId40"/>
    <p:sldId id="285" r:id="rId41"/>
    <p:sldId id="286" r:id="rId42"/>
    <p:sldId id="287" r:id="rId43"/>
    <p:sldId id="288" r:id="rId44"/>
    <p:sldId id="289" r:id="rId45"/>
    <p:sldId id="290" r:id="rId46"/>
    <p:sldId id="291" r:id="rId47"/>
    <p:sldId id="293" r:id="rId48"/>
    <p:sldId id="294" r:id="rId49"/>
    <p:sldId id="295" r:id="rId50"/>
    <p:sldId id="298" r:id="rId51"/>
    <p:sldId id="299" r:id="rId52"/>
    <p:sldId id="414" r:id="rId53"/>
    <p:sldId id="300" r:id="rId54"/>
    <p:sldId id="301" r:id="rId55"/>
    <p:sldId id="302" r:id="rId56"/>
    <p:sldId id="303" r:id="rId57"/>
    <p:sldId id="440" r:id="rId58"/>
    <p:sldId id="305" r:id="rId59"/>
    <p:sldId id="306" r:id="rId60"/>
    <p:sldId id="307" r:id="rId61"/>
    <p:sldId id="384" r:id="rId62"/>
    <p:sldId id="385" r:id="rId63"/>
    <p:sldId id="386" r:id="rId64"/>
    <p:sldId id="441" r:id="rId65"/>
    <p:sldId id="403" r:id="rId66"/>
    <p:sldId id="387" r:id="rId67"/>
    <p:sldId id="388" r:id="rId68"/>
    <p:sldId id="389" r:id="rId69"/>
    <p:sldId id="409" r:id="rId70"/>
    <p:sldId id="411" r:id="rId71"/>
    <p:sldId id="309" r:id="rId72"/>
    <p:sldId id="313" r:id="rId73"/>
    <p:sldId id="322" r:id="rId74"/>
    <p:sldId id="323" r:id="rId75"/>
    <p:sldId id="325" r:id="rId76"/>
    <p:sldId id="424" r:id="rId77"/>
    <p:sldId id="376" r:id="rId78"/>
    <p:sldId id="377" r:id="rId79"/>
    <p:sldId id="378" r:id="rId80"/>
    <p:sldId id="379" r:id="rId81"/>
    <p:sldId id="380" r:id="rId82"/>
    <p:sldId id="381" r:id="rId83"/>
    <p:sldId id="382" r:id="rId84"/>
    <p:sldId id="419" r:id="rId85"/>
    <p:sldId id="282" r:id="rId86"/>
    <p:sldId id="421" r:id="rId87"/>
    <p:sldId id="422" r:id="rId88"/>
    <p:sldId id="420" r:id="rId89"/>
    <p:sldId id="383" r:id="rId90"/>
    <p:sldId id="425" r:id="rId91"/>
    <p:sldId id="426" r:id="rId92"/>
    <p:sldId id="427" r:id="rId93"/>
    <p:sldId id="428" r:id="rId94"/>
    <p:sldId id="429" r:id="rId95"/>
    <p:sldId id="430" r:id="rId96"/>
    <p:sldId id="431" r:id="rId97"/>
    <p:sldId id="432" r:id="rId98"/>
    <p:sldId id="433" r:id="rId99"/>
    <p:sldId id="434" r:id="rId100"/>
    <p:sldId id="435" r:id="rId101"/>
    <p:sldId id="436" r:id="rId102"/>
    <p:sldId id="437" r:id="rId103"/>
    <p:sldId id="438" r:id="rId104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67" autoAdjust="0"/>
    <p:restoredTop sz="86462" autoAdjust="0"/>
  </p:normalViewPr>
  <p:slideViewPr>
    <p:cSldViewPr>
      <p:cViewPr varScale="1">
        <p:scale>
          <a:sx n="49" d="100"/>
          <a:sy n="49" d="100"/>
        </p:scale>
        <p:origin x="-678" y="-102"/>
      </p:cViewPr>
      <p:guideLst>
        <p:guide orient="horz" pos="2205"/>
        <p:guide pos="2880"/>
      </p:guideLst>
    </p:cSldViewPr>
  </p:slideViewPr>
  <p:outlineViewPr>
    <p:cViewPr>
      <p:scale>
        <a:sx n="33" d="100"/>
        <a:sy n="33" d="100"/>
      </p:scale>
      <p:origin x="0" y="747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5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63" Type="http://schemas.openxmlformats.org/officeDocument/2006/relationships/slide" Target="slides/slide42.xml"/><Relationship Id="rId68" Type="http://schemas.openxmlformats.org/officeDocument/2006/relationships/slide" Target="slides/slide47.xml"/><Relationship Id="rId84" Type="http://schemas.openxmlformats.org/officeDocument/2006/relationships/slide" Target="slides/slide63.xml"/><Relationship Id="rId89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8.xml"/><Relationship Id="rId107" Type="http://schemas.openxmlformats.org/officeDocument/2006/relationships/viewProps" Target="viewProps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66" Type="http://schemas.openxmlformats.org/officeDocument/2006/relationships/slide" Target="slides/slide45.xml"/><Relationship Id="rId74" Type="http://schemas.openxmlformats.org/officeDocument/2006/relationships/slide" Target="slides/slide53.xml"/><Relationship Id="rId79" Type="http://schemas.openxmlformats.org/officeDocument/2006/relationships/slide" Target="slides/slide58.xml"/><Relationship Id="rId87" Type="http://schemas.openxmlformats.org/officeDocument/2006/relationships/slide" Target="slides/slide66.xml"/><Relationship Id="rId102" Type="http://schemas.openxmlformats.org/officeDocument/2006/relationships/slide" Target="slides/slide8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0.xml"/><Relationship Id="rId82" Type="http://schemas.openxmlformats.org/officeDocument/2006/relationships/slide" Target="slides/slide61.xml"/><Relationship Id="rId90" Type="http://schemas.openxmlformats.org/officeDocument/2006/relationships/slide" Target="slides/slide69.xml"/><Relationship Id="rId95" Type="http://schemas.openxmlformats.org/officeDocument/2006/relationships/slide" Target="slides/slide74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slide" Target="slides/slide35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77" Type="http://schemas.openxmlformats.org/officeDocument/2006/relationships/slide" Target="slides/slide56.xml"/><Relationship Id="rId100" Type="http://schemas.openxmlformats.org/officeDocument/2006/relationships/slide" Target="slides/slide79.xml"/><Relationship Id="rId105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72" Type="http://schemas.openxmlformats.org/officeDocument/2006/relationships/slide" Target="slides/slide51.xml"/><Relationship Id="rId80" Type="http://schemas.openxmlformats.org/officeDocument/2006/relationships/slide" Target="slides/slide59.xml"/><Relationship Id="rId85" Type="http://schemas.openxmlformats.org/officeDocument/2006/relationships/slide" Target="slides/slide64.xml"/><Relationship Id="rId93" Type="http://schemas.openxmlformats.org/officeDocument/2006/relationships/slide" Target="slides/slide72.xml"/><Relationship Id="rId98" Type="http://schemas.openxmlformats.org/officeDocument/2006/relationships/slide" Target="slides/slide7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slide" Target="slides/slide46.xml"/><Relationship Id="rId103" Type="http://schemas.openxmlformats.org/officeDocument/2006/relationships/slide" Target="slides/slide82.xml"/><Relationship Id="rId108" Type="http://schemas.openxmlformats.org/officeDocument/2006/relationships/theme" Target="theme/theme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Relationship Id="rId70" Type="http://schemas.openxmlformats.org/officeDocument/2006/relationships/slide" Target="slides/slide49.xml"/><Relationship Id="rId75" Type="http://schemas.openxmlformats.org/officeDocument/2006/relationships/slide" Target="slides/slide54.xml"/><Relationship Id="rId83" Type="http://schemas.openxmlformats.org/officeDocument/2006/relationships/slide" Target="slides/slide62.xml"/><Relationship Id="rId88" Type="http://schemas.openxmlformats.org/officeDocument/2006/relationships/slide" Target="slides/slide67.xml"/><Relationship Id="rId91" Type="http://schemas.openxmlformats.org/officeDocument/2006/relationships/slide" Target="slides/slide70.xml"/><Relationship Id="rId96" Type="http://schemas.openxmlformats.org/officeDocument/2006/relationships/slide" Target="slides/slide7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slide" Target="slides/slide52.xml"/><Relationship Id="rId78" Type="http://schemas.openxmlformats.org/officeDocument/2006/relationships/slide" Target="slides/slide57.xml"/><Relationship Id="rId81" Type="http://schemas.openxmlformats.org/officeDocument/2006/relationships/slide" Target="slides/slide60.xml"/><Relationship Id="rId86" Type="http://schemas.openxmlformats.org/officeDocument/2006/relationships/slide" Target="slides/slide65.xml"/><Relationship Id="rId94" Type="http://schemas.openxmlformats.org/officeDocument/2006/relationships/slide" Target="slides/slide73.xml"/><Relationship Id="rId99" Type="http://schemas.openxmlformats.org/officeDocument/2006/relationships/slide" Target="slides/slide78.xml"/><Relationship Id="rId101" Type="http://schemas.openxmlformats.org/officeDocument/2006/relationships/slide" Target="slides/slide8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8.xml"/><Relationship Id="rId109" Type="http://schemas.openxmlformats.org/officeDocument/2006/relationships/tableStyles" Target="tableStyles.xml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76" Type="http://schemas.openxmlformats.org/officeDocument/2006/relationships/slide" Target="slides/slide55.xml"/><Relationship Id="rId97" Type="http://schemas.openxmlformats.org/officeDocument/2006/relationships/slide" Target="slides/slide76.xml"/><Relationship Id="rId104" Type="http://schemas.openxmlformats.org/officeDocument/2006/relationships/slide" Target="slides/slide83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0.xml"/><Relationship Id="rId92" Type="http://schemas.openxmlformats.org/officeDocument/2006/relationships/slide" Target="slides/slide7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208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5E0DE2D-5C27-4DD8-B622-6B33BF05823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18499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smtClean="0"/>
          </a:p>
        </p:txBody>
      </p:sp>
      <p:sp>
        <p:nvSpPr>
          <p:cNvPr id="12186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84283B2-E590-4061-9F95-5BA57CF76241}" type="slidenum">
              <a:rPr lang="it-IT" smtClean="0"/>
              <a:pPr eaLnBrk="1" hangingPunct="1"/>
              <a:t>1</a:t>
            </a:fld>
            <a:endParaRPr lang="it-IT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D09B229-EB1E-4775-A6B0-4B5BEC05BE5C}" type="slidenum">
              <a:rPr lang="it-IT" smtClean="0"/>
              <a:pPr eaLnBrk="1" hangingPunct="1"/>
              <a:t>12</a:t>
            </a:fld>
            <a:endParaRPr lang="it-IT" smtClean="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7E99517-45E3-405E-BEF8-EDF173B5EB76}" type="slidenum">
              <a:rPr lang="it-IT" smtClean="0"/>
              <a:pPr eaLnBrk="1" hangingPunct="1"/>
              <a:t>13</a:t>
            </a:fld>
            <a:endParaRPr lang="it-IT" smtClean="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0259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3D59412-2855-4849-8B39-9DCF50588167}" type="slidenum">
              <a:rPr lang="it-IT" smtClean="0"/>
              <a:pPr eaLnBrk="1" hangingPunct="1"/>
              <a:t>14</a:t>
            </a:fld>
            <a:endParaRPr lang="it-IT" smtClean="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0259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5253E3B-473A-4068-BED7-DD6E51414EA7}" type="slidenum">
              <a:rPr lang="it-IT" smtClean="0"/>
              <a:pPr eaLnBrk="1" hangingPunct="1"/>
              <a:t>15</a:t>
            </a:fld>
            <a:endParaRPr lang="it-IT" smtClean="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5063" y="703263"/>
            <a:ext cx="4589462" cy="3441700"/>
          </a:xfrm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6100"/>
            <a:ext cx="5010150" cy="4073525"/>
          </a:xfrm>
          <a:noFill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B37A69B-66C6-4729-96B1-D7950EAD41C3}" type="slidenum">
              <a:rPr lang="it-IT" smtClean="0"/>
              <a:pPr eaLnBrk="1" hangingPunct="1"/>
              <a:t>17</a:t>
            </a:fld>
            <a:endParaRPr lang="it-IT" smtClean="0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82FCE93-2F2D-4923-A734-CD4FE06BF8E8}" type="slidenum">
              <a:rPr lang="it-IT" smtClean="0"/>
              <a:pPr eaLnBrk="1" hangingPunct="1"/>
              <a:t>18</a:t>
            </a:fld>
            <a:endParaRPr lang="it-IT" smtClean="0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2B77488-4190-448A-BBFB-528C2330F4EC}" type="slidenum">
              <a:rPr lang="it-IT" smtClean="0"/>
              <a:pPr eaLnBrk="1" hangingPunct="1"/>
              <a:t>21</a:t>
            </a:fld>
            <a:endParaRPr lang="it-IT" smtClean="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D803B02-7E07-4DC1-A78C-5B1BA1107943}" type="slidenum">
              <a:rPr lang="it-IT" smtClean="0"/>
              <a:pPr eaLnBrk="1" hangingPunct="1"/>
              <a:t>24</a:t>
            </a:fld>
            <a:endParaRPr lang="it-IT" smtClean="0"/>
          </a:p>
        </p:txBody>
      </p:sp>
      <p:sp>
        <p:nvSpPr>
          <p:cNvPr id="13721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>
              <a:buClr>
                <a:srgbClr val="000000"/>
              </a:buClr>
              <a:buSzPct val="45000"/>
              <a:buFont typeface="Wingdings" pitchFamily="2" charset="2"/>
              <a:buNone/>
            </a:pPr>
            <a:fld id="{AB440088-AE15-470F-94CF-4F93C27BE741}" type="slidenum">
              <a:rPr lang="en-US" sz="1200">
                <a:solidFill>
                  <a:srgbClr val="000000"/>
                </a:solidFill>
                <a:latin typeface="Times New Roman" pitchFamily="18" charset="0"/>
                <a:ea typeface="MS Gothic" pitchFamily="49" charset="-128"/>
              </a:rPr>
              <a:pPr algn="r" eaLnBrk="1"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t>24</a:t>
            </a:fld>
            <a:endParaRPr lang="en-US" sz="1200">
              <a:solidFill>
                <a:srgbClr val="000000"/>
              </a:solidFill>
              <a:latin typeface="Times New Roman" pitchFamily="18" charset="0"/>
              <a:ea typeface="MS Gothic" pitchFamily="49" charset="-128"/>
            </a:endParaRPr>
          </a:p>
        </p:txBody>
      </p:sp>
      <p:sp>
        <p:nvSpPr>
          <p:cNvPr id="1372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ln/>
        </p:spPr>
      </p:sp>
      <p:sp>
        <p:nvSpPr>
          <p:cNvPr id="1372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3213"/>
          </a:xfrm>
          <a:noFill/>
        </p:spPr>
        <p:txBody>
          <a:bodyPr lIns="90000" tIns="46800" rIns="90000" bIns="46800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1750061-4F83-4908-BA65-A170320F2BD5}" type="slidenum">
              <a:rPr lang="it-IT" smtClean="0"/>
              <a:pPr eaLnBrk="1" hangingPunct="1"/>
              <a:t>28</a:t>
            </a:fld>
            <a:endParaRPr lang="it-IT" smtClean="0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C7DFFBF-80A4-40FD-843B-130D87846243}" type="slidenum">
              <a:rPr lang="it-IT" smtClean="0"/>
              <a:pPr eaLnBrk="1" hangingPunct="1"/>
              <a:t>36</a:t>
            </a:fld>
            <a:endParaRPr lang="it-IT" smtClean="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BAFE5BB-C86D-44AF-AA46-DC676C2177AD}" type="slidenum">
              <a:rPr lang="it-IT" smtClean="0"/>
              <a:pPr eaLnBrk="1" hangingPunct="1"/>
              <a:t>3</a:t>
            </a:fld>
            <a:endParaRPr lang="it-IT" smtClean="0"/>
          </a:p>
        </p:txBody>
      </p:sp>
      <p:sp>
        <p:nvSpPr>
          <p:cNvPr id="122883" name="Text Box 2"/>
          <p:cNvSpPr txBox="1">
            <a:spLocks noChangeArrowheads="1"/>
          </p:cNvSpPr>
          <p:nvPr/>
        </p:nvSpPr>
        <p:spPr bwMode="auto">
          <a:xfrm>
            <a:off x="892175" y="741363"/>
            <a:ext cx="4935538" cy="3700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it-IT"/>
          </a:p>
        </p:txBody>
      </p:sp>
      <p:sp>
        <p:nvSpPr>
          <p:cNvPr id="122884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sk-SK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7CE84A1-B578-45FA-863E-B3A506CE113E}" type="slidenum">
              <a:rPr lang="it-IT" smtClean="0"/>
              <a:pPr eaLnBrk="1" hangingPunct="1"/>
              <a:t>41</a:t>
            </a:fld>
            <a:endParaRPr lang="it-IT" smtClean="0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0000" tIns="46800" rIns="90000" bIns="46800"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0209379-58D3-4F11-9259-8E792550EC85}" type="slidenum">
              <a:rPr lang="it-IT" smtClean="0"/>
              <a:pPr eaLnBrk="1" hangingPunct="1"/>
              <a:t>42</a:t>
            </a:fld>
            <a:endParaRPr lang="it-IT" smtClean="0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AD3E3C6-8145-49B7-9E94-18E41A238A94}" type="slidenum">
              <a:rPr lang="it-IT" smtClean="0"/>
              <a:pPr eaLnBrk="1" hangingPunct="1"/>
              <a:t>43</a:t>
            </a:fld>
            <a:endParaRPr lang="it-IT" smtClean="0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ABBD670-5656-422E-B43F-0318CC7C56AA}" type="slidenum">
              <a:rPr lang="it-IT" smtClean="0"/>
              <a:pPr eaLnBrk="1" hangingPunct="1"/>
              <a:t>50</a:t>
            </a:fld>
            <a:endParaRPr lang="it-IT" smtClean="0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85829A2-1DC8-4CD2-A616-E7C608ECCCE4}" type="slidenum">
              <a:rPr lang="it-IT" smtClean="0"/>
              <a:pPr eaLnBrk="1" hangingPunct="1"/>
              <a:t>57</a:t>
            </a:fld>
            <a:endParaRPr lang="it-IT" smtClean="0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70413" cy="3427412"/>
          </a:xfrm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4111625"/>
          </a:xfrm>
          <a:noFill/>
        </p:spPr>
        <p:txBody>
          <a:bodyPr/>
          <a:lstStyle/>
          <a:p>
            <a:pPr eaLnBrk="1" hangingPunct="1"/>
            <a:endParaRPr lang="zh-TW" alt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7B0BB48-BBE4-45AE-B146-541EF1F2F798}" type="slidenum">
              <a:rPr lang="it-IT" smtClean="0"/>
              <a:pPr eaLnBrk="1" hangingPunct="1"/>
              <a:t>58</a:t>
            </a:fld>
            <a:endParaRPr lang="it-IT" smtClean="0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70413" cy="3427412"/>
          </a:xfrm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6575"/>
            <a:ext cx="5026025" cy="4110038"/>
          </a:xfrm>
          <a:noFill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9C6695F-EB7D-497F-ABFD-34A71AA6E192}" type="slidenum">
              <a:rPr lang="it-IT" smtClean="0"/>
              <a:pPr eaLnBrk="1" hangingPunct="1"/>
              <a:t>60</a:t>
            </a:fld>
            <a:endParaRPr lang="it-IT" smtClean="0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4113212"/>
          </a:xfrm>
          <a:noFill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050E99F-1B85-441E-891D-8CDDADFF5366}" type="slidenum">
              <a:rPr lang="it-IT" smtClean="0"/>
              <a:pPr eaLnBrk="1" hangingPunct="1"/>
              <a:t>64</a:t>
            </a:fld>
            <a:endParaRPr lang="it-IT" smtClean="0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2BAB887-16ED-456B-81AA-AB14A59FEC72}" type="slidenum">
              <a:rPr lang="it-IT" smtClean="0"/>
              <a:pPr eaLnBrk="1" hangingPunct="1"/>
              <a:t>67</a:t>
            </a:fld>
            <a:endParaRPr lang="it-IT" smtClean="0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07E08E2-4871-44A4-9A6F-999928837B6D}" type="slidenum">
              <a:rPr lang="it-IT" smtClean="0"/>
              <a:pPr eaLnBrk="1" hangingPunct="1"/>
              <a:t>4</a:t>
            </a:fld>
            <a:endParaRPr lang="it-IT" smtClean="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50AA138-88D8-4324-BE0F-0A1806CF1204}" type="slidenum">
              <a:rPr lang="it-IT" smtClean="0"/>
              <a:pPr eaLnBrk="1" hangingPunct="1"/>
              <a:t>5</a:t>
            </a:fld>
            <a:endParaRPr lang="it-IT" smtClean="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E5EF57D-D05B-4F62-9D9A-4683F21A508E}" type="slidenum">
              <a:rPr lang="it-IT" smtClean="0"/>
              <a:pPr eaLnBrk="1" hangingPunct="1"/>
              <a:t>6</a:t>
            </a:fld>
            <a:endParaRPr lang="it-IT" smtClean="0"/>
          </a:p>
        </p:txBody>
      </p:sp>
      <p:sp>
        <p:nvSpPr>
          <p:cNvPr id="125955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it-IT"/>
          </a:p>
        </p:txBody>
      </p:sp>
      <p:sp>
        <p:nvSpPr>
          <p:cNvPr id="125956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251243F-CACD-44C3-B5E6-FC78A0949E71}" type="slidenum">
              <a:rPr lang="it-IT" smtClean="0"/>
              <a:pPr eaLnBrk="1" hangingPunct="1"/>
              <a:t>7</a:t>
            </a:fld>
            <a:endParaRPr lang="it-IT" smtClean="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7A66E60-3F0B-4AF9-8333-72A2CB0E4D3B}" type="slidenum">
              <a:rPr lang="it-IT" smtClean="0"/>
              <a:pPr eaLnBrk="1" hangingPunct="1"/>
              <a:t>9</a:t>
            </a:fld>
            <a:endParaRPr lang="it-IT" smtClean="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9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021" y="685874"/>
            <a:ext cx="5049224" cy="3429370"/>
          </a:xfrm>
          <a:ln/>
        </p:spPr>
      </p:sp>
      <p:sp>
        <p:nvSpPr>
          <p:cNvPr id="2329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183" y="4342883"/>
            <a:ext cx="5029635" cy="4115243"/>
          </a:xfrm>
        </p:spPr>
        <p:txBody>
          <a:bodyPr lIns="86493" tIns="43247" rIns="86493" bIns="43247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713E25E-3B8A-4824-8037-3911D045251B}" type="slidenum">
              <a:rPr lang="it-IT" smtClean="0"/>
              <a:pPr eaLnBrk="1" hangingPunct="1"/>
              <a:t>11</a:t>
            </a:fld>
            <a:endParaRPr lang="it-IT" smtClean="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31 w 717"/>
                <a:gd name="T1" fmla="*/ 845 h 845"/>
                <a:gd name="T2" fmla="*/ 731 w 717"/>
                <a:gd name="T3" fmla="*/ 821 h 845"/>
                <a:gd name="T4" fmla="*/ 588 w 717"/>
                <a:gd name="T5" fmla="*/ 605 h 845"/>
                <a:gd name="T6" fmla="*/ 413 w 717"/>
                <a:gd name="T7" fmla="*/ 396 h 845"/>
                <a:gd name="T8" fmla="*/ 228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6 w 717"/>
                <a:gd name="T15" fmla="*/ 198 h 845"/>
                <a:gd name="T16" fmla="*/ 407 w 717"/>
                <a:gd name="T17" fmla="*/ 408 h 845"/>
                <a:gd name="T18" fmla="*/ 582 w 717"/>
                <a:gd name="T19" fmla="*/ 623 h 845"/>
                <a:gd name="T20" fmla="*/ 731 w 717"/>
                <a:gd name="T21" fmla="*/ 845 h 845"/>
                <a:gd name="T22" fmla="*/ 731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4 w 407"/>
                <a:gd name="T1" fmla="*/ 414 h 414"/>
                <a:gd name="T2" fmla="*/ 414 w 407"/>
                <a:gd name="T3" fmla="*/ 396 h 414"/>
                <a:gd name="T4" fmla="*/ 229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3 w 407"/>
                <a:gd name="T13" fmla="*/ 204 h 414"/>
                <a:gd name="T14" fmla="*/ 414 w 407"/>
                <a:gd name="T15" fmla="*/ 414 h 414"/>
                <a:gd name="T16" fmla="*/ 414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00 w 586"/>
                <a:gd name="T1" fmla="*/ 0 h 599"/>
                <a:gd name="T2" fmla="*/ 582 w 586"/>
                <a:gd name="T3" fmla="*/ 0 h 599"/>
                <a:gd name="T4" fmla="*/ 414 w 586"/>
                <a:gd name="T5" fmla="*/ 132 h 599"/>
                <a:gd name="T6" fmla="*/ 264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4 w 586"/>
                <a:gd name="T17" fmla="*/ 282 h 599"/>
                <a:gd name="T18" fmla="*/ 420 w 586"/>
                <a:gd name="T19" fmla="*/ 138 h 599"/>
                <a:gd name="T20" fmla="*/ 600 w 586"/>
                <a:gd name="T21" fmla="*/ 0 h 599"/>
                <a:gd name="T22" fmla="*/ 600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6 w 269"/>
                <a:gd name="T1" fmla="*/ 0 h 252"/>
                <a:gd name="T2" fmla="*/ 258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6 w 269"/>
                <a:gd name="T15" fmla="*/ 0 h 252"/>
                <a:gd name="T16" fmla="*/ 276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4135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it-IT" noProof="0" smtClean="0"/>
              <a:t>Fare clic per modificare lo stile del titolo</a:t>
            </a:r>
          </a:p>
        </p:txBody>
      </p:sp>
      <p:sp>
        <p:nvSpPr>
          <p:cNvPr id="4136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it-IT" noProof="0" smtClean="0"/>
              <a:t>Fare clic per modificare lo stile del sottotitolo dello schema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15A64-8491-4BD8-90E7-07B6D32C94B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895053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26235-C861-4CE7-871A-07F05CFE413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1636262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763021-F136-4958-84DE-7E3D63C782E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3794668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594BA6-51D8-4393-9305-7EA100B769B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3185846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CA2B6-F814-4F0E-A2A3-87FD0978248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648846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31 w 717"/>
                <a:gd name="T1" fmla="*/ 845 h 845"/>
                <a:gd name="T2" fmla="*/ 731 w 717"/>
                <a:gd name="T3" fmla="*/ 821 h 845"/>
                <a:gd name="T4" fmla="*/ 588 w 717"/>
                <a:gd name="T5" fmla="*/ 605 h 845"/>
                <a:gd name="T6" fmla="*/ 413 w 717"/>
                <a:gd name="T7" fmla="*/ 396 h 845"/>
                <a:gd name="T8" fmla="*/ 228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6 w 717"/>
                <a:gd name="T15" fmla="*/ 198 h 845"/>
                <a:gd name="T16" fmla="*/ 407 w 717"/>
                <a:gd name="T17" fmla="*/ 408 h 845"/>
                <a:gd name="T18" fmla="*/ 582 w 717"/>
                <a:gd name="T19" fmla="*/ 623 h 845"/>
                <a:gd name="T20" fmla="*/ 731 w 717"/>
                <a:gd name="T21" fmla="*/ 845 h 845"/>
                <a:gd name="T22" fmla="*/ 731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4 w 407"/>
                <a:gd name="T1" fmla="*/ 414 h 414"/>
                <a:gd name="T2" fmla="*/ 414 w 407"/>
                <a:gd name="T3" fmla="*/ 396 h 414"/>
                <a:gd name="T4" fmla="*/ 229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3 w 407"/>
                <a:gd name="T13" fmla="*/ 204 h 414"/>
                <a:gd name="T14" fmla="*/ 414 w 407"/>
                <a:gd name="T15" fmla="*/ 414 h 414"/>
                <a:gd name="T16" fmla="*/ 414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00 w 586"/>
                <a:gd name="T1" fmla="*/ 0 h 599"/>
                <a:gd name="T2" fmla="*/ 582 w 586"/>
                <a:gd name="T3" fmla="*/ 0 h 599"/>
                <a:gd name="T4" fmla="*/ 414 w 586"/>
                <a:gd name="T5" fmla="*/ 132 h 599"/>
                <a:gd name="T6" fmla="*/ 264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4 w 586"/>
                <a:gd name="T17" fmla="*/ 282 h 599"/>
                <a:gd name="T18" fmla="*/ 420 w 586"/>
                <a:gd name="T19" fmla="*/ 138 h 599"/>
                <a:gd name="T20" fmla="*/ 600 w 586"/>
                <a:gd name="T21" fmla="*/ 0 h 599"/>
                <a:gd name="T22" fmla="*/ 600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6 w 269"/>
                <a:gd name="T1" fmla="*/ 0 h 252"/>
                <a:gd name="T2" fmla="*/ 258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6 w 269"/>
                <a:gd name="T15" fmla="*/ 0 h 252"/>
                <a:gd name="T16" fmla="*/ 276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46119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it-IT" noProof="0" smtClean="0"/>
              <a:t>Fare clic per modificare lo stile del titolo</a:t>
            </a:r>
          </a:p>
        </p:txBody>
      </p:sp>
      <p:sp>
        <p:nvSpPr>
          <p:cNvPr id="46120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it-IT" noProof="0" smtClean="0"/>
              <a:t>Fare clic per modificare lo stile del sottotitolo dello schema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0D4AA-F627-4728-8025-EEF23C65BC7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5994116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D27784-30D3-4763-A570-42F2122451F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5617383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F929D7-AD5C-430F-A68B-F6FA107841E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6783281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B68492-E285-4436-9971-035D37EAE46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7339502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92D3B4-2C37-4D60-99AE-41001EE12C1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3823342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F3F77-3357-44D4-8021-02B0FD55750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2902354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570054-CE46-40DD-84CC-51B08077FA5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654544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321BE-DCBE-4904-965A-25C2CD14C7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3875771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9BAD1A-9C9D-4DC0-B883-1E122FC665B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8776858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32DF3B-4AB1-468E-BBF5-179F9FF0FAD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0997513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34E31-E83C-4C94-99BB-6F8EB1FA642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9699677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00CAF-67B9-4105-AFA5-4EE353CB8BD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8212873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31 w 717"/>
                <a:gd name="T1" fmla="*/ 845 h 845"/>
                <a:gd name="T2" fmla="*/ 731 w 717"/>
                <a:gd name="T3" fmla="*/ 821 h 845"/>
                <a:gd name="T4" fmla="*/ 588 w 717"/>
                <a:gd name="T5" fmla="*/ 605 h 845"/>
                <a:gd name="T6" fmla="*/ 413 w 717"/>
                <a:gd name="T7" fmla="*/ 396 h 845"/>
                <a:gd name="T8" fmla="*/ 228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6 w 717"/>
                <a:gd name="T15" fmla="*/ 198 h 845"/>
                <a:gd name="T16" fmla="*/ 407 w 717"/>
                <a:gd name="T17" fmla="*/ 408 h 845"/>
                <a:gd name="T18" fmla="*/ 582 w 717"/>
                <a:gd name="T19" fmla="*/ 623 h 845"/>
                <a:gd name="T20" fmla="*/ 731 w 717"/>
                <a:gd name="T21" fmla="*/ 845 h 845"/>
                <a:gd name="T22" fmla="*/ 731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4 w 407"/>
                <a:gd name="T1" fmla="*/ 414 h 414"/>
                <a:gd name="T2" fmla="*/ 414 w 407"/>
                <a:gd name="T3" fmla="*/ 396 h 414"/>
                <a:gd name="T4" fmla="*/ 229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3 w 407"/>
                <a:gd name="T13" fmla="*/ 204 h 414"/>
                <a:gd name="T14" fmla="*/ 414 w 407"/>
                <a:gd name="T15" fmla="*/ 414 h 414"/>
                <a:gd name="T16" fmla="*/ 414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00 w 586"/>
                <a:gd name="T1" fmla="*/ 0 h 599"/>
                <a:gd name="T2" fmla="*/ 582 w 586"/>
                <a:gd name="T3" fmla="*/ 0 h 599"/>
                <a:gd name="T4" fmla="*/ 414 w 586"/>
                <a:gd name="T5" fmla="*/ 132 h 599"/>
                <a:gd name="T6" fmla="*/ 264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4 w 586"/>
                <a:gd name="T17" fmla="*/ 282 h 599"/>
                <a:gd name="T18" fmla="*/ 420 w 586"/>
                <a:gd name="T19" fmla="*/ 138 h 599"/>
                <a:gd name="T20" fmla="*/ 600 w 586"/>
                <a:gd name="T21" fmla="*/ 0 h 599"/>
                <a:gd name="T22" fmla="*/ 600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6 w 269"/>
                <a:gd name="T1" fmla="*/ 0 h 252"/>
                <a:gd name="T2" fmla="*/ 258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6 w 269"/>
                <a:gd name="T15" fmla="*/ 0 h 252"/>
                <a:gd name="T16" fmla="*/ 276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08935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it-IT" noProof="0" smtClean="0"/>
              <a:t>Fare clic per modificare lo stile del titolo</a:t>
            </a:r>
          </a:p>
        </p:txBody>
      </p:sp>
      <p:sp>
        <p:nvSpPr>
          <p:cNvPr id="208936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it-IT" noProof="0" smtClean="0"/>
              <a:t>Fare clic per modificare lo stile del sottotitolo dello schema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B27EA-8712-4585-AF43-CD4EE4F9961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8053724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529A4-9B30-45E3-BF25-1ED92915935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8392068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3954A6-3701-4DA4-B077-EB8B42FA4FB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9423955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6F38AF-4885-45BC-9EA7-49D06E823E4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7292804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E5FE4-6FB2-4E6A-9A36-52280BF5071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2333810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290DF7-011B-482F-A58E-3209705D868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061259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lipArt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C91D2-D063-44D5-AE08-E51142E10AF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6641882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D95B61-FA62-4910-AC5A-C4DC514EBA5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0323003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A15E6-0643-48A5-828E-92CB2D62637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8326171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A2A11-627F-4650-9601-3626B409288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2416546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05E7F-7AFE-4AA4-BDCD-0243F6663B5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1304926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6FE99-898E-4316-B435-8347DB0EAC7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7731325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243402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7288373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162388257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81000" y="1308100"/>
            <a:ext cx="4114800" cy="52101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308100"/>
            <a:ext cx="4114800" cy="52101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9935632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368701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31 w 717"/>
                <a:gd name="T1" fmla="*/ 845 h 845"/>
                <a:gd name="T2" fmla="*/ 731 w 717"/>
                <a:gd name="T3" fmla="*/ 821 h 845"/>
                <a:gd name="T4" fmla="*/ 588 w 717"/>
                <a:gd name="T5" fmla="*/ 605 h 845"/>
                <a:gd name="T6" fmla="*/ 413 w 717"/>
                <a:gd name="T7" fmla="*/ 396 h 845"/>
                <a:gd name="T8" fmla="*/ 228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6 w 717"/>
                <a:gd name="T15" fmla="*/ 198 h 845"/>
                <a:gd name="T16" fmla="*/ 407 w 717"/>
                <a:gd name="T17" fmla="*/ 408 h 845"/>
                <a:gd name="T18" fmla="*/ 582 w 717"/>
                <a:gd name="T19" fmla="*/ 623 h 845"/>
                <a:gd name="T20" fmla="*/ 731 w 717"/>
                <a:gd name="T21" fmla="*/ 845 h 845"/>
                <a:gd name="T22" fmla="*/ 731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4 w 407"/>
                <a:gd name="T1" fmla="*/ 414 h 414"/>
                <a:gd name="T2" fmla="*/ 414 w 407"/>
                <a:gd name="T3" fmla="*/ 396 h 414"/>
                <a:gd name="T4" fmla="*/ 229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3 w 407"/>
                <a:gd name="T13" fmla="*/ 204 h 414"/>
                <a:gd name="T14" fmla="*/ 414 w 407"/>
                <a:gd name="T15" fmla="*/ 414 h 414"/>
                <a:gd name="T16" fmla="*/ 414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00 w 586"/>
                <a:gd name="T1" fmla="*/ 0 h 599"/>
                <a:gd name="T2" fmla="*/ 582 w 586"/>
                <a:gd name="T3" fmla="*/ 0 h 599"/>
                <a:gd name="T4" fmla="*/ 414 w 586"/>
                <a:gd name="T5" fmla="*/ 132 h 599"/>
                <a:gd name="T6" fmla="*/ 264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4 w 586"/>
                <a:gd name="T17" fmla="*/ 282 h 599"/>
                <a:gd name="T18" fmla="*/ 420 w 586"/>
                <a:gd name="T19" fmla="*/ 138 h 599"/>
                <a:gd name="T20" fmla="*/ 600 w 586"/>
                <a:gd name="T21" fmla="*/ 0 h 599"/>
                <a:gd name="T22" fmla="*/ 600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6 w 269"/>
                <a:gd name="T1" fmla="*/ 0 h 252"/>
                <a:gd name="T2" fmla="*/ 258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6 w 269"/>
                <a:gd name="T15" fmla="*/ 0 h 252"/>
                <a:gd name="T16" fmla="*/ 276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7207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it-IT" noProof="0" smtClean="0"/>
              <a:t>Fare clic per modificare lo stile del titolo</a:t>
            </a:r>
          </a:p>
        </p:txBody>
      </p:sp>
      <p:sp>
        <p:nvSpPr>
          <p:cNvPr id="7208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it-IT" noProof="0" smtClean="0"/>
              <a:t>Fare clic per modificare lo stile del sottotitolo dello schema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3D3D4-7B8D-4192-8DE9-A964F9052AF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4661432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1644693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4218733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260353255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080733761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894893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67500" y="101600"/>
            <a:ext cx="2095500" cy="641667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381000" y="101600"/>
            <a:ext cx="6134100" cy="641667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2318130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Mirko Boezio, COSPAR, Bremen, 2010/07/18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C71E2-9E6C-48C5-A5FB-F9DE2A6FED8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9534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Mirko Boezio, COSPAR, Bremen, 2010/07/18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9AEEA4-6483-4A8D-B7A5-43AA6672DD7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5857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Mirko Boezio, COSPAR, Bremen, 2010/07/18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D4F2E-EB0B-43DF-8A74-84566A2EC7F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6184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Mirko Boezio, COSPAR, Bremen, 2010/07/18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9AE00-8D79-45B3-92FB-853A4585181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643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8FAA46-5D67-4E6E-B20E-33017441C94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2248523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Mirko Boezio, COSPAR, Bremen, 2010/07/18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2D7B4-C8FD-4CBF-9113-8D392C009DE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9808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Mirko Boezio, COSPAR, Bremen, 2010/07/18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E7BD9-949D-483D-97EF-22DD0299520C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75424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Mirko Boezio, COSPAR, Bremen, 2010/07/18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5BBD0-B598-4703-90D8-908995FBD280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01479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Mirko Boezio, COSPAR, Bremen, 2010/07/18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F5D22-8722-44D4-8C81-CED241D8BC3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20938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Mirko Boezio, COSPAR, Bremen, 2010/07/18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BE914C-5E8A-4742-8F5B-9B991F1E769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82793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Mirko Boezio, COSPAR, Bremen, 2010/07/18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4A5FD-F2D3-4477-A0E1-498D388DE2A8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14368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Mirko Boezio, COSPAR, Bremen, 2010/07/18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054AB-B4C8-4D84-B778-15274C8AA31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7442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D657E-7727-41CC-9741-F2FF8E2E40C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024281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AE53B-4164-468B-A804-481896F6B7C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175994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931A5-E9A0-49B5-9BC5-9CC5F66C798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2312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18D646-D1E4-42D4-A535-4A7B35074C2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2001704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D32DD-AE69-4D53-98A3-F1B5CA2B10F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008653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389B0-5C38-4A23-B0D6-67B84E5C835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56832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436E6-4A47-4D35-81E5-3E217311DEB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504959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1E2B5-3D66-4218-8C2F-8A68DB579F90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752852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05734-A26B-4F23-A430-91336EE7969C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72929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89D83-8522-4AFE-BA4E-D45A689F1B2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196015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F1B6C-3057-44FC-BF24-3C5C016F28E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28211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FB716-5F46-47D3-BFD9-18D62FD9972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67809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646A7-DF57-4EC7-9F56-17F78C46AF6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415786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089549-5435-4C7E-A887-91FDBBABBCD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44801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40C560-CE39-477D-AE29-83B225E8FF1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0594475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19A3D-800F-48C3-A522-0E4E2B72EA2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772700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377214-D3E9-4271-B4B9-6765836866B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148239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67BFA-6D47-4AEC-AC95-849786264E0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572262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6F597A-5C5F-45B7-A3B7-A64A6288E85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330635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7843FD-F9E8-4997-885F-A85CCA748B0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130029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42A3A8-05C2-4784-BB78-2C73A3D463F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769851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3A502A-A560-4E27-B40D-67747F6E32F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638572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5EB93-BAD6-44DA-BD1F-B9E90B837EB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930773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4B35C-33C8-4613-9542-4550F358A12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272808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7FF60-516A-4DA2-BA88-CCAE2E2DCECC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03587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4EAB9F-9044-49B3-9A83-0817C159094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4065917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0E05F-CAA0-466D-8EC4-9F7BDADA0B9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424781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54D29-FE88-4D04-9AB0-89B5FBD58E8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368771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CAD41-EED6-409D-9894-14EE908BA5E0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80301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B0E3F-0FC9-4C3F-BC62-EA51C26042B0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5176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C0AF6-3A72-4E41-B0F4-BF9DA583FDA9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84470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8EAFE-2DB3-4089-BE0E-9188FBE9F7C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612326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01924-563B-45E6-8DF6-DDC63590C2B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120314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428BF-D890-416A-82C1-7B42B9BE4D3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690311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F89AB-B693-4C56-8B2C-438C22A68069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066380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2F403-BCC3-497F-A035-26B25A5C30F8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3251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C34289-6B8F-41E7-B8D5-36156ABFFAD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7133709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1E144-51DF-443C-8385-B7CC95639C7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25679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92E4D-92BA-4DE2-8552-15DA3921494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74949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B5785D-6430-4714-A261-73DFE3DC62E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36128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FACCB7-1D42-4C0C-A730-AC97A3CE93C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82734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B750C-CDD4-4B61-A412-A245000D3D5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77539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D973E4-12EB-4590-957C-69E349D0A3EC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84110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FC04EE-2352-4044-8D57-E48AC2B6659C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94294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8836B1-A419-414C-949B-8B2891A5BA3A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57773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8B975-90C8-47E7-BC55-B78D012BD6D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81541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AB7EFA-B8FA-4422-93F7-8149D746BBDD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8497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3E6F52-ABC2-4405-9DF1-22CBB497B24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4477665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15F5FA-9B03-4F75-95C4-74CC70171C2D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13152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533F84-771B-43DC-88C3-ABBBAF77CBF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9635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CAC368-CB06-472A-A375-95BF3DFDC1A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09045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DCC9B-9CAD-44A6-A7A1-7A8C6CE4949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26798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A215FC-6E4F-438F-8793-185200CCD02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77854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AD229-D6A7-4D40-89C8-4675CB6AAE4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38715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39AE09-58AF-4B7C-AEC2-29CF5253A40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53286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F29876-7F93-4622-AC07-1BDD73CA79D9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93010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CA5BD6-A54E-46B1-8817-89ABF890376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70339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F5975F-1831-48FE-A32C-39246E64529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232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AEB1DE-8E50-457A-9E90-C8096372F71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7111443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215C76-1353-4188-8BEE-559E6F1A43D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7233286"/>
      </p:ext>
    </p:extLst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7AD09-FB44-4ABD-8751-21AB2F6E299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50008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E1CCE2-9B97-4BD1-AE3A-123BF4B6DCB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97752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E9C023-5A69-4A2C-BDBC-00903C4BF9F9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5964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4D8BCC-A88F-4F24-B014-DF47A1CC742C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89910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A84C5A-FAA3-4A76-AA3B-FE7F3AE54D8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044425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506646-3C4E-40CC-ACE3-123C8CA7708C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94318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A3457C-0B01-4450-A343-2A62AC62917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1018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FE1E0A-18EF-4D56-98DF-078F60083618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55756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9D48D-FD3C-45F9-8BFF-F747A91742A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34703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550D15-2BC0-4127-B0F1-679507838E39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3001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E557A5-29BD-4093-9B66-E98B18AB1CA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8381369"/>
      </p:ext>
    </p:extLst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00EA59-61B1-4331-9144-061A954DE4BD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73953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D6D91-D196-4D76-8C75-5B1484BFDEE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61282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29388" y="0"/>
            <a:ext cx="1946275" cy="60960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91188" cy="60960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B8F23-2F63-45B0-A6C3-B6F118073D7C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31456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612BE7-2606-47BB-9AB4-ABF2CC67E1E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933563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92B794-2346-47A9-95A9-4131A9D7319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6907932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044408-7F1B-47CD-972D-C833A4F0140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952957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42370-643E-437D-8070-47970A15085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515917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C15501-0A15-42DC-82D6-73BEF3AC2C0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190048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68669-203E-4C2F-BCE7-17FEA70426B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3214577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6048E-8608-4CD4-94CC-F6305501ED8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74046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F6321-74F1-4A6F-B1D5-80487796CB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3458391"/>
      </p:ext>
    </p:extLst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B76E5-A675-4077-8DC6-245EAD06C0F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8262222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A5D52E-A485-4966-8B64-E8C675AD839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890060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C14D7E-A0D4-42DE-AA22-C0D17701959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4511221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EC5EB-E74D-4487-977B-51299665F64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583283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4370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954371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63" eaLnBrk="0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it-IT" b="1">
                <a:solidFill>
                  <a:srgbClr val="0066CC"/>
                </a:solidFill>
                <a:ea typeface="MS Gothic" pitchFamily="49" charset="-128"/>
                <a:cs typeface="Arial"/>
              </a:endParaRPr>
            </a:p>
          </p:txBody>
        </p:sp>
        <p:sp>
          <p:nvSpPr>
            <p:cNvPr id="954372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63" eaLnBrk="0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it-IT" b="1">
                <a:solidFill>
                  <a:srgbClr val="0066CC"/>
                </a:solidFill>
                <a:ea typeface="MS Gothic" pitchFamily="49" charset="-128"/>
                <a:cs typeface="Arial"/>
              </a:endParaRPr>
            </a:p>
          </p:txBody>
        </p:sp>
        <p:sp>
          <p:nvSpPr>
            <p:cNvPr id="954373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63" eaLnBrk="0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it-IT" b="1">
                <a:solidFill>
                  <a:srgbClr val="0066CC"/>
                </a:solidFill>
                <a:ea typeface="MS Gothic" pitchFamily="49" charset="-128"/>
                <a:cs typeface="Arial"/>
              </a:endParaRPr>
            </a:p>
          </p:txBody>
        </p:sp>
        <p:grpSp>
          <p:nvGrpSpPr>
            <p:cNvPr id="954374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954375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49263" eaLnBrk="0" hangingPunct="0">
                  <a:lnSpc>
                    <a:spcPct val="87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it-IT" b="1">
                  <a:solidFill>
                    <a:srgbClr val="0066CC"/>
                  </a:solidFill>
                  <a:ea typeface="MS Gothic" pitchFamily="49" charset="-128"/>
                  <a:cs typeface="Arial"/>
                </a:endParaRPr>
              </a:p>
            </p:txBody>
          </p:sp>
          <p:sp>
            <p:nvSpPr>
              <p:cNvPr id="954376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49263" eaLnBrk="0" hangingPunct="0">
                  <a:lnSpc>
                    <a:spcPct val="87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it-IT" b="1">
                  <a:solidFill>
                    <a:srgbClr val="0066CC"/>
                  </a:solidFill>
                  <a:ea typeface="MS Gothic" pitchFamily="49" charset="-128"/>
                  <a:cs typeface="Arial"/>
                </a:endParaRPr>
              </a:p>
            </p:txBody>
          </p:sp>
          <p:sp>
            <p:nvSpPr>
              <p:cNvPr id="954377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49263" eaLnBrk="0" hangingPunct="0">
                  <a:lnSpc>
                    <a:spcPct val="87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it-IT" b="1">
                  <a:solidFill>
                    <a:srgbClr val="0066CC"/>
                  </a:solidFill>
                  <a:ea typeface="MS Gothic" pitchFamily="49" charset="-128"/>
                  <a:cs typeface="Arial"/>
                </a:endParaRPr>
              </a:p>
            </p:txBody>
          </p:sp>
          <p:sp>
            <p:nvSpPr>
              <p:cNvPr id="954378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49263" eaLnBrk="0" hangingPunct="0">
                  <a:lnSpc>
                    <a:spcPct val="87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it-IT" b="1">
                  <a:solidFill>
                    <a:srgbClr val="0066CC"/>
                  </a:solidFill>
                  <a:ea typeface="MS Gothic" pitchFamily="49" charset="-128"/>
                  <a:cs typeface="Arial"/>
                </a:endParaRPr>
              </a:p>
            </p:txBody>
          </p:sp>
          <p:sp>
            <p:nvSpPr>
              <p:cNvPr id="954379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49263" eaLnBrk="0" hangingPunct="0">
                  <a:lnSpc>
                    <a:spcPct val="87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it-IT" b="1">
                  <a:solidFill>
                    <a:srgbClr val="0066CC"/>
                  </a:solidFill>
                  <a:ea typeface="MS Gothic" pitchFamily="49" charset="-128"/>
                  <a:cs typeface="Arial"/>
                </a:endParaRPr>
              </a:p>
            </p:txBody>
          </p:sp>
          <p:sp>
            <p:nvSpPr>
              <p:cNvPr id="954380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49263" eaLnBrk="0" hangingPunct="0">
                  <a:lnSpc>
                    <a:spcPct val="87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it-IT" b="1">
                  <a:solidFill>
                    <a:srgbClr val="0066CC"/>
                  </a:solidFill>
                  <a:ea typeface="MS Gothic" pitchFamily="49" charset="-128"/>
                  <a:cs typeface="Arial"/>
                </a:endParaRPr>
              </a:p>
            </p:txBody>
          </p:sp>
          <p:sp>
            <p:nvSpPr>
              <p:cNvPr id="954381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49263" eaLnBrk="0" hangingPunct="0">
                  <a:lnSpc>
                    <a:spcPct val="87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it-IT" b="1">
                  <a:solidFill>
                    <a:srgbClr val="0066CC"/>
                  </a:solidFill>
                  <a:ea typeface="MS Gothic" pitchFamily="49" charset="-128"/>
                  <a:cs typeface="Arial"/>
                </a:endParaRPr>
              </a:p>
            </p:txBody>
          </p:sp>
          <p:sp>
            <p:nvSpPr>
              <p:cNvPr id="954382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49263" eaLnBrk="0" hangingPunct="0">
                  <a:lnSpc>
                    <a:spcPct val="87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it-IT" b="1">
                  <a:solidFill>
                    <a:srgbClr val="0066CC"/>
                  </a:solidFill>
                  <a:ea typeface="MS Gothic" pitchFamily="49" charset="-128"/>
                  <a:cs typeface="Arial"/>
                </a:endParaRPr>
              </a:p>
            </p:txBody>
          </p:sp>
          <p:sp>
            <p:nvSpPr>
              <p:cNvPr id="954383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49263" eaLnBrk="0" hangingPunct="0">
                  <a:lnSpc>
                    <a:spcPct val="87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it-IT" b="1">
                  <a:solidFill>
                    <a:srgbClr val="0066CC"/>
                  </a:solidFill>
                  <a:ea typeface="MS Gothic" pitchFamily="49" charset="-128"/>
                  <a:cs typeface="Arial"/>
                </a:endParaRPr>
              </a:p>
            </p:txBody>
          </p:sp>
          <p:sp>
            <p:nvSpPr>
              <p:cNvPr id="954384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49263" eaLnBrk="0" hangingPunct="0">
                  <a:lnSpc>
                    <a:spcPct val="87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it-IT" b="1">
                  <a:solidFill>
                    <a:srgbClr val="0066CC"/>
                  </a:solidFill>
                  <a:ea typeface="MS Gothic" pitchFamily="49" charset="-128"/>
                  <a:cs typeface="Arial"/>
                </a:endParaRPr>
              </a:p>
            </p:txBody>
          </p:sp>
          <p:sp>
            <p:nvSpPr>
              <p:cNvPr id="954385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49263" eaLnBrk="0" hangingPunct="0">
                  <a:lnSpc>
                    <a:spcPct val="87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it-IT" b="1">
                  <a:solidFill>
                    <a:srgbClr val="0066CC"/>
                  </a:solidFill>
                  <a:ea typeface="MS Gothic" pitchFamily="49" charset="-128"/>
                  <a:cs typeface="Arial"/>
                </a:endParaRPr>
              </a:p>
            </p:txBody>
          </p:sp>
          <p:sp>
            <p:nvSpPr>
              <p:cNvPr id="954386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49263" eaLnBrk="0" hangingPunct="0">
                  <a:lnSpc>
                    <a:spcPct val="87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it-IT" b="1">
                  <a:solidFill>
                    <a:srgbClr val="0066CC"/>
                  </a:solidFill>
                  <a:ea typeface="MS Gothic" pitchFamily="49" charset="-128"/>
                  <a:cs typeface="Arial"/>
                </a:endParaRPr>
              </a:p>
            </p:txBody>
          </p:sp>
          <p:sp>
            <p:nvSpPr>
              <p:cNvPr id="954387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49263" eaLnBrk="0" hangingPunct="0">
                  <a:lnSpc>
                    <a:spcPct val="87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it-IT" b="1">
                  <a:solidFill>
                    <a:srgbClr val="0066CC"/>
                  </a:solidFill>
                  <a:ea typeface="MS Gothic" pitchFamily="49" charset="-128"/>
                  <a:cs typeface="Arial"/>
                </a:endParaRPr>
              </a:p>
            </p:txBody>
          </p:sp>
        </p:grpSp>
        <p:sp>
          <p:nvSpPr>
            <p:cNvPr id="954388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63" eaLnBrk="0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it-IT" b="1">
                <a:solidFill>
                  <a:srgbClr val="0066CC"/>
                </a:solidFill>
                <a:ea typeface="MS Gothic" pitchFamily="49" charset="-128"/>
                <a:cs typeface="Arial"/>
              </a:endParaRPr>
            </a:p>
          </p:txBody>
        </p:sp>
        <p:sp>
          <p:nvSpPr>
            <p:cNvPr id="954389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63" eaLnBrk="0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it-IT" b="1">
                <a:solidFill>
                  <a:srgbClr val="0066CC"/>
                </a:solidFill>
                <a:ea typeface="MS Gothic" pitchFamily="49" charset="-128"/>
                <a:cs typeface="Arial"/>
              </a:endParaRPr>
            </a:p>
          </p:txBody>
        </p:sp>
        <p:sp>
          <p:nvSpPr>
            <p:cNvPr id="954390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63" eaLnBrk="0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it-IT" b="1">
                <a:solidFill>
                  <a:srgbClr val="0066CC"/>
                </a:solidFill>
                <a:ea typeface="MS Gothic" pitchFamily="49" charset="-128"/>
                <a:cs typeface="Arial"/>
              </a:endParaRPr>
            </a:p>
          </p:txBody>
        </p:sp>
        <p:sp>
          <p:nvSpPr>
            <p:cNvPr id="95439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17 w 717"/>
                <a:gd name="T1" fmla="*/ 845 h 845"/>
                <a:gd name="T2" fmla="*/ 717 w 717"/>
                <a:gd name="T3" fmla="*/ 821 h 845"/>
                <a:gd name="T4" fmla="*/ 574 w 717"/>
                <a:gd name="T5" fmla="*/ 605 h 845"/>
                <a:gd name="T6" fmla="*/ 406 w 717"/>
                <a:gd name="T7" fmla="*/ 396 h 845"/>
                <a:gd name="T8" fmla="*/ 221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09 w 717"/>
                <a:gd name="T15" fmla="*/ 198 h 845"/>
                <a:gd name="T16" fmla="*/ 400 w 717"/>
                <a:gd name="T17" fmla="*/ 408 h 845"/>
                <a:gd name="T18" fmla="*/ 568 w 717"/>
                <a:gd name="T19" fmla="*/ 623 h 845"/>
                <a:gd name="T20" fmla="*/ 717 w 717"/>
                <a:gd name="T21" fmla="*/ 845 h 845"/>
                <a:gd name="T22" fmla="*/ 717 w 717"/>
                <a:gd name="T23" fmla="*/ 845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63" eaLnBrk="0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it-IT" b="1">
                <a:solidFill>
                  <a:srgbClr val="0066CC"/>
                </a:solidFill>
                <a:ea typeface="MS Gothic" pitchFamily="49" charset="-128"/>
                <a:cs typeface="Arial"/>
              </a:endParaRPr>
            </a:p>
          </p:txBody>
        </p:sp>
        <p:sp>
          <p:nvSpPr>
            <p:cNvPr id="95439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7 w 407"/>
                <a:gd name="T1" fmla="*/ 414 h 414"/>
                <a:gd name="T2" fmla="*/ 407 w 407"/>
                <a:gd name="T3" fmla="*/ 396 h 414"/>
                <a:gd name="T4" fmla="*/ 222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6 w 407"/>
                <a:gd name="T13" fmla="*/ 204 h 414"/>
                <a:gd name="T14" fmla="*/ 407 w 407"/>
                <a:gd name="T15" fmla="*/ 414 h 414"/>
                <a:gd name="T16" fmla="*/ 407 w 407"/>
                <a:gd name="T17" fmla="*/ 4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63" eaLnBrk="0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it-IT" b="1">
                <a:solidFill>
                  <a:srgbClr val="0066CC"/>
                </a:solidFill>
                <a:ea typeface="MS Gothic" pitchFamily="49" charset="-128"/>
                <a:cs typeface="Arial"/>
              </a:endParaRPr>
            </a:p>
          </p:txBody>
        </p:sp>
        <p:sp>
          <p:nvSpPr>
            <p:cNvPr id="954393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63" eaLnBrk="0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it-IT" b="1">
                <a:solidFill>
                  <a:srgbClr val="0066CC"/>
                </a:solidFill>
                <a:ea typeface="MS Gothic" pitchFamily="49" charset="-128"/>
                <a:cs typeface="Arial"/>
              </a:endParaRPr>
            </a:p>
          </p:txBody>
        </p:sp>
        <p:sp>
          <p:nvSpPr>
            <p:cNvPr id="95439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86 w 586"/>
                <a:gd name="T1" fmla="*/ 0 h 599"/>
                <a:gd name="T2" fmla="*/ 568 w 586"/>
                <a:gd name="T3" fmla="*/ 0 h 599"/>
                <a:gd name="T4" fmla="*/ 407 w 586"/>
                <a:gd name="T5" fmla="*/ 132 h 599"/>
                <a:gd name="T6" fmla="*/ 257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7 w 586"/>
                <a:gd name="T17" fmla="*/ 282 h 599"/>
                <a:gd name="T18" fmla="*/ 413 w 586"/>
                <a:gd name="T19" fmla="*/ 138 h 599"/>
                <a:gd name="T20" fmla="*/ 586 w 586"/>
                <a:gd name="T21" fmla="*/ 0 h 599"/>
                <a:gd name="T22" fmla="*/ 586 w 586"/>
                <a:gd name="T23" fmla="*/ 0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63" eaLnBrk="0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it-IT" b="1">
                <a:solidFill>
                  <a:srgbClr val="0066CC"/>
                </a:solidFill>
                <a:ea typeface="MS Gothic" pitchFamily="49" charset="-128"/>
                <a:cs typeface="Arial"/>
              </a:endParaRPr>
            </a:p>
          </p:txBody>
        </p:sp>
        <p:sp>
          <p:nvSpPr>
            <p:cNvPr id="95439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69 w 269"/>
                <a:gd name="T1" fmla="*/ 0 h 252"/>
                <a:gd name="T2" fmla="*/ 251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69 w 269"/>
                <a:gd name="T15" fmla="*/ 0 h 252"/>
                <a:gd name="T16" fmla="*/ 269 w 269"/>
                <a:gd name="T1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63" eaLnBrk="0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it-IT" b="1">
                <a:solidFill>
                  <a:srgbClr val="0066CC"/>
                </a:solidFill>
                <a:ea typeface="MS Gothic" pitchFamily="49" charset="-128"/>
                <a:cs typeface="Arial"/>
              </a:endParaRPr>
            </a:p>
          </p:txBody>
        </p:sp>
        <p:sp>
          <p:nvSpPr>
            <p:cNvPr id="95439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49263" eaLnBrk="0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it-IT" b="1">
                <a:solidFill>
                  <a:srgbClr val="0066CC"/>
                </a:solidFill>
                <a:ea typeface="MS Gothic" pitchFamily="49" charset="-128"/>
                <a:cs typeface="Arial"/>
              </a:endParaRPr>
            </a:p>
          </p:txBody>
        </p:sp>
        <p:sp>
          <p:nvSpPr>
            <p:cNvPr id="95439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49263" eaLnBrk="0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it-IT" b="1">
                <a:solidFill>
                  <a:srgbClr val="0066CC"/>
                </a:solidFill>
                <a:ea typeface="MS Gothic" pitchFamily="49" charset="-128"/>
                <a:cs typeface="Arial"/>
              </a:endParaRPr>
            </a:p>
          </p:txBody>
        </p:sp>
        <p:sp>
          <p:nvSpPr>
            <p:cNvPr id="95439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49263" eaLnBrk="0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it-IT" b="1">
                <a:solidFill>
                  <a:srgbClr val="0066CC"/>
                </a:solidFill>
                <a:ea typeface="MS Gothic" pitchFamily="49" charset="-128"/>
                <a:cs typeface="Arial"/>
              </a:endParaRPr>
            </a:p>
          </p:txBody>
        </p:sp>
        <p:grpSp>
          <p:nvGrpSpPr>
            <p:cNvPr id="954399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95440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49263" eaLnBrk="0" hangingPunct="0">
                  <a:lnSpc>
                    <a:spcPct val="87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it-IT" b="1">
                  <a:solidFill>
                    <a:srgbClr val="0066CC"/>
                  </a:solidFill>
                  <a:ea typeface="MS Gothic" pitchFamily="49" charset="-128"/>
                  <a:cs typeface="Arial"/>
                </a:endParaRPr>
              </a:p>
            </p:txBody>
          </p:sp>
          <p:sp>
            <p:nvSpPr>
              <p:cNvPr id="95440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49263" eaLnBrk="0" hangingPunct="0">
                  <a:lnSpc>
                    <a:spcPct val="87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it-IT" b="1">
                  <a:solidFill>
                    <a:srgbClr val="0066CC"/>
                  </a:solidFill>
                  <a:ea typeface="MS Gothic" pitchFamily="49" charset="-128"/>
                  <a:cs typeface="Arial"/>
                </a:endParaRPr>
              </a:p>
            </p:txBody>
          </p:sp>
          <p:sp>
            <p:nvSpPr>
              <p:cNvPr id="95440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49263" eaLnBrk="0" hangingPunct="0">
                  <a:lnSpc>
                    <a:spcPct val="87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it-IT" b="1">
                  <a:solidFill>
                    <a:srgbClr val="0066CC"/>
                  </a:solidFill>
                  <a:ea typeface="MS Gothic" pitchFamily="49" charset="-128"/>
                  <a:cs typeface="Arial"/>
                </a:endParaRPr>
              </a:p>
            </p:txBody>
          </p:sp>
          <p:sp>
            <p:nvSpPr>
              <p:cNvPr id="95440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49263" eaLnBrk="0" hangingPunct="0">
                  <a:lnSpc>
                    <a:spcPct val="87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it-IT" b="1">
                  <a:solidFill>
                    <a:srgbClr val="0066CC"/>
                  </a:solidFill>
                  <a:ea typeface="MS Gothic" pitchFamily="49" charset="-128"/>
                  <a:cs typeface="Arial"/>
                </a:endParaRPr>
              </a:p>
            </p:txBody>
          </p:sp>
          <p:sp>
            <p:nvSpPr>
              <p:cNvPr id="95440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49263" eaLnBrk="0" hangingPunct="0">
                  <a:lnSpc>
                    <a:spcPct val="87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it-IT" b="1">
                  <a:solidFill>
                    <a:srgbClr val="0066CC"/>
                  </a:solidFill>
                  <a:ea typeface="MS Gothic" pitchFamily="49" charset="-128"/>
                  <a:cs typeface="Arial"/>
                </a:endParaRPr>
              </a:p>
            </p:txBody>
          </p:sp>
        </p:grpSp>
        <p:sp>
          <p:nvSpPr>
            <p:cNvPr id="954405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49263" eaLnBrk="0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it-IT" b="1">
                <a:solidFill>
                  <a:srgbClr val="0066CC"/>
                </a:solidFill>
                <a:ea typeface="MS Gothic" pitchFamily="49" charset="-128"/>
                <a:cs typeface="Arial"/>
              </a:endParaRPr>
            </a:p>
          </p:txBody>
        </p:sp>
        <p:sp>
          <p:nvSpPr>
            <p:cNvPr id="954406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49263" eaLnBrk="0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it-IT" b="1">
                <a:solidFill>
                  <a:srgbClr val="0066CC"/>
                </a:solidFill>
                <a:ea typeface="MS Gothic" pitchFamily="49" charset="-128"/>
                <a:cs typeface="Arial"/>
              </a:endParaRPr>
            </a:p>
          </p:txBody>
        </p:sp>
      </p:grpSp>
      <p:sp>
        <p:nvSpPr>
          <p:cNvPr id="954407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it-IT" noProof="0" smtClean="0"/>
              <a:t>Fare clic per modificare lo stile del titolo</a:t>
            </a:r>
          </a:p>
        </p:txBody>
      </p:sp>
      <p:sp>
        <p:nvSpPr>
          <p:cNvPr id="954408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it-IT" noProof="0" smtClean="0"/>
              <a:t>Fare clic per modificare lo stile del sottotitolo dello schema</a:t>
            </a:r>
          </a:p>
        </p:txBody>
      </p:sp>
      <p:sp>
        <p:nvSpPr>
          <p:cNvPr id="954409" name="Rectangle 41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954410" name="Rectangle 4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954411" name="Rectangle 4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414E5F6E-DDFE-438D-B9EC-4B765BFB23AA}" type="slidenum">
              <a:rPr lang="it-IT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9350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A9F0AF-9833-45D3-92BC-3F4E16DCA3D0}" type="slidenum">
              <a:rPr lang="it-IT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787539"/>
      </p:ext>
    </p:extLst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E490AE-9343-4373-B4A0-AFEFCB72372C}" type="slidenum">
              <a:rPr lang="it-IT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684875"/>
      </p:ext>
    </p:extLst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E96900-2959-4D57-92CF-99FD3E9B2AFD}" type="slidenum">
              <a:rPr lang="it-IT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090994"/>
      </p:ext>
    </p:extLst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38F8C-6FAC-4530-B93E-9A6EE4B1366C}" type="slidenum">
              <a:rPr lang="it-IT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389692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934DE6-91C3-48FF-AAE0-0F3161B7D663}" type="slidenum">
              <a:rPr lang="it-IT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61540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9907A-1720-4748-BD0D-47D8C5486FC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4226390"/>
      </p:ext>
    </p:extLst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81FF7B-AFE1-4DE7-99BA-5363F0CDD61D}" type="slidenum">
              <a:rPr lang="it-IT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832757"/>
      </p:ext>
    </p:extLst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6BEA69-F9A5-4AAC-B8A2-D026DE04883A}" type="slidenum">
              <a:rPr lang="it-IT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792723"/>
      </p:ext>
    </p:extLst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FAE521-3741-44F3-9F2F-358926BE6A7E}" type="slidenum">
              <a:rPr lang="it-IT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260322"/>
      </p:ext>
    </p:extLst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45D889-4F0A-4134-A5D0-D3C9B2FFFC27}" type="slidenum">
              <a:rPr lang="it-IT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503523"/>
      </p:ext>
    </p:extLst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9BFD93-4DCF-4186-BCE6-F2B37E92111E}" type="slidenum">
              <a:rPr lang="it-IT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884170"/>
      </p:ext>
    </p:extLst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lipArt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CA9EF801-B2F2-48E4-A0BD-D9FA17C30AFA}" type="slidenum">
              <a:rPr lang="it-IT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38651"/>
      </p:ext>
    </p:extLst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D67B3B2D-9E54-42D7-A364-FD6C6CEE710F}" type="slidenum">
              <a:rPr lang="it-IT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03220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945C32-9D1E-47E6-A9C2-6EBF7AD2F2F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7994407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9D14F-B0F5-45A8-84BA-210A485BFCEC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8216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1E00E4-9615-45EC-A21D-A6DA2BCD525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9686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A2A51-AEE9-48F4-8CCB-F845FCCCA73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1417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3A1807-3D5F-4CF1-8E03-14CA3E0B7A5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9744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6D7FD3-2344-43A4-BDF1-467FE15642C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803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B0261A-345A-4817-BA1C-7B69EF398D0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7389866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934301-1546-4B57-92CD-D1D66B31F5E0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5735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49232-B699-4049-AC4A-24079E4E169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6958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9249E-51B0-4C02-8E2C-D8EA1715EE3C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4970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4737A4-9295-4823-AE9A-3B20B95B15F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9748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CA0FB4-7BCF-448A-A184-FBD5F319015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3202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CE30C-E4A4-4467-A92F-FEF678E514A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707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830706-B7EB-478F-BD74-A3962E1E9050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1570057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326B87-F547-46D3-85C0-F736471F5045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348938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35C9D-83D3-4A58-B00A-D9546C6E1451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8846922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E1BB4-A9B8-4A9D-93DE-A564DC7396A8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961224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AB6BFE-E5CE-4A90-B389-849E7781C07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7780613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089494-3E23-4C71-B010-E0F1A52C86AA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181233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6729A2-3FAF-4814-A7FA-0C18B9987359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41491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C4811-BE02-4C25-AFFC-8CF65E495446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8512398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70E0CC-425A-4ABF-90C8-9B8CC8F2652E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2561071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D825AC-1014-43A1-B85A-A06E8EF199DE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278245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94E33C-7EBD-41BF-BB94-FA743AFB22BC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7703887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B3472-5A65-4F5D-B2C7-95378D8400B0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0769853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BE9D9-1B4C-4EED-A132-65A8AF6891CE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3303419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439FC-BE15-4FA2-A1F6-99C6C08D134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33712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2B3D8-ED1C-4291-8661-EE18F9C8C22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2558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C333D-B340-4845-A34F-432170A4BF9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3334846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373D9A-8BEA-4BFA-8EAD-1C3D0C1512A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16744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158736-A614-4853-BCE7-60DBE1468CC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2757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5DD29-08AC-4F18-BA16-A2974D1A4F4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91881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91A33-6F46-4904-BF4E-16E0501195D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1172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E6FC49-73B0-4221-8FA3-3DF441896F1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87829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E7EA77-B44F-4462-95A5-FE4B69D9931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91168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8AB2C-165F-4E67-9CBB-7DC087DB76F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46072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5C9077-9C37-43DA-BA10-1ED956DFA00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09417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84624-A80F-40F7-8BF6-A9E7F08E439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00151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163 h 1906"/>
                <a:gd name="T4" fmla="*/ 5866 w 5740"/>
                <a:gd name="T5" fmla="*/ 1163 h 1906"/>
                <a:gd name="T6" fmla="*/ 586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3073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it-IT" noProof="0" smtClean="0"/>
              <a:t>Fare clic per modificare lo stile del titolo</a:t>
            </a:r>
          </a:p>
        </p:txBody>
      </p:sp>
      <p:sp>
        <p:nvSpPr>
          <p:cNvPr id="3073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it-IT" noProof="0" smtClean="0"/>
              <a:t>Fare clic per modificare lo stile del sottotitolo dello schema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D4198-DBBB-4DAB-9694-034B37780B4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411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E07977-332B-4ED3-8BE8-B5A60435B73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0137230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518271-B09C-4A22-B7E6-77D870BE80D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68468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2361E3-79EA-4F1A-8A02-112F998461B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03035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7FBDC-2721-4E3B-A0C1-B6FF188D65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20758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0CFA21-FAE5-4F5D-8F03-A513205B0AF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01245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5BDF0D-90D0-4425-871F-0F448DD0193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8280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1B1CB-D5C2-432D-81E1-C901CFA41FE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6821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E5020-30C5-4F71-8AA0-549F2D0451B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94675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9E312B-D82C-430B-981B-3BED1C379EC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76436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9F656-9333-4FAB-8139-478D1CA704D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38734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B3007-942E-4595-B0E4-992D0F5203E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8220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9A1C3C-8C4F-4C7B-BF16-18A9893A26B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0070993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DE395-A284-4459-8E1C-5E2B94A9379E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072687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F53589-348F-40DE-8329-0F82A85AFCDC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556580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FE7A34-D2CB-4AB8-9FC7-84302173D98C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59751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FF7886-E4B5-4C5B-BDF5-01469EA408AD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22633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6C3AB-469E-47A7-8150-3B155EEEACA1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7801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959EA1-48B7-4722-A32F-A3AEE60D406E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270492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C2A959-708D-4D19-950E-0CF7F349EE03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858231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B373C-E40C-4A1F-BD68-6FF9C907109A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83038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B3F774-A7AE-4B3B-BF92-3FB9B8507E20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4251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AC444-F0A3-4970-B89B-3D894BB800AB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2145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2CFE2E-75F2-49D3-A5A8-25E906E6150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1853203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3513" y="609600"/>
            <a:ext cx="1941512" cy="548481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5313" cy="548481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7BF8A-8E71-4F92-94A0-3B5BFAE97CC9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251065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31 w 717"/>
                <a:gd name="T1" fmla="*/ 845 h 845"/>
                <a:gd name="T2" fmla="*/ 731 w 717"/>
                <a:gd name="T3" fmla="*/ 821 h 845"/>
                <a:gd name="T4" fmla="*/ 588 w 717"/>
                <a:gd name="T5" fmla="*/ 605 h 845"/>
                <a:gd name="T6" fmla="*/ 413 w 717"/>
                <a:gd name="T7" fmla="*/ 396 h 845"/>
                <a:gd name="T8" fmla="*/ 228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6 w 717"/>
                <a:gd name="T15" fmla="*/ 198 h 845"/>
                <a:gd name="T16" fmla="*/ 407 w 717"/>
                <a:gd name="T17" fmla="*/ 408 h 845"/>
                <a:gd name="T18" fmla="*/ 582 w 717"/>
                <a:gd name="T19" fmla="*/ 623 h 845"/>
                <a:gd name="T20" fmla="*/ 731 w 717"/>
                <a:gd name="T21" fmla="*/ 845 h 845"/>
                <a:gd name="T22" fmla="*/ 731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4 w 407"/>
                <a:gd name="T1" fmla="*/ 414 h 414"/>
                <a:gd name="T2" fmla="*/ 414 w 407"/>
                <a:gd name="T3" fmla="*/ 396 h 414"/>
                <a:gd name="T4" fmla="*/ 229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3 w 407"/>
                <a:gd name="T13" fmla="*/ 204 h 414"/>
                <a:gd name="T14" fmla="*/ 414 w 407"/>
                <a:gd name="T15" fmla="*/ 414 h 414"/>
                <a:gd name="T16" fmla="*/ 414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00 w 586"/>
                <a:gd name="T1" fmla="*/ 0 h 599"/>
                <a:gd name="T2" fmla="*/ 582 w 586"/>
                <a:gd name="T3" fmla="*/ 0 h 599"/>
                <a:gd name="T4" fmla="*/ 414 w 586"/>
                <a:gd name="T5" fmla="*/ 132 h 599"/>
                <a:gd name="T6" fmla="*/ 264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4 w 586"/>
                <a:gd name="T17" fmla="*/ 282 h 599"/>
                <a:gd name="T18" fmla="*/ 420 w 586"/>
                <a:gd name="T19" fmla="*/ 138 h 599"/>
                <a:gd name="T20" fmla="*/ 600 w 586"/>
                <a:gd name="T21" fmla="*/ 0 h 599"/>
                <a:gd name="T22" fmla="*/ 600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6 w 269"/>
                <a:gd name="T1" fmla="*/ 0 h 252"/>
                <a:gd name="T2" fmla="*/ 258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6 w 269"/>
                <a:gd name="T15" fmla="*/ 0 h 252"/>
                <a:gd name="T16" fmla="*/ 276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39975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it-IT" noProof="0" smtClean="0"/>
              <a:t>Fare clic per modificare lo stile del titolo</a:t>
            </a:r>
          </a:p>
        </p:txBody>
      </p:sp>
      <p:sp>
        <p:nvSpPr>
          <p:cNvPr id="39976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it-IT" noProof="0" smtClean="0"/>
              <a:t>Fare clic per modificare lo stile del sottotitolo dello schema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935FB-E0CE-4778-9F7E-AE26D5197E7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8580925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F56DF-42A4-4383-8EF9-14571BAABA0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2528683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AEED8-1EF9-41B7-BF22-F58819FAC70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60069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747562-B874-486B-820F-8B6DC0BC506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9932786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F37DF-CD8C-4728-9AA0-8A080B78C05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4214611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2D4258-0DA2-4240-BAEC-F5474F9182E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4039264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1A4FB-04AF-4A96-97E1-E4AE40E03DF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4366443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CF3B5B-BC02-4B2A-8B47-086B7D13DA7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0104942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0D6C6-2D9A-4032-BF09-6454C73E5EA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540772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709BF8-2A7F-4479-A1C3-B388CEDACF7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882498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27CC50-1F8B-498C-9263-90C2E9BC162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2336593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3B682C-E88D-4723-946B-0231BE67996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0628784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31 w 717"/>
                <a:gd name="T1" fmla="*/ 845 h 845"/>
                <a:gd name="T2" fmla="*/ 731 w 717"/>
                <a:gd name="T3" fmla="*/ 821 h 845"/>
                <a:gd name="T4" fmla="*/ 588 w 717"/>
                <a:gd name="T5" fmla="*/ 605 h 845"/>
                <a:gd name="T6" fmla="*/ 413 w 717"/>
                <a:gd name="T7" fmla="*/ 396 h 845"/>
                <a:gd name="T8" fmla="*/ 228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6 w 717"/>
                <a:gd name="T15" fmla="*/ 198 h 845"/>
                <a:gd name="T16" fmla="*/ 407 w 717"/>
                <a:gd name="T17" fmla="*/ 408 h 845"/>
                <a:gd name="T18" fmla="*/ 582 w 717"/>
                <a:gd name="T19" fmla="*/ 623 h 845"/>
                <a:gd name="T20" fmla="*/ 731 w 717"/>
                <a:gd name="T21" fmla="*/ 845 h 845"/>
                <a:gd name="T22" fmla="*/ 731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4 w 407"/>
                <a:gd name="T1" fmla="*/ 414 h 414"/>
                <a:gd name="T2" fmla="*/ 414 w 407"/>
                <a:gd name="T3" fmla="*/ 396 h 414"/>
                <a:gd name="T4" fmla="*/ 229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3 w 407"/>
                <a:gd name="T13" fmla="*/ 204 h 414"/>
                <a:gd name="T14" fmla="*/ 414 w 407"/>
                <a:gd name="T15" fmla="*/ 414 h 414"/>
                <a:gd name="T16" fmla="*/ 414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00 w 586"/>
                <a:gd name="T1" fmla="*/ 0 h 599"/>
                <a:gd name="T2" fmla="*/ 582 w 586"/>
                <a:gd name="T3" fmla="*/ 0 h 599"/>
                <a:gd name="T4" fmla="*/ 414 w 586"/>
                <a:gd name="T5" fmla="*/ 132 h 599"/>
                <a:gd name="T6" fmla="*/ 264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4 w 586"/>
                <a:gd name="T17" fmla="*/ 282 h 599"/>
                <a:gd name="T18" fmla="*/ 420 w 586"/>
                <a:gd name="T19" fmla="*/ 138 h 599"/>
                <a:gd name="T20" fmla="*/ 600 w 586"/>
                <a:gd name="T21" fmla="*/ 0 h 599"/>
                <a:gd name="T22" fmla="*/ 600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6 w 269"/>
                <a:gd name="T1" fmla="*/ 0 h 252"/>
                <a:gd name="T2" fmla="*/ 258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6 w 269"/>
                <a:gd name="T15" fmla="*/ 0 h 252"/>
                <a:gd name="T16" fmla="*/ 276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43047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it-IT" noProof="0" smtClean="0"/>
              <a:t>Fare clic per modificare lo stile del titolo</a:t>
            </a:r>
          </a:p>
        </p:txBody>
      </p:sp>
      <p:sp>
        <p:nvSpPr>
          <p:cNvPr id="43048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it-IT" noProof="0" smtClean="0"/>
              <a:t>Fare clic per modificare lo stile del sottotitolo dello schema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3276AF-EF2B-4F31-B5C6-EEA7B379DC9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4533647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0DAE9-305E-4458-92C5-50B3BD8206A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6579177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851417-F175-404B-A70F-1CABEBDB5C9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019469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887171-EE22-467F-AC46-A17B31A2ACB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7038610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404544-EBB3-43F5-9A34-4A816F4DDC4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244817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E144F3-C482-4794-B644-8E6EADC37DC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0458090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26C33-2B77-4BB1-86AD-9CF16FF5685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9935022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6F142D-7833-4903-931E-9630687C9D9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270723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Relationship Id="rId14" Type="http://schemas.openxmlformats.org/officeDocument/2006/relationships/image" Target="../media/image3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7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3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9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1.xml"/><Relationship Id="rId13" Type="http://schemas.openxmlformats.org/officeDocument/2006/relationships/slideLayout" Target="../slideLayouts/slideLayout236.xml"/><Relationship Id="rId3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30.xml"/><Relationship Id="rId12" Type="http://schemas.openxmlformats.org/officeDocument/2006/relationships/slideLayout" Target="../slideLayouts/slideLayout235.xml"/><Relationship Id="rId2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224.xml"/><Relationship Id="rId6" Type="http://schemas.openxmlformats.org/officeDocument/2006/relationships/slideLayout" Target="../slideLayouts/slideLayout229.xml"/><Relationship Id="rId11" Type="http://schemas.openxmlformats.org/officeDocument/2006/relationships/slideLayout" Target="../slideLayouts/slideLayout234.xml"/><Relationship Id="rId5" Type="http://schemas.openxmlformats.org/officeDocument/2006/relationships/slideLayout" Target="../slideLayouts/slideLayout228.xml"/><Relationship Id="rId10" Type="http://schemas.openxmlformats.org/officeDocument/2006/relationships/slideLayout" Target="../slideLayouts/slideLayout233.xml"/><Relationship Id="rId4" Type="http://schemas.openxmlformats.org/officeDocument/2006/relationships/slideLayout" Target="../slideLayouts/slideLayout227.xml"/><Relationship Id="rId9" Type="http://schemas.openxmlformats.org/officeDocument/2006/relationships/slideLayout" Target="../slideLayouts/slideLayout232.xml"/><Relationship Id="rId14" Type="http://schemas.openxmlformats.org/officeDocument/2006/relationships/theme" Target="../theme/theme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307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307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307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grpSp>
          <p:nvGrpSpPr>
            <p:cNvPr id="1035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3079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080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081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082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083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084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085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086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087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088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089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090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091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</p:grpSp>
        <p:sp>
          <p:nvSpPr>
            <p:cNvPr id="3092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3093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3094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039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31 w 717"/>
                <a:gd name="T1" fmla="*/ 845 h 845"/>
                <a:gd name="T2" fmla="*/ 731 w 717"/>
                <a:gd name="T3" fmla="*/ 821 h 845"/>
                <a:gd name="T4" fmla="*/ 588 w 717"/>
                <a:gd name="T5" fmla="*/ 605 h 845"/>
                <a:gd name="T6" fmla="*/ 413 w 717"/>
                <a:gd name="T7" fmla="*/ 396 h 845"/>
                <a:gd name="T8" fmla="*/ 228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6 w 717"/>
                <a:gd name="T15" fmla="*/ 198 h 845"/>
                <a:gd name="T16" fmla="*/ 407 w 717"/>
                <a:gd name="T17" fmla="*/ 408 h 845"/>
                <a:gd name="T18" fmla="*/ 582 w 717"/>
                <a:gd name="T19" fmla="*/ 623 h 845"/>
                <a:gd name="T20" fmla="*/ 731 w 717"/>
                <a:gd name="T21" fmla="*/ 845 h 845"/>
                <a:gd name="T22" fmla="*/ 731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0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4 w 407"/>
                <a:gd name="T1" fmla="*/ 414 h 414"/>
                <a:gd name="T2" fmla="*/ 414 w 407"/>
                <a:gd name="T3" fmla="*/ 396 h 414"/>
                <a:gd name="T4" fmla="*/ 229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3 w 407"/>
                <a:gd name="T13" fmla="*/ 204 h 414"/>
                <a:gd name="T14" fmla="*/ 414 w 407"/>
                <a:gd name="T15" fmla="*/ 414 h 414"/>
                <a:gd name="T16" fmla="*/ 414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097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042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00 w 586"/>
                <a:gd name="T1" fmla="*/ 0 h 599"/>
                <a:gd name="T2" fmla="*/ 582 w 586"/>
                <a:gd name="T3" fmla="*/ 0 h 599"/>
                <a:gd name="T4" fmla="*/ 414 w 586"/>
                <a:gd name="T5" fmla="*/ 132 h 599"/>
                <a:gd name="T6" fmla="*/ 264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4 w 586"/>
                <a:gd name="T17" fmla="*/ 282 h 599"/>
                <a:gd name="T18" fmla="*/ 420 w 586"/>
                <a:gd name="T19" fmla="*/ 138 h 599"/>
                <a:gd name="T20" fmla="*/ 600 w 586"/>
                <a:gd name="T21" fmla="*/ 0 h 599"/>
                <a:gd name="T22" fmla="*/ 600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3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6 w 269"/>
                <a:gd name="T1" fmla="*/ 0 h 252"/>
                <a:gd name="T2" fmla="*/ 258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6 w 269"/>
                <a:gd name="T15" fmla="*/ 0 h 252"/>
                <a:gd name="T16" fmla="*/ 276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5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6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grpSp>
          <p:nvGrpSpPr>
            <p:cNvPr id="1047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05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5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5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5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5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1048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9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3111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112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MS Gothic" pitchFamily="49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113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MS Gothic" pitchFamily="49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114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MS Gothic" pitchFamily="49" charset="-128"/>
              </a:defRPr>
            </a:lvl1pPr>
          </a:lstStyle>
          <a:p>
            <a:pPr>
              <a:defRPr/>
            </a:pPr>
            <a:fld id="{77E89C70-AD3A-4054-995A-1B362B9AD92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3115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582" r:id="rId1"/>
    <p:sldLayoutId id="2147485366" r:id="rId2"/>
    <p:sldLayoutId id="2147485367" r:id="rId3"/>
    <p:sldLayoutId id="2147485368" r:id="rId4"/>
    <p:sldLayoutId id="2147485369" r:id="rId5"/>
    <p:sldLayoutId id="2147485370" r:id="rId6"/>
    <p:sldLayoutId id="2147485371" r:id="rId7"/>
    <p:sldLayoutId id="2147485372" r:id="rId8"/>
    <p:sldLayoutId id="2147485373" r:id="rId9"/>
    <p:sldLayoutId id="2147485374" r:id="rId10"/>
    <p:sldLayoutId id="2147485375" r:id="rId11"/>
    <p:sldLayoutId id="2147485376" r:id="rId12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45059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45060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45061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grpSp>
          <p:nvGrpSpPr>
            <p:cNvPr id="10251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5063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45064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45065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45066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45067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45068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45069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45070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45071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45072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45073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45074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45075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</p:grpSp>
        <p:sp>
          <p:nvSpPr>
            <p:cNvPr id="45076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45077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45078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0255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31 w 717"/>
                <a:gd name="T1" fmla="*/ 845 h 845"/>
                <a:gd name="T2" fmla="*/ 731 w 717"/>
                <a:gd name="T3" fmla="*/ 821 h 845"/>
                <a:gd name="T4" fmla="*/ 588 w 717"/>
                <a:gd name="T5" fmla="*/ 605 h 845"/>
                <a:gd name="T6" fmla="*/ 413 w 717"/>
                <a:gd name="T7" fmla="*/ 396 h 845"/>
                <a:gd name="T8" fmla="*/ 228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6 w 717"/>
                <a:gd name="T15" fmla="*/ 198 h 845"/>
                <a:gd name="T16" fmla="*/ 407 w 717"/>
                <a:gd name="T17" fmla="*/ 408 h 845"/>
                <a:gd name="T18" fmla="*/ 582 w 717"/>
                <a:gd name="T19" fmla="*/ 623 h 845"/>
                <a:gd name="T20" fmla="*/ 731 w 717"/>
                <a:gd name="T21" fmla="*/ 845 h 845"/>
                <a:gd name="T22" fmla="*/ 731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56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4 w 407"/>
                <a:gd name="T1" fmla="*/ 414 h 414"/>
                <a:gd name="T2" fmla="*/ 414 w 407"/>
                <a:gd name="T3" fmla="*/ 396 h 414"/>
                <a:gd name="T4" fmla="*/ 229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3 w 407"/>
                <a:gd name="T13" fmla="*/ 204 h 414"/>
                <a:gd name="T14" fmla="*/ 414 w 407"/>
                <a:gd name="T15" fmla="*/ 414 h 414"/>
                <a:gd name="T16" fmla="*/ 414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5081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0258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00 w 586"/>
                <a:gd name="T1" fmla="*/ 0 h 599"/>
                <a:gd name="T2" fmla="*/ 582 w 586"/>
                <a:gd name="T3" fmla="*/ 0 h 599"/>
                <a:gd name="T4" fmla="*/ 414 w 586"/>
                <a:gd name="T5" fmla="*/ 132 h 599"/>
                <a:gd name="T6" fmla="*/ 264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4 w 586"/>
                <a:gd name="T17" fmla="*/ 282 h 599"/>
                <a:gd name="T18" fmla="*/ 420 w 586"/>
                <a:gd name="T19" fmla="*/ 138 h 599"/>
                <a:gd name="T20" fmla="*/ 600 w 586"/>
                <a:gd name="T21" fmla="*/ 0 h 599"/>
                <a:gd name="T22" fmla="*/ 600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59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6 w 269"/>
                <a:gd name="T1" fmla="*/ 0 h 252"/>
                <a:gd name="T2" fmla="*/ 258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6 w 269"/>
                <a:gd name="T15" fmla="*/ 0 h 252"/>
                <a:gd name="T16" fmla="*/ 276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60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61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62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grpSp>
          <p:nvGrpSpPr>
            <p:cNvPr id="10263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0266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267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268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269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270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10264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65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45095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45096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MS Gothic" pitchFamily="49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5097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MS Gothic" pitchFamily="49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5098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MS Gothic" pitchFamily="49" charset="-128"/>
              </a:defRPr>
            </a:lvl1pPr>
          </a:lstStyle>
          <a:p>
            <a:pPr>
              <a:defRPr/>
            </a:pPr>
            <a:fld id="{929E5137-362A-4E58-B257-907E6EC3D53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4509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587" r:id="rId1"/>
    <p:sldLayoutId id="2147485463" r:id="rId2"/>
    <p:sldLayoutId id="2147485464" r:id="rId3"/>
    <p:sldLayoutId id="2147485465" r:id="rId4"/>
    <p:sldLayoutId id="2147485466" r:id="rId5"/>
    <p:sldLayoutId id="2147485467" r:id="rId6"/>
    <p:sldLayoutId id="2147485468" r:id="rId7"/>
    <p:sldLayoutId id="2147485469" r:id="rId8"/>
    <p:sldLayoutId id="2147485470" r:id="rId9"/>
    <p:sldLayoutId id="2147485471" r:id="rId10"/>
    <p:sldLayoutId id="2147485472" r:id="rId11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20787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0787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0787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grpSp>
          <p:nvGrpSpPr>
            <p:cNvPr id="11275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07879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07880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07881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07882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07883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07884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07885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07886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07887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07888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07889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07890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07891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</p:grpSp>
        <p:sp>
          <p:nvSpPr>
            <p:cNvPr id="207892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07893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07894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1279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31 w 717"/>
                <a:gd name="T1" fmla="*/ 845 h 845"/>
                <a:gd name="T2" fmla="*/ 731 w 717"/>
                <a:gd name="T3" fmla="*/ 821 h 845"/>
                <a:gd name="T4" fmla="*/ 588 w 717"/>
                <a:gd name="T5" fmla="*/ 605 h 845"/>
                <a:gd name="T6" fmla="*/ 413 w 717"/>
                <a:gd name="T7" fmla="*/ 396 h 845"/>
                <a:gd name="T8" fmla="*/ 228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6 w 717"/>
                <a:gd name="T15" fmla="*/ 198 h 845"/>
                <a:gd name="T16" fmla="*/ 407 w 717"/>
                <a:gd name="T17" fmla="*/ 408 h 845"/>
                <a:gd name="T18" fmla="*/ 582 w 717"/>
                <a:gd name="T19" fmla="*/ 623 h 845"/>
                <a:gd name="T20" fmla="*/ 731 w 717"/>
                <a:gd name="T21" fmla="*/ 845 h 845"/>
                <a:gd name="T22" fmla="*/ 731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280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4 w 407"/>
                <a:gd name="T1" fmla="*/ 414 h 414"/>
                <a:gd name="T2" fmla="*/ 414 w 407"/>
                <a:gd name="T3" fmla="*/ 396 h 414"/>
                <a:gd name="T4" fmla="*/ 229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3 w 407"/>
                <a:gd name="T13" fmla="*/ 204 h 414"/>
                <a:gd name="T14" fmla="*/ 414 w 407"/>
                <a:gd name="T15" fmla="*/ 414 h 414"/>
                <a:gd name="T16" fmla="*/ 414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07897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1282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00 w 586"/>
                <a:gd name="T1" fmla="*/ 0 h 599"/>
                <a:gd name="T2" fmla="*/ 582 w 586"/>
                <a:gd name="T3" fmla="*/ 0 h 599"/>
                <a:gd name="T4" fmla="*/ 414 w 586"/>
                <a:gd name="T5" fmla="*/ 132 h 599"/>
                <a:gd name="T6" fmla="*/ 264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4 w 586"/>
                <a:gd name="T17" fmla="*/ 282 h 599"/>
                <a:gd name="T18" fmla="*/ 420 w 586"/>
                <a:gd name="T19" fmla="*/ 138 h 599"/>
                <a:gd name="T20" fmla="*/ 600 w 586"/>
                <a:gd name="T21" fmla="*/ 0 h 599"/>
                <a:gd name="T22" fmla="*/ 600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283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6 w 269"/>
                <a:gd name="T1" fmla="*/ 0 h 252"/>
                <a:gd name="T2" fmla="*/ 258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6 w 269"/>
                <a:gd name="T15" fmla="*/ 0 h 252"/>
                <a:gd name="T16" fmla="*/ 276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284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285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286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grpSp>
          <p:nvGrpSpPr>
            <p:cNvPr id="11287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129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29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29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29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29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11288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289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07911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207912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MS Gothic" pitchFamily="49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07913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MS Gothic" pitchFamily="49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07914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MS Gothic" pitchFamily="49" charset="-128"/>
              </a:defRPr>
            </a:lvl1pPr>
          </a:lstStyle>
          <a:p>
            <a:pPr>
              <a:defRPr/>
            </a:pPr>
            <a:fld id="{3640724B-9E71-42E3-B211-44545C14B15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207915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588" r:id="rId1"/>
    <p:sldLayoutId id="2147485473" r:id="rId2"/>
    <p:sldLayoutId id="2147485474" r:id="rId3"/>
    <p:sldLayoutId id="2147485475" r:id="rId4"/>
    <p:sldLayoutId id="2147485476" r:id="rId5"/>
    <p:sldLayoutId id="2147485477" r:id="rId6"/>
    <p:sldLayoutId id="2147485478" r:id="rId7"/>
    <p:sldLayoutId id="2147485479" r:id="rId8"/>
    <p:sldLayoutId id="2147485480" r:id="rId9"/>
    <p:sldLayoutId id="2147485481" r:id="rId10"/>
    <p:sldLayoutId id="2147485482" r:id="rId11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0160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308100"/>
            <a:ext cx="8382000" cy="521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  <a:p>
            <a:pPr lvl="0"/>
            <a:endParaRPr lang="en-GB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83" r:id="rId1"/>
    <p:sldLayoutId id="2147485484" r:id="rId2"/>
    <p:sldLayoutId id="2147485485" r:id="rId3"/>
    <p:sldLayoutId id="2147485486" r:id="rId4"/>
    <p:sldLayoutId id="2147485487" r:id="rId5"/>
    <p:sldLayoutId id="2147485488" r:id="rId6"/>
    <p:sldLayoutId id="2147485489" r:id="rId7"/>
    <p:sldLayoutId id="2147485490" r:id="rId8"/>
    <p:sldLayoutId id="2147485491" r:id="rId9"/>
    <p:sldLayoutId id="2147485492" r:id="rId10"/>
    <p:sldLayoutId id="214748549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 i="1" u="sng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 i="1" u="sng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 i="1" u="sng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 i="1" u="sng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 i="1" u="sng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 i="1" u="sng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 i="1" u="sng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 i="1" u="sng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 i="1" u="sng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7" descr="PamLogo_B3blu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34100"/>
            <a:ext cx="8921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8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283325"/>
            <a:ext cx="7620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 sz="1200" b="1">
                <a:solidFill>
                  <a:srgbClr val="898989"/>
                </a:solidFill>
                <a:ea typeface="MS Gothic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57438" y="6356350"/>
            <a:ext cx="4572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 sz="1200" b="1">
                <a:ea typeface="MS Gothic" pitchFamily="49" charset="-128"/>
              </a:defRPr>
            </a:lvl1pPr>
          </a:lstStyle>
          <a:p>
            <a:pPr>
              <a:defRPr/>
            </a:pPr>
            <a:r>
              <a:rPr lang="it-IT"/>
              <a:t>Mirko Boezio, COSPAR, Bremen, 2010/07/18</a:t>
            </a: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 sz="1200" b="1">
                <a:solidFill>
                  <a:srgbClr val="898989"/>
                </a:solidFill>
                <a:ea typeface="MS Gothic" pitchFamily="49" charset="-128"/>
              </a:defRPr>
            </a:lvl1pPr>
          </a:lstStyle>
          <a:p>
            <a:pPr>
              <a:defRPr/>
            </a:pPr>
            <a:fld id="{EBABB7E2-E6D7-4591-AAB0-5CD99B0DF44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94" r:id="rId1"/>
    <p:sldLayoutId id="2147485495" r:id="rId2"/>
    <p:sldLayoutId id="2147485496" r:id="rId3"/>
    <p:sldLayoutId id="2147485497" r:id="rId4"/>
    <p:sldLayoutId id="2147485498" r:id="rId5"/>
    <p:sldLayoutId id="2147485499" r:id="rId6"/>
    <p:sldLayoutId id="2147485500" r:id="rId7"/>
    <p:sldLayoutId id="2147485501" r:id="rId8"/>
    <p:sldLayoutId id="2147485502" r:id="rId9"/>
    <p:sldLayoutId id="2147485503" r:id="rId10"/>
    <p:sldLayoutId id="2147485504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Book Antiqu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Book Antiqu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Book Antiqu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Book Antiqu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Book Antiqu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Book Antiqu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Book Antiqu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Book Antiqu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CC"/>
        </a:buClr>
        <a:buFont typeface="Courier New" pitchFamily="49" charset="0"/>
        <a:buChar char="o"/>
        <a:defRPr sz="2800">
          <a:solidFill>
            <a:srgbClr val="0000CC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Calibri" pitchFamily="34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Calibri" pitchFamily="34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Calibri" pitchFamily="34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Calibri" pitchFamily="34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Calibri" pitchFamily="34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Calibri" pitchFamily="34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Calibri" pitchFamily="34" charset="0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3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 sz="1200" b="1">
                <a:solidFill>
                  <a:srgbClr val="898989"/>
                </a:solidFill>
                <a:ea typeface="MS Gothic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 sz="1200" b="1">
                <a:solidFill>
                  <a:srgbClr val="898989"/>
                </a:solidFill>
                <a:ea typeface="MS Gothic" pitchFamily="49" charset="-128"/>
              </a:defRPr>
            </a:lvl1pPr>
          </a:lstStyle>
          <a:p>
            <a:pPr>
              <a:defRPr/>
            </a:pPr>
            <a:fld id="{5617B9A4-E5A2-49FD-87C1-B3F1D08338EA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05" r:id="rId1"/>
    <p:sldLayoutId id="2147485506" r:id="rId2"/>
    <p:sldLayoutId id="2147485507" r:id="rId3"/>
    <p:sldLayoutId id="2147485508" r:id="rId4"/>
    <p:sldLayoutId id="2147485509" r:id="rId5"/>
    <p:sldLayoutId id="2147485510" r:id="rId6"/>
    <p:sldLayoutId id="2147485511" r:id="rId7"/>
    <p:sldLayoutId id="2147485512" r:id="rId8"/>
    <p:sldLayoutId id="2147485513" r:id="rId9"/>
    <p:sldLayoutId id="2147485514" r:id="rId10"/>
    <p:sldLayoutId id="2147485515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Book Antiqu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Book Antiqu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Book Antiqu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Book Antiqu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Book Antiqu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Book Antiqu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Book Antiqu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Book Antiqu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CC"/>
        </a:buClr>
        <a:buFont typeface="Courier New" pitchFamily="49" charset="0"/>
        <a:buChar char="o"/>
        <a:defRPr sz="2800">
          <a:solidFill>
            <a:srgbClr val="0000CC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Calibri" pitchFamily="34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Calibri" pitchFamily="34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Calibri" pitchFamily="34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Calibri" pitchFamily="34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Calibri" pitchFamily="34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Calibri" pitchFamily="34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Calibri" pitchFamily="34" charset="0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2437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MS Gothic" pitchFamily="49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437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MS Gothic" pitchFamily="49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437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MS Gothic" pitchFamily="49" charset="-128"/>
              </a:defRPr>
            </a:lvl1pPr>
          </a:lstStyle>
          <a:p>
            <a:pPr>
              <a:defRPr/>
            </a:pPr>
            <a:fld id="{806AC3DC-9935-403F-9BCE-46C9A9F9311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16" r:id="rId1"/>
    <p:sldLayoutId id="2147485517" r:id="rId2"/>
    <p:sldLayoutId id="2147485518" r:id="rId3"/>
    <p:sldLayoutId id="2147485519" r:id="rId4"/>
    <p:sldLayoutId id="2147485520" r:id="rId5"/>
    <p:sldLayoutId id="2147485521" r:id="rId6"/>
    <p:sldLayoutId id="2147485522" r:id="rId7"/>
    <p:sldLayoutId id="2147485523" r:id="rId8"/>
    <p:sldLayoutId id="2147485524" r:id="rId9"/>
    <p:sldLayoutId id="2147485525" r:id="rId10"/>
    <p:sldLayoutId id="21474855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8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 sz="1200" b="1">
                <a:solidFill>
                  <a:srgbClr val="898989"/>
                </a:solidFill>
                <a:ea typeface="MS Gothic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 sz="1200" b="1">
                <a:solidFill>
                  <a:srgbClr val="898989"/>
                </a:solidFill>
                <a:ea typeface="MS Gothic" pitchFamily="49" charset="-128"/>
              </a:defRPr>
            </a:lvl1pPr>
          </a:lstStyle>
          <a:p>
            <a:pPr>
              <a:defRPr/>
            </a:pPr>
            <a:fld id="{4E1EAE60-E9B0-42E8-8E6E-1DB80651F228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27" r:id="rId1"/>
    <p:sldLayoutId id="2147485528" r:id="rId2"/>
    <p:sldLayoutId id="2147485529" r:id="rId3"/>
    <p:sldLayoutId id="2147485530" r:id="rId4"/>
    <p:sldLayoutId id="2147485531" r:id="rId5"/>
    <p:sldLayoutId id="2147485532" r:id="rId6"/>
    <p:sldLayoutId id="2147485533" r:id="rId7"/>
    <p:sldLayoutId id="2147485534" r:id="rId8"/>
    <p:sldLayoutId id="2147485535" r:id="rId9"/>
    <p:sldLayoutId id="2147485536" r:id="rId10"/>
    <p:sldLayoutId id="2147485537" r:id="rId11"/>
  </p:sldLayoutIdLst>
  <p:transition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CC"/>
        </a:buClr>
        <a:buFont typeface="Courier New" pitchFamily="49" charset="0"/>
        <a:buChar char="o"/>
        <a:defRPr sz="2800">
          <a:solidFill>
            <a:srgbClr val="0000CC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Calibri" pitchFamily="34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Calibri" pitchFamily="34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Calibri" pitchFamily="34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Calibri" pitchFamily="34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Calibri" pitchFamily="34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Calibri" pitchFamily="34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Calibri" pitchFamily="34" charset="0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Fare clic per modificare lo stile del titolo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</a:p>
        </p:txBody>
      </p:sp>
      <p:sp>
        <p:nvSpPr>
          <p:cNvPr id="3225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MS Gothic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25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MS Gothic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25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MS Gothic" pitchFamily="49" charset="-128"/>
              </a:defRPr>
            </a:lvl1pPr>
          </a:lstStyle>
          <a:p>
            <a:pPr>
              <a:defRPr/>
            </a:pPr>
            <a:fld id="{2A833DB9-DE96-4DF6-9B2B-F79D68C1888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38" r:id="rId1"/>
    <p:sldLayoutId id="2147485539" r:id="rId2"/>
    <p:sldLayoutId id="2147485540" r:id="rId3"/>
    <p:sldLayoutId id="2147485541" r:id="rId4"/>
    <p:sldLayoutId id="2147485542" r:id="rId5"/>
    <p:sldLayoutId id="2147485543" r:id="rId6"/>
    <p:sldLayoutId id="2147485544" r:id="rId7"/>
    <p:sldLayoutId id="2147485545" r:id="rId8"/>
    <p:sldLayoutId id="2147485546" r:id="rId9"/>
    <p:sldLayoutId id="2147485547" r:id="rId10"/>
    <p:sldLayoutId id="214748554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Font typeface="Wingdings" pitchFamily="2" charset="2"/>
        <a:buChar char="§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Fare clic per modificare lo stile del titolo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</a:p>
        </p:txBody>
      </p:sp>
      <p:sp>
        <p:nvSpPr>
          <p:cNvPr id="393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MS Gothic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3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MS Gothic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3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MS Gothic" pitchFamily="49" charset="-128"/>
              </a:defRPr>
            </a:lvl1pPr>
          </a:lstStyle>
          <a:p>
            <a:pPr>
              <a:defRPr/>
            </a:pPr>
            <a:fld id="{F9F941E4-719A-4A8C-81B5-FA5A7B892DA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49" r:id="rId1"/>
    <p:sldLayoutId id="2147485550" r:id="rId2"/>
    <p:sldLayoutId id="2147485551" r:id="rId3"/>
    <p:sldLayoutId id="2147485552" r:id="rId4"/>
    <p:sldLayoutId id="2147485553" r:id="rId5"/>
    <p:sldLayoutId id="2147485554" r:id="rId6"/>
    <p:sldLayoutId id="2147485555" r:id="rId7"/>
    <p:sldLayoutId id="2147485556" r:id="rId8"/>
    <p:sldLayoutId id="2147485557" r:id="rId9"/>
    <p:sldLayoutId id="2147485558" r:id="rId10"/>
    <p:sldLayoutId id="21474855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Font typeface="Wingdings" pitchFamily="2" charset="2"/>
        <a:buChar char="§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03263" y="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88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88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88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ea typeface="+mn-ea"/>
              </a:defRPr>
            </a:lvl1pPr>
          </a:lstStyle>
          <a:p>
            <a:pPr>
              <a:defRPr/>
            </a:pPr>
            <a:fld id="{F2496BB8-63BF-416F-A42B-06BE877F15C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60" r:id="rId1"/>
    <p:sldLayoutId id="2147485561" r:id="rId2"/>
    <p:sldLayoutId id="2147485562" r:id="rId3"/>
    <p:sldLayoutId id="2147485563" r:id="rId4"/>
    <p:sldLayoutId id="2147485564" r:id="rId5"/>
    <p:sldLayoutId id="2147485565" r:id="rId6"/>
    <p:sldLayoutId id="2147485566" r:id="rId7"/>
    <p:sldLayoutId id="2147485567" r:id="rId8"/>
    <p:sldLayoutId id="2147485568" r:id="rId9"/>
    <p:sldLayoutId id="2147485569" r:id="rId10"/>
    <p:sldLayoutId id="214748557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8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80"/>
          </a:solidFill>
          <a:latin typeface="Comic Sans MS" pitchFamily="66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80"/>
          </a:solidFill>
          <a:latin typeface="Comic Sans MS" pitchFamily="66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80"/>
          </a:solidFill>
          <a:latin typeface="Comic Sans MS" pitchFamily="66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80"/>
          </a:solidFill>
          <a:latin typeface="Comic Sans MS" pitchFamily="66" charset="0"/>
          <a:ea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00080"/>
          </a:solidFill>
          <a:latin typeface="Comic Sans MS" pitchFamily="66" charset="0"/>
          <a:ea typeface="MS PGothic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00080"/>
          </a:solidFill>
          <a:latin typeface="Comic Sans MS" pitchFamily="66" charset="0"/>
          <a:ea typeface="MS PGothic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00080"/>
          </a:solidFill>
          <a:latin typeface="Comic Sans MS" pitchFamily="66" charset="0"/>
          <a:ea typeface="MS PGothic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00080"/>
          </a:solidFill>
          <a:latin typeface="Comic Sans MS" pitchFamily="66" charset="0"/>
          <a:ea typeface="MS PGothic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008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80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80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80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80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80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80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80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80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6147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6148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6149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grpSp>
          <p:nvGrpSpPr>
            <p:cNvPr id="2059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6151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6152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6153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6154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6155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6156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6157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6158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6159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6160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6161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6162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6163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</p:grpSp>
        <p:sp>
          <p:nvSpPr>
            <p:cNvPr id="6164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6165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6166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063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31 w 717"/>
                <a:gd name="T1" fmla="*/ 845 h 845"/>
                <a:gd name="T2" fmla="*/ 731 w 717"/>
                <a:gd name="T3" fmla="*/ 821 h 845"/>
                <a:gd name="T4" fmla="*/ 588 w 717"/>
                <a:gd name="T5" fmla="*/ 605 h 845"/>
                <a:gd name="T6" fmla="*/ 413 w 717"/>
                <a:gd name="T7" fmla="*/ 396 h 845"/>
                <a:gd name="T8" fmla="*/ 228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6 w 717"/>
                <a:gd name="T15" fmla="*/ 198 h 845"/>
                <a:gd name="T16" fmla="*/ 407 w 717"/>
                <a:gd name="T17" fmla="*/ 408 h 845"/>
                <a:gd name="T18" fmla="*/ 582 w 717"/>
                <a:gd name="T19" fmla="*/ 623 h 845"/>
                <a:gd name="T20" fmla="*/ 731 w 717"/>
                <a:gd name="T21" fmla="*/ 845 h 845"/>
                <a:gd name="T22" fmla="*/ 731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064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4 w 407"/>
                <a:gd name="T1" fmla="*/ 414 h 414"/>
                <a:gd name="T2" fmla="*/ 414 w 407"/>
                <a:gd name="T3" fmla="*/ 396 h 414"/>
                <a:gd name="T4" fmla="*/ 229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3 w 407"/>
                <a:gd name="T13" fmla="*/ 204 h 414"/>
                <a:gd name="T14" fmla="*/ 414 w 407"/>
                <a:gd name="T15" fmla="*/ 414 h 414"/>
                <a:gd name="T16" fmla="*/ 414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69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066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00 w 586"/>
                <a:gd name="T1" fmla="*/ 0 h 599"/>
                <a:gd name="T2" fmla="*/ 582 w 586"/>
                <a:gd name="T3" fmla="*/ 0 h 599"/>
                <a:gd name="T4" fmla="*/ 414 w 586"/>
                <a:gd name="T5" fmla="*/ 132 h 599"/>
                <a:gd name="T6" fmla="*/ 264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4 w 586"/>
                <a:gd name="T17" fmla="*/ 282 h 599"/>
                <a:gd name="T18" fmla="*/ 420 w 586"/>
                <a:gd name="T19" fmla="*/ 138 h 599"/>
                <a:gd name="T20" fmla="*/ 600 w 586"/>
                <a:gd name="T21" fmla="*/ 0 h 599"/>
                <a:gd name="T22" fmla="*/ 600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067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6 w 269"/>
                <a:gd name="T1" fmla="*/ 0 h 252"/>
                <a:gd name="T2" fmla="*/ 258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6 w 269"/>
                <a:gd name="T15" fmla="*/ 0 h 252"/>
                <a:gd name="T16" fmla="*/ 276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068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069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070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grpSp>
          <p:nvGrpSpPr>
            <p:cNvPr id="2071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074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75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76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77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78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2072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073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6183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84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MS Gothic" pitchFamily="49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185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MS Gothic" pitchFamily="49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186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MS Gothic" pitchFamily="49" charset="-128"/>
              </a:defRPr>
            </a:lvl1pPr>
          </a:lstStyle>
          <a:p>
            <a:pPr>
              <a:defRPr/>
            </a:pPr>
            <a:fld id="{8E2EE257-6E47-40D2-ADBA-9B177D264CA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618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583" r:id="rId1"/>
    <p:sldLayoutId id="2147485377" r:id="rId2"/>
    <p:sldLayoutId id="2147485378" r:id="rId3"/>
    <p:sldLayoutId id="2147485379" r:id="rId4"/>
    <p:sldLayoutId id="2147485380" r:id="rId5"/>
    <p:sldLayoutId id="2147485381" r:id="rId6"/>
    <p:sldLayoutId id="2147485382" r:id="rId7"/>
    <p:sldLayoutId id="2147485383" r:id="rId8"/>
    <p:sldLayoutId id="2147485384" r:id="rId9"/>
    <p:sldLayoutId id="2147485385" r:id="rId10"/>
    <p:sldLayoutId id="2147485386" r:id="rId11"/>
    <p:sldLayoutId id="2147485387" r:id="rId12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413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413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413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2DD9EDB-565C-4FA3-B89E-13586084CA3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71" r:id="rId1"/>
    <p:sldLayoutId id="2147485572" r:id="rId2"/>
    <p:sldLayoutId id="2147485573" r:id="rId3"/>
    <p:sldLayoutId id="2147485574" r:id="rId4"/>
    <p:sldLayoutId id="2147485575" r:id="rId5"/>
    <p:sldLayoutId id="2147485576" r:id="rId6"/>
    <p:sldLayoutId id="2147485577" r:id="rId7"/>
    <p:sldLayoutId id="2147485578" r:id="rId8"/>
    <p:sldLayoutId id="2147485579" r:id="rId9"/>
    <p:sldLayoutId id="2147485580" r:id="rId10"/>
    <p:sldLayoutId id="214748558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3346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953347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63" eaLnBrk="0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it-IT" b="1">
                <a:solidFill>
                  <a:srgbClr val="0066CC"/>
                </a:solidFill>
                <a:ea typeface="MS Gothic" pitchFamily="49" charset="-128"/>
                <a:cs typeface="Arial"/>
              </a:endParaRPr>
            </a:p>
          </p:txBody>
        </p:sp>
        <p:sp>
          <p:nvSpPr>
            <p:cNvPr id="953348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63" eaLnBrk="0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it-IT" b="1">
                <a:solidFill>
                  <a:srgbClr val="0066CC"/>
                </a:solidFill>
                <a:ea typeface="MS Gothic" pitchFamily="49" charset="-128"/>
                <a:cs typeface="Arial"/>
              </a:endParaRPr>
            </a:p>
          </p:txBody>
        </p:sp>
        <p:sp>
          <p:nvSpPr>
            <p:cNvPr id="953349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63" eaLnBrk="0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it-IT" b="1">
                <a:solidFill>
                  <a:srgbClr val="0066CC"/>
                </a:solidFill>
                <a:ea typeface="MS Gothic" pitchFamily="49" charset="-128"/>
                <a:cs typeface="Arial"/>
              </a:endParaRPr>
            </a:p>
          </p:txBody>
        </p:sp>
        <p:grpSp>
          <p:nvGrpSpPr>
            <p:cNvPr id="953350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953351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49263" eaLnBrk="0" hangingPunct="0">
                  <a:lnSpc>
                    <a:spcPct val="87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it-IT" b="1">
                  <a:solidFill>
                    <a:srgbClr val="0066CC"/>
                  </a:solidFill>
                  <a:ea typeface="MS Gothic" pitchFamily="49" charset="-128"/>
                  <a:cs typeface="Arial"/>
                </a:endParaRPr>
              </a:p>
            </p:txBody>
          </p:sp>
          <p:sp>
            <p:nvSpPr>
              <p:cNvPr id="953352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49263" eaLnBrk="0" hangingPunct="0">
                  <a:lnSpc>
                    <a:spcPct val="87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it-IT" b="1">
                  <a:solidFill>
                    <a:srgbClr val="0066CC"/>
                  </a:solidFill>
                  <a:ea typeface="MS Gothic" pitchFamily="49" charset="-128"/>
                  <a:cs typeface="Arial"/>
                </a:endParaRPr>
              </a:p>
            </p:txBody>
          </p:sp>
          <p:sp>
            <p:nvSpPr>
              <p:cNvPr id="953353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49263" eaLnBrk="0" hangingPunct="0">
                  <a:lnSpc>
                    <a:spcPct val="87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it-IT" b="1">
                  <a:solidFill>
                    <a:srgbClr val="0066CC"/>
                  </a:solidFill>
                  <a:ea typeface="MS Gothic" pitchFamily="49" charset="-128"/>
                  <a:cs typeface="Arial"/>
                </a:endParaRPr>
              </a:p>
            </p:txBody>
          </p:sp>
          <p:sp>
            <p:nvSpPr>
              <p:cNvPr id="953354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49263" eaLnBrk="0" hangingPunct="0">
                  <a:lnSpc>
                    <a:spcPct val="87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it-IT" b="1">
                  <a:solidFill>
                    <a:srgbClr val="0066CC"/>
                  </a:solidFill>
                  <a:ea typeface="MS Gothic" pitchFamily="49" charset="-128"/>
                  <a:cs typeface="Arial"/>
                </a:endParaRPr>
              </a:p>
            </p:txBody>
          </p:sp>
          <p:sp>
            <p:nvSpPr>
              <p:cNvPr id="953355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49263" eaLnBrk="0" hangingPunct="0">
                  <a:lnSpc>
                    <a:spcPct val="87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it-IT" b="1">
                  <a:solidFill>
                    <a:srgbClr val="0066CC"/>
                  </a:solidFill>
                  <a:ea typeface="MS Gothic" pitchFamily="49" charset="-128"/>
                  <a:cs typeface="Arial"/>
                </a:endParaRPr>
              </a:p>
            </p:txBody>
          </p:sp>
          <p:sp>
            <p:nvSpPr>
              <p:cNvPr id="953356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49263" eaLnBrk="0" hangingPunct="0">
                  <a:lnSpc>
                    <a:spcPct val="87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it-IT" b="1">
                  <a:solidFill>
                    <a:srgbClr val="0066CC"/>
                  </a:solidFill>
                  <a:ea typeface="MS Gothic" pitchFamily="49" charset="-128"/>
                  <a:cs typeface="Arial"/>
                </a:endParaRPr>
              </a:p>
            </p:txBody>
          </p:sp>
          <p:sp>
            <p:nvSpPr>
              <p:cNvPr id="953357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49263" eaLnBrk="0" hangingPunct="0">
                  <a:lnSpc>
                    <a:spcPct val="87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it-IT" b="1">
                  <a:solidFill>
                    <a:srgbClr val="0066CC"/>
                  </a:solidFill>
                  <a:ea typeface="MS Gothic" pitchFamily="49" charset="-128"/>
                  <a:cs typeface="Arial"/>
                </a:endParaRPr>
              </a:p>
            </p:txBody>
          </p:sp>
          <p:sp>
            <p:nvSpPr>
              <p:cNvPr id="953358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49263" eaLnBrk="0" hangingPunct="0">
                  <a:lnSpc>
                    <a:spcPct val="87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it-IT" b="1">
                  <a:solidFill>
                    <a:srgbClr val="0066CC"/>
                  </a:solidFill>
                  <a:ea typeface="MS Gothic" pitchFamily="49" charset="-128"/>
                  <a:cs typeface="Arial"/>
                </a:endParaRPr>
              </a:p>
            </p:txBody>
          </p:sp>
          <p:sp>
            <p:nvSpPr>
              <p:cNvPr id="953359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49263" eaLnBrk="0" hangingPunct="0">
                  <a:lnSpc>
                    <a:spcPct val="87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it-IT" b="1">
                  <a:solidFill>
                    <a:srgbClr val="0066CC"/>
                  </a:solidFill>
                  <a:ea typeface="MS Gothic" pitchFamily="49" charset="-128"/>
                  <a:cs typeface="Arial"/>
                </a:endParaRPr>
              </a:p>
            </p:txBody>
          </p:sp>
          <p:sp>
            <p:nvSpPr>
              <p:cNvPr id="953360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49263" eaLnBrk="0" hangingPunct="0">
                  <a:lnSpc>
                    <a:spcPct val="87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it-IT" b="1">
                  <a:solidFill>
                    <a:srgbClr val="0066CC"/>
                  </a:solidFill>
                  <a:ea typeface="MS Gothic" pitchFamily="49" charset="-128"/>
                  <a:cs typeface="Arial"/>
                </a:endParaRPr>
              </a:p>
            </p:txBody>
          </p:sp>
          <p:sp>
            <p:nvSpPr>
              <p:cNvPr id="953361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49263" eaLnBrk="0" hangingPunct="0">
                  <a:lnSpc>
                    <a:spcPct val="87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it-IT" b="1">
                  <a:solidFill>
                    <a:srgbClr val="0066CC"/>
                  </a:solidFill>
                  <a:ea typeface="MS Gothic" pitchFamily="49" charset="-128"/>
                  <a:cs typeface="Arial"/>
                </a:endParaRPr>
              </a:p>
            </p:txBody>
          </p:sp>
          <p:sp>
            <p:nvSpPr>
              <p:cNvPr id="953362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49263" eaLnBrk="0" hangingPunct="0">
                  <a:lnSpc>
                    <a:spcPct val="87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it-IT" b="1">
                  <a:solidFill>
                    <a:srgbClr val="0066CC"/>
                  </a:solidFill>
                  <a:ea typeface="MS Gothic" pitchFamily="49" charset="-128"/>
                  <a:cs typeface="Arial"/>
                </a:endParaRPr>
              </a:p>
            </p:txBody>
          </p:sp>
          <p:sp>
            <p:nvSpPr>
              <p:cNvPr id="953363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49263" eaLnBrk="0" hangingPunct="0">
                  <a:lnSpc>
                    <a:spcPct val="87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it-IT" b="1">
                  <a:solidFill>
                    <a:srgbClr val="0066CC"/>
                  </a:solidFill>
                  <a:ea typeface="MS Gothic" pitchFamily="49" charset="-128"/>
                  <a:cs typeface="Arial"/>
                </a:endParaRPr>
              </a:p>
            </p:txBody>
          </p:sp>
        </p:grpSp>
        <p:sp>
          <p:nvSpPr>
            <p:cNvPr id="953364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63" eaLnBrk="0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it-IT" b="1">
                <a:solidFill>
                  <a:srgbClr val="0066CC"/>
                </a:solidFill>
                <a:ea typeface="MS Gothic" pitchFamily="49" charset="-128"/>
                <a:cs typeface="Arial"/>
              </a:endParaRPr>
            </a:p>
          </p:txBody>
        </p:sp>
        <p:sp>
          <p:nvSpPr>
            <p:cNvPr id="953365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63" eaLnBrk="0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it-IT" b="1">
                <a:solidFill>
                  <a:srgbClr val="0066CC"/>
                </a:solidFill>
                <a:ea typeface="MS Gothic" pitchFamily="49" charset="-128"/>
                <a:cs typeface="Arial"/>
              </a:endParaRPr>
            </a:p>
          </p:txBody>
        </p:sp>
        <p:sp>
          <p:nvSpPr>
            <p:cNvPr id="953366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63" eaLnBrk="0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it-IT" b="1">
                <a:solidFill>
                  <a:srgbClr val="0066CC"/>
                </a:solidFill>
                <a:ea typeface="MS Gothic" pitchFamily="49" charset="-128"/>
                <a:cs typeface="Arial"/>
              </a:endParaRPr>
            </a:p>
          </p:txBody>
        </p:sp>
        <p:sp>
          <p:nvSpPr>
            <p:cNvPr id="953367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17 w 717"/>
                <a:gd name="T1" fmla="*/ 845 h 845"/>
                <a:gd name="T2" fmla="*/ 717 w 717"/>
                <a:gd name="T3" fmla="*/ 821 h 845"/>
                <a:gd name="T4" fmla="*/ 574 w 717"/>
                <a:gd name="T5" fmla="*/ 605 h 845"/>
                <a:gd name="T6" fmla="*/ 406 w 717"/>
                <a:gd name="T7" fmla="*/ 396 h 845"/>
                <a:gd name="T8" fmla="*/ 221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09 w 717"/>
                <a:gd name="T15" fmla="*/ 198 h 845"/>
                <a:gd name="T16" fmla="*/ 400 w 717"/>
                <a:gd name="T17" fmla="*/ 408 h 845"/>
                <a:gd name="T18" fmla="*/ 568 w 717"/>
                <a:gd name="T19" fmla="*/ 623 h 845"/>
                <a:gd name="T20" fmla="*/ 717 w 717"/>
                <a:gd name="T21" fmla="*/ 845 h 845"/>
                <a:gd name="T22" fmla="*/ 717 w 717"/>
                <a:gd name="T23" fmla="*/ 845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63" eaLnBrk="0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it-IT" b="1">
                <a:solidFill>
                  <a:srgbClr val="0066CC"/>
                </a:solidFill>
                <a:ea typeface="MS Gothic" pitchFamily="49" charset="-128"/>
                <a:cs typeface="Arial"/>
              </a:endParaRPr>
            </a:p>
          </p:txBody>
        </p:sp>
        <p:sp>
          <p:nvSpPr>
            <p:cNvPr id="953368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7 w 407"/>
                <a:gd name="T1" fmla="*/ 414 h 414"/>
                <a:gd name="T2" fmla="*/ 407 w 407"/>
                <a:gd name="T3" fmla="*/ 396 h 414"/>
                <a:gd name="T4" fmla="*/ 222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6 w 407"/>
                <a:gd name="T13" fmla="*/ 204 h 414"/>
                <a:gd name="T14" fmla="*/ 407 w 407"/>
                <a:gd name="T15" fmla="*/ 414 h 414"/>
                <a:gd name="T16" fmla="*/ 407 w 407"/>
                <a:gd name="T17" fmla="*/ 4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63" eaLnBrk="0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it-IT" b="1">
                <a:solidFill>
                  <a:srgbClr val="0066CC"/>
                </a:solidFill>
                <a:ea typeface="MS Gothic" pitchFamily="49" charset="-128"/>
                <a:cs typeface="Arial"/>
              </a:endParaRPr>
            </a:p>
          </p:txBody>
        </p:sp>
        <p:sp>
          <p:nvSpPr>
            <p:cNvPr id="953369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63" eaLnBrk="0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it-IT" b="1">
                <a:solidFill>
                  <a:srgbClr val="0066CC"/>
                </a:solidFill>
                <a:ea typeface="MS Gothic" pitchFamily="49" charset="-128"/>
                <a:cs typeface="Arial"/>
              </a:endParaRPr>
            </a:p>
          </p:txBody>
        </p:sp>
        <p:sp>
          <p:nvSpPr>
            <p:cNvPr id="953370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86 w 586"/>
                <a:gd name="T1" fmla="*/ 0 h 599"/>
                <a:gd name="T2" fmla="*/ 568 w 586"/>
                <a:gd name="T3" fmla="*/ 0 h 599"/>
                <a:gd name="T4" fmla="*/ 407 w 586"/>
                <a:gd name="T5" fmla="*/ 132 h 599"/>
                <a:gd name="T6" fmla="*/ 257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7 w 586"/>
                <a:gd name="T17" fmla="*/ 282 h 599"/>
                <a:gd name="T18" fmla="*/ 413 w 586"/>
                <a:gd name="T19" fmla="*/ 138 h 599"/>
                <a:gd name="T20" fmla="*/ 586 w 586"/>
                <a:gd name="T21" fmla="*/ 0 h 599"/>
                <a:gd name="T22" fmla="*/ 586 w 586"/>
                <a:gd name="T23" fmla="*/ 0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63" eaLnBrk="0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it-IT" b="1">
                <a:solidFill>
                  <a:srgbClr val="0066CC"/>
                </a:solidFill>
                <a:ea typeface="MS Gothic" pitchFamily="49" charset="-128"/>
                <a:cs typeface="Arial"/>
              </a:endParaRPr>
            </a:p>
          </p:txBody>
        </p:sp>
        <p:sp>
          <p:nvSpPr>
            <p:cNvPr id="953371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69 w 269"/>
                <a:gd name="T1" fmla="*/ 0 h 252"/>
                <a:gd name="T2" fmla="*/ 251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69 w 269"/>
                <a:gd name="T15" fmla="*/ 0 h 252"/>
                <a:gd name="T16" fmla="*/ 269 w 269"/>
                <a:gd name="T1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63" eaLnBrk="0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it-IT" b="1">
                <a:solidFill>
                  <a:srgbClr val="0066CC"/>
                </a:solidFill>
                <a:ea typeface="MS Gothic" pitchFamily="49" charset="-128"/>
                <a:cs typeface="Arial"/>
              </a:endParaRPr>
            </a:p>
          </p:txBody>
        </p:sp>
        <p:sp>
          <p:nvSpPr>
            <p:cNvPr id="953372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49263" eaLnBrk="0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it-IT" b="1">
                <a:solidFill>
                  <a:srgbClr val="0066CC"/>
                </a:solidFill>
                <a:ea typeface="MS Gothic" pitchFamily="49" charset="-128"/>
                <a:cs typeface="Arial"/>
              </a:endParaRPr>
            </a:p>
          </p:txBody>
        </p:sp>
        <p:sp>
          <p:nvSpPr>
            <p:cNvPr id="953373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49263" eaLnBrk="0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it-IT" b="1">
                <a:solidFill>
                  <a:srgbClr val="0066CC"/>
                </a:solidFill>
                <a:ea typeface="MS Gothic" pitchFamily="49" charset="-128"/>
                <a:cs typeface="Arial"/>
              </a:endParaRPr>
            </a:p>
          </p:txBody>
        </p:sp>
        <p:sp>
          <p:nvSpPr>
            <p:cNvPr id="953374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49263" eaLnBrk="0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it-IT" b="1">
                <a:solidFill>
                  <a:srgbClr val="0066CC"/>
                </a:solidFill>
                <a:ea typeface="MS Gothic" pitchFamily="49" charset="-128"/>
                <a:cs typeface="Arial"/>
              </a:endParaRPr>
            </a:p>
          </p:txBody>
        </p:sp>
        <p:grpSp>
          <p:nvGrpSpPr>
            <p:cNvPr id="953375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953376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49263" eaLnBrk="0" hangingPunct="0">
                  <a:lnSpc>
                    <a:spcPct val="87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it-IT" b="1">
                  <a:solidFill>
                    <a:srgbClr val="0066CC"/>
                  </a:solidFill>
                  <a:ea typeface="MS Gothic" pitchFamily="49" charset="-128"/>
                  <a:cs typeface="Arial"/>
                </a:endParaRPr>
              </a:p>
            </p:txBody>
          </p:sp>
          <p:sp>
            <p:nvSpPr>
              <p:cNvPr id="953377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49263" eaLnBrk="0" hangingPunct="0">
                  <a:lnSpc>
                    <a:spcPct val="87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it-IT" b="1">
                  <a:solidFill>
                    <a:srgbClr val="0066CC"/>
                  </a:solidFill>
                  <a:ea typeface="MS Gothic" pitchFamily="49" charset="-128"/>
                  <a:cs typeface="Arial"/>
                </a:endParaRPr>
              </a:p>
            </p:txBody>
          </p:sp>
          <p:sp>
            <p:nvSpPr>
              <p:cNvPr id="953378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49263" eaLnBrk="0" hangingPunct="0">
                  <a:lnSpc>
                    <a:spcPct val="87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it-IT" b="1">
                  <a:solidFill>
                    <a:srgbClr val="0066CC"/>
                  </a:solidFill>
                  <a:ea typeface="MS Gothic" pitchFamily="49" charset="-128"/>
                  <a:cs typeface="Arial"/>
                </a:endParaRPr>
              </a:p>
            </p:txBody>
          </p:sp>
          <p:sp>
            <p:nvSpPr>
              <p:cNvPr id="953379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49263" eaLnBrk="0" hangingPunct="0">
                  <a:lnSpc>
                    <a:spcPct val="87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it-IT" b="1">
                  <a:solidFill>
                    <a:srgbClr val="0066CC"/>
                  </a:solidFill>
                  <a:ea typeface="MS Gothic" pitchFamily="49" charset="-128"/>
                  <a:cs typeface="Arial"/>
                </a:endParaRPr>
              </a:p>
            </p:txBody>
          </p:sp>
          <p:sp>
            <p:nvSpPr>
              <p:cNvPr id="953380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49263" eaLnBrk="0" hangingPunct="0">
                  <a:lnSpc>
                    <a:spcPct val="87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it-IT" b="1">
                  <a:solidFill>
                    <a:srgbClr val="0066CC"/>
                  </a:solidFill>
                  <a:ea typeface="MS Gothic" pitchFamily="49" charset="-128"/>
                  <a:cs typeface="Arial"/>
                </a:endParaRPr>
              </a:p>
            </p:txBody>
          </p:sp>
        </p:grpSp>
        <p:sp>
          <p:nvSpPr>
            <p:cNvPr id="95338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49263" eaLnBrk="0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it-IT" b="1">
                <a:solidFill>
                  <a:srgbClr val="0066CC"/>
                </a:solidFill>
                <a:ea typeface="MS Gothic" pitchFamily="49" charset="-128"/>
                <a:cs typeface="Arial"/>
              </a:endParaRPr>
            </a:p>
          </p:txBody>
        </p:sp>
        <p:sp>
          <p:nvSpPr>
            <p:cNvPr id="95338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49263" eaLnBrk="0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it-IT" b="1">
                <a:solidFill>
                  <a:srgbClr val="0066CC"/>
                </a:solidFill>
                <a:ea typeface="MS Gothic" pitchFamily="49" charset="-128"/>
                <a:cs typeface="Arial"/>
              </a:endParaRPr>
            </a:p>
          </p:txBody>
        </p:sp>
      </p:grpSp>
      <p:sp>
        <p:nvSpPr>
          <p:cNvPr id="953383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953384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Tx/>
              <a:buSzTx/>
              <a:buFontTx/>
              <a:buNone/>
              <a:defRPr sz="10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defTabSz="449263"/>
            <a:endParaRPr lang="it-IT">
              <a:solidFill>
                <a:srgbClr val="FFFFFF"/>
              </a:solidFill>
              <a:ea typeface="MS Gothic" pitchFamily="49" charset="-128"/>
              <a:cs typeface="Arial"/>
            </a:endParaRPr>
          </a:p>
        </p:txBody>
      </p:sp>
      <p:sp>
        <p:nvSpPr>
          <p:cNvPr id="953385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buClrTx/>
              <a:buSzTx/>
              <a:buFontTx/>
              <a:buNone/>
              <a:defRPr sz="10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defTabSz="449263"/>
            <a:endParaRPr lang="it-IT">
              <a:solidFill>
                <a:srgbClr val="FFFFFF"/>
              </a:solidFill>
              <a:ea typeface="MS Gothic" pitchFamily="49" charset="-128"/>
              <a:cs typeface="Arial"/>
            </a:endParaRPr>
          </a:p>
        </p:txBody>
      </p:sp>
      <p:sp>
        <p:nvSpPr>
          <p:cNvPr id="953386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ClrTx/>
              <a:buSzTx/>
              <a:buFontTx/>
              <a:buNone/>
              <a:defRPr sz="10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defTabSz="449263"/>
            <a:fld id="{DAAEFB68-17CF-4A52-B9D3-B9156D5A9BFD}" type="slidenum">
              <a:rPr lang="it-IT">
                <a:solidFill>
                  <a:srgbClr val="FFFFFF"/>
                </a:solidFill>
                <a:ea typeface="MS Gothic" pitchFamily="49" charset="-128"/>
                <a:cs typeface="Arial"/>
              </a:rPr>
              <a:pPr defTabSz="449263"/>
              <a:t>‹N›</a:t>
            </a:fld>
            <a:endParaRPr lang="it-IT">
              <a:solidFill>
                <a:srgbClr val="FFFFFF"/>
              </a:solidFill>
              <a:ea typeface="MS Gothic" pitchFamily="49" charset="-128"/>
              <a:cs typeface="Arial"/>
            </a:endParaRPr>
          </a:p>
        </p:txBody>
      </p:sp>
      <p:sp>
        <p:nvSpPr>
          <p:cNvPr id="95338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05005570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590" r:id="rId1"/>
    <p:sldLayoutId id="2147485591" r:id="rId2"/>
    <p:sldLayoutId id="2147485592" r:id="rId3"/>
    <p:sldLayoutId id="2147485593" r:id="rId4"/>
    <p:sldLayoutId id="2147485594" r:id="rId5"/>
    <p:sldLayoutId id="2147485595" r:id="rId6"/>
    <p:sldLayoutId id="2147485596" r:id="rId7"/>
    <p:sldLayoutId id="2147485597" r:id="rId8"/>
    <p:sldLayoutId id="2147485598" r:id="rId9"/>
    <p:sldLayoutId id="2147485599" r:id="rId10"/>
    <p:sldLayoutId id="2147485600" r:id="rId11"/>
    <p:sldLayoutId id="2147485601" r:id="rId12"/>
    <p:sldLayoutId id="2147485602" r:id="rId13"/>
  </p:sldLayoutIdLst>
  <p:transition/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MS Gothic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MS Gothic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MS Gothic" pitchFamily="49" charset="-128"/>
              </a:defRPr>
            </a:lvl1pPr>
          </a:lstStyle>
          <a:p>
            <a:pPr>
              <a:defRPr/>
            </a:pPr>
            <a:fld id="{04E9967C-1210-4718-9E22-87907ACE443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88" r:id="rId1"/>
    <p:sldLayoutId id="2147485389" r:id="rId2"/>
    <p:sldLayoutId id="2147485390" r:id="rId3"/>
    <p:sldLayoutId id="2147485391" r:id="rId4"/>
    <p:sldLayoutId id="2147485392" r:id="rId5"/>
    <p:sldLayoutId id="2147485393" r:id="rId6"/>
    <p:sldLayoutId id="2147485394" r:id="rId7"/>
    <p:sldLayoutId id="2147485395" r:id="rId8"/>
    <p:sldLayoutId id="2147485396" r:id="rId9"/>
    <p:sldLayoutId id="2147485397" r:id="rId10"/>
    <p:sldLayoutId id="21474853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MS Gothic" pitchFamily="49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MS Gothic" pitchFamily="49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MS Gothic" pitchFamily="49" charset="-128"/>
              </a:defRPr>
            </a:lvl1pPr>
          </a:lstStyle>
          <a:p>
            <a:pPr>
              <a:defRPr/>
            </a:pPr>
            <a:fld id="{E60B7EF1-5806-4F35-993C-B760DB9C038A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99" r:id="rId1"/>
    <p:sldLayoutId id="2147485400" r:id="rId2"/>
    <p:sldLayoutId id="2147485401" r:id="rId3"/>
    <p:sldLayoutId id="2147485402" r:id="rId4"/>
    <p:sldLayoutId id="2147485403" r:id="rId5"/>
    <p:sldLayoutId id="2147485404" r:id="rId6"/>
    <p:sldLayoutId id="2147485405" r:id="rId7"/>
    <p:sldLayoutId id="2147485406" r:id="rId8"/>
    <p:sldLayoutId id="2147485407" r:id="rId9"/>
    <p:sldLayoutId id="2147485408" r:id="rId10"/>
    <p:sldLayoutId id="2147485409" r:id="rId11"/>
    <p:sldLayoutId id="2147485410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MS PGothic" pitchFamily="34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MS PGothic" pitchFamily="34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MS PGothic" pitchFamily="34" charset="-128"/>
              </a:defRPr>
            </a:lvl1pPr>
          </a:lstStyle>
          <a:p>
            <a:pPr>
              <a:defRPr/>
            </a:pPr>
            <a:fld id="{94DA69A3-9E04-4E32-AFB0-6C17397F114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11" r:id="rId1"/>
    <p:sldLayoutId id="2147485412" r:id="rId2"/>
    <p:sldLayoutId id="2147485413" r:id="rId3"/>
    <p:sldLayoutId id="2147485414" r:id="rId4"/>
    <p:sldLayoutId id="2147485415" r:id="rId5"/>
    <p:sldLayoutId id="2147485416" r:id="rId6"/>
    <p:sldLayoutId id="2147485417" r:id="rId7"/>
    <p:sldLayoutId id="2147485418" r:id="rId8"/>
    <p:sldLayoutId id="2147485419" r:id="rId9"/>
    <p:sldLayoutId id="2147485420" r:id="rId10"/>
    <p:sldLayoutId id="21474854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608F502-59CA-4AFE-86E7-FFB9B4E532B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grpSp>
        <p:nvGrpSpPr>
          <p:cNvPr id="614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615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2970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970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970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615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70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</p:grpSp>
        <p:sp>
          <p:nvSpPr>
            <p:cNvPr id="2970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615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163 h 1906"/>
                <a:gd name="T4" fmla="*/ 5866 w 5740"/>
                <a:gd name="T5" fmla="*/ 1163 h 1906"/>
                <a:gd name="T6" fmla="*/ 586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970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2971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971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584" r:id="rId1"/>
    <p:sldLayoutId id="2147485422" r:id="rId2"/>
    <p:sldLayoutId id="2147485423" r:id="rId3"/>
    <p:sldLayoutId id="2147485424" r:id="rId4"/>
    <p:sldLayoutId id="2147485425" r:id="rId5"/>
    <p:sldLayoutId id="2147485426" r:id="rId6"/>
    <p:sldLayoutId id="2147485427" r:id="rId7"/>
    <p:sldLayoutId id="2147485428" r:id="rId8"/>
    <p:sldLayoutId id="2147485429" r:id="rId9"/>
    <p:sldLayoutId id="2147485430" r:id="rId10"/>
    <p:sldLayoutId id="2147485431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69225" cy="114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9018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defTabSz="449263" hangingPunct="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24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 defTabSz="449263" hangingPunct="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18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defTabSz="449263" hangingPunct="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2C49A92-CE62-47D2-829F-50B465BABD4D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32" r:id="rId1"/>
    <p:sldLayoutId id="2147485433" r:id="rId2"/>
    <p:sldLayoutId id="2147485434" r:id="rId3"/>
    <p:sldLayoutId id="2147485435" r:id="rId4"/>
    <p:sldLayoutId id="2147485436" r:id="rId5"/>
    <p:sldLayoutId id="2147485437" r:id="rId6"/>
    <p:sldLayoutId id="2147485438" r:id="rId7"/>
    <p:sldLayoutId id="2147485439" r:id="rId8"/>
    <p:sldLayoutId id="2147485440" r:id="rId9"/>
    <p:sldLayoutId id="2147485441" r:id="rId10"/>
    <p:sldLayoutId id="2147485442" r:id="rId11"/>
  </p:sldLayoutIdLst>
  <p:txStyles>
    <p:titleStyle>
      <a:lvl1pPr algn="ctr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MS Gothic" pitchFamily="49" charset="-128"/>
        </a:defRPr>
      </a:lvl2pPr>
      <a:lvl3pPr algn="ctr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MS Gothic" pitchFamily="49" charset="-128"/>
        </a:defRPr>
      </a:lvl3pPr>
      <a:lvl4pPr algn="ctr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MS Gothic" pitchFamily="49" charset="-128"/>
        </a:defRPr>
      </a:lvl4pPr>
      <a:lvl5pPr algn="ctr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MS Gothic" pitchFamily="49" charset="-128"/>
        </a:defRPr>
      </a:lvl5pPr>
      <a:lvl6pPr marL="457200" algn="ctr" defTabSz="449263" rtl="0" fontAlgn="base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MS Gothic" pitchFamily="49" charset="-128"/>
        </a:defRPr>
      </a:lvl6pPr>
      <a:lvl7pPr marL="914400" algn="ctr" defTabSz="449263" rtl="0" fontAlgn="base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MS Gothic" pitchFamily="49" charset="-128"/>
        </a:defRPr>
      </a:lvl7pPr>
      <a:lvl8pPr marL="1371600" algn="ctr" defTabSz="449263" rtl="0" fontAlgn="base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MS Gothic" pitchFamily="49" charset="-128"/>
        </a:defRPr>
      </a:lvl8pPr>
      <a:lvl9pPr marL="1828800" algn="ctr" defTabSz="449263" rtl="0" fontAlgn="base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MS Gothic" pitchFamily="49" charset="-128"/>
        </a:defRPr>
      </a:lvl9pPr>
    </p:titleStyle>
    <p:bodyStyle>
      <a:lvl1pPr marL="339725" indent="-339725" algn="l" defTabSz="449263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39775" indent="-282575" algn="l" defTabSz="449263" rtl="0" eaLnBrk="0" fontAlgn="base" hangingPunct="0">
        <a:lnSpc>
          <a:spcPct val="90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3891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3891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3891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grpSp>
          <p:nvGrpSpPr>
            <p:cNvPr id="8203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38919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8920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8921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8922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8923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8924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8925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8926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8927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8928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8929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8930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8931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</p:grpSp>
        <p:sp>
          <p:nvSpPr>
            <p:cNvPr id="38932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38933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38934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8207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31 w 717"/>
                <a:gd name="T1" fmla="*/ 845 h 845"/>
                <a:gd name="T2" fmla="*/ 731 w 717"/>
                <a:gd name="T3" fmla="*/ 821 h 845"/>
                <a:gd name="T4" fmla="*/ 588 w 717"/>
                <a:gd name="T5" fmla="*/ 605 h 845"/>
                <a:gd name="T6" fmla="*/ 413 w 717"/>
                <a:gd name="T7" fmla="*/ 396 h 845"/>
                <a:gd name="T8" fmla="*/ 228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6 w 717"/>
                <a:gd name="T15" fmla="*/ 198 h 845"/>
                <a:gd name="T16" fmla="*/ 407 w 717"/>
                <a:gd name="T17" fmla="*/ 408 h 845"/>
                <a:gd name="T18" fmla="*/ 582 w 717"/>
                <a:gd name="T19" fmla="*/ 623 h 845"/>
                <a:gd name="T20" fmla="*/ 731 w 717"/>
                <a:gd name="T21" fmla="*/ 845 h 845"/>
                <a:gd name="T22" fmla="*/ 731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08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4 w 407"/>
                <a:gd name="T1" fmla="*/ 414 h 414"/>
                <a:gd name="T2" fmla="*/ 414 w 407"/>
                <a:gd name="T3" fmla="*/ 396 h 414"/>
                <a:gd name="T4" fmla="*/ 229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3 w 407"/>
                <a:gd name="T13" fmla="*/ 204 h 414"/>
                <a:gd name="T14" fmla="*/ 414 w 407"/>
                <a:gd name="T15" fmla="*/ 414 h 414"/>
                <a:gd name="T16" fmla="*/ 414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8937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8210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00 w 586"/>
                <a:gd name="T1" fmla="*/ 0 h 599"/>
                <a:gd name="T2" fmla="*/ 582 w 586"/>
                <a:gd name="T3" fmla="*/ 0 h 599"/>
                <a:gd name="T4" fmla="*/ 414 w 586"/>
                <a:gd name="T5" fmla="*/ 132 h 599"/>
                <a:gd name="T6" fmla="*/ 264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4 w 586"/>
                <a:gd name="T17" fmla="*/ 282 h 599"/>
                <a:gd name="T18" fmla="*/ 420 w 586"/>
                <a:gd name="T19" fmla="*/ 138 h 599"/>
                <a:gd name="T20" fmla="*/ 600 w 586"/>
                <a:gd name="T21" fmla="*/ 0 h 599"/>
                <a:gd name="T22" fmla="*/ 600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11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6 w 269"/>
                <a:gd name="T1" fmla="*/ 0 h 252"/>
                <a:gd name="T2" fmla="*/ 258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6 w 269"/>
                <a:gd name="T15" fmla="*/ 0 h 252"/>
                <a:gd name="T16" fmla="*/ 276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12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13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14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grpSp>
          <p:nvGrpSpPr>
            <p:cNvPr id="8215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8218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219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220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221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222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8216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17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38951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8952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MS Gothic" pitchFamily="49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8953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MS Gothic" pitchFamily="49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8954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MS Gothic" pitchFamily="49" charset="-128"/>
              </a:defRPr>
            </a:lvl1pPr>
          </a:lstStyle>
          <a:p>
            <a:pPr>
              <a:defRPr/>
            </a:pPr>
            <a:fld id="{8A051B43-5DD8-4D74-9D86-D0D7006CA79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38955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585" r:id="rId1"/>
    <p:sldLayoutId id="2147485443" r:id="rId2"/>
    <p:sldLayoutId id="2147485444" r:id="rId3"/>
    <p:sldLayoutId id="2147485445" r:id="rId4"/>
    <p:sldLayoutId id="2147485446" r:id="rId5"/>
    <p:sldLayoutId id="2147485447" r:id="rId6"/>
    <p:sldLayoutId id="2147485448" r:id="rId7"/>
    <p:sldLayoutId id="2147485449" r:id="rId8"/>
    <p:sldLayoutId id="2147485450" r:id="rId9"/>
    <p:sldLayoutId id="2147485451" r:id="rId10"/>
    <p:sldLayoutId id="2147485452" r:id="rId11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41987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41988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41989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grpSp>
          <p:nvGrpSpPr>
            <p:cNvPr id="9227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1991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41992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41993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41994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41995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41996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41997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41998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41999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42000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42001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42002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42003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</p:grpSp>
        <p:sp>
          <p:nvSpPr>
            <p:cNvPr id="42004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42005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42006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923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31 w 717"/>
                <a:gd name="T1" fmla="*/ 845 h 845"/>
                <a:gd name="T2" fmla="*/ 731 w 717"/>
                <a:gd name="T3" fmla="*/ 821 h 845"/>
                <a:gd name="T4" fmla="*/ 588 w 717"/>
                <a:gd name="T5" fmla="*/ 605 h 845"/>
                <a:gd name="T6" fmla="*/ 413 w 717"/>
                <a:gd name="T7" fmla="*/ 396 h 845"/>
                <a:gd name="T8" fmla="*/ 228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6 w 717"/>
                <a:gd name="T15" fmla="*/ 198 h 845"/>
                <a:gd name="T16" fmla="*/ 407 w 717"/>
                <a:gd name="T17" fmla="*/ 408 h 845"/>
                <a:gd name="T18" fmla="*/ 582 w 717"/>
                <a:gd name="T19" fmla="*/ 623 h 845"/>
                <a:gd name="T20" fmla="*/ 731 w 717"/>
                <a:gd name="T21" fmla="*/ 845 h 845"/>
                <a:gd name="T22" fmla="*/ 731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23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4 w 407"/>
                <a:gd name="T1" fmla="*/ 414 h 414"/>
                <a:gd name="T2" fmla="*/ 414 w 407"/>
                <a:gd name="T3" fmla="*/ 396 h 414"/>
                <a:gd name="T4" fmla="*/ 229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3 w 407"/>
                <a:gd name="T13" fmla="*/ 204 h 414"/>
                <a:gd name="T14" fmla="*/ 414 w 407"/>
                <a:gd name="T15" fmla="*/ 414 h 414"/>
                <a:gd name="T16" fmla="*/ 414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009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923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00 w 586"/>
                <a:gd name="T1" fmla="*/ 0 h 599"/>
                <a:gd name="T2" fmla="*/ 582 w 586"/>
                <a:gd name="T3" fmla="*/ 0 h 599"/>
                <a:gd name="T4" fmla="*/ 414 w 586"/>
                <a:gd name="T5" fmla="*/ 132 h 599"/>
                <a:gd name="T6" fmla="*/ 264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4 w 586"/>
                <a:gd name="T17" fmla="*/ 282 h 599"/>
                <a:gd name="T18" fmla="*/ 420 w 586"/>
                <a:gd name="T19" fmla="*/ 138 h 599"/>
                <a:gd name="T20" fmla="*/ 600 w 586"/>
                <a:gd name="T21" fmla="*/ 0 h 599"/>
                <a:gd name="T22" fmla="*/ 600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23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6 w 269"/>
                <a:gd name="T1" fmla="*/ 0 h 252"/>
                <a:gd name="T2" fmla="*/ 258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6 w 269"/>
                <a:gd name="T15" fmla="*/ 0 h 252"/>
                <a:gd name="T16" fmla="*/ 276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23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23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23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grpSp>
          <p:nvGrpSpPr>
            <p:cNvPr id="9239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9242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243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244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245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246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9240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241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42023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42024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MS Gothic" pitchFamily="49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2025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MS Gothic" pitchFamily="49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2026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MS Gothic" pitchFamily="49" charset="-128"/>
              </a:defRPr>
            </a:lvl1pPr>
          </a:lstStyle>
          <a:p>
            <a:pPr>
              <a:defRPr/>
            </a:pPr>
            <a:fld id="{9D7E3D41-E83F-4971-9958-B1EFCBA0337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4202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586" r:id="rId1"/>
    <p:sldLayoutId id="2147485453" r:id="rId2"/>
    <p:sldLayoutId id="2147485454" r:id="rId3"/>
    <p:sldLayoutId id="2147485455" r:id="rId4"/>
    <p:sldLayoutId id="2147485456" r:id="rId5"/>
    <p:sldLayoutId id="2147485457" r:id="rId6"/>
    <p:sldLayoutId id="2147485458" r:id="rId7"/>
    <p:sldLayoutId id="2147485459" r:id="rId8"/>
    <p:sldLayoutId id="2147485460" r:id="rId9"/>
    <p:sldLayoutId id="2147485461" r:id="rId10"/>
    <p:sldLayoutId id="2147485462" r:id="rId11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bologna/HEAPNET/CMB.ppt" TargetMode="External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0.xml"/><Relationship Id="rId6" Type="http://schemas.openxmlformats.org/officeDocument/2006/relationships/hyperlink" Target="http://nedwww.ipac.caltech.edu/level5/March02/Plionis/Plionis3_2.html" TargetMode="External"/><Relationship Id="rId5" Type="http://schemas.openxmlformats.org/officeDocument/2006/relationships/image" Target="../media/image20.jpe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6.wmf"/><Relationship Id="rId2" Type="http://schemas.openxmlformats.org/officeDocument/2006/relationships/slideLayout" Target="../slideLayouts/slideLayout9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pn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12" Type="http://schemas.openxmlformats.org/officeDocument/2006/relationships/image" Target="../media/image55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pn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Relationship Id="rId1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61.gif"/><Relationship Id="rId5" Type="http://schemas.openxmlformats.org/officeDocument/2006/relationships/image" Target="../media/image60.jpeg"/><Relationship Id="rId4" Type="http://schemas.openxmlformats.org/officeDocument/2006/relationships/image" Target="../media/image59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6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4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8.xml"/><Relationship Id="rId4" Type="http://schemas.openxmlformats.org/officeDocument/2006/relationships/image" Target="../media/image82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9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53.xml"/><Relationship Id="rId4" Type="http://schemas.openxmlformats.org/officeDocument/2006/relationships/image" Target="../media/image93.w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wmf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w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5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5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7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5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5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image" Target="../media/image106.png"/><Relationship Id="rId2" Type="http://schemas.openxmlformats.org/officeDocument/2006/relationships/slideLayout" Target="../slideLayouts/slideLayout4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3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5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wmf"/><Relationship Id="rId13" Type="http://schemas.openxmlformats.org/officeDocument/2006/relationships/image" Target="../media/image117.wmf"/><Relationship Id="rId18" Type="http://schemas.openxmlformats.org/officeDocument/2006/relationships/image" Target="../media/image122.wmf"/><Relationship Id="rId3" Type="http://schemas.openxmlformats.org/officeDocument/2006/relationships/image" Target="../media/image107.jpeg"/><Relationship Id="rId21" Type="http://schemas.openxmlformats.org/officeDocument/2006/relationships/image" Target="../media/image41.jpeg"/><Relationship Id="rId7" Type="http://schemas.openxmlformats.org/officeDocument/2006/relationships/image" Target="../media/image111.wmf"/><Relationship Id="rId12" Type="http://schemas.openxmlformats.org/officeDocument/2006/relationships/image" Target="../media/image116.wmf"/><Relationship Id="rId17" Type="http://schemas.openxmlformats.org/officeDocument/2006/relationships/image" Target="../media/image121.wmf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20.wmf"/><Relationship Id="rId20" Type="http://schemas.openxmlformats.org/officeDocument/2006/relationships/image" Target="../media/image124.jpeg"/><Relationship Id="rId1" Type="http://schemas.openxmlformats.org/officeDocument/2006/relationships/slideLayout" Target="../slideLayouts/slideLayout186.xml"/><Relationship Id="rId6" Type="http://schemas.openxmlformats.org/officeDocument/2006/relationships/image" Target="../media/image110.wmf"/><Relationship Id="rId11" Type="http://schemas.openxmlformats.org/officeDocument/2006/relationships/image" Target="../media/image115.png"/><Relationship Id="rId5" Type="http://schemas.openxmlformats.org/officeDocument/2006/relationships/image" Target="../media/image109.wmf"/><Relationship Id="rId15" Type="http://schemas.openxmlformats.org/officeDocument/2006/relationships/image" Target="../media/image119.wmf"/><Relationship Id="rId10" Type="http://schemas.openxmlformats.org/officeDocument/2006/relationships/image" Target="../media/image114.wmf"/><Relationship Id="rId19" Type="http://schemas.openxmlformats.org/officeDocument/2006/relationships/image" Target="../media/image123.wmf"/><Relationship Id="rId4" Type="http://schemas.openxmlformats.org/officeDocument/2006/relationships/image" Target="../media/image108.wmf"/><Relationship Id="rId9" Type="http://schemas.openxmlformats.org/officeDocument/2006/relationships/image" Target="../media/image113.wmf"/><Relationship Id="rId14" Type="http://schemas.openxmlformats.org/officeDocument/2006/relationships/image" Target="../media/image118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6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Relationship Id="rId9" Type="http://schemas.openxmlformats.org/officeDocument/2006/relationships/image" Target="../media/image131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wmf"/><Relationship Id="rId1" Type="http://schemas.openxmlformats.org/officeDocument/2006/relationships/slideLayout" Target="../slideLayouts/slideLayout18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6.xml"/><Relationship Id="rId6" Type="http://schemas.openxmlformats.org/officeDocument/2006/relationships/image" Target="../media/image136.jpe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8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wmf"/><Relationship Id="rId1" Type="http://schemas.openxmlformats.org/officeDocument/2006/relationships/slideLayout" Target="../slideLayouts/slideLayout8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wmf"/><Relationship Id="rId1" Type="http://schemas.openxmlformats.org/officeDocument/2006/relationships/slideLayout" Target="../slideLayouts/slideLayout8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42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wmf"/><Relationship Id="rId1" Type="http://schemas.openxmlformats.org/officeDocument/2006/relationships/slideLayout" Target="../slideLayouts/slideLayout7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0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0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1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1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1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1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1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1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1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04475" cy="6929438"/>
          </a:xfrm>
          <a:prstGeom prst="rect">
            <a:avLst/>
          </a:prstGeom>
          <a:blipFill dpi="0" rotWithShape="0">
            <a:blip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693738"/>
            <a:ext cx="8710613" cy="676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 anchorCtr="0">
            <a:spAutoFit/>
          </a:bodyPr>
          <a:lstStyle/>
          <a:p>
            <a:pPr eaLnBrk="1" hangingPunct="1">
              <a:lnSpc>
                <a:spcPct val="120000"/>
              </a:lnSpc>
              <a:buClr>
                <a:srgbClr val="FFCC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200" b="1" i="1" smtClean="0">
                <a:effectLst/>
              </a:rPr>
              <a:t>Antimatter and Dark Matter Search in Space</a:t>
            </a:r>
            <a:endParaRPr lang="en-GB" sz="3200" b="1" i="1" smtClean="0">
              <a:effectLst/>
            </a:endParaRP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0" y="3860800"/>
            <a:ext cx="8713788" cy="350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>
                <a:srgbClr val="FFFFCC"/>
              </a:buClr>
              <a:buSzPct val="100000"/>
              <a:buFont typeface="Times New Roman" pitchFamily="18" charset="0"/>
              <a:buNone/>
            </a:pPr>
            <a:endParaRPr lang="en-GB" sz="2800" i="1">
              <a:latin typeface="Times New Roman" pitchFamily="18" charset="0"/>
              <a:ea typeface="MS Gothic" pitchFamily="49" charset="-128"/>
            </a:endParaRPr>
          </a:p>
          <a:p>
            <a:pPr algn="ctr">
              <a:buClr>
                <a:srgbClr val="FFFFCC"/>
              </a:buClr>
              <a:buSzPct val="100000"/>
              <a:buFont typeface="Times New Roman" pitchFamily="18" charset="0"/>
              <a:buNone/>
            </a:pPr>
            <a:r>
              <a:rPr lang="en-GB" sz="2800" i="1">
                <a:latin typeface="Times New Roman" pitchFamily="18" charset="0"/>
                <a:ea typeface="MS Gothic" pitchFamily="49" charset="-128"/>
              </a:rPr>
              <a:t>Piergiorgio Picozza </a:t>
            </a:r>
          </a:p>
          <a:p>
            <a:pPr algn="ctr">
              <a:buClr>
                <a:srgbClr val="FFFFCC"/>
              </a:buClr>
              <a:buSzPct val="100000"/>
              <a:buFont typeface="Times New Roman" pitchFamily="18" charset="0"/>
              <a:buNone/>
            </a:pPr>
            <a:r>
              <a:rPr lang="en-GB" sz="2800" i="1">
                <a:latin typeface="Times New Roman" pitchFamily="18" charset="0"/>
                <a:ea typeface="MS Gothic" pitchFamily="49" charset="-128"/>
              </a:rPr>
              <a:t>INFN and University of Rome Tor Vergata</a:t>
            </a:r>
          </a:p>
          <a:p>
            <a:pPr algn="ctr">
              <a:buClr>
                <a:srgbClr val="FFFFCC"/>
              </a:buClr>
              <a:buSzPct val="100000"/>
              <a:buFont typeface="Times New Roman" pitchFamily="18" charset="0"/>
              <a:buNone/>
            </a:pPr>
            <a:endParaRPr lang="it-IT" sz="2000" i="1">
              <a:latin typeface="Times New Roman" pitchFamily="18" charset="0"/>
              <a:ea typeface="MS Gothic" pitchFamily="49" charset="-128"/>
              <a:cs typeface="Times New Roman" pitchFamily="18" charset="0"/>
            </a:endParaRPr>
          </a:p>
          <a:p>
            <a:pPr algn="ctr">
              <a:buClr>
                <a:srgbClr val="FFFFCC"/>
              </a:buClr>
              <a:buSzPct val="100000"/>
              <a:buFont typeface="Times New Roman" pitchFamily="18" charset="0"/>
              <a:buNone/>
            </a:pPr>
            <a:r>
              <a:rPr lang="it-IT" sz="2000" i="1"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 </a:t>
            </a:r>
            <a:r>
              <a:rPr lang="it-IT" sz="2400" i="1"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LC10  Workshop</a:t>
            </a:r>
          </a:p>
          <a:p>
            <a:pPr algn="ctr">
              <a:buClr>
                <a:srgbClr val="FFFFCC"/>
              </a:buClr>
              <a:buSzPct val="100000"/>
              <a:buFont typeface="Times New Roman" pitchFamily="18" charset="0"/>
              <a:buNone/>
            </a:pPr>
            <a:r>
              <a:rPr lang="it-IT" sz="2400" i="1"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Laboratori Nazionali di Frascati, INFN</a:t>
            </a:r>
          </a:p>
          <a:p>
            <a:pPr algn="ctr">
              <a:buClr>
                <a:srgbClr val="FFFFCC"/>
              </a:buClr>
              <a:buSzPct val="100000"/>
              <a:buFont typeface="Times New Roman" pitchFamily="18" charset="0"/>
              <a:buNone/>
            </a:pPr>
            <a:r>
              <a:rPr lang="it-IT" sz="2400" i="1"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30  November  - 3 December  2010</a:t>
            </a:r>
          </a:p>
          <a:p>
            <a:pPr algn="ctr">
              <a:buClr>
                <a:srgbClr val="FFFFCC"/>
              </a:buClr>
              <a:buSzPct val="100000"/>
              <a:buFont typeface="Times New Roman" pitchFamily="18" charset="0"/>
              <a:buNone/>
            </a:pPr>
            <a:r>
              <a:rPr lang="it-IT" sz="2400" i="1"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/>
            </a:r>
            <a:br>
              <a:rPr lang="it-IT" sz="2400" i="1">
                <a:latin typeface="Times New Roman" pitchFamily="18" charset="0"/>
                <a:ea typeface="MS Gothic" pitchFamily="49" charset="-128"/>
                <a:cs typeface="Times New Roman" pitchFamily="18" charset="0"/>
              </a:rPr>
            </a:br>
            <a:endParaRPr lang="en-GB" sz="2400" i="1">
              <a:latin typeface="Times New Roman" pitchFamily="18" charset="0"/>
              <a:ea typeface="MS Gothic" pitchFamily="49" charset="-128"/>
              <a:cs typeface="Times New Roman" pitchFamily="18" charset="0"/>
            </a:endParaRPr>
          </a:p>
        </p:txBody>
      </p:sp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773238"/>
            <a:ext cx="2879725" cy="259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8" name="Picture 6" descr="Untitled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133600"/>
            <a:ext cx="2405062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7" descr="GLASTsat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50367">
            <a:off x="5973763" y="2492375"/>
            <a:ext cx="3170237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8578" name="Rectangle 2"/>
          <p:cNvSpPr>
            <a:spLocks noChangeArrowheads="1"/>
          </p:cNvSpPr>
          <p:nvPr/>
        </p:nvSpPr>
        <p:spPr bwMode="auto">
          <a:xfrm>
            <a:off x="617538" y="2408486"/>
            <a:ext cx="8353425" cy="3810000"/>
          </a:xfrm>
          <a:prstGeom prst="rect">
            <a:avLst/>
          </a:prstGeom>
          <a:solidFill>
            <a:schemeClr val="tx1">
              <a:alpha val="39999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it-IT" b="1">
              <a:solidFill>
                <a:srgbClr val="0066CC"/>
              </a:solidFill>
              <a:ea typeface="MS Gothic" pitchFamily="49" charset="-128"/>
              <a:cs typeface="Arial"/>
            </a:endParaRPr>
          </a:p>
        </p:txBody>
      </p:sp>
      <p:sp>
        <p:nvSpPr>
          <p:cNvPr id="2328579" name="Text Box 3"/>
          <p:cNvSpPr txBox="1">
            <a:spLocks noChangeArrowheads="1"/>
          </p:cNvSpPr>
          <p:nvPr/>
        </p:nvSpPr>
        <p:spPr bwMode="auto">
          <a:xfrm>
            <a:off x="685800" y="381000"/>
            <a:ext cx="76200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3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49263"/>
            <a:r>
              <a:rPr lang="it-IT" sz="36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MS Gothic" pitchFamily="49" charset="-128"/>
                <a:cs typeface="Arial"/>
              </a:rPr>
              <a:t>Dark </a:t>
            </a:r>
            <a:r>
              <a:rPr lang="it-IT" sz="3600" b="1" dirty="0" err="1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MS Gothic" pitchFamily="49" charset="-128"/>
                <a:cs typeface="Arial"/>
              </a:rPr>
              <a:t>Matter</a:t>
            </a:r>
            <a:endParaRPr lang="it-IT" sz="3600" b="1" dirty="0">
              <a:solidFill>
                <a:srgbClr val="CCE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  <a:ea typeface="MS Gothic" pitchFamily="49" charset="-128"/>
              <a:cs typeface="Arial"/>
            </a:endParaRPr>
          </a:p>
          <a:p>
            <a:pPr algn="ctr" defTabSz="449263"/>
            <a:endParaRPr lang="it-IT" b="1" dirty="0">
              <a:solidFill>
                <a:srgbClr val="CCECFF"/>
              </a:solidFill>
              <a:latin typeface="American Typewriter" charset="0"/>
              <a:ea typeface="MS Gothic" pitchFamily="49" charset="-128"/>
              <a:cs typeface="Arial"/>
            </a:endParaRPr>
          </a:p>
          <a:p>
            <a:pPr algn="ctr" defTabSz="449263"/>
            <a:r>
              <a:rPr lang="it-IT" dirty="0" err="1">
                <a:solidFill>
                  <a:srgbClr val="CCECFF"/>
                </a:solidFill>
                <a:latin typeface="Verdana" pitchFamily="34" charset="0"/>
                <a:ea typeface="MS Gothic" pitchFamily="49" charset="-128"/>
                <a:cs typeface="Arial"/>
              </a:rPr>
              <a:t>Evidence</a:t>
            </a:r>
            <a:r>
              <a:rPr lang="it-IT" dirty="0">
                <a:solidFill>
                  <a:srgbClr val="CCECFF"/>
                </a:solidFill>
                <a:latin typeface="Verdana" pitchFamily="34" charset="0"/>
                <a:ea typeface="MS Gothic" pitchFamily="49" charset="-128"/>
                <a:cs typeface="Arial"/>
              </a:rPr>
              <a:t> for the </a:t>
            </a:r>
            <a:r>
              <a:rPr lang="it-IT" dirty="0" err="1">
                <a:solidFill>
                  <a:srgbClr val="CCECFF"/>
                </a:solidFill>
                <a:latin typeface="Verdana" pitchFamily="34" charset="0"/>
                <a:ea typeface="MS Gothic" pitchFamily="49" charset="-128"/>
                <a:cs typeface="Arial"/>
              </a:rPr>
              <a:t>existence</a:t>
            </a:r>
            <a:r>
              <a:rPr lang="it-IT" dirty="0">
                <a:solidFill>
                  <a:srgbClr val="CCECFF"/>
                </a:solidFill>
                <a:latin typeface="Verdana" pitchFamily="34" charset="0"/>
                <a:ea typeface="MS Gothic" pitchFamily="49" charset="-128"/>
                <a:cs typeface="Arial"/>
              </a:rPr>
              <a:t> of an </a:t>
            </a:r>
            <a:r>
              <a:rPr lang="it-IT" dirty="0" err="1">
                <a:solidFill>
                  <a:srgbClr val="CCECFF"/>
                </a:solidFill>
                <a:latin typeface="Verdana" pitchFamily="34" charset="0"/>
                <a:ea typeface="MS Gothic" pitchFamily="49" charset="-128"/>
                <a:cs typeface="Arial"/>
              </a:rPr>
              <a:t>unseen</a:t>
            </a:r>
            <a:r>
              <a:rPr lang="it-IT" dirty="0">
                <a:solidFill>
                  <a:srgbClr val="CCECFF"/>
                </a:solidFill>
                <a:latin typeface="Verdana" pitchFamily="34" charset="0"/>
                <a:ea typeface="MS Gothic" pitchFamily="49" charset="-128"/>
                <a:cs typeface="Arial"/>
              </a:rPr>
              <a:t>, “</a:t>
            </a:r>
            <a:r>
              <a:rPr lang="it-IT" i="1" dirty="0">
                <a:solidFill>
                  <a:srgbClr val="CCECFF"/>
                </a:solidFill>
                <a:latin typeface="Verdana" pitchFamily="34" charset="0"/>
                <a:ea typeface="MS Gothic" pitchFamily="49" charset="-128"/>
                <a:cs typeface="Arial"/>
              </a:rPr>
              <a:t>dark</a:t>
            </a:r>
            <a:r>
              <a:rPr lang="it-IT" dirty="0">
                <a:solidFill>
                  <a:srgbClr val="CCECFF"/>
                </a:solidFill>
                <a:latin typeface="Verdana" pitchFamily="34" charset="0"/>
                <a:ea typeface="MS Gothic" pitchFamily="49" charset="-128"/>
                <a:cs typeface="Arial"/>
              </a:rPr>
              <a:t>”, component in the </a:t>
            </a:r>
            <a:r>
              <a:rPr lang="it-IT" dirty="0" err="1">
                <a:solidFill>
                  <a:srgbClr val="CCECFF"/>
                </a:solidFill>
                <a:latin typeface="Verdana" pitchFamily="34" charset="0"/>
                <a:ea typeface="MS Gothic" pitchFamily="49" charset="-128"/>
                <a:cs typeface="Arial"/>
              </a:rPr>
              <a:t>energy</a:t>
            </a:r>
            <a:r>
              <a:rPr lang="it-IT" dirty="0">
                <a:solidFill>
                  <a:srgbClr val="CCECFF"/>
                </a:solidFill>
                <a:latin typeface="Verdana" pitchFamily="34" charset="0"/>
                <a:ea typeface="MS Gothic" pitchFamily="49" charset="-128"/>
                <a:cs typeface="Arial"/>
              </a:rPr>
              <a:t> </a:t>
            </a:r>
            <a:r>
              <a:rPr lang="it-IT" dirty="0" err="1">
                <a:solidFill>
                  <a:srgbClr val="CCECFF"/>
                </a:solidFill>
                <a:latin typeface="Verdana" pitchFamily="34" charset="0"/>
                <a:ea typeface="MS Gothic" pitchFamily="49" charset="-128"/>
                <a:cs typeface="Arial"/>
              </a:rPr>
              <a:t>density</a:t>
            </a:r>
            <a:r>
              <a:rPr lang="it-IT" dirty="0">
                <a:solidFill>
                  <a:srgbClr val="CCECFF"/>
                </a:solidFill>
                <a:latin typeface="Verdana" pitchFamily="34" charset="0"/>
                <a:ea typeface="MS Gothic" pitchFamily="49" charset="-128"/>
                <a:cs typeface="Arial"/>
              </a:rPr>
              <a:t> of the </a:t>
            </a:r>
            <a:r>
              <a:rPr lang="it-IT" dirty="0" err="1">
                <a:solidFill>
                  <a:srgbClr val="CCECFF"/>
                </a:solidFill>
                <a:latin typeface="Verdana" pitchFamily="34" charset="0"/>
                <a:ea typeface="MS Gothic" pitchFamily="49" charset="-128"/>
                <a:cs typeface="Arial"/>
              </a:rPr>
              <a:t>Universe</a:t>
            </a:r>
            <a:r>
              <a:rPr lang="it-IT" dirty="0">
                <a:solidFill>
                  <a:srgbClr val="CCECFF"/>
                </a:solidFill>
                <a:latin typeface="Verdana" pitchFamily="34" charset="0"/>
                <a:ea typeface="MS Gothic" pitchFamily="49" charset="-128"/>
                <a:cs typeface="Arial"/>
              </a:rPr>
              <a:t> </a:t>
            </a:r>
            <a:r>
              <a:rPr lang="it-IT" dirty="0" err="1">
                <a:solidFill>
                  <a:srgbClr val="CCECFF"/>
                </a:solidFill>
                <a:latin typeface="Verdana" pitchFamily="34" charset="0"/>
                <a:ea typeface="MS Gothic" pitchFamily="49" charset="-128"/>
                <a:cs typeface="Arial"/>
              </a:rPr>
              <a:t>comes</a:t>
            </a:r>
            <a:r>
              <a:rPr lang="it-IT" dirty="0">
                <a:solidFill>
                  <a:srgbClr val="CCECFF"/>
                </a:solidFill>
                <a:latin typeface="Verdana" pitchFamily="34" charset="0"/>
                <a:ea typeface="MS Gothic" pitchFamily="49" charset="-128"/>
                <a:cs typeface="Arial"/>
              </a:rPr>
              <a:t> from </a:t>
            </a:r>
            <a:r>
              <a:rPr lang="it-IT" dirty="0" err="1">
                <a:solidFill>
                  <a:srgbClr val="CCECFF"/>
                </a:solidFill>
                <a:latin typeface="Verdana" pitchFamily="34" charset="0"/>
                <a:ea typeface="MS Gothic" pitchFamily="49" charset="-128"/>
                <a:cs typeface="Arial"/>
              </a:rPr>
              <a:t>several</a:t>
            </a:r>
            <a:r>
              <a:rPr lang="it-IT" dirty="0">
                <a:solidFill>
                  <a:srgbClr val="CCECFF"/>
                </a:solidFill>
                <a:latin typeface="Verdana" pitchFamily="34" charset="0"/>
                <a:ea typeface="MS Gothic" pitchFamily="49" charset="-128"/>
                <a:cs typeface="Arial"/>
              </a:rPr>
              <a:t> </a:t>
            </a:r>
            <a:r>
              <a:rPr lang="it-IT" dirty="0" err="1">
                <a:solidFill>
                  <a:srgbClr val="CCECFF"/>
                </a:solidFill>
                <a:latin typeface="Verdana" pitchFamily="34" charset="0"/>
                <a:ea typeface="MS Gothic" pitchFamily="49" charset="-128"/>
                <a:cs typeface="Arial"/>
              </a:rPr>
              <a:t>independent</a:t>
            </a:r>
            <a:r>
              <a:rPr lang="it-IT" dirty="0">
                <a:solidFill>
                  <a:srgbClr val="CCECFF"/>
                </a:solidFill>
                <a:latin typeface="Verdana" pitchFamily="34" charset="0"/>
                <a:ea typeface="MS Gothic" pitchFamily="49" charset="-128"/>
                <a:cs typeface="Arial"/>
              </a:rPr>
              <a:t> </a:t>
            </a:r>
            <a:r>
              <a:rPr lang="it-IT" dirty="0" err="1">
                <a:solidFill>
                  <a:srgbClr val="CCECFF"/>
                </a:solidFill>
                <a:latin typeface="Verdana" pitchFamily="34" charset="0"/>
                <a:ea typeface="MS Gothic" pitchFamily="49" charset="-128"/>
                <a:cs typeface="Arial"/>
              </a:rPr>
              <a:t>observations</a:t>
            </a:r>
            <a:r>
              <a:rPr lang="it-IT" dirty="0">
                <a:solidFill>
                  <a:srgbClr val="CCECFF"/>
                </a:solidFill>
                <a:latin typeface="Verdana" pitchFamily="34" charset="0"/>
                <a:ea typeface="MS Gothic" pitchFamily="49" charset="-128"/>
                <a:cs typeface="Arial"/>
              </a:rPr>
              <a:t> </a:t>
            </a:r>
            <a:r>
              <a:rPr lang="it-IT" dirty="0" err="1">
                <a:solidFill>
                  <a:srgbClr val="CCECFF"/>
                </a:solidFill>
                <a:latin typeface="Verdana" pitchFamily="34" charset="0"/>
                <a:ea typeface="MS Gothic" pitchFamily="49" charset="-128"/>
                <a:cs typeface="Arial"/>
              </a:rPr>
              <a:t>at</a:t>
            </a:r>
            <a:r>
              <a:rPr lang="it-IT" dirty="0">
                <a:solidFill>
                  <a:srgbClr val="CCECFF"/>
                </a:solidFill>
                <a:latin typeface="Verdana" pitchFamily="34" charset="0"/>
                <a:ea typeface="MS Gothic" pitchFamily="49" charset="-128"/>
                <a:cs typeface="Arial"/>
              </a:rPr>
              <a:t> </a:t>
            </a:r>
            <a:r>
              <a:rPr lang="it-IT" dirty="0" err="1">
                <a:solidFill>
                  <a:srgbClr val="CCECFF"/>
                </a:solidFill>
                <a:latin typeface="Verdana" pitchFamily="34" charset="0"/>
                <a:ea typeface="MS Gothic" pitchFamily="49" charset="-128"/>
                <a:cs typeface="Arial"/>
              </a:rPr>
              <a:t>different</a:t>
            </a:r>
            <a:r>
              <a:rPr lang="it-IT" dirty="0">
                <a:solidFill>
                  <a:srgbClr val="CCECFF"/>
                </a:solidFill>
                <a:latin typeface="Verdana" pitchFamily="34" charset="0"/>
                <a:ea typeface="MS Gothic" pitchFamily="49" charset="-128"/>
                <a:cs typeface="Arial"/>
              </a:rPr>
              <a:t> </a:t>
            </a:r>
            <a:r>
              <a:rPr lang="it-IT" dirty="0" err="1">
                <a:solidFill>
                  <a:srgbClr val="CCECFF"/>
                </a:solidFill>
                <a:latin typeface="Verdana" pitchFamily="34" charset="0"/>
                <a:ea typeface="MS Gothic" pitchFamily="49" charset="-128"/>
                <a:cs typeface="Arial"/>
              </a:rPr>
              <a:t>length</a:t>
            </a:r>
            <a:r>
              <a:rPr lang="it-IT" dirty="0">
                <a:solidFill>
                  <a:srgbClr val="CCECFF"/>
                </a:solidFill>
                <a:latin typeface="Verdana" pitchFamily="34" charset="0"/>
                <a:ea typeface="MS Gothic" pitchFamily="49" charset="-128"/>
                <a:cs typeface="Arial"/>
              </a:rPr>
              <a:t> </a:t>
            </a:r>
            <a:r>
              <a:rPr lang="it-IT" dirty="0" err="1">
                <a:solidFill>
                  <a:srgbClr val="CCECFF"/>
                </a:solidFill>
                <a:latin typeface="Verdana" pitchFamily="34" charset="0"/>
                <a:ea typeface="MS Gothic" pitchFamily="49" charset="-128"/>
                <a:cs typeface="Arial"/>
              </a:rPr>
              <a:t>scales</a:t>
            </a:r>
            <a:r>
              <a:rPr lang="it-IT" dirty="0">
                <a:solidFill>
                  <a:srgbClr val="CCECFF"/>
                </a:solidFill>
                <a:latin typeface="Verdana" pitchFamily="34" charset="0"/>
                <a:ea typeface="MS Gothic" pitchFamily="49" charset="-128"/>
                <a:cs typeface="Arial"/>
              </a:rPr>
              <a:t>:</a:t>
            </a:r>
            <a:endParaRPr lang="en-GB" dirty="0">
              <a:solidFill>
                <a:srgbClr val="CCECFF"/>
              </a:solidFill>
              <a:latin typeface="Verdana" pitchFamily="34" charset="0"/>
              <a:ea typeface="MS Gothic" pitchFamily="49" charset="-128"/>
              <a:cs typeface="Arial"/>
            </a:endParaRPr>
          </a:p>
        </p:txBody>
      </p:sp>
      <p:sp>
        <p:nvSpPr>
          <p:cNvPr id="2328580" name="Text Box 4"/>
          <p:cNvSpPr txBox="1">
            <a:spLocks noChangeArrowheads="1"/>
          </p:cNvSpPr>
          <p:nvPr/>
        </p:nvSpPr>
        <p:spPr bwMode="auto">
          <a:xfrm>
            <a:off x="755650" y="2708275"/>
            <a:ext cx="24288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49263"/>
            <a:r>
              <a:rPr lang="it-IT" sz="1200">
                <a:solidFill>
                  <a:srgbClr val="FFFF00"/>
                </a:solidFill>
                <a:latin typeface="Verdana" pitchFamily="34" charset="0"/>
                <a:ea typeface="MS Gothic" pitchFamily="49" charset="-128"/>
                <a:cs typeface="Arial"/>
              </a:rPr>
              <a:t>Rotation curves of galaxies</a:t>
            </a:r>
            <a:endParaRPr lang="en-GB" sz="1200">
              <a:solidFill>
                <a:srgbClr val="FF0000"/>
              </a:solidFill>
              <a:latin typeface="Verdana" pitchFamily="34" charset="0"/>
              <a:ea typeface="MS Gothic" pitchFamily="49" charset="-128"/>
              <a:cs typeface="Arial"/>
            </a:endParaRPr>
          </a:p>
        </p:txBody>
      </p:sp>
      <p:sp>
        <p:nvSpPr>
          <p:cNvPr id="2328581" name="Text Box 5"/>
          <p:cNvSpPr txBox="1">
            <a:spLocks noChangeArrowheads="1"/>
          </p:cNvSpPr>
          <p:nvPr/>
        </p:nvSpPr>
        <p:spPr bwMode="auto">
          <a:xfrm>
            <a:off x="4183063" y="4292600"/>
            <a:ext cx="8207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defTabSz="449263"/>
            <a:r>
              <a:rPr lang="it-IT" sz="1200">
                <a:solidFill>
                  <a:srgbClr val="FFFF00"/>
                </a:solidFill>
                <a:latin typeface="Verdana" pitchFamily="34" charset="0"/>
                <a:ea typeface="MS Gothic" pitchFamily="49" charset="-128"/>
                <a:cs typeface="Arial"/>
              </a:rPr>
              <a:t>Lensing</a:t>
            </a:r>
          </a:p>
        </p:txBody>
      </p:sp>
      <p:sp>
        <p:nvSpPr>
          <p:cNvPr id="2328582" name="Text Box 6"/>
          <p:cNvSpPr txBox="1">
            <a:spLocks noChangeArrowheads="1"/>
          </p:cNvSpPr>
          <p:nvPr/>
        </p:nvSpPr>
        <p:spPr bwMode="auto">
          <a:xfrm>
            <a:off x="5940425" y="2651125"/>
            <a:ext cx="19446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49263"/>
            <a:r>
              <a:rPr lang="it-IT" sz="1200">
                <a:solidFill>
                  <a:srgbClr val="FFFF00"/>
                </a:solidFill>
                <a:latin typeface="Verdana" pitchFamily="34" charset="0"/>
                <a:ea typeface="MS Gothic" pitchFamily="49" charset="-128"/>
                <a:cs typeface="Arial"/>
              </a:rPr>
              <a:t>Large Scale Structure</a:t>
            </a:r>
          </a:p>
        </p:txBody>
      </p:sp>
      <p:sp>
        <p:nvSpPr>
          <p:cNvPr id="2328583" name="Text Box 7"/>
          <p:cNvSpPr txBox="1">
            <a:spLocks noChangeArrowheads="1"/>
          </p:cNvSpPr>
          <p:nvPr/>
        </p:nvSpPr>
        <p:spPr bwMode="auto">
          <a:xfrm>
            <a:off x="4211638" y="2651125"/>
            <a:ext cx="685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49263"/>
            <a:r>
              <a:rPr lang="it-IT" sz="1200">
                <a:solidFill>
                  <a:srgbClr val="FFFF00"/>
                </a:solidFill>
                <a:latin typeface="Verdana" pitchFamily="34" charset="0"/>
                <a:ea typeface="MS Gothic" pitchFamily="49" charset="-128"/>
                <a:cs typeface="Arial"/>
              </a:rPr>
              <a:t>CMB</a:t>
            </a:r>
            <a:endParaRPr lang="en-GB" sz="1200">
              <a:solidFill>
                <a:srgbClr val="FFFF00"/>
              </a:solidFill>
              <a:latin typeface="Verdana" pitchFamily="34" charset="0"/>
              <a:ea typeface="MS Gothic" pitchFamily="49" charset="-128"/>
              <a:cs typeface="Arial"/>
            </a:endParaRPr>
          </a:p>
        </p:txBody>
      </p:sp>
      <p:sp>
        <p:nvSpPr>
          <p:cNvPr id="2328584" name="Text Box 8"/>
          <p:cNvSpPr txBox="1">
            <a:spLocks noChangeArrowheads="1"/>
          </p:cNvSpPr>
          <p:nvPr/>
        </p:nvSpPr>
        <p:spPr bwMode="auto">
          <a:xfrm>
            <a:off x="1189038" y="4292600"/>
            <a:ext cx="15113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49263"/>
            <a:r>
              <a:rPr lang="it-IT" sz="1200">
                <a:solidFill>
                  <a:srgbClr val="FFFF00"/>
                </a:solidFill>
                <a:latin typeface="Verdana" pitchFamily="34" charset="0"/>
                <a:ea typeface="MS Gothic" pitchFamily="49" charset="-128"/>
                <a:cs typeface="Arial"/>
              </a:rPr>
              <a:t>Galaxy clusters</a:t>
            </a:r>
          </a:p>
        </p:txBody>
      </p:sp>
      <p:sp>
        <p:nvSpPr>
          <p:cNvPr id="2328585" name="Text Box 9"/>
          <p:cNvSpPr txBox="1">
            <a:spLocks noChangeArrowheads="1"/>
          </p:cNvSpPr>
          <p:nvPr/>
        </p:nvSpPr>
        <p:spPr bwMode="auto">
          <a:xfrm>
            <a:off x="6553200" y="4251325"/>
            <a:ext cx="8270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defTabSz="449263"/>
            <a:r>
              <a:rPr lang="it-IT" sz="1200">
                <a:solidFill>
                  <a:srgbClr val="FFFF00"/>
                </a:solidFill>
                <a:latin typeface="Verdana" pitchFamily="34" charset="0"/>
                <a:ea typeface="MS Gothic" pitchFamily="49" charset="-128"/>
                <a:cs typeface="Arial"/>
              </a:rPr>
              <a:t>SN Ia</a:t>
            </a:r>
          </a:p>
        </p:txBody>
      </p:sp>
      <p:pic>
        <p:nvPicPr>
          <p:cNvPr id="2328586" name="Picture 10" descr="ngc2300o5s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56125"/>
            <a:ext cx="1600200" cy="130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28587" name="Picture 11" descr="cmbsky_map_19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2886075"/>
            <a:ext cx="217170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</p:pic>
      <p:pic>
        <p:nvPicPr>
          <p:cNvPr id="2328588" name="Picture 12" descr="gravlens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581525"/>
            <a:ext cx="1676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28589" name="Picture 13" descr="lya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819400"/>
            <a:ext cx="16764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28590" name="Picture 14" descr="SNIa">
            <a:hlinkClick r:id="rId8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10088"/>
            <a:ext cx="1676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28591" name="Picture 15"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997200"/>
            <a:ext cx="1600200" cy="117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28592" name="Rectangle 16"/>
          <p:cNvSpPr>
            <a:spLocks noChangeArrowheads="1"/>
          </p:cNvSpPr>
          <p:nvPr/>
        </p:nvSpPr>
        <p:spPr bwMode="auto">
          <a:xfrm>
            <a:off x="611188" y="5949950"/>
            <a:ext cx="83597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>
                    <a:alpha val="3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just" defTabSz="449263">
              <a:spcBef>
                <a:spcPct val="50000"/>
              </a:spcBef>
            </a:pPr>
            <a:r>
              <a:rPr lang="it-IT" sz="1200">
                <a:solidFill>
                  <a:srgbClr val="FFFFFF"/>
                </a:solidFill>
                <a:latin typeface="Verdana" pitchFamily="34" charset="0"/>
                <a:ea typeface="MS Gothic" pitchFamily="49" charset="-128"/>
                <a:cs typeface="Arial"/>
              </a:rPr>
              <a:t>Bertone, Hooper &amp; Silk, </a:t>
            </a:r>
            <a:r>
              <a:rPr lang="en-US" sz="1200" u="sng">
                <a:solidFill>
                  <a:srgbClr val="FFFFFF"/>
                </a:solidFill>
                <a:latin typeface="Verdana" pitchFamily="34" charset="0"/>
                <a:ea typeface="MS Gothic" pitchFamily="49" charset="-128"/>
                <a:cs typeface="Arial"/>
              </a:rPr>
              <a:t>hep-ph/0404175</a:t>
            </a:r>
            <a:r>
              <a:rPr lang="en-US" sz="1200">
                <a:solidFill>
                  <a:srgbClr val="FFFFFF"/>
                </a:solidFill>
                <a:latin typeface="Verdana" pitchFamily="34" charset="0"/>
                <a:ea typeface="MS Gothic" pitchFamily="49" charset="-128"/>
                <a:cs typeface="Arial"/>
              </a:rPr>
              <a:t>. Bergstrom, </a:t>
            </a:r>
            <a:r>
              <a:rPr lang="en-US" sz="1200" u="sng">
                <a:solidFill>
                  <a:srgbClr val="FFFFFF"/>
                </a:solidFill>
                <a:latin typeface="Verdana" pitchFamily="34" charset="0"/>
                <a:ea typeface="MS Gothic" pitchFamily="49" charset="-128"/>
                <a:cs typeface="Arial"/>
              </a:rPr>
              <a:t>hep-ph/0002126</a:t>
            </a:r>
            <a:r>
              <a:rPr lang="en-US" sz="1200">
                <a:solidFill>
                  <a:srgbClr val="FFFFFF"/>
                </a:solidFill>
                <a:latin typeface="Verdana" pitchFamily="34" charset="0"/>
                <a:ea typeface="MS Gothic" pitchFamily="49" charset="-128"/>
                <a:cs typeface="Arial"/>
              </a:rPr>
              <a:t>. Jungman et al,</a:t>
            </a:r>
            <a:r>
              <a:rPr lang="en-US" sz="1200" u="sng">
                <a:solidFill>
                  <a:srgbClr val="FFFFFF"/>
                </a:solidFill>
                <a:latin typeface="Verdana" pitchFamily="34" charset="0"/>
                <a:ea typeface="MS Gothic" pitchFamily="49" charset="-128"/>
                <a:cs typeface="Arial"/>
              </a:rPr>
              <a:t> hep-ph/9506380</a:t>
            </a:r>
            <a:r>
              <a:rPr lang="en-US" sz="1200">
                <a:solidFill>
                  <a:srgbClr val="FFFFFF"/>
                </a:solidFill>
                <a:latin typeface="Verdana" pitchFamily="34" charset="0"/>
                <a:ea typeface="MS Gothic" pitchFamily="49" charset="-128"/>
                <a:cs typeface="Arial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1479959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125538"/>
            <a:ext cx="8610600" cy="5486400"/>
          </a:xfrm>
          <a:prstGeom prst="rect">
            <a:avLst/>
          </a:prstGeom>
          <a:noFill/>
          <a:ln>
            <a:noFill/>
          </a:ln>
          <a:effectLst>
            <a:outerShdw blurRad="50800" dist="12700" dir="8100000" algn="ctr" rotWithShape="0">
              <a:srgbClr val="FFFFFF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179388" y="333375"/>
            <a:ext cx="8569325" cy="701675"/>
          </a:xfrm>
          <a:prstGeom prst="rect">
            <a:avLst/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b="1">
                <a:ea typeface="MS PGothic" pitchFamily="34" charset="-128"/>
              </a:rPr>
              <a:t>THE UNIVERSE ENERGY BUDGET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pg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360363"/>
            <a:ext cx="8904287" cy="613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344612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b="1" smtClean="0">
                <a:latin typeface="Garamond" pitchFamily="18" charset="0"/>
              </a:rPr>
              <a:t>Another possible scenario: </a:t>
            </a:r>
            <a:br>
              <a:rPr lang="en-GB" sz="4000" b="1" smtClean="0">
                <a:latin typeface="Garamond" pitchFamily="18" charset="0"/>
              </a:rPr>
            </a:br>
            <a:r>
              <a:rPr lang="en-GB" sz="4000" b="1" smtClean="0">
                <a:solidFill>
                  <a:srgbClr val="0000FF"/>
                </a:solidFill>
                <a:latin typeface="Garamond" pitchFamily="18" charset="0"/>
              </a:rPr>
              <a:t>KK Dark Matter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82575" y="1492250"/>
            <a:ext cx="7413625" cy="627063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indent="0" algn="ctr" eaLnBrk="1" hangingPunct="1"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mtClean="0"/>
              <a:t>Lightest Kaluza-Klein Particle (</a:t>
            </a:r>
            <a:r>
              <a:rPr lang="en-GB" smtClean="0">
                <a:solidFill>
                  <a:srgbClr val="0000FF"/>
                </a:solidFill>
              </a:rPr>
              <a:t>LKP</a:t>
            </a:r>
            <a:r>
              <a:rPr lang="en-GB" smtClean="0"/>
              <a:t>): B</a:t>
            </a:r>
            <a:r>
              <a:rPr lang="en-GB" baseline="33000" smtClean="0"/>
              <a:t>(1)</a:t>
            </a:r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719388"/>
            <a:ext cx="5284787" cy="150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5940425" y="2030413"/>
            <a:ext cx="3082925" cy="217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4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2200" u="sng">
                <a:solidFill>
                  <a:srgbClr val="FF0000"/>
                </a:solidFill>
                <a:ea typeface="MS Gothic" pitchFamily="49" charset="-128"/>
              </a:rPr>
              <a:t>Bosonic Dark Matter</a:t>
            </a:r>
            <a:r>
              <a:rPr lang="en-GB" sz="2200">
                <a:solidFill>
                  <a:srgbClr val="000000"/>
                </a:solidFill>
                <a:ea typeface="MS Gothic" pitchFamily="49" charset="-128"/>
              </a:rPr>
              <a:t>:</a:t>
            </a:r>
          </a:p>
          <a:p>
            <a:pPr eaLnBrk="1" hangingPunct="1">
              <a:lnSpc>
                <a:spcPct val="104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2200">
                <a:solidFill>
                  <a:srgbClr val="000000"/>
                </a:solidFill>
                <a:ea typeface="MS Gothic" pitchFamily="49" charset="-128"/>
              </a:rPr>
              <a:t>fermionic final states </a:t>
            </a:r>
            <a:r>
              <a:rPr lang="en-GB" sz="2200">
                <a:solidFill>
                  <a:srgbClr val="FF0000"/>
                </a:solidFill>
                <a:ea typeface="MS Gothic" pitchFamily="49" charset="-128"/>
              </a:rPr>
              <a:t>no longer helicity suppressed</a:t>
            </a:r>
            <a:r>
              <a:rPr lang="en-GB" sz="2200">
                <a:solidFill>
                  <a:srgbClr val="000000"/>
                </a:solidFill>
                <a:ea typeface="MS Gothic" pitchFamily="49" charset="-128"/>
              </a:rPr>
              <a:t>.</a:t>
            </a:r>
          </a:p>
          <a:p>
            <a:pPr eaLnBrk="1" hangingPunct="1">
              <a:lnSpc>
                <a:spcPct val="104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2200">
                <a:solidFill>
                  <a:srgbClr val="000000"/>
                </a:solidFill>
                <a:ea typeface="MS Gothic" pitchFamily="49" charset="-128"/>
              </a:rPr>
              <a:t>e+e</a:t>
            </a:r>
            <a:r>
              <a:rPr lang="en-GB" sz="2200" baseline="30000">
                <a:solidFill>
                  <a:srgbClr val="000000"/>
                </a:solidFill>
                <a:ea typeface="MS Gothic" pitchFamily="49" charset="-128"/>
              </a:rPr>
              <a:t>-</a:t>
            </a:r>
            <a:r>
              <a:rPr lang="en-GB" sz="2200">
                <a:solidFill>
                  <a:srgbClr val="000000"/>
                </a:solidFill>
                <a:ea typeface="MS Gothic" pitchFamily="49" charset="-128"/>
              </a:rPr>
              <a:t> final states directly produced.</a:t>
            </a:r>
          </a:p>
        </p:txBody>
      </p:sp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313" y="4211638"/>
            <a:ext cx="3856037" cy="253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550863" y="4549775"/>
            <a:ext cx="3998912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4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2200">
                <a:solidFill>
                  <a:srgbClr val="000000"/>
                </a:solidFill>
                <a:ea typeface="MS Gothic" pitchFamily="49" charset="-128"/>
              </a:rPr>
              <a:t>As in the neutralino case </a:t>
            </a:r>
          </a:p>
          <a:p>
            <a:pPr eaLnBrk="1" hangingPunct="1">
              <a:lnSpc>
                <a:spcPct val="104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2200">
                <a:solidFill>
                  <a:srgbClr val="000000"/>
                </a:solidFill>
                <a:ea typeface="MS Gothic" pitchFamily="49" charset="-128"/>
              </a:rPr>
              <a:t>there are 1-loop</a:t>
            </a:r>
          </a:p>
          <a:p>
            <a:pPr eaLnBrk="1" hangingPunct="1">
              <a:lnSpc>
                <a:spcPct val="104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2200">
                <a:solidFill>
                  <a:srgbClr val="000000"/>
                </a:solidFill>
                <a:ea typeface="MS Gothic" pitchFamily="49" charset="-128"/>
              </a:rPr>
              <a:t>processes that produces </a:t>
            </a:r>
            <a:r>
              <a:rPr lang="en-GB" sz="2200">
                <a:solidFill>
                  <a:srgbClr val="FF0000"/>
                </a:solidFill>
                <a:ea typeface="MS Gothic" pitchFamily="49" charset="-128"/>
              </a:rPr>
              <a:t>monoenergetic</a:t>
            </a:r>
          </a:p>
          <a:p>
            <a:pPr eaLnBrk="1" hangingPunct="1">
              <a:lnSpc>
                <a:spcPct val="109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l-GR" sz="220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γ</a:t>
            </a:r>
            <a:r>
              <a:rPr lang="it-IT" sz="220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l-GR" sz="220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γ</a:t>
            </a:r>
            <a:r>
              <a:rPr lang="en-GB" sz="2200">
                <a:solidFill>
                  <a:srgbClr val="FF0000"/>
                </a:solidFill>
                <a:ea typeface="MS Gothic" pitchFamily="49" charset="-128"/>
              </a:rPr>
              <a:t> in the final state</a:t>
            </a:r>
            <a:r>
              <a:rPr lang="en-GB" sz="2200">
                <a:solidFill>
                  <a:srgbClr val="000000"/>
                </a:solidFill>
                <a:ea typeface="MS Gothic" pitchFamily="49" charset="-128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333375"/>
            <a:ext cx="8231187" cy="1052513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Ctr="0"/>
          <a:lstStyle/>
          <a:p>
            <a:pPr defTabSz="449263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mtClean="0"/>
              <a:t>DM annihilations</a:t>
            </a: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720725" y="1439863"/>
            <a:ext cx="8099425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FFFFFF"/>
              </a:buClr>
              <a:buSzPct val="100000"/>
              <a:buFont typeface="Arial" charset="0"/>
              <a:buNone/>
            </a:pPr>
            <a:r>
              <a:rPr lang="en-US" sz="2600">
                <a:solidFill>
                  <a:srgbClr val="FFFFFF"/>
                </a:solidFill>
                <a:ea typeface="MS Gothic" pitchFamily="49" charset="-128"/>
              </a:rPr>
              <a:t>DM particles are stable. They can annihilate in pairs.</a:t>
            </a:r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75" y="2879725"/>
            <a:ext cx="13462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989" name="Freeform 5"/>
          <p:cNvSpPr>
            <a:spLocks noChangeArrowheads="1"/>
          </p:cNvSpPr>
          <p:nvPr/>
        </p:nvSpPr>
        <p:spPr bwMode="auto">
          <a:xfrm>
            <a:off x="539750" y="2894013"/>
            <a:ext cx="633413" cy="311150"/>
          </a:xfrm>
          <a:custGeom>
            <a:avLst/>
            <a:gdLst>
              <a:gd name="T0" fmla="*/ 0 w 1760"/>
              <a:gd name="T1" fmla="*/ 0 h 864"/>
              <a:gd name="T2" fmla="*/ 2147483647 w 1760"/>
              <a:gd name="T3" fmla="*/ 2147483647 h 86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760" h="864">
                <a:moveTo>
                  <a:pt x="0" y="0"/>
                </a:moveTo>
                <a:lnTo>
                  <a:pt x="1759" y="863"/>
                </a:lnTo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990" name="Freeform 6"/>
          <p:cNvSpPr>
            <a:spLocks noChangeArrowheads="1"/>
          </p:cNvSpPr>
          <p:nvPr/>
        </p:nvSpPr>
        <p:spPr bwMode="auto">
          <a:xfrm>
            <a:off x="539750" y="3873500"/>
            <a:ext cx="633413" cy="409575"/>
          </a:xfrm>
          <a:custGeom>
            <a:avLst/>
            <a:gdLst>
              <a:gd name="T0" fmla="*/ 0 w 1760"/>
              <a:gd name="T1" fmla="*/ 2147483647 h 1138"/>
              <a:gd name="T2" fmla="*/ 2147483647 w 1760"/>
              <a:gd name="T3" fmla="*/ 0 h 1138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760" h="1138">
                <a:moveTo>
                  <a:pt x="0" y="1137"/>
                </a:moveTo>
                <a:lnTo>
                  <a:pt x="1759" y="0"/>
                </a:lnTo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991" name="Freeform 7"/>
          <p:cNvSpPr>
            <a:spLocks noChangeArrowheads="1"/>
          </p:cNvSpPr>
          <p:nvPr/>
        </p:nvSpPr>
        <p:spPr bwMode="auto">
          <a:xfrm>
            <a:off x="2160588" y="2713038"/>
            <a:ext cx="720725" cy="539750"/>
          </a:xfrm>
          <a:custGeom>
            <a:avLst/>
            <a:gdLst>
              <a:gd name="T0" fmla="*/ 2147483647 w 2001"/>
              <a:gd name="T1" fmla="*/ 0 h 1501"/>
              <a:gd name="T2" fmla="*/ 0 w 2001"/>
              <a:gd name="T3" fmla="*/ 2147483647 h 150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01" h="1501">
                <a:moveTo>
                  <a:pt x="2000" y="0"/>
                </a:moveTo>
                <a:lnTo>
                  <a:pt x="0" y="1500"/>
                </a:lnTo>
              </a:path>
            </a:pathLst>
          </a:custGeom>
          <a:noFill/>
          <a:ln w="9525">
            <a:solidFill>
              <a:srgbClr val="FF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992" name="Freeform 8"/>
          <p:cNvSpPr>
            <a:spLocks noChangeArrowheads="1"/>
          </p:cNvSpPr>
          <p:nvPr/>
        </p:nvSpPr>
        <p:spPr bwMode="auto">
          <a:xfrm>
            <a:off x="2160588" y="3973513"/>
            <a:ext cx="720725" cy="360362"/>
          </a:xfrm>
          <a:custGeom>
            <a:avLst/>
            <a:gdLst>
              <a:gd name="T0" fmla="*/ 2147483647 w 2001"/>
              <a:gd name="T1" fmla="*/ 2147483647 h 1001"/>
              <a:gd name="T2" fmla="*/ 0 w 2001"/>
              <a:gd name="T3" fmla="*/ 0 h 100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01" h="1001">
                <a:moveTo>
                  <a:pt x="2000" y="1000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rgbClr val="FF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993" name="AutoShape 9"/>
          <p:cNvSpPr>
            <a:spLocks noChangeArrowheads="1"/>
          </p:cNvSpPr>
          <p:nvPr/>
        </p:nvSpPr>
        <p:spPr bwMode="auto">
          <a:xfrm>
            <a:off x="5975350" y="2487613"/>
            <a:ext cx="539750" cy="360362"/>
          </a:xfrm>
          <a:custGeom>
            <a:avLst/>
            <a:gdLst>
              <a:gd name="T0" fmla="*/ 0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4000 w 21600"/>
              <a:gd name="T13" fmla="*/ 6400 h 21600"/>
              <a:gd name="T14" fmla="*/ 18178 w 21600"/>
              <a:gd name="T15" fmla="*/ 15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3200" y="0"/>
                </a:moveTo>
                <a:lnTo>
                  <a:pt x="21600" y="10800"/>
                </a:lnTo>
                <a:lnTo>
                  <a:pt x="13200" y="21800"/>
                </a:lnTo>
                <a:lnTo>
                  <a:pt x="13200" y="15200"/>
                </a:lnTo>
                <a:lnTo>
                  <a:pt x="4000" y="15200"/>
                </a:lnTo>
                <a:lnTo>
                  <a:pt x="4000" y="6400"/>
                </a:lnTo>
                <a:lnTo>
                  <a:pt x="13200" y="6400"/>
                </a:lnTo>
                <a:lnTo>
                  <a:pt x="13200" y="0"/>
                </a:lnTo>
                <a:moveTo>
                  <a:pt x="0" y="6400"/>
                </a:moveTo>
                <a:lnTo>
                  <a:pt x="0" y="15200"/>
                </a:lnTo>
                <a:lnTo>
                  <a:pt x="1000" y="15200"/>
                </a:lnTo>
                <a:lnTo>
                  <a:pt x="1000" y="6400"/>
                </a:lnTo>
                <a:lnTo>
                  <a:pt x="0" y="6400"/>
                </a:lnTo>
                <a:moveTo>
                  <a:pt x="2000" y="6400"/>
                </a:moveTo>
                <a:lnTo>
                  <a:pt x="2000" y="15200"/>
                </a:lnTo>
                <a:lnTo>
                  <a:pt x="3000" y="15200"/>
                </a:lnTo>
                <a:lnTo>
                  <a:pt x="3000" y="6400"/>
                </a:lnTo>
                <a:lnTo>
                  <a:pt x="2000" y="6400"/>
                </a:lnTo>
                <a:close/>
              </a:path>
            </a:pathLst>
          </a:cu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994" name="AutoShape 10"/>
          <p:cNvSpPr>
            <a:spLocks noChangeArrowheads="1"/>
          </p:cNvSpPr>
          <p:nvPr/>
        </p:nvSpPr>
        <p:spPr bwMode="auto">
          <a:xfrm>
            <a:off x="5975350" y="4178300"/>
            <a:ext cx="539750" cy="360363"/>
          </a:xfrm>
          <a:custGeom>
            <a:avLst/>
            <a:gdLst>
              <a:gd name="T0" fmla="*/ 0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4000 w 21600"/>
              <a:gd name="T13" fmla="*/ 6400 h 21600"/>
              <a:gd name="T14" fmla="*/ 18178 w 21600"/>
              <a:gd name="T15" fmla="*/ 15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3200" y="0"/>
                </a:moveTo>
                <a:lnTo>
                  <a:pt x="21600" y="10800"/>
                </a:lnTo>
                <a:lnTo>
                  <a:pt x="13200" y="21800"/>
                </a:lnTo>
                <a:lnTo>
                  <a:pt x="13200" y="15200"/>
                </a:lnTo>
                <a:lnTo>
                  <a:pt x="4000" y="15200"/>
                </a:lnTo>
                <a:lnTo>
                  <a:pt x="4000" y="6400"/>
                </a:lnTo>
                <a:lnTo>
                  <a:pt x="13200" y="6400"/>
                </a:lnTo>
                <a:lnTo>
                  <a:pt x="13200" y="0"/>
                </a:lnTo>
                <a:moveTo>
                  <a:pt x="0" y="6400"/>
                </a:moveTo>
                <a:lnTo>
                  <a:pt x="0" y="15200"/>
                </a:lnTo>
                <a:lnTo>
                  <a:pt x="1000" y="15200"/>
                </a:lnTo>
                <a:lnTo>
                  <a:pt x="1000" y="6400"/>
                </a:lnTo>
                <a:lnTo>
                  <a:pt x="0" y="6400"/>
                </a:lnTo>
                <a:moveTo>
                  <a:pt x="2000" y="6400"/>
                </a:moveTo>
                <a:lnTo>
                  <a:pt x="2000" y="15200"/>
                </a:lnTo>
                <a:lnTo>
                  <a:pt x="3000" y="15200"/>
                </a:lnTo>
                <a:lnTo>
                  <a:pt x="3000" y="6400"/>
                </a:lnTo>
                <a:lnTo>
                  <a:pt x="2000" y="6400"/>
                </a:lnTo>
                <a:close/>
              </a:path>
            </a:pathLst>
          </a:cu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41995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25" y="2433638"/>
            <a:ext cx="304482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96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38" y="2433638"/>
            <a:ext cx="23749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97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25" y="4133850"/>
            <a:ext cx="304482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98" name="Picture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195763"/>
            <a:ext cx="301625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99" name="Picture 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713038"/>
            <a:ext cx="301625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2000" name="Freeform 16"/>
          <p:cNvSpPr>
            <a:spLocks/>
          </p:cNvSpPr>
          <p:nvPr/>
        </p:nvSpPr>
        <p:spPr bwMode="auto">
          <a:xfrm>
            <a:off x="4356100" y="4581525"/>
            <a:ext cx="1588" cy="720725"/>
          </a:xfrm>
          <a:custGeom>
            <a:avLst/>
            <a:gdLst>
              <a:gd name="T0" fmla="*/ 0 w 1"/>
              <a:gd name="T1" fmla="*/ 0 h 2001"/>
              <a:gd name="T2" fmla="*/ 0 w 1"/>
              <a:gd name="T3" fmla="*/ 2147483647 h 200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2001">
                <a:moveTo>
                  <a:pt x="0" y="0"/>
                </a:moveTo>
                <a:lnTo>
                  <a:pt x="0" y="2000"/>
                </a:lnTo>
              </a:path>
            </a:pathLst>
          </a:custGeom>
          <a:noFill/>
          <a:ln w="360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2001" name="Text Box 17"/>
          <p:cNvSpPr txBox="1">
            <a:spLocks noChangeArrowheads="1"/>
          </p:cNvSpPr>
          <p:nvPr/>
        </p:nvSpPr>
        <p:spPr bwMode="auto">
          <a:xfrm>
            <a:off x="3059113" y="5229225"/>
            <a:ext cx="2700337" cy="60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3000"/>
              </a:lnSpc>
              <a:buClr>
                <a:srgbClr val="FFFFFF"/>
              </a:buClr>
              <a:buSzPct val="100000"/>
              <a:buFont typeface="Arial" charset="0"/>
              <a:buNone/>
            </a:pPr>
            <a:r>
              <a:rPr lang="en-US">
                <a:ea typeface="MS Gothic" pitchFamily="49" charset="-128"/>
              </a:rPr>
              <a:t>Primary annihilation channels</a:t>
            </a:r>
          </a:p>
        </p:txBody>
      </p:sp>
      <p:sp>
        <p:nvSpPr>
          <p:cNvPr id="42002" name="Rectangle 18"/>
          <p:cNvSpPr>
            <a:spLocks noChangeArrowheads="1"/>
          </p:cNvSpPr>
          <p:nvPr/>
        </p:nvSpPr>
        <p:spPr bwMode="auto">
          <a:xfrm>
            <a:off x="5965825" y="2317750"/>
            <a:ext cx="539750" cy="2339975"/>
          </a:xfrm>
          <a:prstGeom prst="rect">
            <a:avLst/>
          </a:prstGeom>
          <a:solidFill>
            <a:srgbClr val="006B6B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2003" name="Freeform 19"/>
          <p:cNvSpPr>
            <a:spLocks/>
          </p:cNvSpPr>
          <p:nvPr/>
        </p:nvSpPr>
        <p:spPr bwMode="auto">
          <a:xfrm>
            <a:off x="6300788" y="4679950"/>
            <a:ext cx="1587" cy="720725"/>
          </a:xfrm>
          <a:custGeom>
            <a:avLst/>
            <a:gdLst>
              <a:gd name="T0" fmla="*/ 0 w 1"/>
              <a:gd name="T1" fmla="*/ 0 h 2001"/>
              <a:gd name="T2" fmla="*/ 0 w 1"/>
              <a:gd name="T3" fmla="*/ 2147483647 h 200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2001">
                <a:moveTo>
                  <a:pt x="0" y="0"/>
                </a:moveTo>
                <a:lnTo>
                  <a:pt x="0" y="2000"/>
                </a:lnTo>
              </a:path>
            </a:pathLst>
          </a:custGeom>
          <a:noFill/>
          <a:ln w="360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2004" name="Text Box 20"/>
          <p:cNvSpPr txBox="1">
            <a:spLocks noChangeArrowheads="1"/>
          </p:cNvSpPr>
          <p:nvPr/>
        </p:nvSpPr>
        <p:spPr bwMode="auto">
          <a:xfrm>
            <a:off x="5668963" y="5432425"/>
            <a:ext cx="1260475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3000"/>
              </a:lnSpc>
              <a:buClr>
                <a:srgbClr val="FFFFFF"/>
              </a:buClr>
              <a:buSzPct val="100000"/>
              <a:buFont typeface="Arial" charset="0"/>
              <a:buNone/>
            </a:pPr>
            <a:r>
              <a:rPr lang="en-US">
                <a:solidFill>
                  <a:srgbClr val="FFFFFF"/>
                </a:solidFill>
                <a:ea typeface="MS Gothic" pitchFamily="49" charset="-128"/>
              </a:rPr>
              <a:t>Decay</a:t>
            </a:r>
          </a:p>
        </p:txBody>
      </p:sp>
      <p:sp>
        <p:nvSpPr>
          <p:cNvPr id="42005" name="Rectangle 21"/>
          <p:cNvSpPr>
            <a:spLocks noChangeArrowheads="1"/>
          </p:cNvSpPr>
          <p:nvPr/>
        </p:nvSpPr>
        <p:spPr bwMode="auto">
          <a:xfrm>
            <a:off x="6540500" y="2316163"/>
            <a:ext cx="2484438" cy="2339975"/>
          </a:xfrm>
          <a:prstGeom prst="rect">
            <a:avLst/>
          </a:prstGeom>
          <a:solidFill>
            <a:srgbClr val="99CCFF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2006" name="Freeform 22"/>
          <p:cNvSpPr>
            <a:spLocks/>
          </p:cNvSpPr>
          <p:nvPr/>
        </p:nvSpPr>
        <p:spPr bwMode="auto">
          <a:xfrm>
            <a:off x="7883525" y="4679950"/>
            <a:ext cx="1588" cy="720725"/>
          </a:xfrm>
          <a:custGeom>
            <a:avLst/>
            <a:gdLst>
              <a:gd name="T0" fmla="*/ 0 w 1"/>
              <a:gd name="T1" fmla="*/ 0 h 2001"/>
              <a:gd name="T2" fmla="*/ 0 w 1"/>
              <a:gd name="T3" fmla="*/ 2147483647 h 200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2001">
                <a:moveTo>
                  <a:pt x="0" y="0"/>
                </a:moveTo>
                <a:lnTo>
                  <a:pt x="0" y="2000"/>
                </a:lnTo>
              </a:path>
            </a:pathLst>
          </a:custGeom>
          <a:noFill/>
          <a:ln w="360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2007" name="Text Box 23"/>
          <p:cNvSpPr txBox="1">
            <a:spLocks noChangeArrowheads="1"/>
          </p:cNvSpPr>
          <p:nvPr/>
        </p:nvSpPr>
        <p:spPr bwMode="auto">
          <a:xfrm>
            <a:off x="7019925" y="5413375"/>
            <a:ext cx="1800225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3000"/>
              </a:lnSpc>
              <a:buClr>
                <a:srgbClr val="FFFFFF"/>
              </a:buClr>
              <a:buSzPct val="100000"/>
              <a:buFont typeface="Arial" charset="0"/>
              <a:buNone/>
            </a:pPr>
            <a:r>
              <a:rPr lang="en-US">
                <a:solidFill>
                  <a:srgbClr val="FFFFFF"/>
                </a:solidFill>
                <a:ea typeface="MS Gothic" pitchFamily="49" charset="-128"/>
              </a:rPr>
              <a:t>Final states</a:t>
            </a:r>
          </a:p>
        </p:txBody>
      </p:sp>
      <p:pic>
        <p:nvPicPr>
          <p:cNvPr id="42008" name="Picture 2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38" y="4054475"/>
            <a:ext cx="23749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2009" name="Rectangle 25"/>
          <p:cNvSpPr>
            <a:spLocks noChangeArrowheads="1"/>
          </p:cNvSpPr>
          <p:nvPr/>
        </p:nvSpPr>
        <p:spPr bwMode="auto">
          <a:xfrm>
            <a:off x="2843213" y="2259013"/>
            <a:ext cx="3060700" cy="2339975"/>
          </a:xfrm>
          <a:prstGeom prst="rect">
            <a:avLst/>
          </a:prstGeom>
          <a:solidFill>
            <a:srgbClr val="99CCFF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it-IT" b="1">
              <a:solidFill>
                <a:schemeClr val="bg1"/>
              </a:solidFill>
              <a:ea typeface="MS Gothic" pitchFamily="49" charset="-128"/>
            </a:endParaRPr>
          </a:p>
        </p:txBody>
      </p:sp>
      <p:pic>
        <p:nvPicPr>
          <p:cNvPr id="42010" name="Picture 2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872163"/>
            <a:ext cx="5746750" cy="98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55" name="Rectangle 27"/>
          <p:cNvSpPr>
            <a:spLocks noChangeArrowheads="1"/>
          </p:cNvSpPr>
          <p:nvPr/>
        </p:nvSpPr>
        <p:spPr bwMode="auto">
          <a:xfrm>
            <a:off x="6516688" y="6381750"/>
            <a:ext cx="2303462" cy="4762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l-GR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S Gothic" pitchFamily="49" charset="-128"/>
              </a:rPr>
              <a:t>σ</a:t>
            </a:r>
            <a:r>
              <a:rPr lang="it-IT" baseline="-25000">
                <a:solidFill>
                  <a:srgbClr val="000000"/>
                </a:solidFill>
                <a:ea typeface="MS Gothic" pitchFamily="49" charset="-128"/>
              </a:rPr>
              <a:t>a</a:t>
            </a:r>
            <a:r>
              <a:rPr lang="it-IT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S Gothic" pitchFamily="49" charset="-128"/>
              </a:rPr>
              <a:t>= &lt;</a:t>
            </a:r>
            <a:r>
              <a:rPr lang="el-GR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S Gothic" pitchFamily="49" charset="-128"/>
              </a:rPr>
              <a:t>σ</a:t>
            </a:r>
            <a:r>
              <a:rPr lang="it-IT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S Gothic" pitchFamily="49" charset="-128"/>
              </a:rPr>
              <a:t>v&gt;</a:t>
            </a:r>
            <a:r>
              <a:rPr lang="it-IT" b="1">
                <a:solidFill>
                  <a:srgbClr val="000000"/>
                </a:solidFill>
                <a:ea typeface="MS Gothic" pitchFamily="49" charset="-128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_fig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2627313" y="1052513"/>
            <a:ext cx="647700" cy="28733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it-IT" b="1">
                <a:solidFill>
                  <a:schemeClr val="folHlink"/>
                </a:solidFill>
                <a:ea typeface="MS Gothic" pitchFamily="49" charset="-128"/>
              </a:rPr>
              <a:t>e</a:t>
            </a:r>
            <a:r>
              <a:rPr lang="it-IT" b="1" baseline="30000">
                <a:solidFill>
                  <a:schemeClr val="folHlink"/>
                </a:solidFill>
                <a:ea typeface="MS Gothic" pitchFamily="49" charset="-128"/>
              </a:rPr>
              <a:t>-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0"/>
            <a:ext cx="6969125" cy="1008063"/>
          </a:xfrm>
          <a:solidFill>
            <a:srgbClr val="FFFFFF">
              <a:alpha val="0"/>
            </a:srgb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36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Cosmic Ray Antimatter</a:t>
            </a:r>
          </a:p>
        </p:txBody>
      </p:sp>
      <p:grpSp>
        <p:nvGrpSpPr>
          <p:cNvPr id="44035" name="Group 3"/>
          <p:cNvGrpSpPr>
            <a:grpSpLocks/>
          </p:cNvGrpSpPr>
          <p:nvPr/>
        </p:nvGrpSpPr>
        <p:grpSpPr bwMode="auto">
          <a:xfrm>
            <a:off x="0" y="1538288"/>
            <a:ext cx="5486400" cy="3719512"/>
            <a:chOff x="-48" y="1223"/>
            <a:chExt cx="3456" cy="2343"/>
          </a:xfrm>
        </p:grpSpPr>
        <p:sp>
          <p:nvSpPr>
            <p:cNvPr id="44064" name="Rectangle 4"/>
            <p:cNvSpPr>
              <a:spLocks noChangeArrowheads="1"/>
            </p:cNvSpPr>
            <p:nvPr/>
          </p:nvSpPr>
          <p:spPr bwMode="auto">
            <a:xfrm>
              <a:off x="288" y="1470"/>
              <a:ext cx="2784" cy="18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pic>
          <p:nvPicPr>
            <p:cNvPr id="44065" name="Picture 5" descr="COSPAR2008-data-models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" y="1223"/>
              <a:ext cx="3456" cy="234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4036" name="Group 6"/>
          <p:cNvGrpSpPr>
            <a:grpSpLocks/>
          </p:cNvGrpSpPr>
          <p:nvPr/>
        </p:nvGrpSpPr>
        <p:grpSpPr bwMode="auto">
          <a:xfrm>
            <a:off x="4997450" y="2143125"/>
            <a:ext cx="3905250" cy="3444875"/>
            <a:chOff x="1138" y="235"/>
            <a:chExt cx="3470" cy="3461"/>
          </a:xfrm>
        </p:grpSpPr>
        <p:sp>
          <p:nvSpPr>
            <p:cNvPr id="44062" name="Rectangle 7"/>
            <p:cNvSpPr>
              <a:spLocks noChangeArrowheads="1"/>
            </p:cNvSpPr>
            <p:nvPr/>
          </p:nvSpPr>
          <p:spPr bwMode="auto">
            <a:xfrm>
              <a:off x="1584" y="576"/>
              <a:ext cx="2688" cy="278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pic>
          <p:nvPicPr>
            <p:cNvPr id="44063" name="Picture 8" descr="pos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EBEBEB"/>
                </a:clrFrom>
                <a:clrTo>
                  <a:srgbClr val="EBEBEB">
                    <a:alpha val="0"/>
                  </a:srgbClr>
                </a:clrTo>
              </a:clrChange>
              <a:lum bright="-18000"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8" y="235"/>
              <a:ext cx="3470" cy="346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037" name="Text Box 9"/>
          <p:cNvSpPr txBox="1">
            <a:spLocks noChangeArrowheads="1"/>
          </p:cNvSpPr>
          <p:nvPr/>
        </p:nvSpPr>
        <p:spPr bwMode="auto">
          <a:xfrm>
            <a:off x="2244725" y="1550988"/>
            <a:ext cx="13366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1">
                <a:solidFill>
                  <a:schemeClr val="bg2"/>
                </a:solidFill>
                <a:latin typeface="Garamond" pitchFamily="18" charset="0"/>
                <a:ea typeface="MS Gothic" pitchFamily="49" charset="-128"/>
              </a:rPr>
              <a:t>Antiprotons</a:t>
            </a:r>
          </a:p>
        </p:txBody>
      </p:sp>
      <p:sp>
        <p:nvSpPr>
          <p:cNvPr id="44038" name="Text Box 10"/>
          <p:cNvSpPr txBox="1">
            <a:spLocks noChangeArrowheads="1"/>
          </p:cNvSpPr>
          <p:nvPr/>
        </p:nvSpPr>
        <p:spPr bwMode="auto">
          <a:xfrm>
            <a:off x="6588125" y="1700213"/>
            <a:ext cx="10969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1">
                <a:latin typeface="Garamond" pitchFamily="18" charset="0"/>
                <a:ea typeface="MS Gothic" pitchFamily="49" charset="-128"/>
              </a:rPr>
              <a:t>Positrons</a:t>
            </a:r>
          </a:p>
        </p:txBody>
      </p:sp>
      <p:sp>
        <p:nvSpPr>
          <p:cNvPr id="52235" name="AutoShape 11"/>
          <p:cNvSpPr>
            <a:spLocks noChangeArrowheads="1"/>
          </p:cNvSpPr>
          <p:nvPr/>
        </p:nvSpPr>
        <p:spPr bwMode="auto">
          <a:xfrm>
            <a:off x="3657600" y="5791200"/>
            <a:ext cx="3962400" cy="877888"/>
          </a:xfrm>
          <a:prstGeom prst="wedgeRectCallout">
            <a:avLst>
              <a:gd name="adj1" fmla="val 59134"/>
              <a:gd name="adj2" fmla="val -172060"/>
            </a:avLst>
          </a:prstGeom>
          <a:solidFill>
            <a:schemeClr val="tx2">
              <a:alpha val="81175"/>
            </a:schemeClr>
          </a:solidFill>
          <a:ln w="3175" algn="ctr">
            <a:solidFill>
              <a:srgbClr val="FF0000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r>
              <a:rPr lang="en-US">
                <a:solidFill>
                  <a:schemeClr val="bg2"/>
                </a:solidFill>
                <a:latin typeface="Garamond" pitchFamily="18" charset="0"/>
                <a:ea typeface="MS Gothic" pitchFamily="49" charset="-128"/>
              </a:rPr>
              <a:t>CR + ISM </a:t>
            </a:r>
            <a:r>
              <a:rPr lang="en-US">
                <a:solidFill>
                  <a:schemeClr val="bg2"/>
                </a:solidFill>
                <a:latin typeface="Garamond" pitchFamily="18" charset="0"/>
                <a:ea typeface="MS Gothic" pitchFamily="49" charset="-128"/>
                <a:sym typeface="Symbol" pitchFamily="18" charset="2"/>
              </a:rPr>
              <a:t> </a:t>
            </a:r>
            <a:r>
              <a:rPr lang="en-US">
                <a:solidFill>
                  <a:schemeClr val="bg2"/>
                </a:solidFill>
                <a:latin typeface="Symbol" pitchFamily="18" charset="2"/>
                <a:ea typeface="MS Gothic" pitchFamily="49" charset="-128"/>
                <a:sym typeface="Symbol" pitchFamily="18" charset="2"/>
              </a:rPr>
              <a:t>p</a:t>
            </a:r>
            <a:r>
              <a:rPr lang="en-US" baseline="30000">
                <a:solidFill>
                  <a:schemeClr val="bg2"/>
                </a:solidFill>
                <a:ea typeface="MS Gothic" pitchFamily="49" charset="-128"/>
                <a:sym typeface="Symbol" pitchFamily="18" charset="2"/>
              </a:rPr>
              <a:t>±</a:t>
            </a:r>
            <a:r>
              <a:rPr lang="en-US">
                <a:solidFill>
                  <a:schemeClr val="bg2"/>
                </a:solidFill>
                <a:latin typeface="Garamond" pitchFamily="18" charset="0"/>
                <a:ea typeface="MS Gothic" pitchFamily="49" charset="-128"/>
                <a:sym typeface="Symbol" pitchFamily="18" charset="2"/>
              </a:rPr>
              <a:t> + x</a:t>
            </a:r>
            <a:r>
              <a:rPr lang="en-US">
                <a:solidFill>
                  <a:schemeClr val="bg2"/>
                </a:solidFill>
                <a:ea typeface="MS Gothic" pitchFamily="49" charset="-128"/>
              </a:rPr>
              <a:t> </a:t>
            </a:r>
            <a:r>
              <a:rPr lang="en-US">
                <a:solidFill>
                  <a:schemeClr val="bg2"/>
                </a:solidFill>
                <a:ea typeface="MS Gothic" pitchFamily="49" charset="-128"/>
                <a:sym typeface="Symbol" pitchFamily="18" charset="2"/>
              </a:rPr>
              <a:t> </a:t>
            </a:r>
            <a:r>
              <a:rPr lang="en-US">
                <a:solidFill>
                  <a:schemeClr val="bg2"/>
                </a:solidFill>
                <a:latin typeface="Symbol" pitchFamily="18" charset="2"/>
                <a:ea typeface="MS Gothic" pitchFamily="49" charset="-128"/>
                <a:sym typeface="Symbol" pitchFamily="18" charset="2"/>
              </a:rPr>
              <a:t>m</a:t>
            </a:r>
            <a:r>
              <a:rPr lang="en-US" baseline="30000">
                <a:solidFill>
                  <a:schemeClr val="bg2"/>
                </a:solidFill>
                <a:ea typeface="MS Gothic" pitchFamily="49" charset="-128"/>
                <a:sym typeface="Symbol" pitchFamily="18" charset="2"/>
              </a:rPr>
              <a:t>±</a:t>
            </a:r>
            <a:r>
              <a:rPr lang="en-US">
                <a:solidFill>
                  <a:schemeClr val="bg2"/>
                </a:solidFill>
                <a:latin typeface="Garamond" pitchFamily="18" charset="0"/>
                <a:ea typeface="MS Gothic" pitchFamily="49" charset="-128"/>
                <a:sym typeface="Symbol" pitchFamily="18" charset="2"/>
              </a:rPr>
              <a:t> + x </a:t>
            </a:r>
            <a:r>
              <a:rPr lang="en-US">
                <a:solidFill>
                  <a:schemeClr val="bg2"/>
                </a:solidFill>
                <a:ea typeface="MS Gothic" pitchFamily="49" charset="-128"/>
                <a:sym typeface="Symbol" pitchFamily="18" charset="2"/>
              </a:rPr>
              <a:t></a:t>
            </a:r>
            <a:r>
              <a:rPr lang="en-US">
                <a:ea typeface="MS Gothic" pitchFamily="49" charset="-128"/>
                <a:sym typeface="Symbol" pitchFamily="18" charset="2"/>
              </a:rPr>
              <a:t> </a:t>
            </a:r>
            <a:r>
              <a:rPr lang="en-US" b="1">
                <a:solidFill>
                  <a:srgbClr val="FF0000"/>
                </a:solidFill>
                <a:latin typeface="Garamond" pitchFamily="18" charset="0"/>
                <a:ea typeface="MS Gothic" pitchFamily="49" charset="-128"/>
                <a:sym typeface="Symbol" pitchFamily="18" charset="2"/>
              </a:rPr>
              <a:t>e</a:t>
            </a:r>
            <a:r>
              <a:rPr lang="en-US" b="1" baseline="30000">
                <a:solidFill>
                  <a:srgbClr val="FF0000"/>
                </a:solidFill>
                <a:latin typeface="Garamond" pitchFamily="18" charset="0"/>
                <a:ea typeface="MS Gothic" pitchFamily="49" charset="-128"/>
                <a:sym typeface="Symbol" pitchFamily="18" charset="2"/>
              </a:rPr>
              <a:t>±</a:t>
            </a:r>
            <a:r>
              <a:rPr lang="en-US">
                <a:latin typeface="Garamond" pitchFamily="18" charset="0"/>
                <a:ea typeface="MS Gothic" pitchFamily="49" charset="-128"/>
                <a:sym typeface="Symbol" pitchFamily="18" charset="2"/>
              </a:rPr>
              <a:t> </a:t>
            </a:r>
            <a:r>
              <a:rPr lang="en-US">
                <a:solidFill>
                  <a:schemeClr val="bg2"/>
                </a:solidFill>
                <a:latin typeface="Garamond" pitchFamily="18" charset="0"/>
                <a:ea typeface="MS Gothic" pitchFamily="49" charset="-128"/>
                <a:sym typeface="Symbol" pitchFamily="18" charset="2"/>
              </a:rPr>
              <a:t>+</a:t>
            </a:r>
            <a:r>
              <a:rPr lang="en-US">
                <a:latin typeface="Garamond" pitchFamily="18" charset="0"/>
                <a:ea typeface="MS Gothic" pitchFamily="49" charset="-128"/>
                <a:sym typeface="Symbol" pitchFamily="18" charset="2"/>
              </a:rPr>
              <a:t> </a:t>
            </a:r>
            <a:r>
              <a:rPr lang="en-US">
                <a:solidFill>
                  <a:schemeClr val="bg2"/>
                </a:solidFill>
                <a:latin typeface="Garamond" pitchFamily="18" charset="0"/>
                <a:ea typeface="MS Gothic" pitchFamily="49" charset="-128"/>
                <a:sym typeface="Symbol" pitchFamily="18" charset="2"/>
              </a:rPr>
              <a:t>x</a:t>
            </a:r>
            <a:r>
              <a:rPr lang="en-US">
                <a:solidFill>
                  <a:schemeClr val="bg2"/>
                </a:solidFill>
                <a:ea typeface="MS Gothic" pitchFamily="49" charset="-128"/>
              </a:rPr>
              <a:t> </a:t>
            </a:r>
            <a:endParaRPr lang="en-US">
              <a:solidFill>
                <a:schemeClr val="bg2"/>
              </a:solidFill>
              <a:latin typeface="Garamond" pitchFamily="18" charset="0"/>
              <a:ea typeface="MS Gothic" pitchFamily="49" charset="-128"/>
              <a:sym typeface="Symbol" pitchFamily="18" charset="2"/>
            </a:endParaRPr>
          </a:p>
          <a:p>
            <a:pPr eaLnBrk="0" hangingPunct="0"/>
            <a:r>
              <a:rPr lang="en-US">
                <a:solidFill>
                  <a:schemeClr val="bg2"/>
                </a:solidFill>
                <a:latin typeface="Garamond" pitchFamily="18" charset="0"/>
                <a:ea typeface="MS Gothic" pitchFamily="49" charset="-128"/>
              </a:rPr>
              <a:t>CR + ISM </a:t>
            </a:r>
            <a:r>
              <a:rPr lang="en-US">
                <a:solidFill>
                  <a:schemeClr val="bg2"/>
                </a:solidFill>
                <a:latin typeface="Garamond" pitchFamily="18" charset="0"/>
                <a:ea typeface="MS Gothic" pitchFamily="49" charset="-128"/>
                <a:sym typeface="Symbol" pitchFamily="18" charset="2"/>
              </a:rPr>
              <a:t> </a:t>
            </a:r>
            <a:r>
              <a:rPr lang="en-US">
                <a:solidFill>
                  <a:schemeClr val="bg2"/>
                </a:solidFill>
                <a:latin typeface="Symbol" pitchFamily="18" charset="2"/>
                <a:ea typeface="MS Gothic" pitchFamily="49" charset="-128"/>
                <a:sym typeface="Symbol" pitchFamily="18" charset="2"/>
              </a:rPr>
              <a:t>p</a:t>
            </a:r>
            <a:r>
              <a:rPr lang="en-US" baseline="30000">
                <a:solidFill>
                  <a:schemeClr val="bg2"/>
                </a:solidFill>
                <a:ea typeface="MS Gothic" pitchFamily="49" charset="-128"/>
                <a:sym typeface="Symbol" pitchFamily="18" charset="2"/>
              </a:rPr>
              <a:t>0</a:t>
            </a:r>
            <a:r>
              <a:rPr lang="en-US">
                <a:solidFill>
                  <a:schemeClr val="bg2"/>
                </a:solidFill>
                <a:latin typeface="Garamond" pitchFamily="18" charset="0"/>
                <a:ea typeface="MS Gothic" pitchFamily="49" charset="-128"/>
                <a:sym typeface="Symbol" pitchFamily="18" charset="2"/>
              </a:rPr>
              <a:t> + x</a:t>
            </a:r>
            <a:r>
              <a:rPr lang="en-US">
                <a:solidFill>
                  <a:schemeClr val="bg2"/>
                </a:solidFill>
                <a:ea typeface="MS Gothic" pitchFamily="49" charset="-128"/>
              </a:rPr>
              <a:t> </a:t>
            </a:r>
            <a:r>
              <a:rPr lang="en-US">
                <a:solidFill>
                  <a:schemeClr val="bg2"/>
                </a:solidFill>
                <a:ea typeface="MS Gothic" pitchFamily="49" charset="-128"/>
                <a:sym typeface="Symbol" pitchFamily="18" charset="2"/>
              </a:rPr>
              <a:t> </a:t>
            </a:r>
            <a:r>
              <a:rPr lang="en-US">
                <a:solidFill>
                  <a:schemeClr val="bg2"/>
                </a:solidFill>
                <a:latin typeface="Symbol" pitchFamily="18" charset="2"/>
                <a:ea typeface="MS Gothic" pitchFamily="49" charset="-128"/>
                <a:sym typeface="Symbol" pitchFamily="18" charset="2"/>
              </a:rPr>
              <a:t>gg</a:t>
            </a:r>
            <a:r>
              <a:rPr lang="en-US">
                <a:solidFill>
                  <a:schemeClr val="bg2"/>
                </a:solidFill>
                <a:latin typeface="Garamond" pitchFamily="18" charset="0"/>
                <a:ea typeface="MS Gothic" pitchFamily="49" charset="-128"/>
                <a:sym typeface="Symbol" pitchFamily="18" charset="2"/>
              </a:rPr>
              <a:t>  </a:t>
            </a:r>
            <a:r>
              <a:rPr lang="en-US">
                <a:solidFill>
                  <a:schemeClr val="bg2"/>
                </a:solidFill>
                <a:ea typeface="MS Gothic" pitchFamily="49" charset="-128"/>
                <a:sym typeface="Symbol" pitchFamily="18" charset="2"/>
              </a:rPr>
              <a:t></a:t>
            </a:r>
            <a:r>
              <a:rPr lang="en-US">
                <a:ea typeface="MS Gothic" pitchFamily="49" charset="-128"/>
                <a:sym typeface="Symbol" pitchFamily="18" charset="2"/>
              </a:rPr>
              <a:t> </a:t>
            </a:r>
            <a:r>
              <a:rPr lang="en-US" b="1">
                <a:solidFill>
                  <a:srgbClr val="FF0000"/>
                </a:solidFill>
                <a:latin typeface="Garamond" pitchFamily="18" charset="0"/>
                <a:ea typeface="MS Gothic" pitchFamily="49" charset="-128"/>
                <a:sym typeface="Symbol" pitchFamily="18" charset="2"/>
              </a:rPr>
              <a:t>e</a:t>
            </a:r>
            <a:r>
              <a:rPr lang="en-US" b="1" baseline="30000">
                <a:solidFill>
                  <a:srgbClr val="FF0000"/>
                </a:solidFill>
                <a:latin typeface="Garamond" pitchFamily="18" charset="0"/>
                <a:ea typeface="MS Gothic" pitchFamily="49" charset="-128"/>
                <a:sym typeface="Symbol" pitchFamily="18" charset="2"/>
              </a:rPr>
              <a:t>±</a:t>
            </a:r>
            <a:endParaRPr lang="en-GB" b="1" baseline="30000">
              <a:solidFill>
                <a:srgbClr val="FF0000"/>
              </a:solidFill>
              <a:latin typeface="Garamond" pitchFamily="18" charset="0"/>
              <a:ea typeface="MS Gothic" pitchFamily="49" charset="-128"/>
            </a:endParaRPr>
          </a:p>
        </p:txBody>
      </p:sp>
      <p:sp>
        <p:nvSpPr>
          <p:cNvPr id="44040" name="Text Box 12"/>
          <p:cNvSpPr txBox="1">
            <a:spLocks noChangeArrowheads="1"/>
          </p:cNvSpPr>
          <p:nvPr/>
        </p:nvSpPr>
        <p:spPr bwMode="auto">
          <a:xfrm>
            <a:off x="5410200" y="2087563"/>
            <a:ext cx="23399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>
                <a:solidFill>
                  <a:schemeClr val="bg2"/>
                </a:solidFill>
                <a:latin typeface="Arial Narrow" pitchFamily="34" charset="0"/>
                <a:ea typeface="MS Gothic" pitchFamily="49" charset="-128"/>
              </a:rPr>
              <a:t>    Moskalenko &amp; Strong 1998</a:t>
            </a:r>
            <a:endParaRPr lang="en-US" sz="1200" b="1">
              <a:solidFill>
                <a:schemeClr val="bg2"/>
              </a:solidFill>
              <a:ea typeface="MS Gothic" pitchFamily="49" charset="-128"/>
            </a:endParaRPr>
          </a:p>
        </p:txBody>
      </p:sp>
      <p:grpSp>
        <p:nvGrpSpPr>
          <p:cNvPr id="52237" name="Group 13"/>
          <p:cNvGrpSpPr>
            <a:grpSpLocks/>
          </p:cNvGrpSpPr>
          <p:nvPr/>
        </p:nvGrpSpPr>
        <p:grpSpPr bwMode="auto">
          <a:xfrm>
            <a:off x="3917950" y="1889125"/>
            <a:ext cx="946150" cy="1654175"/>
            <a:chOff x="2420" y="998"/>
            <a:chExt cx="460" cy="1114"/>
          </a:xfrm>
        </p:grpSpPr>
        <p:sp>
          <p:nvSpPr>
            <p:cNvPr id="44060" name="Line 14"/>
            <p:cNvSpPr>
              <a:spLocks noChangeShapeType="1"/>
            </p:cNvSpPr>
            <p:nvPr/>
          </p:nvSpPr>
          <p:spPr bwMode="auto">
            <a:xfrm>
              <a:off x="2420" y="998"/>
              <a:ext cx="5" cy="111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4061" name="WordArt 15"/>
            <p:cNvSpPr>
              <a:spLocks noChangeArrowheads="1" noChangeShapeType="1" noTextEdit="1"/>
            </p:cNvSpPr>
            <p:nvPr/>
          </p:nvSpPr>
          <p:spPr bwMode="auto">
            <a:xfrm>
              <a:off x="2592" y="1584"/>
              <a:ext cx="288" cy="36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it-IT" sz="3600" b="1" kern="10">
                  <a:ln w="9525">
                    <a:solidFill>
                      <a:srgbClr val="FF99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000000"/>
                      </a:gs>
                      <a:gs pos="20000">
                        <a:srgbClr val="000040"/>
                      </a:gs>
                      <a:gs pos="50000">
                        <a:srgbClr val="400040"/>
                      </a:gs>
                      <a:gs pos="75000">
                        <a:srgbClr val="8F0040"/>
                      </a:gs>
                      <a:gs pos="89999">
                        <a:srgbClr val="F27300"/>
                      </a:gs>
                      <a:gs pos="100000">
                        <a:srgbClr val="FFBF00"/>
                      </a:gs>
                    </a:gsLst>
                    <a:path path="rect">
                      <a:fillToRect l="50000" t="50000" r="50000" b="50000"/>
                    </a:path>
                  </a:gradFill>
                  <a:latin typeface="Georgia"/>
                </a:rPr>
                <a:t>?</a:t>
              </a:r>
            </a:p>
          </p:txBody>
        </p:sp>
      </p:grpSp>
      <p:grpSp>
        <p:nvGrpSpPr>
          <p:cNvPr id="52240" name="Group 16"/>
          <p:cNvGrpSpPr>
            <a:grpSpLocks/>
          </p:cNvGrpSpPr>
          <p:nvPr/>
        </p:nvGrpSpPr>
        <p:grpSpPr bwMode="auto">
          <a:xfrm>
            <a:off x="7096125" y="2057400"/>
            <a:ext cx="2035175" cy="2209800"/>
            <a:chOff x="4430" y="960"/>
            <a:chExt cx="1282" cy="1392"/>
          </a:xfrm>
        </p:grpSpPr>
        <p:sp>
          <p:nvSpPr>
            <p:cNvPr id="44057" name="Oval 17"/>
            <p:cNvSpPr>
              <a:spLocks noChangeArrowheads="1"/>
            </p:cNvSpPr>
            <p:nvPr/>
          </p:nvSpPr>
          <p:spPr bwMode="auto">
            <a:xfrm>
              <a:off x="4430" y="1344"/>
              <a:ext cx="1056" cy="1008"/>
            </a:xfrm>
            <a:prstGeom prst="ellipse">
              <a:avLst/>
            </a:prstGeom>
            <a:noFill/>
            <a:ln w="50800" cap="rnd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4058" name="AutoShape 18"/>
            <p:cNvSpPr>
              <a:spLocks noChangeArrowheads="1"/>
            </p:cNvSpPr>
            <p:nvPr/>
          </p:nvSpPr>
          <p:spPr bwMode="auto">
            <a:xfrm>
              <a:off x="4560" y="960"/>
              <a:ext cx="1152" cy="237"/>
            </a:xfrm>
            <a:prstGeom prst="wedgeRectCallout">
              <a:avLst>
                <a:gd name="adj1" fmla="val 4167"/>
                <a:gd name="adj2" fmla="val 192616"/>
              </a:avLst>
            </a:prstGeom>
            <a:solidFill>
              <a:srgbClr val="CC0066"/>
            </a:solidFill>
            <a:ln w="9525" algn="ctr">
              <a:solidFill>
                <a:srgbClr val="FF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b="1">
                  <a:latin typeface="Arial Narrow" pitchFamily="34" charset="0"/>
                  <a:ea typeface="MS PGothic" pitchFamily="34" charset="-128"/>
                </a:rPr>
                <a:t>Positron excess?</a:t>
              </a:r>
            </a:p>
          </p:txBody>
        </p:sp>
        <p:sp>
          <p:nvSpPr>
            <p:cNvPr id="44059" name="WordArt 19"/>
            <p:cNvSpPr>
              <a:spLocks noChangeArrowheads="1" noChangeShapeType="1" noTextEdit="1"/>
            </p:cNvSpPr>
            <p:nvPr/>
          </p:nvSpPr>
          <p:spPr bwMode="auto">
            <a:xfrm>
              <a:off x="5424" y="1704"/>
              <a:ext cx="288" cy="36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it-IT" sz="3600" b="1" kern="10">
                  <a:ln w="9525">
                    <a:solidFill>
                      <a:srgbClr val="FF99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000000"/>
                      </a:gs>
                      <a:gs pos="20000">
                        <a:srgbClr val="000040"/>
                      </a:gs>
                      <a:gs pos="50000">
                        <a:srgbClr val="400040"/>
                      </a:gs>
                      <a:gs pos="75000">
                        <a:srgbClr val="8F0040"/>
                      </a:gs>
                      <a:gs pos="89999">
                        <a:srgbClr val="F27300"/>
                      </a:gs>
                      <a:gs pos="100000">
                        <a:srgbClr val="FFBF00"/>
                      </a:gs>
                    </a:gsLst>
                    <a:path path="rect">
                      <a:fillToRect l="50000" t="50000" r="50000" b="50000"/>
                    </a:path>
                  </a:gradFill>
                  <a:latin typeface="Georgia"/>
                </a:rPr>
                <a:t>?</a:t>
              </a:r>
            </a:p>
          </p:txBody>
        </p:sp>
      </p:grpSp>
      <p:grpSp>
        <p:nvGrpSpPr>
          <p:cNvPr id="52244" name="Group 20"/>
          <p:cNvGrpSpPr>
            <a:grpSpLocks/>
          </p:cNvGrpSpPr>
          <p:nvPr/>
        </p:nvGrpSpPr>
        <p:grpSpPr bwMode="auto">
          <a:xfrm>
            <a:off x="125413" y="373063"/>
            <a:ext cx="2139950" cy="4208462"/>
            <a:chOff x="54" y="48"/>
            <a:chExt cx="1302" cy="2651"/>
          </a:xfrm>
        </p:grpSpPr>
        <p:sp>
          <p:nvSpPr>
            <p:cNvPr id="44049" name="Text Box 21"/>
            <p:cNvSpPr txBox="1">
              <a:spLocks noChangeArrowheads="1"/>
            </p:cNvSpPr>
            <p:nvPr/>
          </p:nvSpPr>
          <p:spPr bwMode="auto">
            <a:xfrm>
              <a:off x="54" y="48"/>
              <a:ext cx="1302" cy="154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b="1">
                  <a:solidFill>
                    <a:schemeClr val="bg2"/>
                  </a:solidFill>
                  <a:ea typeface="MS Gothic" pitchFamily="49" charset="-128"/>
                </a:rPr>
                <a:t>Charge-dependent solar modulation</a:t>
              </a:r>
            </a:p>
            <a:p>
              <a:pPr algn="ctr" eaLnBrk="1" hangingPunct="1"/>
              <a:endParaRPr lang="en-US" sz="1400" b="1">
                <a:solidFill>
                  <a:schemeClr val="bg2"/>
                </a:solidFill>
                <a:ea typeface="MS Gothic" pitchFamily="49" charset="-128"/>
              </a:endParaRPr>
            </a:p>
            <a:p>
              <a:pPr algn="ctr" eaLnBrk="1" hangingPunct="1"/>
              <a:endParaRPr lang="en-US" sz="1400" b="1" u="sng">
                <a:solidFill>
                  <a:schemeClr val="bg2"/>
                </a:solidFill>
                <a:ea typeface="MS Gothic" pitchFamily="49" charset="-128"/>
              </a:endParaRPr>
            </a:p>
            <a:p>
              <a:pPr algn="ctr" eaLnBrk="1" hangingPunct="1"/>
              <a:endParaRPr lang="en-US" sz="1400" b="1" u="sng">
                <a:solidFill>
                  <a:schemeClr val="bg2"/>
                </a:solidFill>
                <a:ea typeface="MS Gothic" pitchFamily="49" charset="-128"/>
              </a:endParaRPr>
            </a:p>
            <a:p>
              <a:pPr algn="ctr" eaLnBrk="1" hangingPunct="1"/>
              <a:endParaRPr lang="en-US" sz="1400" b="1">
                <a:solidFill>
                  <a:schemeClr val="bg2"/>
                </a:solidFill>
                <a:ea typeface="MS Gothic" pitchFamily="49" charset="-128"/>
              </a:endParaRPr>
            </a:p>
            <a:p>
              <a:pPr algn="ctr" eaLnBrk="1" hangingPunct="1"/>
              <a:endParaRPr lang="en-US" sz="1400" b="1">
                <a:solidFill>
                  <a:schemeClr val="bg2"/>
                </a:solidFill>
                <a:ea typeface="MS Gothic" pitchFamily="49" charset="-128"/>
              </a:endParaRPr>
            </a:p>
            <a:p>
              <a:pPr algn="ctr" eaLnBrk="1" hangingPunct="1"/>
              <a:endParaRPr lang="en-US" sz="1400" b="1">
                <a:solidFill>
                  <a:schemeClr val="bg2"/>
                </a:solidFill>
                <a:ea typeface="MS Gothic" pitchFamily="49" charset="-128"/>
              </a:endParaRPr>
            </a:p>
            <a:p>
              <a:pPr algn="ctr" eaLnBrk="1" hangingPunct="1"/>
              <a:endParaRPr lang="en-US" sz="1400">
                <a:solidFill>
                  <a:schemeClr val="bg2"/>
                </a:solidFill>
                <a:latin typeface="Arial Narrow" pitchFamily="34" charset="0"/>
                <a:ea typeface="MS Gothic" pitchFamily="49" charset="-128"/>
              </a:endParaRPr>
            </a:p>
            <a:p>
              <a:pPr algn="ctr" eaLnBrk="1" hangingPunct="1"/>
              <a:r>
                <a:rPr lang="en-US" sz="1400">
                  <a:solidFill>
                    <a:schemeClr val="bg2"/>
                  </a:solidFill>
                  <a:latin typeface="Arial Narrow" pitchFamily="34" charset="0"/>
                  <a:ea typeface="MS Gothic" pitchFamily="49" charset="-128"/>
                </a:rPr>
                <a:t>Solar polarity reversal 1999</a:t>
              </a:r>
              <a:r>
                <a:rPr lang="en-US" sz="1400">
                  <a:solidFill>
                    <a:schemeClr val="bg2"/>
                  </a:solidFill>
                  <a:latin typeface="Arial Narrow" pitchFamily="34" charset="0"/>
                  <a:ea typeface="MS Gothic" pitchFamily="49" charset="-128"/>
                  <a:sym typeface="Wingdings" pitchFamily="2" charset="2"/>
                </a:rPr>
                <a:t>/2000</a:t>
              </a:r>
            </a:p>
          </p:txBody>
        </p:sp>
        <p:grpSp>
          <p:nvGrpSpPr>
            <p:cNvPr id="44050" name="Group 22"/>
            <p:cNvGrpSpPr>
              <a:grpSpLocks/>
            </p:cNvGrpSpPr>
            <p:nvPr/>
          </p:nvGrpSpPr>
          <p:grpSpPr bwMode="auto">
            <a:xfrm>
              <a:off x="96" y="310"/>
              <a:ext cx="1228" cy="1130"/>
              <a:chOff x="521" y="789"/>
              <a:chExt cx="1709" cy="1417"/>
            </a:xfrm>
          </p:grpSpPr>
          <p:pic>
            <p:nvPicPr>
              <p:cNvPr id="44055" name="Picture 23" descr="pbar_BESS_modulazione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1" y="890"/>
                <a:ext cx="1616" cy="131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>
                    <a:solidFill>
                      <a:srgbClr val="666699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44056" name="Text Box 24"/>
              <p:cNvSpPr txBox="1">
                <a:spLocks noChangeArrowheads="1"/>
              </p:cNvSpPr>
              <p:nvPr/>
            </p:nvSpPr>
            <p:spPr bwMode="auto">
              <a:xfrm>
                <a:off x="884" y="789"/>
                <a:ext cx="1346" cy="24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it-IT" sz="1400">
                    <a:solidFill>
                      <a:schemeClr val="bg2"/>
                    </a:solidFill>
                    <a:latin typeface="Arial Narrow" pitchFamily="34" charset="0"/>
                    <a:ea typeface="MS Gothic" pitchFamily="49" charset="-128"/>
                  </a:rPr>
                  <a:t>Asaoka Y. Et al. 2002</a:t>
                </a:r>
                <a:endParaRPr lang="en-GB" sz="1400">
                  <a:solidFill>
                    <a:schemeClr val="bg2"/>
                  </a:solidFill>
                  <a:latin typeface="Arial Narrow" pitchFamily="34" charset="0"/>
                  <a:ea typeface="MS Gothic" pitchFamily="49" charset="-128"/>
                </a:endParaRPr>
              </a:p>
            </p:txBody>
          </p:sp>
        </p:grpSp>
        <p:grpSp>
          <p:nvGrpSpPr>
            <p:cNvPr id="44051" name="Group 25"/>
            <p:cNvGrpSpPr>
              <a:grpSpLocks/>
            </p:cNvGrpSpPr>
            <p:nvPr/>
          </p:nvGrpSpPr>
          <p:grpSpPr bwMode="auto">
            <a:xfrm>
              <a:off x="340" y="1728"/>
              <a:ext cx="419" cy="971"/>
              <a:chOff x="1565" y="2060"/>
              <a:chExt cx="419" cy="971"/>
            </a:xfrm>
          </p:grpSpPr>
          <p:sp>
            <p:nvSpPr>
              <p:cNvPr id="44052" name="Arc 26"/>
              <p:cNvSpPr>
                <a:spLocks/>
              </p:cNvSpPr>
              <p:nvPr/>
            </p:nvSpPr>
            <p:spPr bwMode="auto">
              <a:xfrm flipH="1">
                <a:off x="1565" y="2160"/>
                <a:ext cx="227" cy="726"/>
              </a:xfrm>
              <a:custGeom>
                <a:avLst/>
                <a:gdLst>
                  <a:gd name="T0" fmla="*/ 0 w 21600"/>
                  <a:gd name="T1" fmla="*/ 0 h 43176"/>
                  <a:gd name="T2" fmla="*/ 0 w 21600"/>
                  <a:gd name="T3" fmla="*/ 0 h 43176"/>
                  <a:gd name="T4" fmla="*/ 0 w 21600"/>
                  <a:gd name="T5" fmla="*/ 0 h 4317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43176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129"/>
                      <a:pt x="12544" y="42626"/>
                      <a:pt x="1027" y="43175"/>
                    </a:cubicBezTo>
                  </a:path>
                  <a:path w="21600" h="43176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129"/>
                      <a:pt x="12544" y="42626"/>
                      <a:pt x="1027" y="43175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rgbClr val="FF0000"/>
                </a:solidFill>
                <a:round/>
                <a:headEnd type="arrow" w="lg" len="med"/>
                <a:tailEnd type="arrow" w="lg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4053" name="Text Box 27"/>
              <p:cNvSpPr txBox="1">
                <a:spLocks noChangeArrowheads="1"/>
              </p:cNvSpPr>
              <p:nvPr/>
            </p:nvSpPr>
            <p:spPr bwMode="auto">
              <a:xfrm>
                <a:off x="1746" y="2060"/>
                <a:ext cx="231" cy="32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2800" b="1">
                    <a:solidFill>
                      <a:srgbClr val="FF0000"/>
                    </a:solidFill>
                    <a:ea typeface="MS Gothic" pitchFamily="49" charset="-128"/>
                  </a:rPr>
                  <a:t>¯</a:t>
                </a:r>
              </a:p>
            </p:txBody>
          </p:sp>
          <p:sp>
            <p:nvSpPr>
              <p:cNvPr id="44054" name="Text Box 28"/>
              <p:cNvSpPr txBox="1">
                <a:spLocks noChangeArrowheads="1"/>
              </p:cNvSpPr>
              <p:nvPr/>
            </p:nvSpPr>
            <p:spPr bwMode="auto">
              <a:xfrm>
                <a:off x="1746" y="2704"/>
                <a:ext cx="238" cy="32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2800">
                    <a:solidFill>
                      <a:srgbClr val="FF0000"/>
                    </a:solidFill>
                    <a:ea typeface="MS Gothic" pitchFamily="49" charset="-128"/>
                  </a:rPr>
                  <a:t>+</a:t>
                </a:r>
                <a:endParaRPr lang="en-GB" sz="2800">
                  <a:solidFill>
                    <a:srgbClr val="FF0000"/>
                  </a:solidFill>
                  <a:ea typeface="MS Gothic" pitchFamily="49" charset="-128"/>
                </a:endParaRPr>
              </a:p>
            </p:txBody>
          </p:sp>
        </p:grpSp>
      </p:grpSp>
      <p:grpSp>
        <p:nvGrpSpPr>
          <p:cNvPr id="52253" name="Group 29"/>
          <p:cNvGrpSpPr>
            <a:grpSpLocks/>
          </p:cNvGrpSpPr>
          <p:nvPr/>
        </p:nvGrpSpPr>
        <p:grpSpPr bwMode="auto">
          <a:xfrm>
            <a:off x="838200" y="5257800"/>
            <a:ext cx="2590800" cy="1219200"/>
            <a:chOff x="480" y="3168"/>
            <a:chExt cx="1632" cy="768"/>
          </a:xfrm>
        </p:grpSpPr>
        <p:sp>
          <p:nvSpPr>
            <p:cNvPr id="44047" name="AutoShape 30"/>
            <p:cNvSpPr>
              <a:spLocks noChangeArrowheads="1"/>
            </p:cNvSpPr>
            <p:nvPr/>
          </p:nvSpPr>
          <p:spPr bwMode="auto">
            <a:xfrm>
              <a:off x="480" y="3168"/>
              <a:ext cx="1632" cy="768"/>
            </a:xfrm>
            <a:prstGeom prst="wedgeRectCallout">
              <a:avLst>
                <a:gd name="adj1" fmla="val -44671"/>
                <a:gd name="adj2" fmla="val -110806"/>
              </a:avLst>
            </a:prstGeom>
            <a:solidFill>
              <a:schemeClr val="tx2">
                <a:alpha val="81175"/>
              </a:schemeClr>
            </a:solidFill>
            <a:ln w="3175" algn="ctr">
              <a:solidFill>
                <a:srgbClr val="FF0000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r>
                <a:rPr lang="en-US">
                  <a:solidFill>
                    <a:srgbClr val="000000"/>
                  </a:solidFill>
                  <a:latin typeface="Garamond" pitchFamily="18" charset="0"/>
                  <a:ea typeface="MS Gothic" pitchFamily="49" charset="-128"/>
                </a:rPr>
                <a:t>CR + ISM </a:t>
              </a:r>
              <a:r>
                <a:rPr lang="en-US">
                  <a:solidFill>
                    <a:srgbClr val="000000"/>
                  </a:solidFill>
                  <a:latin typeface="Garamond" pitchFamily="18" charset="0"/>
                  <a:ea typeface="MS Gothic" pitchFamily="49" charset="-128"/>
                  <a:sym typeface="Symbol" pitchFamily="18" charset="2"/>
                </a:rPr>
                <a:t> </a:t>
              </a:r>
              <a:r>
                <a:rPr lang="en-US" b="1">
                  <a:solidFill>
                    <a:srgbClr val="FF0000"/>
                  </a:solidFill>
                  <a:latin typeface="Garamond" pitchFamily="18" charset="0"/>
                  <a:ea typeface="MS Gothic" pitchFamily="49" charset="-128"/>
                  <a:sym typeface="Symbol" pitchFamily="18" charset="2"/>
                </a:rPr>
                <a:t>p-bar</a:t>
              </a:r>
              <a:r>
                <a:rPr lang="en-US">
                  <a:solidFill>
                    <a:srgbClr val="000000"/>
                  </a:solidFill>
                  <a:latin typeface="Garamond" pitchFamily="18" charset="0"/>
                  <a:ea typeface="MS Gothic" pitchFamily="49" charset="-128"/>
                  <a:sym typeface="Symbol" pitchFamily="18" charset="2"/>
                </a:rPr>
                <a:t> + …</a:t>
              </a:r>
            </a:p>
            <a:p>
              <a:pPr eaLnBrk="0" hangingPunct="0"/>
              <a:endParaRPr lang="en-US" sz="300">
                <a:solidFill>
                  <a:srgbClr val="000000"/>
                </a:solidFill>
                <a:latin typeface="Garamond" pitchFamily="18" charset="0"/>
                <a:ea typeface="MS Gothic" pitchFamily="49" charset="-128"/>
                <a:sym typeface="Symbol" pitchFamily="18" charset="2"/>
              </a:endParaRPr>
            </a:p>
            <a:p>
              <a:pPr eaLnBrk="0" hangingPunct="0"/>
              <a:r>
                <a:rPr lang="en-US" sz="1600">
                  <a:solidFill>
                    <a:srgbClr val="000000"/>
                  </a:solidFill>
                  <a:latin typeface="Garamond" pitchFamily="18" charset="0"/>
                  <a:ea typeface="MS Gothic" pitchFamily="49" charset="-128"/>
                  <a:sym typeface="Symbol" pitchFamily="18" charset="2"/>
                </a:rPr>
                <a:t>kinematic threshold: </a:t>
              </a:r>
            </a:p>
            <a:p>
              <a:pPr eaLnBrk="0" hangingPunct="0"/>
              <a:r>
                <a:rPr lang="en-US" sz="1600">
                  <a:solidFill>
                    <a:srgbClr val="000000"/>
                  </a:solidFill>
                  <a:latin typeface="Garamond" pitchFamily="18" charset="0"/>
                  <a:ea typeface="MS Gothic" pitchFamily="49" charset="-128"/>
                  <a:sym typeface="Symbol" pitchFamily="18" charset="2"/>
                </a:rPr>
                <a:t>5.6 GeV for the reaction  </a:t>
              </a:r>
              <a:endParaRPr lang="en-GB" sz="1600">
                <a:solidFill>
                  <a:srgbClr val="000000"/>
                </a:solidFill>
                <a:latin typeface="Garamond" pitchFamily="18" charset="0"/>
                <a:ea typeface="MS Gothic" pitchFamily="49" charset="-128"/>
              </a:endParaRPr>
            </a:p>
            <a:p>
              <a:pPr eaLnBrk="0" hangingPunct="0"/>
              <a:endParaRPr lang="en-US">
                <a:solidFill>
                  <a:srgbClr val="000000"/>
                </a:solidFill>
                <a:latin typeface="Garamond" pitchFamily="18" charset="0"/>
                <a:ea typeface="MS Gothic" pitchFamily="49" charset="-128"/>
                <a:sym typeface="Symbol" pitchFamily="18" charset="2"/>
              </a:endParaRPr>
            </a:p>
          </p:txBody>
        </p:sp>
        <p:graphicFrame>
          <p:nvGraphicFramePr>
            <p:cNvPr id="44048" name="Object 31"/>
            <p:cNvGraphicFramePr>
              <a:graphicFrameLocks noChangeAspect="1"/>
            </p:cNvGraphicFramePr>
            <p:nvPr/>
          </p:nvGraphicFramePr>
          <p:xfrm>
            <a:off x="528" y="3696"/>
            <a:ext cx="848" cy="2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070" name="Equazione" r:id="rId6" imgW="736600" imgH="190500" progId="Equation.3">
                    <p:embed/>
                  </p:oleObj>
                </mc:Choice>
                <mc:Fallback>
                  <p:oleObj name="Equazione" r:id="rId6" imgW="736600" imgH="190500" progId="Equation.3">
                    <p:embed/>
                    <p:pic>
                      <p:nvPicPr>
                        <p:cNvPr id="0" name="Object 3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8" y="3696"/>
                          <a:ext cx="848" cy="21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4045" name="Text Box 32"/>
          <p:cNvSpPr txBox="1">
            <a:spLocks noChangeArrowheads="1"/>
          </p:cNvSpPr>
          <p:nvPr/>
        </p:nvSpPr>
        <p:spPr bwMode="auto">
          <a:xfrm>
            <a:off x="3733800" y="730250"/>
            <a:ext cx="2454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b="1">
                <a:latin typeface="Garamond" pitchFamily="18" charset="0"/>
                <a:ea typeface="MS Gothic" pitchFamily="49" charset="-128"/>
              </a:rPr>
              <a:t>Pre-PAMELA  status</a:t>
            </a:r>
          </a:p>
        </p:txBody>
      </p:sp>
      <p:sp>
        <p:nvSpPr>
          <p:cNvPr id="44046" name="Line 33"/>
          <p:cNvSpPr>
            <a:spLocks noChangeShapeType="1"/>
          </p:cNvSpPr>
          <p:nvPr/>
        </p:nvSpPr>
        <p:spPr bwMode="auto">
          <a:xfrm>
            <a:off x="5410200" y="2235200"/>
            <a:ext cx="1524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2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2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500"/>
                                        <p:tgtEl>
                                          <p:spTgt spid="52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2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5" dur="500"/>
                                        <p:tgtEl>
                                          <p:spTgt spid="52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b="1" smtClean="0">
                <a:latin typeface="Garamond" pitchFamily="18" charset="0"/>
              </a:rPr>
              <a:t>What did we need?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800" smtClean="0"/>
              <a:t>Measurements at higher energies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8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smtClean="0"/>
              <a:t>Better knowledge of background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8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smtClean="0"/>
              <a:t>High statistics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8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smtClean="0"/>
              <a:t>Continuous monitoring of solar modulation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4000" smtClean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4000" smtClean="0">
                <a:solidFill>
                  <a:srgbClr val="FF0000"/>
                </a:solidFill>
              </a:rPr>
              <a:t>Long Duration Flights</a:t>
            </a:r>
          </a:p>
          <a:p>
            <a:pPr algn="ctr" eaLnBrk="1" hangingPunct="1">
              <a:lnSpc>
                <a:spcPct val="80000"/>
              </a:lnSpc>
              <a:defRPr/>
            </a:pPr>
            <a:endParaRPr lang="en-US" sz="400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400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06425" y="-92075"/>
            <a:ext cx="7853363" cy="1311275"/>
          </a:xfr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sz="4000" smtClean="0"/>
              <a:t>Antimatter and Dark Matter</a:t>
            </a:r>
            <a:br>
              <a:rPr lang="it-IT" sz="4000" smtClean="0"/>
            </a:br>
            <a:r>
              <a:rPr lang="it-IT" sz="4000" smtClean="0"/>
              <a:t> Space Missions</a:t>
            </a:r>
          </a:p>
        </p:txBody>
      </p:sp>
      <p:grpSp>
        <p:nvGrpSpPr>
          <p:cNvPr id="53251" name="Group 3"/>
          <p:cNvGrpSpPr>
            <a:grpSpLocks/>
          </p:cNvGrpSpPr>
          <p:nvPr/>
        </p:nvGrpSpPr>
        <p:grpSpPr bwMode="auto">
          <a:xfrm>
            <a:off x="0" y="1268413"/>
            <a:ext cx="2876550" cy="2393950"/>
            <a:chOff x="114" y="890"/>
            <a:chExt cx="1812" cy="1508"/>
          </a:xfrm>
        </p:grpSpPr>
        <p:pic>
          <p:nvPicPr>
            <p:cNvPr id="46093" name="Picture 4" descr="Рим-Памела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2" r="38387" b="44292"/>
            <a:stretch>
              <a:fillRect/>
            </a:stretch>
          </p:blipFill>
          <p:spPr bwMode="auto">
            <a:xfrm>
              <a:off x="521" y="1117"/>
              <a:ext cx="1405" cy="1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94" name="Text Box 5"/>
            <p:cNvSpPr txBox="1">
              <a:spLocks noChangeArrowheads="1"/>
            </p:cNvSpPr>
            <p:nvPr/>
          </p:nvSpPr>
          <p:spPr bwMode="auto">
            <a:xfrm>
              <a:off x="114" y="890"/>
              <a:ext cx="1080" cy="318"/>
            </a:xfrm>
            <a:prstGeom prst="rect">
              <a:avLst/>
            </a:prstGeom>
            <a:solidFill>
              <a:srgbClr val="FFFFFF"/>
            </a:solidFill>
            <a:ln w="38100" cmpd="thickThin">
              <a:solidFill>
                <a:srgbClr val="A50021"/>
              </a:solidFill>
              <a:miter lim="800000"/>
              <a:headEnd/>
              <a:tailEnd/>
            </a:ln>
          </p:spPr>
          <p:txBody>
            <a:bodyPr lIns="18000" tIns="10800" rIns="18000" bIns="10800"/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10000"/>
                </a:spcBef>
              </a:pPr>
              <a:r>
                <a:rPr lang="ru-RU" altLang="zh-CN" sz="1600" b="1">
                  <a:solidFill>
                    <a:srgbClr val="B20000"/>
                  </a:solidFill>
                  <a:latin typeface="Times New Roman Cyr" pitchFamily="18" charset="-52"/>
                  <a:ea typeface="MS Gothic" pitchFamily="49" charset="-128"/>
                </a:rPr>
                <a:t>P</a:t>
              </a:r>
              <a:r>
                <a:rPr lang="ru-RU" altLang="zh-CN" sz="1400" b="1">
                  <a:solidFill>
                    <a:srgbClr val="B20000"/>
                  </a:solidFill>
                  <a:latin typeface="Times New Roman Cyr" pitchFamily="18" charset="-52"/>
                  <a:ea typeface="MS Gothic" pitchFamily="49" charset="-128"/>
                </a:rPr>
                <a:t>AMELA</a:t>
              </a:r>
              <a:endParaRPr lang="it-IT" altLang="zh-CN" sz="1400" b="1">
                <a:solidFill>
                  <a:srgbClr val="B20000"/>
                </a:solidFill>
                <a:latin typeface="Times New Roman Cyr" pitchFamily="18" charset="-52"/>
                <a:ea typeface="SimSun" pitchFamily="2" charset="-122"/>
              </a:endParaRPr>
            </a:p>
            <a:p>
              <a:pPr algn="ctr" eaLnBrk="1" hangingPunct="1">
                <a:lnSpc>
                  <a:spcPct val="90000"/>
                </a:lnSpc>
                <a:spcBef>
                  <a:spcPct val="10000"/>
                </a:spcBef>
              </a:pPr>
              <a:r>
                <a:rPr lang="it-IT" altLang="zh-CN" sz="1400" b="1">
                  <a:solidFill>
                    <a:srgbClr val="B20000"/>
                  </a:solidFill>
                  <a:latin typeface="Times New Roman Cyr" pitchFamily="18" charset="-52"/>
                  <a:ea typeface="SimSun" pitchFamily="2" charset="-122"/>
                </a:rPr>
                <a:t>15-06-2006</a:t>
              </a:r>
              <a:endParaRPr lang="en-US" sz="1400" b="1">
                <a:solidFill>
                  <a:srgbClr val="B20000"/>
                </a:solidFill>
                <a:latin typeface="Times New Roman Cyr" pitchFamily="18" charset="-52"/>
                <a:ea typeface="MS Gothic" pitchFamily="49" charset="-128"/>
              </a:endParaRPr>
            </a:p>
          </p:txBody>
        </p:sp>
      </p:grpSp>
      <p:grpSp>
        <p:nvGrpSpPr>
          <p:cNvPr id="53254" name="Group 6"/>
          <p:cNvGrpSpPr>
            <a:grpSpLocks/>
          </p:cNvGrpSpPr>
          <p:nvPr/>
        </p:nvGrpSpPr>
        <p:grpSpPr bwMode="auto">
          <a:xfrm>
            <a:off x="395288" y="3933825"/>
            <a:ext cx="2700337" cy="2555875"/>
            <a:chOff x="1995" y="1253"/>
            <a:chExt cx="1701" cy="1610"/>
          </a:xfrm>
        </p:grpSpPr>
        <p:pic>
          <p:nvPicPr>
            <p:cNvPr id="46091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7" y="1548"/>
              <a:ext cx="979" cy="1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92" name="Text Box 8"/>
            <p:cNvSpPr txBox="1">
              <a:spLocks noChangeArrowheads="1"/>
            </p:cNvSpPr>
            <p:nvPr/>
          </p:nvSpPr>
          <p:spPr bwMode="auto">
            <a:xfrm>
              <a:off x="1995" y="1253"/>
              <a:ext cx="1080" cy="317"/>
            </a:xfrm>
            <a:prstGeom prst="rect">
              <a:avLst/>
            </a:prstGeom>
            <a:solidFill>
              <a:srgbClr val="FFFFFF"/>
            </a:solidFill>
            <a:ln w="38100" cmpd="thickThin">
              <a:solidFill>
                <a:srgbClr val="A50021"/>
              </a:solidFill>
              <a:miter lim="800000"/>
              <a:headEnd/>
              <a:tailEnd/>
            </a:ln>
          </p:spPr>
          <p:txBody>
            <a:bodyPr lIns="18000" tIns="10800" rIns="18000" bIns="10800"/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10000"/>
                </a:spcBef>
              </a:pPr>
              <a:r>
                <a:rPr lang="it-IT" altLang="zh-CN" sz="1600" b="1">
                  <a:solidFill>
                    <a:srgbClr val="B20000"/>
                  </a:solidFill>
                  <a:latin typeface="Times New Roman Cyr" pitchFamily="18" charset="-52"/>
                  <a:ea typeface="SimSun" pitchFamily="2" charset="-122"/>
                </a:rPr>
                <a:t>AMS-02</a:t>
              </a:r>
            </a:p>
            <a:p>
              <a:pPr algn="ctr" eaLnBrk="1" hangingPunct="1">
                <a:lnSpc>
                  <a:spcPct val="90000"/>
                </a:lnSpc>
                <a:spcBef>
                  <a:spcPct val="10000"/>
                </a:spcBef>
              </a:pPr>
              <a:r>
                <a:rPr lang="it-IT" altLang="zh-CN" sz="1600" b="1">
                  <a:solidFill>
                    <a:srgbClr val="B20000"/>
                  </a:solidFill>
                  <a:latin typeface="Times New Roman Cyr" pitchFamily="18" charset="-52"/>
                  <a:ea typeface="SimSun" pitchFamily="2" charset="-122"/>
                </a:rPr>
                <a:t>Feb. 2011</a:t>
              </a:r>
              <a:endParaRPr lang="en-US" sz="1400" b="1">
                <a:solidFill>
                  <a:srgbClr val="B20000"/>
                </a:solidFill>
                <a:latin typeface="Times New Roman Cyr" pitchFamily="18" charset="-52"/>
                <a:ea typeface="MS Gothic" pitchFamily="49" charset="-128"/>
              </a:endParaRPr>
            </a:p>
          </p:txBody>
        </p:sp>
      </p:grpSp>
      <p:grpSp>
        <p:nvGrpSpPr>
          <p:cNvPr id="53260" name="Group 12"/>
          <p:cNvGrpSpPr>
            <a:grpSpLocks/>
          </p:cNvGrpSpPr>
          <p:nvPr/>
        </p:nvGrpSpPr>
        <p:grpSpPr bwMode="auto">
          <a:xfrm>
            <a:off x="4911725" y="3933825"/>
            <a:ext cx="4232275" cy="1871663"/>
            <a:chOff x="2935" y="3068"/>
            <a:chExt cx="2485" cy="1179"/>
          </a:xfrm>
        </p:grpSpPr>
        <p:pic>
          <p:nvPicPr>
            <p:cNvPr id="46089" name="Picture 13" descr="GLAST_eart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4" y="3227"/>
              <a:ext cx="1996" cy="1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90" name="Text Box 14"/>
            <p:cNvSpPr txBox="1">
              <a:spLocks noChangeArrowheads="1"/>
            </p:cNvSpPr>
            <p:nvPr/>
          </p:nvSpPr>
          <p:spPr bwMode="auto">
            <a:xfrm>
              <a:off x="2935" y="3068"/>
              <a:ext cx="1079" cy="317"/>
            </a:xfrm>
            <a:prstGeom prst="rect">
              <a:avLst/>
            </a:prstGeom>
            <a:solidFill>
              <a:srgbClr val="FFFFFF"/>
            </a:solidFill>
            <a:ln w="38100" cmpd="thickThin">
              <a:solidFill>
                <a:srgbClr val="A50021"/>
              </a:solidFill>
              <a:miter lim="800000"/>
              <a:headEnd/>
              <a:tailEnd/>
            </a:ln>
          </p:spPr>
          <p:txBody>
            <a:bodyPr lIns="18000" tIns="10800" rIns="18000" bIns="10800"/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10000"/>
                </a:spcBef>
              </a:pPr>
              <a:r>
                <a:rPr lang="it-IT" altLang="zh-CN" sz="1600" b="1">
                  <a:solidFill>
                    <a:srgbClr val="B20000"/>
                  </a:solidFill>
                  <a:latin typeface="Times New Roman Cyr" pitchFamily="18" charset="-52"/>
                  <a:ea typeface="SimSun" pitchFamily="2" charset="-122"/>
                </a:rPr>
                <a:t>Fermi/</a:t>
              </a:r>
              <a:r>
                <a:rPr lang="it-IT" altLang="zh-CN" sz="1600" b="1">
                  <a:solidFill>
                    <a:srgbClr val="B20000"/>
                  </a:solidFill>
                  <a:ea typeface="SimSun" pitchFamily="2" charset="-122"/>
                </a:rPr>
                <a:t>GLAST</a:t>
              </a:r>
              <a:endParaRPr lang="it-IT" altLang="zh-CN" sz="1600" b="1">
                <a:solidFill>
                  <a:srgbClr val="B20000"/>
                </a:solidFill>
                <a:latin typeface="Times New Roman Cyr" pitchFamily="18" charset="-52"/>
                <a:ea typeface="SimSun" pitchFamily="2" charset="-122"/>
              </a:endParaRPr>
            </a:p>
            <a:p>
              <a:pPr algn="ctr" eaLnBrk="1" hangingPunct="1">
                <a:lnSpc>
                  <a:spcPct val="90000"/>
                </a:lnSpc>
                <a:spcBef>
                  <a:spcPct val="10000"/>
                </a:spcBef>
              </a:pPr>
              <a:r>
                <a:rPr lang="it-IT" altLang="zh-CN" sz="1600" b="1">
                  <a:solidFill>
                    <a:srgbClr val="B20000"/>
                  </a:solidFill>
                  <a:latin typeface="Times New Roman Cyr" pitchFamily="18" charset="-52"/>
                  <a:ea typeface="SimSun" pitchFamily="2" charset="-122"/>
                </a:rPr>
                <a:t>11-6-2008</a:t>
              </a:r>
              <a:endParaRPr lang="en-US" sz="1600" b="1">
                <a:solidFill>
                  <a:srgbClr val="B20000"/>
                </a:solidFill>
                <a:latin typeface="Times New Roman Cyr" pitchFamily="18" charset="-52"/>
                <a:ea typeface="SimSun" pitchFamily="2" charset="-122"/>
              </a:endParaRPr>
            </a:p>
          </p:txBody>
        </p:sp>
      </p:grpSp>
      <p:grpSp>
        <p:nvGrpSpPr>
          <p:cNvPr id="53263" name="Group 15"/>
          <p:cNvGrpSpPr>
            <a:grpSpLocks/>
          </p:cNvGrpSpPr>
          <p:nvPr/>
        </p:nvGrpSpPr>
        <p:grpSpPr bwMode="auto">
          <a:xfrm>
            <a:off x="6011863" y="1655763"/>
            <a:ext cx="1681162" cy="1844675"/>
            <a:chOff x="2109" y="3158"/>
            <a:chExt cx="1059" cy="1162"/>
          </a:xfrm>
        </p:grpSpPr>
        <p:sp>
          <p:nvSpPr>
            <p:cNvPr id="46087" name="Rectangle 16"/>
            <p:cNvSpPr>
              <a:spLocks noChangeArrowheads="1"/>
            </p:cNvSpPr>
            <p:nvPr/>
          </p:nvSpPr>
          <p:spPr bwMode="auto">
            <a:xfrm>
              <a:off x="2109" y="3158"/>
              <a:ext cx="771" cy="27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it-IT" b="1">
                  <a:solidFill>
                    <a:srgbClr val="CC0000"/>
                  </a:solidFill>
                  <a:ea typeface="MS Gothic" pitchFamily="49" charset="-128"/>
                </a:rPr>
                <a:t>ATIC</a:t>
              </a:r>
            </a:p>
            <a:p>
              <a:pPr algn="ctr" eaLnBrk="0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it-IT" b="1">
                  <a:solidFill>
                    <a:srgbClr val="CC0000"/>
                  </a:solidFill>
                  <a:ea typeface="MS Gothic" pitchFamily="49" charset="-128"/>
                </a:rPr>
                <a:t>2002 - 2007</a:t>
              </a:r>
            </a:p>
          </p:txBody>
        </p:sp>
        <p:pic>
          <p:nvPicPr>
            <p:cNvPr id="46088" name="Picture 17" descr="ATIC Cross Section 8 BGO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9" y="3512"/>
              <a:ext cx="1059" cy="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53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53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751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197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-115888"/>
            <a:ext cx="8229600" cy="1143001"/>
          </a:xfrm>
        </p:spPr>
        <p:txBody>
          <a:bodyPr/>
          <a:lstStyle/>
          <a:p>
            <a:pPr eaLnBrk="1" hangingPunct="1">
              <a:defRPr/>
            </a:pPr>
            <a:r>
              <a:rPr lang="en-GB" b="1" smtClean="0"/>
              <a:t>PAMELA</a:t>
            </a:r>
            <a:endParaRPr lang="it-IT" b="1" smtClean="0"/>
          </a:p>
        </p:txBody>
      </p:sp>
      <p:sp>
        <p:nvSpPr>
          <p:cNvPr id="211972" name="Text Box 4"/>
          <p:cNvSpPr txBox="1">
            <a:spLocks noChangeArrowheads="1"/>
          </p:cNvSpPr>
          <p:nvPr/>
        </p:nvSpPr>
        <p:spPr bwMode="auto">
          <a:xfrm>
            <a:off x="1258888" y="877888"/>
            <a:ext cx="65770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0" hangingPunct="0">
              <a:buClr>
                <a:srgbClr val="FF0000"/>
              </a:buClr>
              <a:buSzPct val="100000"/>
              <a:buFont typeface="Arial" charset="0"/>
              <a:buNone/>
              <a:defRPr/>
            </a:pPr>
            <a:r>
              <a:rPr lang="en-GB" sz="24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Gothic" pitchFamily="49" charset="-128"/>
              </a:rPr>
              <a:t>P</a:t>
            </a:r>
            <a:r>
              <a:rPr lang="en-GB" sz="2400" b="1" smtClean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Gothic" pitchFamily="49" charset="-128"/>
              </a:rPr>
              <a:t>ayload for </a:t>
            </a:r>
            <a:r>
              <a:rPr lang="en-GB" sz="24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Gothic" pitchFamily="49" charset="-128"/>
              </a:rPr>
              <a:t>A</a:t>
            </a:r>
            <a:r>
              <a:rPr lang="en-GB" sz="2400" b="1" smtClean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Gothic" pitchFamily="49" charset="-128"/>
              </a:rPr>
              <a:t>ntimatter </a:t>
            </a:r>
            <a:r>
              <a:rPr lang="en-GB" sz="24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Gothic" pitchFamily="49" charset="-128"/>
              </a:rPr>
              <a:t>M</a:t>
            </a:r>
            <a:r>
              <a:rPr lang="en-GB" sz="2400" b="1" smtClean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Gothic" pitchFamily="49" charset="-128"/>
              </a:rPr>
              <a:t>atter </a:t>
            </a:r>
            <a:r>
              <a:rPr lang="en-GB" sz="24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Gothic" pitchFamily="49" charset="-128"/>
              </a:rPr>
              <a:t>E</a:t>
            </a:r>
            <a:r>
              <a:rPr lang="en-GB" sz="2400" b="1" smtClean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Gothic" pitchFamily="49" charset="-128"/>
              </a:rPr>
              <a:t>xploration and </a:t>
            </a:r>
            <a:r>
              <a:rPr lang="en-GB" sz="24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Gothic" pitchFamily="49" charset="-128"/>
              </a:rPr>
              <a:t>L</a:t>
            </a:r>
            <a:r>
              <a:rPr lang="en-GB" sz="2400" b="1" smtClean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Gothic" pitchFamily="49" charset="-128"/>
              </a:rPr>
              <a:t>ight Nuclei</a:t>
            </a:r>
            <a:r>
              <a:rPr lang="en-GB" sz="2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Gothic" pitchFamily="49" charset="-128"/>
              </a:rPr>
              <a:t> </a:t>
            </a:r>
            <a:r>
              <a:rPr lang="en-GB" sz="24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Gothic" pitchFamily="49" charset="-128"/>
              </a:rPr>
              <a:t>A</a:t>
            </a:r>
            <a:r>
              <a:rPr lang="en-GB" sz="2400" b="1" smtClean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Gothic" pitchFamily="49" charset="-128"/>
              </a:rPr>
              <a:t>strophysics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4000" smtClean="0"/>
              <a:t>Astrophysics and Cosmology compelling Issues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1663" y="2327275"/>
            <a:ext cx="8229600" cy="4530725"/>
          </a:xfrm>
        </p:spPr>
        <p:txBody>
          <a:bodyPr/>
          <a:lstStyle/>
          <a:p>
            <a:pPr eaLnBrk="1" hangingPunct="1">
              <a:defRPr/>
            </a:pPr>
            <a:r>
              <a:rPr lang="it-IT" sz="3600" i="1" smtClean="0"/>
              <a:t>Apparent absence of cosmological Antimatter</a:t>
            </a:r>
          </a:p>
          <a:p>
            <a:pPr eaLnBrk="1" hangingPunct="1">
              <a:defRPr/>
            </a:pPr>
            <a:endParaRPr lang="it-IT" sz="3600" smtClean="0"/>
          </a:p>
          <a:p>
            <a:pPr eaLnBrk="1" hangingPunct="1">
              <a:defRPr/>
            </a:pPr>
            <a:r>
              <a:rPr lang="it-IT" sz="3600" i="1" smtClean="0"/>
              <a:t>Nature of the Dark Matter that pervades the Universe</a:t>
            </a:r>
          </a:p>
          <a:p>
            <a:pPr eaLnBrk="1" hangingPunct="1">
              <a:defRPr/>
            </a:pPr>
            <a:endParaRPr lang="it-IT" sz="3600" smtClean="0"/>
          </a:p>
          <a:p>
            <a:pPr eaLnBrk="1" hangingPunct="1">
              <a:defRPr/>
            </a:pPr>
            <a:endParaRPr lang="it-IT" sz="36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714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it-IT" b="1" smtClean="0"/>
              <a:t>PAMELA Collaboration</a:t>
            </a: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913" y="1844675"/>
            <a:ext cx="6208712" cy="364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48132" name="Group 4"/>
          <p:cNvGrpSpPr>
            <a:grpSpLocks/>
          </p:cNvGrpSpPr>
          <p:nvPr/>
        </p:nvGrpSpPr>
        <p:grpSpPr bwMode="auto">
          <a:xfrm>
            <a:off x="7677150" y="1947863"/>
            <a:ext cx="1463675" cy="2919412"/>
            <a:chOff x="4836" y="1227"/>
            <a:chExt cx="922" cy="1839"/>
          </a:xfrm>
        </p:grpSpPr>
        <p:sp>
          <p:nvSpPr>
            <p:cNvPr id="48176" name="Rectangle 5"/>
            <p:cNvSpPr>
              <a:spLocks noChangeArrowheads="1"/>
            </p:cNvSpPr>
            <p:nvPr/>
          </p:nvSpPr>
          <p:spPr bwMode="auto">
            <a:xfrm>
              <a:off x="4888" y="1227"/>
              <a:ext cx="832" cy="1840"/>
            </a:xfrm>
            <a:prstGeom prst="rect">
              <a:avLst/>
            </a:prstGeom>
            <a:solidFill>
              <a:srgbClr val="FFFFFF">
                <a:alpha val="29803"/>
              </a:srgbClr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8177" name="Text Box 6"/>
            <p:cNvSpPr txBox="1">
              <a:spLocks noChangeArrowheads="1"/>
            </p:cNvSpPr>
            <p:nvPr/>
          </p:nvSpPr>
          <p:spPr bwMode="auto">
            <a:xfrm>
              <a:off x="4836" y="2639"/>
              <a:ext cx="923" cy="4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buClr>
                  <a:srgbClr val="FFFFFF"/>
                </a:buClr>
                <a:buSzPct val="100000"/>
                <a:buFont typeface="Times New Roman" pitchFamily="18" charset="0"/>
                <a:buNone/>
              </a:pPr>
              <a:r>
                <a:rPr lang="en-GB">
                  <a:solidFill>
                    <a:srgbClr val="FFFFFF"/>
                  </a:solidFill>
                  <a:latin typeface="Times New Roman" pitchFamily="18" charset="0"/>
                  <a:ea typeface="MS Gothic" pitchFamily="49" charset="-128"/>
                </a:rPr>
                <a:t>Moscow </a:t>
              </a:r>
            </a:p>
            <a:p>
              <a:pPr algn="ctr">
                <a:buClr>
                  <a:srgbClr val="FFFFFF"/>
                </a:buClr>
                <a:buSzPct val="100000"/>
                <a:buFont typeface="Times New Roman" pitchFamily="18" charset="0"/>
                <a:buNone/>
              </a:pPr>
              <a:r>
                <a:rPr lang="en-GB">
                  <a:solidFill>
                    <a:srgbClr val="FFFFFF"/>
                  </a:solidFill>
                  <a:latin typeface="Times New Roman" pitchFamily="18" charset="0"/>
                  <a:ea typeface="MS Gothic" pitchFamily="49" charset="-128"/>
                </a:rPr>
                <a:t>St. Petersburg</a:t>
              </a:r>
            </a:p>
          </p:txBody>
        </p:sp>
        <p:pic>
          <p:nvPicPr>
            <p:cNvPr id="4817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8" y="1563"/>
              <a:ext cx="475" cy="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8179" name="Text Box 8"/>
            <p:cNvSpPr txBox="1">
              <a:spLocks noChangeArrowheads="1"/>
            </p:cNvSpPr>
            <p:nvPr/>
          </p:nvSpPr>
          <p:spPr bwMode="auto">
            <a:xfrm>
              <a:off x="4974" y="1241"/>
              <a:ext cx="681" cy="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buClr>
                  <a:srgbClr val="FFFFFF"/>
                </a:buClr>
                <a:buSzPct val="100000"/>
                <a:buFont typeface="Times New Roman" pitchFamily="18" charset="0"/>
                <a:buNone/>
              </a:pPr>
              <a:r>
                <a:rPr lang="en-GB" sz="2400">
                  <a:solidFill>
                    <a:srgbClr val="FFFFFF"/>
                  </a:solidFill>
                  <a:latin typeface="Times New Roman" pitchFamily="18" charset="0"/>
                  <a:ea typeface="MS Gothic" pitchFamily="49" charset="-128"/>
                </a:rPr>
                <a:t>Russia:</a:t>
              </a:r>
            </a:p>
          </p:txBody>
        </p:sp>
        <p:pic>
          <p:nvPicPr>
            <p:cNvPr id="48180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7" y="1989"/>
              <a:ext cx="655" cy="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48181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2" y="2348"/>
              <a:ext cx="562" cy="2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48133" name="Group 11"/>
          <p:cNvGrpSpPr>
            <a:grpSpLocks/>
          </p:cNvGrpSpPr>
          <p:nvPr/>
        </p:nvGrpSpPr>
        <p:grpSpPr bwMode="auto">
          <a:xfrm>
            <a:off x="4760913" y="6018213"/>
            <a:ext cx="2568575" cy="858837"/>
            <a:chOff x="2999" y="3791"/>
            <a:chExt cx="1618" cy="541"/>
          </a:xfrm>
        </p:grpSpPr>
        <p:sp>
          <p:nvSpPr>
            <p:cNvPr id="48172" name="Rectangle 12"/>
            <p:cNvSpPr>
              <a:spLocks noChangeArrowheads="1"/>
            </p:cNvSpPr>
            <p:nvPr/>
          </p:nvSpPr>
          <p:spPr bwMode="auto">
            <a:xfrm>
              <a:off x="3000" y="3797"/>
              <a:ext cx="1600" cy="504"/>
            </a:xfrm>
            <a:prstGeom prst="rect">
              <a:avLst/>
            </a:prstGeom>
            <a:solidFill>
              <a:srgbClr val="FFFFFF">
                <a:alpha val="29803"/>
              </a:srgbClr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pic>
          <p:nvPicPr>
            <p:cNvPr id="48173" name="Picture 1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9" y="3829"/>
              <a:ext cx="614" cy="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8174" name="Text Box 14"/>
            <p:cNvSpPr txBox="1">
              <a:spLocks noChangeArrowheads="1"/>
            </p:cNvSpPr>
            <p:nvPr/>
          </p:nvSpPr>
          <p:spPr bwMode="auto">
            <a:xfrm>
              <a:off x="2999" y="3791"/>
              <a:ext cx="776" cy="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buClr>
                  <a:srgbClr val="FFFFFF"/>
                </a:buClr>
                <a:buSzPct val="100000"/>
                <a:buFont typeface="Times New Roman" pitchFamily="18" charset="0"/>
                <a:buNone/>
              </a:pPr>
              <a:r>
                <a:rPr lang="en-GB" sz="2400">
                  <a:solidFill>
                    <a:srgbClr val="FFFFFF"/>
                  </a:solidFill>
                  <a:latin typeface="Times New Roman" pitchFamily="18" charset="0"/>
                  <a:ea typeface="MS Gothic" pitchFamily="49" charset="-128"/>
                </a:rPr>
                <a:t>Sweden:</a:t>
              </a:r>
            </a:p>
          </p:txBody>
        </p:sp>
        <p:sp>
          <p:nvSpPr>
            <p:cNvPr id="48175" name="Text Box 15"/>
            <p:cNvSpPr txBox="1">
              <a:spLocks noChangeArrowheads="1"/>
            </p:cNvSpPr>
            <p:nvPr/>
          </p:nvSpPr>
          <p:spPr bwMode="auto">
            <a:xfrm>
              <a:off x="3511" y="4101"/>
              <a:ext cx="1107" cy="2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buClr>
                  <a:srgbClr val="FFFFFF"/>
                </a:buClr>
                <a:buSzPct val="100000"/>
                <a:buFont typeface="Times New Roman" pitchFamily="18" charset="0"/>
                <a:buNone/>
              </a:pPr>
              <a:r>
                <a:rPr lang="en-GB">
                  <a:solidFill>
                    <a:srgbClr val="FFFFFF"/>
                  </a:solidFill>
                  <a:latin typeface="Times New Roman" pitchFamily="18" charset="0"/>
                  <a:ea typeface="MS Gothic" pitchFamily="49" charset="-128"/>
                </a:rPr>
                <a:t>KTH, Stockholm</a:t>
              </a:r>
            </a:p>
          </p:txBody>
        </p:sp>
      </p:grpSp>
      <p:sp>
        <p:nvSpPr>
          <p:cNvPr id="48134" name="Oval 16"/>
          <p:cNvSpPr>
            <a:spLocks noChangeArrowheads="1"/>
          </p:cNvSpPr>
          <p:nvPr/>
        </p:nvSpPr>
        <p:spPr bwMode="auto">
          <a:xfrm>
            <a:off x="4584700" y="3462338"/>
            <a:ext cx="228600" cy="190500"/>
          </a:xfrm>
          <a:prstGeom prst="ellipse">
            <a:avLst/>
          </a:prstGeom>
          <a:solidFill>
            <a:srgbClr val="FF33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8135" name="Line 17"/>
          <p:cNvSpPr>
            <a:spLocks noChangeShapeType="1"/>
          </p:cNvSpPr>
          <p:nvPr/>
        </p:nvSpPr>
        <p:spPr bwMode="auto">
          <a:xfrm flipH="1" flipV="1">
            <a:off x="4208463" y="1770063"/>
            <a:ext cx="481012" cy="1695450"/>
          </a:xfrm>
          <a:prstGeom prst="line">
            <a:avLst/>
          </a:prstGeom>
          <a:noFill/>
          <a:ln w="2844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8136" name="Oval 18"/>
          <p:cNvSpPr>
            <a:spLocks noChangeArrowheads="1"/>
          </p:cNvSpPr>
          <p:nvPr/>
        </p:nvSpPr>
        <p:spPr bwMode="auto">
          <a:xfrm>
            <a:off x="4419600" y="3271838"/>
            <a:ext cx="228600" cy="190500"/>
          </a:xfrm>
          <a:prstGeom prst="ellipse">
            <a:avLst/>
          </a:prstGeom>
          <a:solidFill>
            <a:srgbClr val="FF33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8137" name="Line 19"/>
          <p:cNvSpPr>
            <a:spLocks noChangeShapeType="1"/>
          </p:cNvSpPr>
          <p:nvPr/>
        </p:nvSpPr>
        <p:spPr bwMode="auto">
          <a:xfrm flipV="1">
            <a:off x="3670300" y="3490913"/>
            <a:ext cx="812800" cy="2503487"/>
          </a:xfrm>
          <a:prstGeom prst="line">
            <a:avLst/>
          </a:prstGeom>
          <a:noFill/>
          <a:ln w="2844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8138" name="Oval 20"/>
          <p:cNvSpPr>
            <a:spLocks noChangeArrowheads="1"/>
          </p:cNvSpPr>
          <p:nvPr/>
        </p:nvSpPr>
        <p:spPr bwMode="auto">
          <a:xfrm>
            <a:off x="4622800" y="3094038"/>
            <a:ext cx="228600" cy="190500"/>
          </a:xfrm>
          <a:prstGeom prst="ellipse">
            <a:avLst/>
          </a:prstGeom>
          <a:solidFill>
            <a:srgbClr val="FF33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8139" name="Line 21"/>
          <p:cNvSpPr>
            <a:spLocks noChangeShapeType="1"/>
          </p:cNvSpPr>
          <p:nvPr/>
        </p:nvSpPr>
        <p:spPr bwMode="auto">
          <a:xfrm flipH="1" flipV="1">
            <a:off x="4759325" y="3092450"/>
            <a:ext cx="603250" cy="2914650"/>
          </a:xfrm>
          <a:prstGeom prst="line">
            <a:avLst/>
          </a:prstGeom>
          <a:noFill/>
          <a:ln w="2844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8140" name="Oval 22"/>
          <p:cNvSpPr>
            <a:spLocks noChangeArrowheads="1"/>
          </p:cNvSpPr>
          <p:nvPr/>
        </p:nvSpPr>
        <p:spPr bwMode="auto">
          <a:xfrm>
            <a:off x="4940300" y="3132138"/>
            <a:ext cx="228600" cy="190500"/>
          </a:xfrm>
          <a:prstGeom prst="ellipse">
            <a:avLst/>
          </a:prstGeom>
          <a:solidFill>
            <a:srgbClr val="FF33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8141" name="Line 23"/>
          <p:cNvSpPr>
            <a:spLocks noChangeShapeType="1"/>
          </p:cNvSpPr>
          <p:nvPr/>
        </p:nvSpPr>
        <p:spPr bwMode="auto">
          <a:xfrm flipH="1">
            <a:off x="5038725" y="2941638"/>
            <a:ext cx="2736850" cy="254000"/>
          </a:xfrm>
          <a:prstGeom prst="line">
            <a:avLst/>
          </a:prstGeom>
          <a:noFill/>
          <a:ln w="2844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48142" name="Group 24"/>
          <p:cNvGrpSpPr>
            <a:grpSpLocks/>
          </p:cNvGrpSpPr>
          <p:nvPr/>
        </p:nvGrpSpPr>
        <p:grpSpPr bwMode="auto">
          <a:xfrm>
            <a:off x="1689100" y="6018213"/>
            <a:ext cx="2665413" cy="808037"/>
            <a:chOff x="1064" y="3791"/>
            <a:chExt cx="1679" cy="509"/>
          </a:xfrm>
        </p:grpSpPr>
        <p:sp>
          <p:nvSpPr>
            <p:cNvPr id="48168" name="Text Box 25"/>
            <p:cNvSpPr txBox="1">
              <a:spLocks noChangeArrowheads="1"/>
            </p:cNvSpPr>
            <p:nvPr/>
          </p:nvSpPr>
          <p:spPr bwMode="auto">
            <a:xfrm>
              <a:off x="1064" y="3791"/>
              <a:ext cx="881" cy="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buClr>
                  <a:srgbClr val="FFFFFF"/>
                </a:buClr>
                <a:buSzPct val="100000"/>
                <a:buFont typeface="Times New Roman" pitchFamily="18" charset="0"/>
                <a:buNone/>
              </a:pPr>
              <a:r>
                <a:rPr lang="en-GB" sz="2400">
                  <a:solidFill>
                    <a:srgbClr val="FFFFFF"/>
                  </a:solidFill>
                  <a:latin typeface="Times New Roman" pitchFamily="18" charset="0"/>
                  <a:ea typeface="MS Gothic" pitchFamily="49" charset="-128"/>
                </a:rPr>
                <a:t>Germany:</a:t>
              </a:r>
            </a:p>
          </p:txBody>
        </p:sp>
        <p:sp>
          <p:nvSpPr>
            <p:cNvPr id="48169" name="Text Box 26"/>
            <p:cNvSpPr txBox="1">
              <a:spLocks noChangeArrowheads="1"/>
            </p:cNvSpPr>
            <p:nvPr/>
          </p:nvSpPr>
          <p:spPr bwMode="auto">
            <a:xfrm>
              <a:off x="1967" y="4053"/>
              <a:ext cx="507" cy="2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buClr>
                  <a:srgbClr val="FFFFFF"/>
                </a:buClr>
                <a:buSzPct val="100000"/>
                <a:buFont typeface="Times New Roman" pitchFamily="18" charset="0"/>
                <a:buNone/>
              </a:pPr>
              <a:r>
                <a:rPr lang="en-GB">
                  <a:solidFill>
                    <a:srgbClr val="FFFFFF"/>
                  </a:solidFill>
                  <a:latin typeface="Times New Roman" pitchFamily="18" charset="0"/>
                  <a:ea typeface="MS Gothic" pitchFamily="49" charset="-128"/>
                </a:rPr>
                <a:t>Siegen</a:t>
              </a:r>
            </a:p>
          </p:txBody>
        </p:sp>
        <p:sp>
          <p:nvSpPr>
            <p:cNvPr id="48170" name="Rectangle 27"/>
            <p:cNvSpPr>
              <a:spLocks noChangeArrowheads="1"/>
            </p:cNvSpPr>
            <p:nvPr/>
          </p:nvSpPr>
          <p:spPr bwMode="auto">
            <a:xfrm>
              <a:off x="1064" y="3797"/>
              <a:ext cx="1680" cy="504"/>
            </a:xfrm>
            <a:prstGeom prst="rect">
              <a:avLst/>
            </a:prstGeom>
            <a:solidFill>
              <a:srgbClr val="FFFFFF">
                <a:alpha val="29803"/>
              </a:srgbClr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pic>
          <p:nvPicPr>
            <p:cNvPr id="48171" name="Picture 2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7" y="3805"/>
              <a:ext cx="790" cy="2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48143" name="Group 29"/>
          <p:cNvGrpSpPr>
            <a:grpSpLocks/>
          </p:cNvGrpSpPr>
          <p:nvPr/>
        </p:nvGrpSpPr>
        <p:grpSpPr bwMode="auto">
          <a:xfrm>
            <a:off x="712788" y="836613"/>
            <a:ext cx="7673975" cy="989012"/>
            <a:chOff x="449" y="527"/>
            <a:chExt cx="4834" cy="623"/>
          </a:xfrm>
        </p:grpSpPr>
        <p:sp>
          <p:nvSpPr>
            <p:cNvPr id="48144" name="Text Box 30"/>
            <p:cNvSpPr txBox="1">
              <a:spLocks noChangeArrowheads="1"/>
            </p:cNvSpPr>
            <p:nvPr/>
          </p:nvSpPr>
          <p:spPr bwMode="auto">
            <a:xfrm>
              <a:off x="449" y="609"/>
              <a:ext cx="521" cy="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buClr>
                  <a:srgbClr val="FFFFFF"/>
                </a:buClr>
                <a:buSzPct val="100000"/>
                <a:buFont typeface="Times New Roman" pitchFamily="18" charset="0"/>
                <a:buNone/>
              </a:pPr>
              <a:r>
                <a:rPr lang="en-GB" sz="2400">
                  <a:solidFill>
                    <a:srgbClr val="FFFFFF"/>
                  </a:solidFill>
                  <a:latin typeface="Times New Roman" pitchFamily="18" charset="0"/>
                  <a:ea typeface="MS Gothic" pitchFamily="49" charset="-128"/>
                </a:rPr>
                <a:t>Italy:</a:t>
              </a:r>
            </a:p>
          </p:txBody>
        </p:sp>
        <p:sp>
          <p:nvSpPr>
            <p:cNvPr id="48145" name="Rectangle 31"/>
            <p:cNvSpPr>
              <a:spLocks noChangeArrowheads="1"/>
            </p:cNvSpPr>
            <p:nvPr/>
          </p:nvSpPr>
          <p:spPr bwMode="auto">
            <a:xfrm>
              <a:off x="452" y="527"/>
              <a:ext cx="4832" cy="608"/>
            </a:xfrm>
            <a:prstGeom prst="rect">
              <a:avLst/>
            </a:prstGeom>
            <a:solidFill>
              <a:srgbClr val="FFFFFF">
                <a:alpha val="29803"/>
              </a:srgbClr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48146" name="Group 32"/>
            <p:cNvGrpSpPr>
              <a:grpSpLocks/>
            </p:cNvGrpSpPr>
            <p:nvPr/>
          </p:nvGrpSpPr>
          <p:grpSpPr bwMode="auto">
            <a:xfrm>
              <a:off x="978" y="569"/>
              <a:ext cx="4226" cy="581"/>
              <a:chOff x="978" y="569"/>
              <a:chExt cx="4226" cy="581"/>
            </a:xfrm>
          </p:grpSpPr>
          <p:grpSp>
            <p:nvGrpSpPr>
              <p:cNvPr id="48147" name="Group 33"/>
              <p:cNvGrpSpPr>
                <a:grpSpLocks/>
              </p:cNvGrpSpPr>
              <p:nvPr/>
            </p:nvGrpSpPr>
            <p:grpSpPr bwMode="auto">
              <a:xfrm>
                <a:off x="978" y="569"/>
                <a:ext cx="406" cy="581"/>
                <a:chOff x="978" y="569"/>
                <a:chExt cx="406" cy="581"/>
              </a:xfrm>
            </p:grpSpPr>
            <p:pic>
              <p:nvPicPr>
                <p:cNvPr id="48166" name="Picture 34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89" y="569"/>
                  <a:ext cx="396" cy="39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8167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978" y="919"/>
                  <a:ext cx="363" cy="23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 defTabSz="449263" eaLnBrk="0" hangingPunct="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defTabSz="449263" eaLnBrk="0" hangingPunct="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defTabSz="449263" eaLnBrk="0" hangingPunct="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defTabSz="449263" eaLnBrk="0" hangingPunct="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defTabSz="449263" eaLnBrk="0" hangingPunct="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>
                    <a:buClr>
                      <a:srgbClr val="FFFFFF"/>
                    </a:buClr>
                    <a:buSzPct val="100000"/>
                    <a:buFont typeface="Times New Roman" pitchFamily="18" charset="0"/>
                    <a:buNone/>
                  </a:pPr>
                  <a:r>
                    <a:rPr lang="en-GB">
                      <a:solidFill>
                        <a:srgbClr val="FFFFFF"/>
                      </a:solidFill>
                      <a:latin typeface="Times New Roman" pitchFamily="18" charset="0"/>
                      <a:ea typeface="MS Gothic" pitchFamily="49" charset="-128"/>
                    </a:rPr>
                    <a:t>Bari</a:t>
                  </a:r>
                </a:p>
              </p:txBody>
            </p:sp>
          </p:grpSp>
          <p:grpSp>
            <p:nvGrpSpPr>
              <p:cNvPr id="48148" name="Group 36"/>
              <p:cNvGrpSpPr>
                <a:grpSpLocks/>
              </p:cNvGrpSpPr>
              <p:nvPr/>
            </p:nvGrpSpPr>
            <p:grpSpPr bwMode="auto">
              <a:xfrm>
                <a:off x="1377" y="585"/>
                <a:ext cx="618" cy="565"/>
                <a:chOff x="1377" y="585"/>
                <a:chExt cx="618" cy="565"/>
              </a:xfrm>
            </p:grpSpPr>
            <p:pic>
              <p:nvPicPr>
                <p:cNvPr id="48164" name="Picture 37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3" y="585"/>
                  <a:ext cx="396" cy="39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8165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1377" y="919"/>
                  <a:ext cx="619" cy="23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 defTabSz="449263" eaLnBrk="0" hangingPunct="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defTabSz="449263" eaLnBrk="0" hangingPunct="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defTabSz="449263" eaLnBrk="0" hangingPunct="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defTabSz="449263" eaLnBrk="0" hangingPunct="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defTabSz="449263" eaLnBrk="0" hangingPunct="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>
                    <a:buClr>
                      <a:srgbClr val="FFFFFF"/>
                    </a:buClr>
                    <a:buSzPct val="100000"/>
                    <a:buFont typeface="Times New Roman" pitchFamily="18" charset="0"/>
                    <a:buNone/>
                  </a:pPr>
                  <a:r>
                    <a:rPr lang="en-GB">
                      <a:solidFill>
                        <a:srgbClr val="FFFFFF"/>
                      </a:solidFill>
                      <a:latin typeface="Times New Roman" pitchFamily="18" charset="0"/>
                      <a:ea typeface="MS Gothic" pitchFamily="49" charset="-128"/>
                    </a:rPr>
                    <a:t>Florence</a:t>
                  </a:r>
                </a:p>
              </p:txBody>
            </p:sp>
          </p:grpSp>
          <p:grpSp>
            <p:nvGrpSpPr>
              <p:cNvPr id="48149" name="Group 39"/>
              <p:cNvGrpSpPr>
                <a:grpSpLocks/>
              </p:cNvGrpSpPr>
              <p:nvPr/>
            </p:nvGrpSpPr>
            <p:grpSpPr bwMode="auto">
              <a:xfrm>
                <a:off x="2001" y="654"/>
                <a:ext cx="570" cy="496"/>
                <a:chOff x="2001" y="654"/>
                <a:chExt cx="570" cy="496"/>
              </a:xfrm>
            </p:grpSpPr>
            <p:sp>
              <p:nvSpPr>
                <p:cNvPr id="48162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2001" y="919"/>
                  <a:ext cx="571" cy="23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 defTabSz="449263" eaLnBrk="0" hangingPunct="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defTabSz="449263" eaLnBrk="0" hangingPunct="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defTabSz="449263" eaLnBrk="0" hangingPunct="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defTabSz="449263" eaLnBrk="0" hangingPunct="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defTabSz="449263" eaLnBrk="0" hangingPunct="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>
                    <a:buClr>
                      <a:srgbClr val="FFFFFF"/>
                    </a:buClr>
                    <a:buSzPct val="100000"/>
                    <a:buFont typeface="Times New Roman" pitchFamily="18" charset="0"/>
                    <a:buNone/>
                  </a:pPr>
                  <a:r>
                    <a:rPr lang="en-GB">
                      <a:solidFill>
                        <a:srgbClr val="FFFFFF"/>
                      </a:solidFill>
                      <a:latin typeface="Times New Roman" pitchFamily="18" charset="0"/>
                      <a:ea typeface="MS Gothic" pitchFamily="49" charset="-128"/>
                    </a:rPr>
                    <a:t>Frascati</a:t>
                  </a:r>
                </a:p>
              </p:txBody>
            </p:sp>
            <p:pic>
              <p:nvPicPr>
                <p:cNvPr id="48163" name="Picture 41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77" y="654"/>
                  <a:ext cx="423" cy="2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48150" name="Group 42"/>
              <p:cNvGrpSpPr>
                <a:grpSpLocks/>
              </p:cNvGrpSpPr>
              <p:nvPr/>
            </p:nvGrpSpPr>
            <p:grpSpPr bwMode="auto">
              <a:xfrm>
                <a:off x="3713" y="579"/>
                <a:ext cx="514" cy="571"/>
                <a:chOff x="3713" y="579"/>
                <a:chExt cx="514" cy="571"/>
              </a:xfrm>
            </p:grpSpPr>
            <p:sp>
              <p:nvSpPr>
                <p:cNvPr id="48160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3713" y="919"/>
                  <a:ext cx="515" cy="23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 defTabSz="449263" eaLnBrk="0" hangingPunct="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defTabSz="449263" eaLnBrk="0" hangingPunct="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defTabSz="449263" eaLnBrk="0" hangingPunct="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defTabSz="449263" eaLnBrk="0" hangingPunct="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defTabSz="449263" eaLnBrk="0" hangingPunct="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>
                    <a:buClr>
                      <a:srgbClr val="FFFFFF"/>
                    </a:buClr>
                    <a:buSzPct val="100000"/>
                    <a:buFont typeface="Times New Roman" pitchFamily="18" charset="0"/>
                    <a:buNone/>
                  </a:pPr>
                  <a:r>
                    <a:rPr lang="en-GB">
                      <a:solidFill>
                        <a:srgbClr val="FFFFFF"/>
                      </a:solidFill>
                      <a:latin typeface="Times New Roman" pitchFamily="18" charset="0"/>
                      <a:ea typeface="MS Gothic" pitchFamily="49" charset="-128"/>
                    </a:rPr>
                    <a:t>Trieste</a:t>
                  </a:r>
                </a:p>
              </p:txBody>
            </p:sp>
            <p:pic>
              <p:nvPicPr>
                <p:cNvPr id="48161" name="Picture 44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83" y="579"/>
                  <a:ext cx="376" cy="37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48151" name="Group 45"/>
              <p:cNvGrpSpPr>
                <a:grpSpLocks/>
              </p:cNvGrpSpPr>
              <p:nvPr/>
            </p:nvGrpSpPr>
            <p:grpSpPr bwMode="auto">
              <a:xfrm>
                <a:off x="2631" y="574"/>
                <a:ext cx="515" cy="576"/>
                <a:chOff x="2631" y="574"/>
                <a:chExt cx="515" cy="576"/>
              </a:xfrm>
            </p:grpSpPr>
            <p:sp>
              <p:nvSpPr>
                <p:cNvPr id="48158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2631" y="919"/>
                  <a:ext cx="516" cy="23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>
                  <a:lvl1pPr defTabSz="449263" eaLnBrk="0" hangingPunct="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defTabSz="449263" eaLnBrk="0" hangingPunct="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defTabSz="449263" eaLnBrk="0" hangingPunct="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defTabSz="449263" eaLnBrk="0" hangingPunct="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defTabSz="449263" eaLnBrk="0" hangingPunct="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>
                    <a:buClr>
                      <a:srgbClr val="FFFFFF"/>
                    </a:buClr>
                    <a:buSzPct val="100000"/>
                    <a:buFont typeface="Times New Roman" pitchFamily="18" charset="0"/>
                    <a:buNone/>
                  </a:pPr>
                  <a:r>
                    <a:rPr lang="en-GB">
                      <a:solidFill>
                        <a:srgbClr val="FFFFFF"/>
                      </a:solidFill>
                      <a:latin typeface="Times New Roman" pitchFamily="18" charset="0"/>
                      <a:ea typeface="MS Gothic" pitchFamily="49" charset="-128"/>
                    </a:rPr>
                    <a:t>Naples</a:t>
                  </a:r>
                </a:p>
              </p:txBody>
            </p:sp>
            <p:pic>
              <p:nvPicPr>
                <p:cNvPr id="48159" name="Picture 47"/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0" y="574"/>
                  <a:ext cx="367" cy="36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48152" name="Group 48"/>
              <p:cNvGrpSpPr>
                <a:grpSpLocks/>
              </p:cNvGrpSpPr>
              <p:nvPr/>
            </p:nvGrpSpPr>
            <p:grpSpPr bwMode="auto">
              <a:xfrm>
                <a:off x="3206" y="611"/>
                <a:ext cx="486" cy="539"/>
                <a:chOff x="3206" y="611"/>
                <a:chExt cx="486" cy="539"/>
              </a:xfrm>
            </p:grpSpPr>
            <p:sp>
              <p:nvSpPr>
                <p:cNvPr id="48156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3206" y="919"/>
                  <a:ext cx="458" cy="23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 defTabSz="449263" eaLnBrk="0" hangingPunct="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defTabSz="449263" eaLnBrk="0" hangingPunct="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defTabSz="449263" eaLnBrk="0" hangingPunct="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defTabSz="449263" eaLnBrk="0" hangingPunct="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defTabSz="449263" eaLnBrk="0" hangingPunct="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>
                    <a:buClr>
                      <a:srgbClr val="FFFFFF"/>
                    </a:buClr>
                    <a:buSzPct val="100000"/>
                    <a:buFont typeface="Times New Roman" pitchFamily="18" charset="0"/>
                    <a:buNone/>
                  </a:pPr>
                  <a:r>
                    <a:rPr lang="en-GB">
                      <a:solidFill>
                        <a:srgbClr val="FFFFFF"/>
                      </a:solidFill>
                      <a:latin typeface="Times New Roman" pitchFamily="18" charset="0"/>
                      <a:ea typeface="MS Gothic" pitchFamily="49" charset="-128"/>
                    </a:rPr>
                    <a:t>Rome</a:t>
                  </a:r>
                </a:p>
              </p:txBody>
            </p:sp>
            <p:pic>
              <p:nvPicPr>
                <p:cNvPr id="48157" name="Picture 50"/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46" y="611"/>
                  <a:ext cx="447" cy="35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48153" name="Group 51"/>
              <p:cNvGrpSpPr>
                <a:grpSpLocks/>
              </p:cNvGrpSpPr>
              <p:nvPr/>
            </p:nvGrpSpPr>
            <p:grpSpPr bwMode="auto">
              <a:xfrm>
                <a:off x="4217" y="623"/>
                <a:ext cx="987" cy="519"/>
                <a:chOff x="4217" y="623"/>
                <a:chExt cx="987" cy="519"/>
              </a:xfrm>
            </p:grpSpPr>
            <p:pic>
              <p:nvPicPr>
                <p:cNvPr id="48154" name="Picture 52"/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23" y="623"/>
                  <a:ext cx="504" cy="28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8155" name="Text Box 53"/>
                <p:cNvSpPr txBox="1">
                  <a:spLocks noChangeArrowheads="1"/>
                </p:cNvSpPr>
                <p:nvPr/>
              </p:nvSpPr>
              <p:spPr bwMode="auto">
                <a:xfrm>
                  <a:off x="4217" y="911"/>
                  <a:ext cx="988" cy="23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 defTabSz="449263" eaLnBrk="0" hangingPunct="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defTabSz="449263" eaLnBrk="0" hangingPunct="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defTabSz="449263" eaLnBrk="0" hangingPunct="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defTabSz="449263" eaLnBrk="0" hangingPunct="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defTabSz="449263" eaLnBrk="0" hangingPunct="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>
                    <a:buClr>
                      <a:srgbClr val="FFFFFF"/>
                    </a:buClr>
                    <a:buSzPct val="100000"/>
                    <a:buFont typeface="Times New Roman" pitchFamily="18" charset="0"/>
                    <a:buNone/>
                  </a:pPr>
                  <a:r>
                    <a:rPr lang="en-GB">
                      <a:solidFill>
                        <a:srgbClr val="FFFFFF"/>
                      </a:solidFill>
                      <a:latin typeface="Times New Roman" pitchFamily="18" charset="0"/>
                      <a:ea typeface="MS Gothic" pitchFamily="49" charset="-128"/>
                    </a:rPr>
                    <a:t>CNR, Florence</a:t>
                  </a:r>
                </a:p>
              </p:txBody>
            </p:sp>
          </p:grp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ChangeArrowheads="1"/>
          </p:cNvSpPr>
          <p:nvPr/>
        </p:nvSpPr>
        <p:spPr bwMode="auto">
          <a:xfrm>
            <a:off x="762000" y="0"/>
            <a:ext cx="50704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36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ea typeface="MS Gothic" pitchFamily="49" charset="-128"/>
              </a:rPr>
              <a:t>The Physics of PAMELA</a:t>
            </a:r>
          </a:p>
        </p:txBody>
      </p:sp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179388" y="2924175"/>
            <a:ext cx="7596187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2000"/>
              <a:t>Study of solar physics and solar modulation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endParaRPr lang="en-US" sz="2000"/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2000"/>
              <a:t>Study of terrestrial magnetosphere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endParaRPr lang="en-US" sz="2000"/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2000"/>
              <a:t>Study of high energy electron spectrum (local sources?)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endParaRPr lang="en-GB" sz="2000"/>
          </a:p>
        </p:txBody>
      </p:sp>
      <p:pic>
        <p:nvPicPr>
          <p:cNvPr id="49156" name="Picture 4" descr="bullet-cluster_48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760413"/>
            <a:ext cx="2520950" cy="204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5" descr="december13th 06-event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846638"/>
            <a:ext cx="3132138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6" descr="total_trigS11andS12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150" y="2924175"/>
            <a:ext cx="2482850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7" descr="animation3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213" y="4851400"/>
            <a:ext cx="3125787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215900" y="836613"/>
            <a:ext cx="6299200" cy="141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2000">
                <a:ea typeface="MS Gothic" pitchFamily="49" charset="-128"/>
              </a:rPr>
              <a:t>Search for dark matter annihilation</a:t>
            </a:r>
          </a:p>
          <a:p>
            <a:pPr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en-GB" sz="2000">
              <a:ea typeface="MS Gothic" pitchFamily="49" charset="-128"/>
            </a:endParaRPr>
          </a:p>
          <a:p>
            <a:pPr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2000">
                <a:ea typeface="MS Gothic" pitchFamily="49" charset="-128"/>
              </a:rPr>
              <a:t>Search for antihelium (primordial antimatter)</a:t>
            </a:r>
            <a:r>
              <a:rPr lang="ar-SA" sz="2000">
                <a:ea typeface="MS Gothic" pitchFamily="49" charset="-128"/>
              </a:rPr>
              <a:t>‏</a:t>
            </a:r>
            <a:endParaRPr lang="it-IT" sz="2000">
              <a:ea typeface="MS Gothic" pitchFamily="49" charset="-128"/>
            </a:endParaRPr>
          </a:p>
          <a:p>
            <a:pPr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en-GB" sz="2000">
              <a:ea typeface="MS Gothic" pitchFamily="49" charset="-128"/>
            </a:endParaRPr>
          </a:p>
          <a:p>
            <a:pPr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2000">
                <a:ea typeface="MS Gothic" pitchFamily="49" charset="-128"/>
              </a:rPr>
              <a:t>Search for new Matter in the Universe (Strangelets?)</a:t>
            </a: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179388" y="2349500"/>
            <a:ext cx="4824412" cy="103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2000">
                <a:ea typeface="MS Gothic" pitchFamily="49" charset="-128"/>
              </a:rPr>
              <a:t>Study of cosmic-ray propagation 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endParaRPr lang="en-US" sz="2000">
              <a:ea typeface="MS Gothic" pitchFamily="49" charset="-128"/>
            </a:endParaRP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endParaRPr lang="en-US" sz="2000">
              <a:ea typeface="MS Gothic" pitchFamily="49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it-IT" sz="4800" b="1" i="1" smtClean="0">
                <a:solidFill>
                  <a:schemeClr val="accent2"/>
                </a:solidFill>
                <a:latin typeface="Garamond" pitchFamily="18" charset="0"/>
              </a:rPr>
              <a:t>PAMELA Instrument</a:t>
            </a:r>
          </a:p>
        </p:txBody>
      </p:sp>
      <p:pic>
        <p:nvPicPr>
          <p:cNvPr id="50179" name="Picture 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765175"/>
            <a:ext cx="4459287" cy="598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17092" name="Rectangle 4"/>
          <p:cNvSpPr>
            <a:spLocks noChangeArrowheads="1"/>
          </p:cNvSpPr>
          <p:nvPr/>
        </p:nvSpPr>
        <p:spPr bwMode="auto">
          <a:xfrm>
            <a:off x="5292725" y="3095625"/>
            <a:ext cx="3455988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GB" sz="2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Gothic" pitchFamily="49" charset="-128"/>
              </a:rPr>
              <a:t>GF ~21.5 cm</a:t>
            </a:r>
            <a:r>
              <a:rPr lang="en-GB" sz="2400" b="1" baseline="30000">
                <a:solidFill>
                  <a:schemeClr val="accent2"/>
                </a:solidFill>
                <a:ea typeface="MS Gothic" pitchFamily="49" charset="-128"/>
              </a:rPr>
              <a:t>2</a:t>
            </a:r>
            <a:r>
              <a:rPr lang="en-GB" sz="2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Gothic" pitchFamily="49" charset="-128"/>
              </a:rPr>
              <a:t>sr</a:t>
            </a:r>
          </a:p>
          <a:p>
            <a:pPr eaLnBrk="0" hangingPunct="0"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GB" sz="2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Gothic" pitchFamily="49" charset="-128"/>
              </a:rPr>
              <a:t>    </a:t>
            </a:r>
          </a:p>
          <a:p>
            <a:pPr eaLnBrk="0" hangingPunct="0"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GB" sz="2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Gothic" pitchFamily="49" charset="-128"/>
              </a:rPr>
              <a:t>Mass: 470 kg    </a:t>
            </a:r>
          </a:p>
          <a:p>
            <a:pPr eaLnBrk="0" hangingPunct="0"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en-GB" sz="24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ea typeface="MS Gothic" pitchFamily="49" charset="-128"/>
            </a:endParaRPr>
          </a:p>
          <a:p>
            <a:pPr eaLnBrk="0" hangingPunct="0"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GB" sz="2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Gothic" pitchFamily="49" charset="-128"/>
              </a:rPr>
              <a:t>Size: 130x70x70 cm</a:t>
            </a:r>
            <a:r>
              <a:rPr lang="en-GB" sz="2400" b="1" baseline="30000">
                <a:solidFill>
                  <a:schemeClr val="accent2"/>
                </a:solidFill>
                <a:ea typeface="MS Gothic" pitchFamily="49" charset="-128"/>
              </a:rPr>
              <a:t>3</a:t>
            </a:r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5292725" y="2997200"/>
            <a:ext cx="3527425" cy="2087563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it-IT" b="1">
              <a:solidFill>
                <a:srgbClr val="336668"/>
              </a:solidFill>
              <a:ea typeface="MS Gothic" pitchFamily="49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slide-overview-PAMELA-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8025"/>
            <a:ext cx="9144000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796136" y="3861048"/>
            <a:ext cx="3240360" cy="288032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it-IT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MDR 1.2  </a:t>
            </a:r>
            <a:r>
              <a:rPr lang="it-IT" sz="1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TeV</a:t>
            </a:r>
            <a:endParaRPr lang="it-IT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476250"/>
          </a:xfrm>
        </p:spPr>
        <p:txBody>
          <a:bodyPr anchorCtr="0">
            <a:normAutofit fontScale="90000"/>
          </a:bodyPr>
          <a:lstStyle/>
          <a:p>
            <a:pPr eaLnBrk="1" hangingPunct="1">
              <a:defRPr/>
            </a:pPr>
            <a:r>
              <a:rPr lang="it-IT" sz="4000" smtClean="0"/>
              <a:t>Design Performance</a:t>
            </a:r>
            <a:endParaRPr lang="en-GB" sz="4000" smtClean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7463" y="622300"/>
            <a:ext cx="9061450" cy="5111750"/>
          </a:xfrm>
          <a:solidFill>
            <a:schemeClr val="bg2"/>
          </a:solidFill>
        </p:spPr>
        <p:txBody>
          <a:bodyPr lIns="90000" tIns="46800" rIns="90000" bIns="46800"/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it-IT" sz="2400" b="1" smtClean="0">
                <a:effectLst/>
                <a:latin typeface="Garamond" pitchFamily="18" charset="0"/>
              </a:rPr>
              <a:t>                                                Energy range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smtClean="0">
                <a:effectLst/>
                <a:latin typeface="Garamond" pitchFamily="18" charset="0"/>
              </a:rPr>
              <a:t>Antiprotons                                              80 MeV - 190 GeV  	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it-IT" sz="2400" b="1" baseline="30000" smtClean="0">
                <a:effectLst/>
                <a:latin typeface="Garamond" pitchFamily="18" charset="0"/>
              </a:rPr>
              <a:t> </a:t>
            </a:r>
            <a:endParaRPr lang="en-US" sz="2400" b="1" baseline="30000" smtClean="0">
              <a:effectLst/>
              <a:latin typeface="Garamond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b="1" smtClean="0">
                <a:effectLst/>
                <a:latin typeface="Garamond" pitchFamily="18" charset="0"/>
              </a:rPr>
              <a:t>Positrons              </a:t>
            </a:r>
            <a:r>
              <a:rPr lang="it-IT" sz="2400" b="1" smtClean="0">
                <a:effectLst/>
                <a:latin typeface="Garamond" pitchFamily="18" charset="0"/>
              </a:rPr>
              <a:t>                                     </a:t>
            </a:r>
            <a:r>
              <a:rPr lang="en-US" sz="2400" b="1" smtClean="0">
                <a:effectLst/>
                <a:latin typeface="Garamond" pitchFamily="18" charset="0"/>
              </a:rPr>
              <a:t>50 MeV – 300 GeV</a:t>
            </a:r>
          </a:p>
          <a:p>
            <a:pPr eaLnBrk="1" hangingPunct="1">
              <a:lnSpc>
                <a:spcPct val="80000"/>
              </a:lnSpc>
            </a:pPr>
            <a:endParaRPr lang="en-US" sz="2400" b="1" smtClean="0">
              <a:effectLst/>
              <a:latin typeface="Garamond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b="1" smtClean="0">
                <a:effectLst/>
                <a:latin typeface="Garamond" pitchFamily="18" charset="0"/>
              </a:rPr>
              <a:t>Electrons   	</a:t>
            </a:r>
            <a:r>
              <a:rPr lang="it-IT" sz="2400" b="1" smtClean="0">
                <a:effectLst/>
                <a:latin typeface="Garamond" pitchFamily="18" charset="0"/>
              </a:rPr>
              <a:t>	                                      </a:t>
            </a:r>
            <a:r>
              <a:rPr lang="en-US" sz="2400" b="1" smtClean="0">
                <a:effectLst/>
                <a:latin typeface="Garamond" pitchFamily="18" charset="0"/>
              </a:rPr>
              <a:t>up to 600 GeV		</a:t>
            </a:r>
            <a:endParaRPr lang="en-US" sz="2400" b="1" baseline="30000" smtClean="0">
              <a:effectLst/>
              <a:latin typeface="Garamond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b="1" smtClean="0">
                <a:effectLst/>
                <a:latin typeface="Garamond" pitchFamily="18" charset="0"/>
              </a:rPr>
              <a:t>Protons                 	                                      up to 1 TeV 	</a:t>
            </a:r>
          </a:p>
          <a:p>
            <a:pPr eaLnBrk="1" hangingPunct="1">
              <a:lnSpc>
                <a:spcPct val="80000"/>
              </a:lnSpc>
            </a:pPr>
            <a:endParaRPr lang="en-US" sz="2400" b="1" smtClean="0">
              <a:effectLst/>
              <a:latin typeface="Garamond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b="1" smtClean="0">
                <a:effectLst/>
                <a:latin typeface="Garamond" pitchFamily="18" charset="0"/>
              </a:rPr>
              <a:t>Helium                                                        up to  400 GeV/n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400" b="1" baseline="30000" smtClean="0">
              <a:effectLst/>
              <a:latin typeface="Garamond" pitchFamily="18" charset="0"/>
            </a:endParaRPr>
          </a:p>
          <a:p>
            <a:pPr eaLnBrk="1" hangingPunct="1">
              <a:lnSpc>
                <a:spcPct val="80000"/>
              </a:lnSpc>
            </a:pPr>
            <a:endParaRPr lang="en-US" sz="2400" b="1" baseline="30000" smtClean="0">
              <a:effectLst/>
              <a:latin typeface="Garamond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b="1" smtClean="0">
                <a:effectLst/>
                <a:latin typeface="Garamond" pitchFamily="18" charset="0"/>
              </a:rPr>
              <a:t>Electrons+positrons      </a:t>
            </a:r>
            <a:r>
              <a:rPr lang="it-IT" sz="2400" b="1" smtClean="0">
                <a:effectLst/>
                <a:latin typeface="Garamond" pitchFamily="18" charset="0"/>
              </a:rPr>
              <a:t>                 </a:t>
            </a:r>
            <a:r>
              <a:rPr lang="en-US" sz="2400" b="1" smtClean="0">
                <a:effectLst/>
                <a:latin typeface="Garamond" pitchFamily="18" charset="0"/>
              </a:rPr>
              <a:t>up to 2 TeV (from calorimeter)</a:t>
            </a:r>
          </a:p>
          <a:p>
            <a:pPr eaLnBrk="1" hangingPunct="1">
              <a:lnSpc>
                <a:spcPct val="80000"/>
              </a:lnSpc>
            </a:pPr>
            <a:endParaRPr lang="en-US" sz="2400" b="1" smtClean="0">
              <a:effectLst/>
              <a:latin typeface="Garamond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b="1" smtClean="0">
                <a:effectLst/>
                <a:latin typeface="Garamond" pitchFamily="18" charset="0"/>
              </a:rPr>
              <a:t>Light Nuclei (Li/Be/B/C) 	                up to 200 GeV/n</a:t>
            </a:r>
            <a:endParaRPr lang="en-US" sz="2400" b="1" baseline="30000" smtClean="0">
              <a:effectLst/>
              <a:latin typeface="Garamond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400" b="1" smtClean="0">
                <a:effectLst/>
                <a:latin typeface="Garamond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smtClean="0">
                <a:effectLst/>
                <a:latin typeface="Garamond" pitchFamily="18" charset="0"/>
              </a:rPr>
              <a:t>AntiNuclei search                            sensitivity of </a:t>
            </a:r>
            <a:r>
              <a:rPr lang="it-IT" sz="2400" b="1" smtClean="0">
                <a:effectLst/>
                <a:latin typeface="Garamond" pitchFamily="18" charset="0"/>
              </a:rPr>
              <a:t>3x</a:t>
            </a:r>
            <a:r>
              <a:rPr lang="en-US" sz="2400" b="1" smtClean="0">
                <a:effectLst/>
                <a:latin typeface="Garamond" pitchFamily="18" charset="0"/>
              </a:rPr>
              <a:t>10</a:t>
            </a:r>
            <a:r>
              <a:rPr lang="en-US" sz="2400" b="1" baseline="30000" smtClean="0">
                <a:effectLst/>
                <a:latin typeface="Garamond" pitchFamily="18" charset="0"/>
              </a:rPr>
              <a:t>-</a:t>
            </a:r>
            <a:r>
              <a:rPr lang="it-IT" sz="2400" b="1" baseline="30000" smtClean="0">
                <a:effectLst/>
                <a:latin typeface="Garamond" pitchFamily="18" charset="0"/>
              </a:rPr>
              <a:t>8</a:t>
            </a:r>
            <a:r>
              <a:rPr lang="en-US" sz="2400" b="1" smtClean="0">
                <a:effectLst/>
                <a:latin typeface="Garamond" pitchFamily="18" charset="0"/>
              </a:rPr>
              <a:t> in He/He</a:t>
            </a:r>
            <a:endParaRPr lang="en-GB" sz="2400" b="1" smtClean="0">
              <a:effectLst/>
              <a:latin typeface="Garamond" pitchFamily="18" charset="0"/>
            </a:endParaRPr>
          </a:p>
        </p:txBody>
      </p:sp>
      <p:sp>
        <p:nvSpPr>
          <p:cNvPr id="52228" name="Line 4"/>
          <p:cNvSpPr>
            <a:spLocks noChangeShapeType="1"/>
          </p:cNvSpPr>
          <p:nvPr/>
        </p:nvSpPr>
        <p:spPr bwMode="auto">
          <a:xfrm>
            <a:off x="7740650" y="6021388"/>
            <a:ext cx="2952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981075"/>
            <a:ext cx="4103687" cy="4643438"/>
          </a:xfrm>
        </p:spPr>
        <p:txBody>
          <a:bodyPr/>
          <a:lstStyle/>
          <a:p>
            <a:pPr eaLnBrk="1" hangingPunct="1">
              <a:defRPr/>
            </a:pPr>
            <a:r>
              <a:rPr lang="it-IT" sz="4000" b="1" smtClean="0"/>
              <a:t>PAMELA</a:t>
            </a:r>
            <a:br>
              <a:rPr lang="it-IT" sz="4000" b="1" smtClean="0"/>
            </a:br>
            <a:r>
              <a:rPr lang="it-IT" sz="4000" b="1" smtClean="0"/>
              <a:t/>
            </a:r>
            <a:br>
              <a:rPr lang="it-IT" sz="4000" b="1" smtClean="0"/>
            </a:br>
            <a:r>
              <a:rPr lang="it-IT" sz="4000" b="1" smtClean="0"/>
              <a:t>Launch</a:t>
            </a:r>
            <a:br>
              <a:rPr lang="it-IT" sz="4000" b="1" smtClean="0"/>
            </a:br>
            <a:r>
              <a:rPr lang="it-IT" sz="4000" b="1" smtClean="0"/>
              <a:t>15/06/06</a:t>
            </a:r>
            <a:br>
              <a:rPr lang="it-IT" sz="4000" b="1" smtClean="0"/>
            </a:br>
            <a:r>
              <a:rPr lang="it-IT" sz="4000" b="1" smtClean="0"/>
              <a:t/>
            </a:r>
            <a:br>
              <a:rPr lang="it-IT" sz="4000" b="1" smtClean="0"/>
            </a:br>
            <a:r>
              <a:rPr lang="it-IT" sz="4000" b="1" smtClean="0"/>
              <a:t/>
            </a:r>
            <a:br>
              <a:rPr lang="it-IT" sz="4000" b="1" smtClean="0"/>
            </a:br>
            <a:r>
              <a:rPr lang="it-IT" sz="2400" b="1" i="1" smtClean="0">
                <a:solidFill>
                  <a:schemeClr val="tx1"/>
                </a:solidFill>
              </a:rPr>
              <a:t>16 Gigabytes trasmitted daily to Ground</a:t>
            </a:r>
            <a:r>
              <a:rPr lang="en-US" sz="2400" b="1" i="1" smtClean="0">
                <a:solidFill>
                  <a:schemeClr val="tx1"/>
                </a:solidFill>
              </a:rPr>
              <a:t/>
            </a:r>
            <a:br>
              <a:rPr lang="en-US" sz="2400" b="1" i="1" smtClean="0">
                <a:solidFill>
                  <a:schemeClr val="tx1"/>
                </a:solidFill>
              </a:rPr>
            </a:br>
            <a:r>
              <a:rPr lang="en-US" sz="2400" b="1" i="1" smtClean="0">
                <a:solidFill>
                  <a:schemeClr val="tx1"/>
                </a:solidFill>
              </a:rPr>
              <a:t>NTsOMZ Moscow</a:t>
            </a:r>
            <a:endParaRPr lang="it-IT" sz="2400" b="1" i="1" smtClean="0">
              <a:solidFill>
                <a:schemeClr val="tx1"/>
              </a:solidFill>
            </a:endParaRPr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488" y="0"/>
            <a:ext cx="41370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 anchorCtr="0"/>
          <a:lstStyle/>
          <a:p>
            <a:pPr eaLnBrk="1" hangingPunct="1">
              <a:defRPr/>
            </a:pPr>
            <a:r>
              <a:rPr lang="en-GB" b="1" smtClean="0">
                <a:latin typeface="Garamond" pitchFamily="18" charset="0"/>
              </a:rPr>
              <a:t>Orbit</a:t>
            </a:r>
            <a:r>
              <a:rPr lang="sv-SE" b="1" smtClean="0">
                <a:latin typeface="Garamond" pitchFamily="18" charset="0"/>
              </a:rPr>
              <a:t> Characteristics</a:t>
            </a:r>
            <a:endParaRPr lang="en-GB" b="1" smtClean="0">
              <a:latin typeface="Garamond" pitchFamily="18" charset="0"/>
            </a:endParaRPr>
          </a:p>
        </p:txBody>
      </p:sp>
      <p:grpSp>
        <p:nvGrpSpPr>
          <p:cNvPr id="54275" name="Group 3"/>
          <p:cNvGrpSpPr>
            <a:grpSpLocks/>
          </p:cNvGrpSpPr>
          <p:nvPr/>
        </p:nvGrpSpPr>
        <p:grpSpPr bwMode="auto">
          <a:xfrm>
            <a:off x="4572000" y="1671638"/>
            <a:ext cx="4565650" cy="4033837"/>
            <a:chOff x="2880" y="1053"/>
            <a:chExt cx="2876" cy="2541"/>
          </a:xfrm>
        </p:grpSpPr>
        <p:pic>
          <p:nvPicPr>
            <p:cNvPr id="54280" name="Picture 4" descr="Nring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1053"/>
              <a:ext cx="2876" cy="2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281" name="Line 5"/>
            <p:cNvSpPr>
              <a:spLocks noChangeShapeType="1"/>
            </p:cNvSpPr>
            <p:nvPr/>
          </p:nvSpPr>
          <p:spPr bwMode="auto">
            <a:xfrm flipH="1">
              <a:off x="4220" y="1864"/>
              <a:ext cx="263" cy="98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4282" name="Text Box 6"/>
            <p:cNvSpPr txBox="1">
              <a:spLocks noChangeArrowheads="1"/>
            </p:cNvSpPr>
            <p:nvPr/>
          </p:nvSpPr>
          <p:spPr bwMode="auto">
            <a:xfrm>
              <a:off x="4059" y="2352"/>
              <a:ext cx="64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1400" b="1">
                  <a:latin typeface="Symbol" pitchFamily="18" charset="2"/>
                  <a:ea typeface="MS Gothic" pitchFamily="49" charset="-128"/>
                </a:rPr>
                <a:t>70</a:t>
              </a:r>
              <a:r>
                <a:rPr lang="en-GB" sz="1400" b="1" baseline="30000">
                  <a:latin typeface="Symbol" pitchFamily="18" charset="2"/>
                  <a:ea typeface="MS Gothic" pitchFamily="49" charset="-128"/>
                </a:rPr>
                <a:t>o</a:t>
              </a:r>
              <a:endParaRPr lang="en-GB" sz="1400" b="1">
                <a:latin typeface="Symbol" pitchFamily="18" charset="2"/>
                <a:ea typeface="MS Gothic" pitchFamily="49" charset="-128"/>
              </a:endParaRPr>
            </a:p>
          </p:txBody>
        </p:sp>
        <p:sp>
          <p:nvSpPr>
            <p:cNvPr id="54283" name="Text Box 7"/>
            <p:cNvSpPr txBox="1">
              <a:spLocks noChangeArrowheads="1"/>
            </p:cNvSpPr>
            <p:nvPr/>
          </p:nvSpPr>
          <p:spPr bwMode="auto">
            <a:xfrm>
              <a:off x="4234" y="2753"/>
              <a:ext cx="61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1400" b="1">
                  <a:latin typeface="Symbol" pitchFamily="18" charset="2"/>
                  <a:ea typeface="MS Gothic" pitchFamily="49" charset="-128"/>
                </a:rPr>
                <a:t>610 </a:t>
              </a:r>
              <a:r>
                <a:rPr lang="en-GB" sz="1400" b="1">
                  <a:ea typeface="MS Gothic" pitchFamily="49" charset="-128"/>
                </a:rPr>
                <a:t>km</a:t>
              </a:r>
            </a:p>
          </p:txBody>
        </p:sp>
        <p:sp>
          <p:nvSpPr>
            <p:cNvPr id="54284" name="Text Box 8"/>
            <p:cNvSpPr txBox="1">
              <a:spLocks noChangeArrowheads="1"/>
            </p:cNvSpPr>
            <p:nvPr/>
          </p:nvSpPr>
          <p:spPr bwMode="auto">
            <a:xfrm>
              <a:off x="4480" y="1806"/>
              <a:ext cx="61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1400" b="1">
                  <a:latin typeface="Symbol" pitchFamily="18" charset="2"/>
                  <a:ea typeface="MS Gothic" pitchFamily="49" charset="-128"/>
                </a:rPr>
                <a:t>350 </a:t>
              </a:r>
              <a:r>
                <a:rPr lang="en-GB" sz="1400" b="1">
                  <a:ea typeface="MS Gothic" pitchFamily="49" charset="-128"/>
                </a:rPr>
                <a:t>km</a:t>
              </a:r>
            </a:p>
          </p:txBody>
        </p:sp>
      </p:grpSp>
      <p:grpSp>
        <p:nvGrpSpPr>
          <p:cNvPr id="54276" name="Group 9"/>
          <p:cNvGrpSpPr>
            <a:grpSpLocks/>
          </p:cNvGrpSpPr>
          <p:nvPr/>
        </p:nvGrpSpPr>
        <p:grpSpPr bwMode="auto">
          <a:xfrm>
            <a:off x="465138" y="1674813"/>
            <a:ext cx="4040187" cy="2484437"/>
            <a:chOff x="153" y="1061"/>
            <a:chExt cx="2545" cy="1565"/>
          </a:xfrm>
        </p:grpSpPr>
        <p:pic>
          <p:nvPicPr>
            <p:cNvPr id="54278" name="Picture 10" descr="orbita_00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" y="1061"/>
              <a:ext cx="2545" cy="1565"/>
            </a:xfrm>
            <a:prstGeom prst="rect">
              <a:avLst/>
            </a:prstGeom>
            <a:noFill/>
            <a:ln w="9525">
              <a:solidFill>
                <a:srgbClr val="FF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279" name="Oval 11"/>
            <p:cNvSpPr>
              <a:spLocks noChangeArrowheads="1"/>
            </p:cNvSpPr>
            <p:nvPr/>
          </p:nvSpPr>
          <p:spPr bwMode="auto">
            <a:xfrm>
              <a:off x="979" y="1951"/>
              <a:ext cx="534" cy="305"/>
            </a:xfrm>
            <a:prstGeom prst="ellips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de-DE" sz="1400" b="1" i="1">
                  <a:solidFill>
                    <a:srgbClr val="FA6400"/>
                  </a:solidFill>
                  <a:latin typeface="Comic Sans MS" pitchFamily="66" charset="0"/>
                  <a:ea typeface="MS Gothic" pitchFamily="49" charset="-128"/>
                  <a:hlinkClick r:id="" action="ppaction://noaction"/>
                </a:rPr>
                <a:t>SAA</a:t>
              </a:r>
              <a:endParaRPr lang="en-US" sz="1400" b="1" i="1">
                <a:solidFill>
                  <a:srgbClr val="FA6400"/>
                </a:solidFill>
                <a:latin typeface="Comic Sans MS" pitchFamily="66" charset="0"/>
                <a:ea typeface="MS Gothic" pitchFamily="49" charset="-128"/>
              </a:endParaRPr>
            </a:p>
          </p:txBody>
        </p:sp>
      </p:grpSp>
      <p:sp>
        <p:nvSpPr>
          <p:cNvPr id="54277" name="Text Box 12"/>
          <p:cNvSpPr txBox="1">
            <a:spLocks noChangeArrowheads="1"/>
          </p:cNvSpPr>
          <p:nvPr/>
        </p:nvSpPr>
        <p:spPr bwMode="auto">
          <a:xfrm>
            <a:off x="611188" y="4581525"/>
            <a:ext cx="3960812" cy="18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sv-SE" sz="1600">
                <a:latin typeface="Verdana" pitchFamily="34" charset="0"/>
                <a:ea typeface="MS Gothic" pitchFamily="49" charset="-128"/>
              </a:rPr>
              <a:t> Low-earth elliptical orbit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sv-SE" sz="1600">
                <a:latin typeface="Verdana" pitchFamily="34" charset="0"/>
                <a:ea typeface="MS Gothic" pitchFamily="49" charset="-128"/>
              </a:rPr>
              <a:t> 350 – 610 km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sv-SE" sz="1600">
                <a:latin typeface="Verdana" pitchFamily="34" charset="0"/>
                <a:ea typeface="MS Gothic" pitchFamily="49" charset="-128"/>
              </a:rPr>
              <a:t> Quasi-polar (70</a:t>
            </a:r>
            <a:r>
              <a:rPr lang="sv-SE" sz="1600" baseline="30000">
                <a:latin typeface="Verdana" pitchFamily="34" charset="0"/>
                <a:ea typeface="MS Gothic" pitchFamily="49" charset="-128"/>
              </a:rPr>
              <a:t>o </a:t>
            </a:r>
            <a:r>
              <a:rPr lang="sv-SE" sz="1600">
                <a:latin typeface="Verdana" pitchFamily="34" charset="0"/>
                <a:ea typeface="MS Gothic" pitchFamily="49" charset="-128"/>
              </a:rPr>
              <a:t>inclination)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sv-SE" sz="1600">
                <a:latin typeface="Verdana" pitchFamily="34" charset="0"/>
                <a:ea typeface="MS Gothic" pitchFamily="49" charset="-128"/>
              </a:rPr>
              <a:t> SAA crossed </a:t>
            </a:r>
          </a:p>
          <a:p>
            <a:pPr>
              <a:spcBef>
                <a:spcPct val="50000"/>
              </a:spcBef>
            </a:pPr>
            <a:endParaRPr lang="en-GB" sz="1600">
              <a:latin typeface="Verdana" pitchFamily="34" charset="0"/>
              <a:ea typeface="MS Gothic" pitchFamily="49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/>
          </p:cNvSpPr>
          <p:nvPr>
            <p:ph type="title"/>
          </p:nvPr>
        </p:nvSpPr>
        <p:spPr>
          <a:xfrm>
            <a:off x="684213" y="2286000"/>
            <a:ext cx="8229600" cy="1143000"/>
          </a:xfrm>
        </p:spPr>
        <p:txBody>
          <a:bodyPr/>
          <a:lstStyle/>
          <a:p>
            <a:pPr eaLnBrk="1" hangingPunct="1"/>
            <a:r>
              <a:rPr lang="it-IT" u="sng" smtClean="0"/>
              <a:t>Particle ID with PAMELA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2" name="Group 2"/>
          <p:cNvGrpSpPr>
            <a:grpSpLocks/>
          </p:cNvGrpSpPr>
          <p:nvPr/>
        </p:nvGrpSpPr>
        <p:grpSpPr bwMode="auto">
          <a:xfrm>
            <a:off x="250825" y="0"/>
            <a:ext cx="8602663" cy="6858000"/>
            <a:chOff x="0" y="0"/>
            <a:chExt cx="5419" cy="4320"/>
          </a:xfrm>
        </p:grpSpPr>
        <p:sp>
          <p:nvSpPr>
            <p:cNvPr id="56323" name="Line 3"/>
            <p:cNvSpPr>
              <a:spLocks noChangeShapeType="1"/>
            </p:cNvSpPr>
            <p:nvPr/>
          </p:nvSpPr>
          <p:spPr bwMode="auto">
            <a:xfrm flipV="1">
              <a:off x="3351" y="2295"/>
              <a:ext cx="226" cy="9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6324" name="Line 4"/>
            <p:cNvSpPr>
              <a:spLocks noChangeShapeType="1"/>
            </p:cNvSpPr>
            <p:nvPr/>
          </p:nvSpPr>
          <p:spPr bwMode="auto">
            <a:xfrm flipH="1" flipV="1">
              <a:off x="2075" y="1891"/>
              <a:ext cx="399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pic>
          <p:nvPicPr>
            <p:cNvPr id="56325" name="Picture 5" descr="_fig00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684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6326" name="Group 6"/>
            <p:cNvGrpSpPr>
              <a:grpSpLocks/>
            </p:cNvGrpSpPr>
            <p:nvPr/>
          </p:nvGrpSpPr>
          <p:grpSpPr bwMode="auto">
            <a:xfrm>
              <a:off x="2199" y="0"/>
              <a:ext cx="3220" cy="4320"/>
              <a:chOff x="2245" y="0"/>
              <a:chExt cx="3220" cy="4320"/>
            </a:xfrm>
          </p:grpSpPr>
          <p:pic>
            <p:nvPicPr>
              <p:cNvPr id="56330" name="Picture 7" descr="_fig00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99" y="0"/>
                <a:ext cx="2757" cy="4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6331" name="Rectangle 8"/>
              <p:cNvSpPr>
                <a:spLocks noChangeArrowheads="1"/>
              </p:cNvSpPr>
              <p:nvPr/>
            </p:nvSpPr>
            <p:spPr bwMode="auto">
              <a:xfrm>
                <a:off x="2245" y="384"/>
                <a:ext cx="465" cy="150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6332" name="Rectangle 9"/>
              <p:cNvSpPr>
                <a:spLocks noChangeArrowheads="1"/>
              </p:cNvSpPr>
              <p:nvPr/>
            </p:nvSpPr>
            <p:spPr bwMode="auto">
              <a:xfrm>
                <a:off x="5012" y="391"/>
                <a:ext cx="453" cy="17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6333" name="Rectangle 10"/>
              <p:cNvSpPr>
                <a:spLocks noChangeArrowheads="1"/>
              </p:cNvSpPr>
              <p:nvPr/>
            </p:nvSpPr>
            <p:spPr bwMode="auto">
              <a:xfrm>
                <a:off x="5148" y="2750"/>
                <a:ext cx="317" cy="26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56327" name="Rectangle 11"/>
            <p:cNvSpPr>
              <a:spLocks noChangeArrowheads="1"/>
            </p:cNvSpPr>
            <p:nvPr/>
          </p:nvSpPr>
          <p:spPr bwMode="auto">
            <a:xfrm>
              <a:off x="1655" y="2160"/>
              <a:ext cx="1816" cy="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it-IT">
                  <a:solidFill>
                    <a:srgbClr val="FF0000"/>
                  </a:solidFill>
                  <a:ea typeface="MS Gothic" pitchFamily="49" charset="-128"/>
                </a:rPr>
                <a:t>Flight data:</a:t>
              </a:r>
            </a:p>
            <a:p>
              <a:pPr algn="ctr" eaLnBrk="0" hangingPunct="0"/>
              <a:r>
                <a:rPr lang="it-IT">
                  <a:solidFill>
                    <a:srgbClr val="FF0000"/>
                  </a:solidFill>
                  <a:ea typeface="MS Gothic" pitchFamily="49" charset="-128"/>
                </a:rPr>
                <a:t> 0.169 GV electron</a:t>
              </a:r>
            </a:p>
          </p:txBody>
        </p:sp>
        <p:sp>
          <p:nvSpPr>
            <p:cNvPr id="56328" name="Rectangle 12"/>
            <p:cNvSpPr>
              <a:spLocks noChangeArrowheads="1"/>
            </p:cNvSpPr>
            <p:nvPr/>
          </p:nvSpPr>
          <p:spPr bwMode="auto">
            <a:xfrm>
              <a:off x="1881" y="1298"/>
              <a:ext cx="1584" cy="4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it-IT">
                  <a:solidFill>
                    <a:srgbClr val="FF0000"/>
                  </a:solidFill>
                  <a:ea typeface="MS Gothic" pitchFamily="49" charset="-128"/>
                </a:rPr>
                <a:t>Flight data: </a:t>
              </a:r>
            </a:p>
            <a:p>
              <a:pPr algn="ctr" eaLnBrk="0" hangingPunct="0"/>
              <a:r>
                <a:rPr lang="it-IT">
                  <a:solidFill>
                    <a:srgbClr val="FF0000"/>
                  </a:solidFill>
                  <a:ea typeface="MS Gothic" pitchFamily="49" charset="-128"/>
                </a:rPr>
                <a:t>0.171 GV positron</a:t>
              </a:r>
            </a:p>
          </p:txBody>
        </p:sp>
        <p:sp>
          <p:nvSpPr>
            <p:cNvPr id="56329" name="Line 13"/>
            <p:cNvSpPr>
              <a:spLocks noChangeShapeType="1"/>
            </p:cNvSpPr>
            <p:nvPr/>
          </p:nvSpPr>
          <p:spPr bwMode="auto">
            <a:xfrm flipH="1">
              <a:off x="2118" y="1682"/>
              <a:ext cx="576" cy="9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it-IT" dirty="0" smtClean="0"/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/>
          </a:p>
        </p:txBody>
      </p:sp>
      <p:pic>
        <p:nvPicPr>
          <p:cNvPr id="57348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938" y="31750"/>
            <a:ext cx="12460288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Rectangle 4"/>
          <p:cNvSpPr>
            <a:spLocks noChangeArrowheads="1"/>
          </p:cNvSpPr>
          <p:nvPr/>
        </p:nvSpPr>
        <p:spPr bwMode="auto">
          <a:xfrm>
            <a:off x="3000375" y="3429000"/>
            <a:ext cx="3286125" cy="18573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/>
          <a:p>
            <a:pPr algn="ctr" defTabSz="449263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en-GB" b="1">
              <a:solidFill>
                <a:srgbClr val="CC0000"/>
              </a:solidFill>
              <a:ea typeface="MS Gothic" pitchFamily="49" charset="-128"/>
            </a:endParaRPr>
          </a:p>
          <a:p>
            <a:pPr algn="ctr" defTabSz="449263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b="1">
                <a:solidFill>
                  <a:srgbClr val="CC0000"/>
                </a:solidFill>
                <a:ea typeface="MS Gothic" pitchFamily="49" charset="-128"/>
              </a:rPr>
              <a:t>Flight data:  0.632 GeV/c</a:t>
            </a:r>
          </a:p>
          <a:p>
            <a:pPr algn="ctr" defTabSz="449263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b="1">
                <a:solidFill>
                  <a:srgbClr val="CC0000"/>
                </a:solidFill>
                <a:ea typeface="MS Gothic" pitchFamily="49" charset="-128"/>
              </a:rPr>
              <a:t>antiproton  annihilation</a:t>
            </a:r>
          </a:p>
          <a:p>
            <a:pPr algn="ctr" defTabSz="449263" eaLnBrk="0" hangingPunct="0">
              <a:buClr>
                <a:srgbClr val="CC0000"/>
              </a:buClr>
              <a:buSzPct val="100000"/>
              <a:buFont typeface="Arial" charset="0"/>
              <a:buNone/>
            </a:pPr>
            <a:endParaRPr lang="en-GB" b="1">
              <a:solidFill>
                <a:srgbClr val="CC0000"/>
              </a:solidFill>
              <a:ea typeface="MS Gothic" pitchFamily="49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2"/>
          <p:cNvGrpSpPr>
            <a:grpSpLocks/>
          </p:cNvGrpSpPr>
          <p:nvPr/>
        </p:nvGrpSpPr>
        <p:grpSpPr bwMode="auto">
          <a:xfrm>
            <a:off x="-15875" y="1196975"/>
            <a:ext cx="9340850" cy="5619750"/>
            <a:chOff x="-10" y="754"/>
            <a:chExt cx="5884" cy="3540"/>
          </a:xfrm>
        </p:grpSpPr>
        <p:pic>
          <p:nvPicPr>
            <p:cNvPr id="30724" name="Picture 3"/>
            <p:cNvPicPr>
              <a:picLocks noChangeAspect="1" noChangeArrowheads="1"/>
            </p:cNvPicPr>
            <p:nvPr/>
          </p:nvPicPr>
          <p:blipFill>
            <a:blip r:embed="rId3">
              <a:lum contrast="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294"/>
            <a:stretch>
              <a:fillRect/>
            </a:stretch>
          </p:blipFill>
          <p:spPr bwMode="auto">
            <a:xfrm>
              <a:off x="-10" y="1308"/>
              <a:ext cx="5760" cy="29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0725" name="Oval 4"/>
            <p:cNvSpPr>
              <a:spLocks noChangeArrowheads="1"/>
            </p:cNvSpPr>
            <p:nvPr/>
          </p:nvSpPr>
          <p:spPr bwMode="auto">
            <a:xfrm rot="300000">
              <a:off x="2612" y="3495"/>
              <a:ext cx="106" cy="7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30726" name="Group 5"/>
            <p:cNvGrpSpPr>
              <a:grpSpLocks/>
            </p:cNvGrpSpPr>
            <p:nvPr/>
          </p:nvGrpSpPr>
          <p:grpSpPr bwMode="auto">
            <a:xfrm>
              <a:off x="878" y="790"/>
              <a:ext cx="1752" cy="960"/>
              <a:chOff x="888" y="816"/>
              <a:chExt cx="1752" cy="960"/>
            </a:xfrm>
          </p:grpSpPr>
          <p:pic>
            <p:nvPicPr>
              <p:cNvPr id="30737" name="Picture 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8" y="816"/>
                <a:ext cx="1752" cy="9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30738" name="Text Box 7"/>
              <p:cNvSpPr txBox="1">
                <a:spLocks noChangeArrowheads="1"/>
              </p:cNvSpPr>
              <p:nvPr/>
            </p:nvSpPr>
            <p:spPr bwMode="auto">
              <a:xfrm>
                <a:off x="1346" y="875"/>
                <a:ext cx="271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45720" tIns="46800" rIns="45720" bIns="46800" anchor="ctr" anchorCtr="1">
                <a:spAutoFit/>
              </a:bodyPr>
              <a:lstStyle>
                <a:lvl1pPr defTabSz="449263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449263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449263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449263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449263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>
                  <a:spcBef>
                    <a:spcPts val="750"/>
                  </a:spcBef>
                  <a:buClr>
                    <a:srgbClr val="FF0C0F"/>
                  </a:buClr>
                  <a:buSzPct val="100000"/>
                  <a:buFont typeface="Arial Unicode MS" pitchFamily="34" charset="-128"/>
                  <a:buNone/>
                </a:pPr>
                <a:r>
                  <a:rPr lang="en-GB" sz="1200" b="1">
                    <a:solidFill>
                      <a:srgbClr val="FF0C0F"/>
                    </a:solidFill>
                    <a:latin typeface="Arial Unicode MS" pitchFamily="34" charset="-128"/>
                    <a:ea typeface="PMingLiU" pitchFamily="18" charset="-120"/>
                  </a:rPr>
                  <a:t>AMS</a:t>
                </a:r>
              </a:p>
            </p:txBody>
          </p:sp>
          <p:sp>
            <p:nvSpPr>
              <p:cNvPr id="30739" name="Rectangle 8"/>
              <p:cNvSpPr>
                <a:spLocks noChangeArrowheads="1"/>
              </p:cNvSpPr>
              <p:nvPr/>
            </p:nvSpPr>
            <p:spPr bwMode="auto">
              <a:xfrm>
                <a:off x="1439" y="1027"/>
                <a:ext cx="83" cy="67"/>
              </a:xfrm>
              <a:prstGeom prst="rect">
                <a:avLst/>
              </a:prstGeom>
              <a:noFill/>
              <a:ln w="19080">
                <a:solidFill>
                  <a:srgbClr val="BD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9225" name="Text Box 9"/>
            <p:cNvSpPr txBox="1">
              <a:spLocks noChangeArrowheads="1"/>
            </p:cNvSpPr>
            <p:nvPr/>
          </p:nvSpPr>
          <p:spPr bwMode="auto">
            <a:xfrm>
              <a:off x="-9" y="754"/>
              <a:ext cx="1235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49263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defTabSz="449263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defTabSz="449263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defTabSz="449263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defTabSz="449263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defTabSz="449263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defTabSz="449263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defTabSz="449263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defTabSz="449263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0" hangingPunct="0">
                <a:buClr>
                  <a:srgbClr val="FF0000"/>
                </a:buClr>
                <a:buSzPct val="100000"/>
                <a:buFont typeface="Arial" charset="0"/>
                <a:buNone/>
                <a:defRPr/>
              </a:pPr>
              <a:r>
                <a:rPr lang="en-GB" sz="2000" b="1" smtClean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PMingLiU" pitchFamily="18" charset="-120"/>
                </a:rPr>
                <a:t>PAMELA AMS </a:t>
              </a:r>
            </a:p>
            <a:p>
              <a:pPr eaLnBrk="0" hangingPunct="0">
                <a:buClr>
                  <a:srgbClr val="FF0000"/>
                </a:buClr>
                <a:buSzPct val="100000"/>
                <a:buFont typeface="Arial" charset="0"/>
                <a:buNone/>
                <a:defRPr/>
              </a:pPr>
              <a:r>
                <a:rPr lang="en-GB" sz="2000" b="1" smtClean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PMingLiU" pitchFamily="18" charset="-120"/>
                </a:rPr>
                <a:t>in Space</a:t>
              </a:r>
            </a:p>
          </p:txBody>
        </p:sp>
        <p:sp>
          <p:nvSpPr>
            <p:cNvPr id="30728" name="AutoShape 10"/>
            <p:cNvSpPr>
              <a:spLocks noChangeArrowheads="1"/>
            </p:cNvSpPr>
            <p:nvPr/>
          </p:nvSpPr>
          <p:spPr bwMode="auto">
            <a:xfrm>
              <a:off x="711" y="1093"/>
              <a:ext cx="128" cy="432"/>
            </a:xfrm>
            <a:prstGeom prst="downArrow">
              <a:avLst>
                <a:gd name="adj1" fmla="val 50000"/>
                <a:gd name="adj2" fmla="val 84375"/>
              </a:avLst>
            </a:prstGeom>
            <a:solidFill>
              <a:srgbClr val="FF9900"/>
            </a:solidFill>
            <a:ln w="936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0729" name="AutoShape 11"/>
            <p:cNvSpPr>
              <a:spLocks noChangeArrowheads="1"/>
            </p:cNvSpPr>
            <p:nvPr/>
          </p:nvSpPr>
          <p:spPr bwMode="auto">
            <a:xfrm>
              <a:off x="3534" y="2086"/>
              <a:ext cx="128" cy="432"/>
            </a:xfrm>
            <a:prstGeom prst="downArrow">
              <a:avLst>
                <a:gd name="adj1" fmla="val 50000"/>
                <a:gd name="adj2" fmla="val 84375"/>
              </a:avLst>
            </a:prstGeom>
            <a:solidFill>
              <a:srgbClr val="CC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228" name="Text Box 12"/>
            <p:cNvSpPr txBox="1">
              <a:spLocks noChangeArrowheads="1"/>
            </p:cNvSpPr>
            <p:nvPr/>
          </p:nvSpPr>
          <p:spPr bwMode="auto">
            <a:xfrm>
              <a:off x="2605" y="2038"/>
              <a:ext cx="98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49263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defTabSz="449263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defTabSz="449263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defTabSz="449263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defTabSz="449263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defTabSz="449263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defTabSz="449263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defTabSz="449263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defTabSz="449263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0" hangingPunct="0">
                <a:buClr>
                  <a:srgbClr val="CC0000"/>
                </a:buClr>
                <a:buSzPct val="100000"/>
                <a:buFont typeface="Arial" charset="0"/>
                <a:buNone/>
                <a:defRPr/>
              </a:pPr>
              <a:r>
                <a:rPr lang="en-GB" b="1" smtClean="0">
                  <a:solidFill>
                    <a:srgbClr val="CC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PMingLiU" pitchFamily="18" charset="-120"/>
                </a:rPr>
                <a:t>Accelerators</a:t>
              </a:r>
            </a:p>
          </p:txBody>
        </p:sp>
        <p:sp>
          <p:nvSpPr>
            <p:cNvPr id="30731" name="Text Box 13"/>
            <p:cNvSpPr txBox="1">
              <a:spLocks noChangeArrowheads="1"/>
            </p:cNvSpPr>
            <p:nvPr/>
          </p:nvSpPr>
          <p:spPr bwMode="auto">
            <a:xfrm>
              <a:off x="1388" y="3561"/>
              <a:ext cx="3117" cy="5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buClr>
                  <a:srgbClr val="CC0000"/>
                </a:buClr>
                <a:buSzPct val="100000"/>
                <a:buFont typeface="Arial" charset="0"/>
                <a:buNone/>
              </a:pPr>
              <a:r>
                <a:rPr lang="en-GB" sz="1600" b="1" i="1">
                  <a:solidFill>
                    <a:srgbClr val="CC0000"/>
                  </a:solidFill>
                  <a:ea typeface="PMingLiU" pitchFamily="18" charset="-120"/>
                </a:rPr>
                <a:t>The Big Bang origin of the Universe requires </a:t>
              </a:r>
            </a:p>
            <a:p>
              <a:pPr algn="ctr">
                <a:buClr>
                  <a:srgbClr val="CC0000"/>
                </a:buClr>
                <a:buSzPct val="100000"/>
                <a:buFont typeface="Arial" charset="0"/>
                <a:buNone/>
              </a:pPr>
              <a:r>
                <a:rPr lang="en-GB" b="1" i="1">
                  <a:solidFill>
                    <a:srgbClr val="CC0000"/>
                  </a:solidFill>
                  <a:ea typeface="PMingLiU" pitchFamily="18" charset="-120"/>
                </a:rPr>
                <a:t>matter</a:t>
              </a:r>
              <a:r>
                <a:rPr lang="en-GB" sz="1600" b="1" i="1">
                  <a:solidFill>
                    <a:srgbClr val="CC0000"/>
                  </a:solidFill>
                  <a:ea typeface="PMingLiU" pitchFamily="18" charset="-120"/>
                </a:rPr>
                <a:t> and </a:t>
              </a:r>
              <a:r>
                <a:rPr lang="en-GB" b="1" i="1">
                  <a:solidFill>
                    <a:srgbClr val="CC0000"/>
                  </a:solidFill>
                  <a:ea typeface="PMingLiU" pitchFamily="18" charset="-120"/>
                </a:rPr>
                <a:t>antimatter</a:t>
              </a:r>
            </a:p>
            <a:p>
              <a:pPr algn="ctr">
                <a:buClr>
                  <a:srgbClr val="CC0000"/>
                </a:buClr>
                <a:buSzPct val="100000"/>
                <a:buFont typeface="Arial" charset="0"/>
                <a:buNone/>
              </a:pPr>
              <a:r>
                <a:rPr lang="en-GB" sz="1600" b="1" i="1">
                  <a:solidFill>
                    <a:srgbClr val="CC0000"/>
                  </a:solidFill>
                  <a:ea typeface="PMingLiU" pitchFamily="18" charset="-120"/>
                </a:rPr>
                <a:t>to be equally abundant at the very hot beginning</a:t>
              </a:r>
            </a:p>
          </p:txBody>
        </p:sp>
        <p:sp>
          <p:nvSpPr>
            <p:cNvPr id="30732" name="Text Box 14"/>
            <p:cNvSpPr txBox="1">
              <a:spLocks noChangeArrowheads="1"/>
            </p:cNvSpPr>
            <p:nvPr/>
          </p:nvSpPr>
          <p:spPr bwMode="auto">
            <a:xfrm rot="1860000">
              <a:off x="-4" y="1879"/>
              <a:ext cx="259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buClr>
                  <a:srgbClr val="99CCFF"/>
                </a:buClr>
                <a:buSzPct val="100000"/>
                <a:buFont typeface="Arial" charset="0"/>
                <a:buNone/>
              </a:pPr>
              <a:r>
                <a:rPr lang="en-GB" sz="1600" b="1">
                  <a:solidFill>
                    <a:srgbClr val="99CCFF"/>
                  </a:solidFill>
                  <a:ea typeface="PMingLiU" pitchFamily="18" charset="-120"/>
                </a:rPr>
                <a:t>Search for the existence of anti Universe</a:t>
              </a:r>
            </a:p>
          </p:txBody>
        </p:sp>
        <p:grpSp>
          <p:nvGrpSpPr>
            <p:cNvPr id="30733" name="Group 15"/>
            <p:cNvGrpSpPr>
              <a:grpSpLocks/>
            </p:cNvGrpSpPr>
            <p:nvPr/>
          </p:nvGrpSpPr>
          <p:grpSpPr bwMode="auto">
            <a:xfrm>
              <a:off x="3542" y="790"/>
              <a:ext cx="1775" cy="911"/>
              <a:chOff x="3552" y="816"/>
              <a:chExt cx="1775" cy="911"/>
            </a:xfrm>
          </p:grpSpPr>
          <p:pic>
            <p:nvPicPr>
              <p:cNvPr id="30735" name="Picture 1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682" t="20348" b="17441"/>
              <a:stretch>
                <a:fillRect/>
              </a:stretch>
            </p:blipFill>
            <p:spPr bwMode="auto">
              <a:xfrm>
                <a:off x="3552" y="816"/>
                <a:ext cx="1776" cy="912"/>
              </a:xfrm>
              <a:prstGeom prst="rect">
                <a:avLst/>
              </a:prstGeom>
              <a:noFill/>
              <a:ln w="3816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 l="20682" t="20348" b="17441"/>
                      <a:stretch>
                        <a:fillRect/>
                      </a:stretch>
                    </a:blip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30736" name="Freeform 17"/>
              <p:cNvSpPr>
                <a:spLocks noChangeArrowheads="1"/>
              </p:cNvSpPr>
              <p:nvPr/>
            </p:nvSpPr>
            <p:spPr bwMode="auto">
              <a:xfrm>
                <a:off x="3706" y="918"/>
                <a:ext cx="1605" cy="537"/>
              </a:xfrm>
              <a:custGeom>
                <a:avLst/>
                <a:gdLst>
                  <a:gd name="T0" fmla="*/ 5 w 1996"/>
                  <a:gd name="T1" fmla="*/ 53 h 726"/>
                  <a:gd name="T2" fmla="*/ 2 w 1996"/>
                  <a:gd name="T3" fmla="*/ 47 h 726"/>
                  <a:gd name="T4" fmla="*/ 0 w 1996"/>
                  <a:gd name="T5" fmla="*/ 38 h 726"/>
                  <a:gd name="T6" fmla="*/ 7 w 1996"/>
                  <a:gd name="T7" fmla="*/ 28 h 726"/>
                  <a:gd name="T8" fmla="*/ 23 w 1996"/>
                  <a:gd name="T9" fmla="*/ 21 h 726"/>
                  <a:gd name="T10" fmla="*/ 39 w 1996"/>
                  <a:gd name="T11" fmla="*/ 16 h 726"/>
                  <a:gd name="T12" fmla="*/ 68 w 1996"/>
                  <a:gd name="T13" fmla="*/ 10 h 726"/>
                  <a:gd name="T14" fmla="*/ 96 w 1996"/>
                  <a:gd name="T15" fmla="*/ 7 h 726"/>
                  <a:gd name="T16" fmla="*/ 129 w 1996"/>
                  <a:gd name="T17" fmla="*/ 3 h 726"/>
                  <a:gd name="T18" fmla="*/ 177 w 1996"/>
                  <a:gd name="T19" fmla="*/ 1 h 726"/>
                  <a:gd name="T20" fmla="*/ 206 w 1996"/>
                  <a:gd name="T21" fmla="*/ 0 h 726"/>
                  <a:gd name="T22" fmla="*/ 244 w 1996"/>
                  <a:gd name="T23" fmla="*/ 1 h 726"/>
                  <a:gd name="T24" fmla="*/ 281 w 1996"/>
                  <a:gd name="T25" fmla="*/ 1 h 726"/>
                  <a:gd name="T26" fmla="*/ 312 w 1996"/>
                  <a:gd name="T27" fmla="*/ 4 h 726"/>
                  <a:gd name="T28" fmla="*/ 358 w 1996"/>
                  <a:gd name="T29" fmla="*/ 10 h 726"/>
                  <a:gd name="T30" fmla="*/ 397 w 1996"/>
                  <a:gd name="T31" fmla="*/ 19 h 726"/>
                  <a:gd name="T32" fmla="*/ 418 w 1996"/>
                  <a:gd name="T33" fmla="*/ 27 h 726"/>
                  <a:gd name="T34" fmla="*/ 425 w 1996"/>
                  <a:gd name="T35" fmla="*/ 32 h 726"/>
                  <a:gd name="T36" fmla="*/ 433 w 1996"/>
                  <a:gd name="T37" fmla="*/ 39 h 726"/>
                  <a:gd name="T38" fmla="*/ 434 w 1996"/>
                  <a:gd name="T39" fmla="*/ 47 h 726"/>
                  <a:gd name="T40" fmla="*/ 431 w 1996"/>
                  <a:gd name="T41" fmla="*/ 55 h 726"/>
                  <a:gd name="T42" fmla="*/ 422 w 1996"/>
                  <a:gd name="T43" fmla="*/ 65 h 726"/>
                  <a:gd name="T44" fmla="*/ 405 w 1996"/>
                  <a:gd name="T45" fmla="*/ 72 h 726"/>
                  <a:gd name="T46" fmla="*/ 388 w 1996"/>
                  <a:gd name="T47" fmla="*/ 78 h 726"/>
                  <a:gd name="T48" fmla="*/ 363 w 1996"/>
                  <a:gd name="T49" fmla="*/ 82 h 726"/>
                  <a:gd name="T50" fmla="*/ 334 w 1996"/>
                  <a:gd name="T51" fmla="*/ 85 h 726"/>
                  <a:gd name="T52" fmla="*/ 304 w 1996"/>
                  <a:gd name="T53" fmla="*/ 87 h 726"/>
                  <a:gd name="T54" fmla="*/ 257 w 1996"/>
                  <a:gd name="T55" fmla="*/ 87 h 726"/>
                  <a:gd name="T56" fmla="*/ 213 w 1996"/>
                  <a:gd name="T57" fmla="*/ 88 h 726"/>
                  <a:gd name="T58" fmla="*/ 159 w 1996"/>
                  <a:gd name="T59" fmla="*/ 87 h 726"/>
                  <a:gd name="T60" fmla="*/ 126 w 1996"/>
                  <a:gd name="T61" fmla="*/ 84 h 726"/>
                  <a:gd name="T62" fmla="*/ 107 w 1996"/>
                  <a:gd name="T63" fmla="*/ 81 h 726"/>
                  <a:gd name="T64" fmla="*/ 80 w 1996"/>
                  <a:gd name="T65" fmla="*/ 78 h 726"/>
                  <a:gd name="T66" fmla="*/ 55 w 1996"/>
                  <a:gd name="T67" fmla="*/ 72 h 726"/>
                  <a:gd name="T68" fmla="*/ 38 w 1996"/>
                  <a:gd name="T69" fmla="*/ 68 h 726"/>
                  <a:gd name="T70" fmla="*/ 23 w 1996"/>
                  <a:gd name="T71" fmla="*/ 64 h 726"/>
                  <a:gd name="T72" fmla="*/ 11 w 1996"/>
                  <a:gd name="T73" fmla="*/ 58 h 726"/>
                  <a:gd name="T74" fmla="*/ 5 w 1996"/>
                  <a:gd name="T75" fmla="*/ 53 h 72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996" h="726">
                    <a:moveTo>
                      <a:pt x="22" y="440"/>
                    </a:moveTo>
                    <a:lnTo>
                      <a:pt x="2" y="388"/>
                    </a:lnTo>
                    <a:lnTo>
                      <a:pt x="0" y="320"/>
                    </a:lnTo>
                    <a:lnTo>
                      <a:pt x="32" y="234"/>
                    </a:lnTo>
                    <a:lnTo>
                      <a:pt x="104" y="176"/>
                    </a:lnTo>
                    <a:lnTo>
                      <a:pt x="176" y="138"/>
                    </a:lnTo>
                    <a:lnTo>
                      <a:pt x="312" y="86"/>
                    </a:lnTo>
                    <a:lnTo>
                      <a:pt x="440" y="52"/>
                    </a:lnTo>
                    <a:lnTo>
                      <a:pt x="596" y="22"/>
                    </a:lnTo>
                    <a:lnTo>
                      <a:pt x="812" y="2"/>
                    </a:lnTo>
                    <a:lnTo>
                      <a:pt x="946" y="0"/>
                    </a:lnTo>
                    <a:lnTo>
                      <a:pt x="1122" y="2"/>
                    </a:lnTo>
                    <a:lnTo>
                      <a:pt x="1290" y="12"/>
                    </a:lnTo>
                    <a:lnTo>
                      <a:pt x="1432" y="30"/>
                    </a:lnTo>
                    <a:lnTo>
                      <a:pt x="1644" y="84"/>
                    </a:lnTo>
                    <a:lnTo>
                      <a:pt x="1824" y="156"/>
                    </a:lnTo>
                    <a:lnTo>
                      <a:pt x="1924" y="224"/>
                    </a:lnTo>
                    <a:lnTo>
                      <a:pt x="1956" y="260"/>
                    </a:lnTo>
                    <a:lnTo>
                      <a:pt x="1992" y="330"/>
                    </a:lnTo>
                    <a:lnTo>
                      <a:pt x="1996" y="392"/>
                    </a:lnTo>
                    <a:lnTo>
                      <a:pt x="1986" y="460"/>
                    </a:lnTo>
                    <a:lnTo>
                      <a:pt x="1942" y="538"/>
                    </a:lnTo>
                    <a:lnTo>
                      <a:pt x="1866" y="598"/>
                    </a:lnTo>
                    <a:lnTo>
                      <a:pt x="1788" y="640"/>
                    </a:lnTo>
                    <a:lnTo>
                      <a:pt x="1670" y="678"/>
                    </a:lnTo>
                    <a:lnTo>
                      <a:pt x="1534" y="698"/>
                    </a:lnTo>
                    <a:lnTo>
                      <a:pt x="1398" y="712"/>
                    </a:lnTo>
                    <a:lnTo>
                      <a:pt x="1184" y="722"/>
                    </a:lnTo>
                    <a:lnTo>
                      <a:pt x="984" y="726"/>
                    </a:lnTo>
                    <a:lnTo>
                      <a:pt x="730" y="712"/>
                    </a:lnTo>
                    <a:lnTo>
                      <a:pt x="580" y="692"/>
                    </a:lnTo>
                    <a:lnTo>
                      <a:pt x="492" y="670"/>
                    </a:lnTo>
                    <a:lnTo>
                      <a:pt x="364" y="640"/>
                    </a:lnTo>
                    <a:lnTo>
                      <a:pt x="252" y="600"/>
                    </a:lnTo>
                    <a:lnTo>
                      <a:pt x="174" y="564"/>
                    </a:lnTo>
                    <a:lnTo>
                      <a:pt x="102" y="522"/>
                    </a:lnTo>
                    <a:lnTo>
                      <a:pt x="56" y="482"/>
                    </a:lnTo>
                    <a:lnTo>
                      <a:pt x="22" y="440"/>
                    </a:lnTo>
                    <a:close/>
                  </a:path>
                </a:pathLst>
              </a:custGeom>
              <a:noFill/>
              <a:ln w="63360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30734" name="Text Box 18"/>
            <p:cNvSpPr txBox="1">
              <a:spLocks noChangeArrowheads="1"/>
            </p:cNvSpPr>
            <p:nvPr/>
          </p:nvSpPr>
          <p:spPr bwMode="auto">
            <a:xfrm rot="-1920000">
              <a:off x="3546" y="1849"/>
              <a:ext cx="232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buClr>
                  <a:srgbClr val="99CCFF"/>
                </a:buClr>
                <a:buSzPct val="100000"/>
                <a:buFont typeface="Arial" charset="0"/>
                <a:buNone/>
              </a:pPr>
              <a:r>
                <a:rPr lang="en-GB" sz="1600" b="1">
                  <a:solidFill>
                    <a:srgbClr val="99CCFF"/>
                  </a:solidFill>
                  <a:ea typeface="PMingLiU" pitchFamily="18" charset="-120"/>
                </a:rPr>
                <a:t>Search for the origin of the Universe</a:t>
              </a:r>
            </a:p>
          </p:txBody>
        </p:sp>
      </p:grpSp>
      <p:sp>
        <p:nvSpPr>
          <p:cNvPr id="9235" name="Rectangle 19"/>
          <p:cNvSpPr>
            <a:spLocks noGrp="1" noChangeArrowheads="1"/>
          </p:cNvSpPr>
          <p:nvPr>
            <p:ph type="title"/>
          </p:nvPr>
        </p:nvSpPr>
        <p:spPr>
          <a:xfrm>
            <a:off x="-107950" y="260350"/>
            <a:ext cx="9396413" cy="549275"/>
          </a:xfr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000" smtClean="0"/>
              <a:t>Search for the existence of Antimatter in the Universe</a:t>
            </a:r>
            <a:endParaRPr lang="it-IT" sz="30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77"/>
          <a:stretch>
            <a:fillRect/>
          </a:stretch>
        </p:blipFill>
        <p:spPr bwMode="auto">
          <a:xfrm>
            <a:off x="5902325" y="1116013"/>
            <a:ext cx="2455863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595"/>
          <a:stretch>
            <a:fillRect/>
          </a:stretch>
        </p:blipFill>
        <p:spPr bwMode="auto">
          <a:xfrm>
            <a:off x="600075" y="1119188"/>
            <a:ext cx="2552700" cy="485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Rectangle 3"/>
          <p:cNvSpPr>
            <a:spLocks/>
          </p:cNvSpPr>
          <p:nvPr/>
        </p:nvSpPr>
        <p:spPr bwMode="auto">
          <a:xfrm>
            <a:off x="3803650" y="2697163"/>
            <a:ext cx="1500188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9688" defTabSz="449263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sz="1600" b="1">
                <a:latin typeface="Book Antiqua" pitchFamily="18" charset="0"/>
                <a:sym typeface="Gill Sans" charset="0"/>
              </a:rPr>
              <a:t>Bending in spectrometer: </a:t>
            </a:r>
            <a:r>
              <a:rPr lang="en-US" sz="1600" b="1">
                <a:solidFill>
                  <a:srgbClr val="FF0000"/>
                </a:solidFill>
                <a:latin typeface="Book Antiqua" pitchFamily="18" charset="0"/>
                <a:sym typeface="Gill Sans" charset="0"/>
              </a:rPr>
              <a:t>sign of charge</a:t>
            </a:r>
          </a:p>
        </p:txBody>
      </p:sp>
      <p:sp>
        <p:nvSpPr>
          <p:cNvPr id="58373" name="Rectangle 4"/>
          <p:cNvSpPr>
            <a:spLocks/>
          </p:cNvSpPr>
          <p:nvPr/>
        </p:nvSpPr>
        <p:spPr bwMode="auto">
          <a:xfrm>
            <a:off x="3803650" y="3616325"/>
            <a:ext cx="18573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9688" defTabSz="449263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sz="1600" b="1">
                <a:latin typeface="Times New Roman" pitchFamily="18" charset="0"/>
                <a:sym typeface="Gill Sans" charset="0"/>
              </a:rPr>
              <a:t>Ionisation energy loss (dE/dx): </a:t>
            </a:r>
            <a:br>
              <a:rPr lang="en-US" sz="1600" b="1">
                <a:latin typeface="Times New Roman" pitchFamily="18" charset="0"/>
                <a:sym typeface="Gill Sans" charset="0"/>
              </a:rPr>
            </a:br>
            <a:r>
              <a:rPr lang="en-US" sz="1600" b="1">
                <a:solidFill>
                  <a:srgbClr val="FF0000"/>
                </a:solidFill>
                <a:latin typeface="Times New Roman" pitchFamily="18" charset="0"/>
                <a:sym typeface="Gill Sans" charset="0"/>
              </a:rPr>
              <a:t>magnitude of charge</a:t>
            </a:r>
          </a:p>
        </p:txBody>
      </p:sp>
      <p:sp>
        <p:nvSpPr>
          <p:cNvPr id="58374" name="Rectangle 5"/>
          <p:cNvSpPr>
            <a:spLocks/>
          </p:cNvSpPr>
          <p:nvPr/>
        </p:nvSpPr>
        <p:spPr bwMode="auto">
          <a:xfrm>
            <a:off x="3803650" y="4751388"/>
            <a:ext cx="1697038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9688" defTabSz="449263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sz="1600" b="1">
                <a:latin typeface="Times New Roman" pitchFamily="18" charset="0"/>
                <a:sym typeface="Gill Sans" charset="0"/>
              </a:rPr>
              <a:t>Interaction pattern in calorimeter: </a:t>
            </a:r>
            <a:r>
              <a:rPr lang="en-US" sz="1600" b="1">
                <a:solidFill>
                  <a:srgbClr val="FF0000"/>
                </a:solidFill>
                <a:latin typeface="Times New Roman" pitchFamily="18" charset="0"/>
                <a:sym typeface="Gill Sans" charset="0"/>
              </a:rPr>
              <a:t>electron-like or proton-like, electron energy </a:t>
            </a:r>
          </a:p>
        </p:txBody>
      </p:sp>
      <p:sp>
        <p:nvSpPr>
          <p:cNvPr id="58375" name="Rectangle 6"/>
          <p:cNvSpPr>
            <a:spLocks/>
          </p:cNvSpPr>
          <p:nvPr/>
        </p:nvSpPr>
        <p:spPr bwMode="auto">
          <a:xfrm>
            <a:off x="3803650" y="1160463"/>
            <a:ext cx="1500188" cy="1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9688" defTabSz="449263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sz="1600" b="1">
                <a:latin typeface="Times New Roman" pitchFamily="18" charset="0"/>
                <a:sym typeface="Gill Sans" charset="0"/>
              </a:rPr>
              <a:t>Time-of-flight: </a:t>
            </a:r>
            <a:r>
              <a:rPr lang="en-US" sz="1600" b="1">
                <a:solidFill>
                  <a:srgbClr val="FF0000"/>
                </a:solidFill>
                <a:latin typeface="Times New Roman" pitchFamily="18" charset="0"/>
                <a:sym typeface="Gill Sans" charset="0"/>
              </a:rPr>
              <a:t>trigger, albedo rejection, mass determination (up to 1 GeV)</a:t>
            </a:r>
          </a:p>
        </p:txBody>
      </p:sp>
      <p:sp>
        <p:nvSpPr>
          <p:cNvPr id="58376" name="Rectangle 7"/>
          <p:cNvSpPr>
            <a:spLocks/>
          </p:cNvSpPr>
          <p:nvPr/>
        </p:nvSpPr>
        <p:spPr bwMode="auto">
          <a:xfrm>
            <a:off x="5535613" y="5991225"/>
            <a:ext cx="31892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9688" algn="ctr" defTabSz="449263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sz="2700" b="1">
                <a:solidFill>
                  <a:srgbClr val="0000FF"/>
                </a:solidFill>
                <a:latin typeface="Gill Sans" charset="0"/>
                <a:sym typeface="Gill Sans" charset="0"/>
              </a:rPr>
              <a:t>Positron</a:t>
            </a:r>
          </a:p>
          <a:p>
            <a:pPr marL="39688" defTabSz="449263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sz="2700" b="1">
                <a:solidFill>
                  <a:srgbClr val="0000FF"/>
                </a:solidFill>
                <a:latin typeface="Gill Sans" charset="0"/>
                <a:sym typeface="Gill Sans" charset="0"/>
              </a:rPr>
              <a:t>(NB: p/e</a:t>
            </a:r>
            <a:r>
              <a:rPr lang="en-US" sz="2700" b="1" baseline="32000">
                <a:solidFill>
                  <a:srgbClr val="0000FF"/>
                </a:solidFill>
                <a:latin typeface="Gill Sans" charset="0"/>
                <a:sym typeface="Gill Sans" charset="0"/>
              </a:rPr>
              <a:t>+</a:t>
            </a:r>
            <a:r>
              <a:rPr lang="en-US" sz="2700" b="1">
                <a:solidFill>
                  <a:srgbClr val="0000FF"/>
                </a:solidFill>
                <a:latin typeface="Gill Sans" charset="0"/>
                <a:sym typeface="Gill Sans" charset="0"/>
              </a:rPr>
              <a:t> ~10</a:t>
            </a:r>
            <a:r>
              <a:rPr lang="en-US" sz="2700" b="1" baseline="32000">
                <a:solidFill>
                  <a:srgbClr val="0000FF"/>
                </a:solidFill>
                <a:latin typeface="Gill Sans" charset="0"/>
                <a:sym typeface="Gill Sans" charset="0"/>
              </a:rPr>
              <a:t>3-4</a:t>
            </a:r>
            <a:r>
              <a:rPr lang="en-US" sz="2700" b="1">
                <a:solidFill>
                  <a:srgbClr val="0000FF"/>
                </a:solidFill>
                <a:latin typeface="Gill Sans" charset="0"/>
                <a:sym typeface="Gill Sans" charset="0"/>
              </a:rPr>
              <a:t>)</a:t>
            </a:r>
          </a:p>
        </p:txBody>
      </p:sp>
      <p:sp>
        <p:nvSpPr>
          <p:cNvPr id="58377" name="Rectangle 8"/>
          <p:cNvSpPr>
            <a:spLocks/>
          </p:cNvSpPr>
          <p:nvPr/>
        </p:nvSpPr>
        <p:spPr bwMode="auto">
          <a:xfrm>
            <a:off x="330200" y="5991225"/>
            <a:ext cx="30813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9688" algn="ctr" defTabSz="449263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sz="2700" b="1">
                <a:solidFill>
                  <a:srgbClr val="0000FF"/>
                </a:solidFill>
                <a:latin typeface="Gill Sans" charset="0"/>
                <a:sym typeface="Gill Sans" charset="0"/>
              </a:rPr>
              <a:t>Antiproton </a:t>
            </a:r>
            <a:br>
              <a:rPr lang="en-US" sz="2700" b="1">
                <a:solidFill>
                  <a:srgbClr val="0000FF"/>
                </a:solidFill>
                <a:latin typeface="Gill Sans" charset="0"/>
                <a:sym typeface="Gill Sans" charset="0"/>
              </a:rPr>
            </a:br>
            <a:r>
              <a:rPr lang="en-US" sz="2700" b="1">
                <a:solidFill>
                  <a:srgbClr val="0000FF"/>
                </a:solidFill>
                <a:latin typeface="Gill Sans" charset="0"/>
                <a:sym typeface="Gill Sans" charset="0"/>
              </a:rPr>
              <a:t>(NB: e</a:t>
            </a:r>
            <a:r>
              <a:rPr lang="en-US" sz="2700" b="1" baseline="32000">
                <a:solidFill>
                  <a:srgbClr val="0000FF"/>
                </a:solidFill>
                <a:latin typeface="Gill Sans" charset="0"/>
                <a:sym typeface="Gill Sans" charset="0"/>
              </a:rPr>
              <a:t>-</a:t>
            </a:r>
            <a:r>
              <a:rPr lang="en-US" sz="2700" b="1">
                <a:solidFill>
                  <a:srgbClr val="0000FF"/>
                </a:solidFill>
                <a:latin typeface="Gill Sans" charset="0"/>
                <a:sym typeface="Gill Sans" charset="0"/>
              </a:rPr>
              <a:t>/p ~ 10</a:t>
            </a:r>
            <a:r>
              <a:rPr lang="en-US" sz="2700" b="1" baseline="32000">
                <a:solidFill>
                  <a:srgbClr val="0000FF"/>
                </a:solidFill>
                <a:latin typeface="Gill Sans" charset="0"/>
                <a:sym typeface="Gill Sans" charset="0"/>
              </a:rPr>
              <a:t>2</a:t>
            </a:r>
            <a:r>
              <a:rPr lang="en-US" sz="2700" b="1">
                <a:solidFill>
                  <a:srgbClr val="0000FF"/>
                </a:solidFill>
                <a:latin typeface="Gill Sans" charset="0"/>
                <a:sym typeface="Gill Sans" charset="0"/>
              </a:rPr>
              <a:t>)</a:t>
            </a:r>
          </a:p>
        </p:txBody>
      </p:sp>
      <p:sp>
        <p:nvSpPr>
          <p:cNvPr id="65545" name="Rectangle 9"/>
          <p:cNvSpPr>
            <a:spLocks/>
          </p:cNvSpPr>
          <p:nvPr/>
        </p:nvSpPr>
        <p:spPr bwMode="auto">
          <a:xfrm>
            <a:off x="279400" y="0"/>
            <a:ext cx="8520113" cy="900113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8" bIns="0" anchor="ctr"/>
          <a:lstStyle/>
          <a:p>
            <a:pPr marL="40182" algn="ctr" defTabSz="449263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Gill Sans" charset="0"/>
                <a:cs typeface="Gill Sans" charset="0"/>
                <a:sym typeface="Gill Sans" charset="0"/>
              </a:rPr>
              <a:t>Antiproton / Positron Identification </a:t>
            </a:r>
          </a:p>
        </p:txBody>
      </p:sp>
      <p:grpSp>
        <p:nvGrpSpPr>
          <p:cNvPr id="58379" name="Group 11"/>
          <p:cNvGrpSpPr>
            <a:grpSpLocks/>
          </p:cNvGrpSpPr>
          <p:nvPr/>
        </p:nvGrpSpPr>
        <p:grpSpPr bwMode="auto">
          <a:xfrm>
            <a:off x="2678113" y="1571625"/>
            <a:ext cx="955675" cy="1820863"/>
            <a:chOff x="0" y="0"/>
            <a:chExt cx="856" cy="1632"/>
          </a:xfrm>
        </p:grpSpPr>
        <p:sp>
          <p:nvSpPr>
            <p:cNvPr id="58385" name="Rectangle 12"/>
            <p:cNvSpPr>
              <a:spLocks/>
            </p:cNvSpPr>
            <p:nvPr/>
          </p:nvSpPr>
          <p:spPr bwMode="auto">
            <a:xfrm>
              <a:off x="48" y="0"/>
              <a:ext cx="704" cy="62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449263" eaLnBrk="0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en-US" b="1">
                <a:solidFill>
                  <a:schemeClr val="bg1"/>
                </a:solidFill>
                <a:ea typeface="MS Gothic" pitchFamily="49" charset="-128"/>
              </a:endParaRPr>
            </a:p>
          </p:txBody>
        </p:sp>
        <p:sp>
          <p:nvSpPr>
            <p:cNvPr id="58386" name="Rectangle 13"/>
            <p:cNvSpPr>
              <a:spLocks/>
            </p:cNvSpPr>
            <p:nvPr/>
          </p:nvSpPr>
          <p:spPr bwMode="auto">
            <a:xfrm>
              <a:off x="152" y="632"/>
              <a:ext cx="704" cy="78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449263" eaLnBrk="0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en-US" b="1">
                <a:solidFill>
                  <a:schemeClr val="bg1"/>
                </a:solidFill>
                <a:ea typeface="MS Gothic" pitchFamily="49" charset="-128"/>
              </a:endParaRPr>
            </a:p>
          </p:txBody>
        </p:sp>
        <p:sp>
          <p:nvSpPr>
            <p:cNvPr id="58387" name="Rectangle 14"/>
            <p:cNvSpPr>
              <a:spLocks/>
            </p:cNvSpPr>
            <p:nvPr/>
          </p:nvSpPr>
          <p:spPr bwMode="auto">
            <a:xfrm>
              <a:off x="0" y="848"/>
              <a:ext cx="704" cy="78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449263" eaLnBrk="0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en-US" b="1">
                <a:solidFill>
                  <a:schemeClr val="bg1"/>
                </a:solidFill>
                <a:ea typeface="MS Gothic" pitchFamily="49" charset="-128"/>
              </a:endParaRPr>
            </a:p>
          </p:txBody>
        </p:sp>
      </p:grpSp>
      <p:grpSp>
        <p:nvGrpSpPr>
          <p:cNvPr id="58380" name="Group 15"/>
          <p:cNvGrpSpPr>
            <a:grpSpLocks/>
          </p:cNvGrpSpPr>
          <p:nvPr/>
        </p:nvGrpSpPr>
        <p:grpSpPr bwMode="auto">
          <a:xfrm>
            <a:off x="7929563" y="1625600"/>
            <a:ext cx="955675" cy="1820863"/>
            <a:chOff x="0" y="0"/>
            <a:chExt cx="856" cy="1632"/>
          </a:xfrm>
        </p:grpSpPr>
        <p:sp>
          <p:nvSpPr>
            <p:cNvPr id="58382" name="Rectangle 16"/>
            <p:cNvSpPr>
              <a:spLocks/>
            </p:cNvSpPr>
            <p:nvPr/>
          </p:nvSpPr>
          <p:spPr bwMode="auto">
            <a:xfrm>
              <a:off x="48" y="0"/>
              <a:ext cx="704" cy="62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449263" eaLnBrk="0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en-US" b="1">
                <a:solidFill>
                  <a:schemeClr val="bg1"/>
                </a:solidFill>
                <a:ea typeface="MS Gothic" pitchFamily="49" charset="-128"/>
              </a:endParaRPr>
            </a:p>
          </p:txBody>
        </p:sp>
        <p:sp>
          <p:nvSpPr>
            <p:cNvPr id="58383" name="Rectangle 17"/>
            <p:cNvSpPr>
              <a:spLocks/>
            </p:cNvSpPr>
            <p:nvPr/>
          </p:nvSpPr>
          <p:spPr bwMode="auto">
            <a:xfrm>
              <a:off x="152" y="632"/>
              <a:ext cx="704" cy="78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449263" eaLnBrk="0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en-US" b="1">
                <a:solidFill>
                  <a:schemeClr val="bg1"/>
                </a:solidFill>
                <a:ea typeface="MS Gothic" pitchFamily="49" charset="-128"/>
              </a:endParaRPr>
            </a:p>
          </p:txBody>
        </p:sp>
        <p:sp>
          <p:nvSpPr>
            <p:cNvPr id="58384" name="Rectangle 18"/>
            <p:cNvSpPr>
              <a:spLocks/>
            </p:cNvSpPr>
            <p:nvPr/>
          </p:nvSpPr>
          <p:spPr bwMode="auto">
            <a:xfrm>
              <a:off x="0" y="848"/>
              <a:ext cx="704" cy="78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449263" eaLnBrk="0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en-US" b="1">
                <a:solidFill>
                  <a:schemeClr val="bg1"/>
                </a:solidFill>
                <a:ea typeface="MS Gothic" pitchFamily="49" charset="-128"/>
              </a:endParaRPr>
            </a:p>
          </p:txBody>
        </p:sp>
      </p:grpSp>
      <p:cxnSp>
        <p:nvCxnSpPr>
          <p:cNvPr id="21" name="Straight Connector 20"/>
          <p:cNvCxnSpPr/>
          <p:nvPr/>
        </p:nvCxnSpPr>
        <p:spPr>
          <a:xfrm>
            <a:off x="1857375" y="6357938"/>
            <a:ext cx="214313" cy="1587"/>
          </a:xfrm>
          <a:prstGeom prst="line">
            <a:avLst/>
          </a:prstGeom>
          <a:ln w="254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b="1" smtClean="0">
                <a:latin typeface="Garamond" pitchFamily="18" charset="0"/>
              </a:rPr>
              <a:t>PAMELA</a:t>
            </a:r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2060575"/>
            <a:ext cx="8229600" cy="3854450"/>
          </a:xfrm>
        </p:spPr>
        <p:txBody>
          <a:bodyPr/>
          <a:lstStyle/>
          <a:p>
            <a:pPr eaLnBrk="1" hangingPunct="1">
              <a:defRPr/>
            </a:pPr>
            <a:endParaRPr lang="en-US" sz="2400" b="1" dirty="0" smtClean="0">
              <a:ea typeface="ヒラギノ角ゴ ProN W6"/>
              <a:cs typeface="ヒラギノ角ゴ ProN W6"/>
            </a:endParaRPr>
          </a:p>
          <a:p>
            <a:pPr lvl="1" eaLnBrk="1" hangingPunct="1">
              <a:lnSpc>
                <a:spcPct val="80000"/>
              </a:lnSpc>
              <a:buClr>
                <a:srgbClr val="FF0000"/>
              </a:buClr>
              <a:defRPr/>
            </a:pPr>
            <a:r>
              <a:rPr lang="en-US" sz="2400" b="1" dirty="0" smtClean="0"/>
              <a:t> 1632 Days in Orbit</a:t>
            </a:r>
          </a:p>
          <a:p>
            <a:pPr marL="457200" lvl="1" indent="0" eaLnBrk="1" hangingPunct="1">
              <a:lnSpc>
                <a:spcPct val="80000"/>
              </a:lnSpc>
              <a:buClr>
                <a:srgbClr val="FF0000"/>
              </a:buClr>
              <a:buFontTx/>
              <a:buNone/>
              <a:defRPr/>
            </a:pPr>
            <a:endParaRPr lang="en-US" sz="2400" b="1" dirty="0" smtClean="0"/>
          </a:p>
          <a:p>
            <a:pPr lvl="1" eaLnBrk="1" hangingPunct="1">
              <a:lnSpc>
                <a:spcPct val="80000"/>
              </a:lnSpc>
              <a:buClr>
                <a:srgbClr val="FF0000"/>
              </a:buClr>
              <a:defRPr/>
            </a:pPr>
            <a:endParaRPr lang="en-US" sz="2400" b="1" dirty="0" smtClean="0"/>
          </a:p>
          <a:p>
            <a:pPr lvl="1" eaLnBrk="1" hangingPunct="1">
              <a:lnSpc>
                <a:spcPct val="80000"/>
              </a:lnSpc>
              <a:buClr>
                <a:srgbClr val="FF0000"/>
              </a:buClr>
              <a:defRPr/>
            </a:pPr>
            <a:r>
              <a:rPr lang="en-US" sz="2400" b="1" dirty="0" smtClean="0"/>
              <a:t> ~ 17 </a:t>
            </a:r>
            <a:r>
              <a:rPr lang="en-US" sz="2400" b="1" dirty="0" err="1" smtClean="0"/>
              <a:t>TByte</a:t>
            </a:r>
            <a:r>
              <a:rPr lang="en-US" sz="2400" b="1" dirty="0" smtClean="0"/>
              <a:t> of raw data </a:t>
            </a:r>
            <a:r>
              <a:rPr lang="en-US" sz="2400" b="1" dirty="0" err="1" smtClean="0"/>
              <a:t>trasmitted</a:t>
            </a:r>
            <a:endParaRPr lang="en-US" sz="2400" b="1" dirty="0" smtClean="0"/>
          </a:p>
          <a:p>
            <a:pPr lvl="1" eaLnBrk="1" hangingPunct="1">
              <a:lnSpc>
                <a:spcPct val="80000"/>
              </a:lnSpc>
              <a:buClr>
                <a:srgbClr val="FF0000"/>
              </a:buClr>
              <a:defRPr/>
            </a:pPr>
            <a:endParaRPr lang="en-US" sz="2400" b="1" dirty="0" smtClean="0"/>
          </a:p>
          <a:p>
            <a:pPr marL="457200" lvl="1" indent="0" eaLnBrk="1" hangingPunct="1">
              <a:lnSpc>
                <a:spcPct val="80000"/>
              </a:lnSpc>
              <a:buClr>
                <a:srgbClr val="FF0000"/>
              </a:buClr>
              <a:buFontTx/>
              <a:buNone/>
              <a:defRPr/>
            </a:pPr>
            <a:endParaRPr lang="en-US" sz="2400" b="1" dirty="0" smtClean="0"/>
          </a:p>
          <a:p>
            <a:pPr lvl="1" eaLnBrk="1" hangingPunct="1">
              <a:lnSpc>
                <a:spcPct val="80000"/>
              </a:lnSpc>
              <a:buClr>
                <a:srgbClr val="FF0000"/>
              </a:buClr>
              <a:defRPr/>
            </a:pPr>
            <a:endParaRPr lang="en-US" sz="2400" b="1" dirty="0" smtClean="0"/>
          </a:p>
          <a:p>
            <a:pPr lvl="1" eaLnBrk="1" hangingPunct="1">
              <a:lnSpc>
                <a:spcPct val="80000"/>
              </a:lnSpc>
              <a:buClr>
                <a:srgbClr val="FF0000"/>
              </a:buClr>
              <a:buFontTx/>
              <a:buNone/>
              <a:defRPr/>
            </a:pPr>
            <a:endParaRPr lang="en-US" sz="2400" b="1" dirty="0" smtClean="0"/>
          </a:p>
          <a:p>
            <a:pPr lvl="1" eaLnBrk="1" hangingPunct="1">
              <a:lnSpc>
                <a:spcPct val="80000"/>
              </a:lnSpc>
              <a:buClr>
                <a:srgbClr val="FF0000"/>
              </a:buClr>
              <a:defRPr/>
            </a:pPr>
            <a:endParaRPr lang="en-US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/>
          </p:cNvSpPr>
          <p:nvPr>
            <p:ph type="title"/>
          </p:nvPr>
        </p:nvSpPr>
        <p:spPr>
          <a:xfrm>
            <a:off x="684213" y="1989138"/>
            <a:ext cx="8229600" cy="1143000"/>
          </a:xfrm>
        </p:spPr>
        <p:txBody>
          <a:bodyPr/>
          <a:lstStyle/>
          <a:p>
            <a:pPr eaLnBrk="1" hangingPunct="1"/>
            <a:r>
              <a:rPr lang="it-IT" u="sng" smtClean="0"/>
              <a:t>Antiparticles with PAMELA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2852738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it-IT" b="1" dirty="0" err="1" smtClean="0">
                <a:solidFill>
                  <a:schemeClr val="tx1"/>
                </a:solidFill>
              </a:rPr>
              <a:t>Antiprotons</a:t>
            </a:r>
            <a:endParaRPr lang="it-IT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olo 1"/>
          <p:cNvSpPr>
            <a:spLocks noGrp="1"/>
          </p:cNvSpPr>
          <p:nvPr>
            <p:ph type="title" idx="4294967295"/>
          </p:nvPr>
        </p:nvSpPr>
        <p:spPr>
          <a:xfrm>
            <a:off x="533400" y="0"/>
            <a:ext cx="8229600" cy="1143000"/>
          </a:xfrm>
        </p:spPr>
        <p:txBody>
          <a:bodyPr lIns="91440" tIns="45720" rIns="91440" bIns="45720">
            <a:normAutofit/>
          </a:bodyPr>
          <a:lstStyle/>
          <a:p>
            <a:pPr eaLnBrk="1" hangingPunct="1">
              <a:defRPr/>
            </a:pPr>
            <a:r>
              <a:rPr lang="en-GB" sz="360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Antiproton Flux</a:t>
            </a:r>
            <a:br>
              <a:rPr lang="en-GB" sz="360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GB" sz="360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sz="320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(0.06 GeV - 180 GeV)</a:t>
            </a:r>
            <a:endParaRPr lang="en-US" sz="320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2467" name="Picture 3" descr="nfig1.gif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1069975"/>
            <a:ext cx="8074025" cy="535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Rectangle 11"/>
          <p:cNvSpPr>
            <a:spLocks noChangeArrowheads="1"/>
          </p:cNvSpPr>
          <p:nvPr/>
        </p:nvSpPr>
        <p:spPr bwMode="auto">
          <a:xfrm>
            <a:off x="946150" y="1204913"/>
            <a:ext cx="3313113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49263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it-IT" sz="1400" b="1">
                <a:latin typeface="Times New Roman" pitchFamily="18" charset="0"/>
                <a:cs typeface="Times New Roman" pitchFamily="18" charset="0"/>
              </a:rPr>
              <a:t>Donato et al. (ApJ 563 (2001) 172)</a:t>
            </a:r>
            <a:endParaRPr lang="en-US" sz="1400" b="1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Arrow Connector 5"/>
          <p:cNvCxnSpPr>
            <a:stCxn id="62468" idx="2"/>
          </p:cNvCxnSpPr>
          <p:nvPr/>
        </p:nvCxnSpPr>
        <p:spPr>
          <a:xfrm rot="5400000">
            <a:off x="2062956" y="1808957"/>
            <a:ext cx="865187" cy="2159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470" name="Rectangle 11"/>
          <p:cNvSpPr>
            <a:spLocks noChangeArrowheads="1"/>
          </p:cNvSpPr>
          <p:nvPr/>
        </p:nvSpPr>
        <p:spPr bwMode="auto">
          <a:xfrm>
            <a:off x="7354888" y="5072063"/>
            <a:ext cx="1331912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49263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it-IT" sz="1400" b="1">
                <a:latin typeface="Times New Roman" pitchFamily="18" charset="0"/>
                <a:cs typeface="Times New Roman" pitchFamily="18" charset="0"/>
              </a:rPr>
              <a:t>Ptuskin et al. (ApJ 642 (2006) 902)</a:t>
            </a:r>
            <a:endParaRPr lang="en-US" sz="1400" b="1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Arrow Connector 10"/>
          <p:cNvCxnSpPr>
            <a:stCxn id="62470" idx="1"/>
          </p:cNvCxnSpPr>
          <p:nvPr/>
        </p:nvCxnSpPr>
        <p:spPr>
          <a:xfrm rot="10800000" flipV="1">
            <a:off x="7067550" y="5397500"/>
            <a:ext cx="287338" cy="2603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2468" idx="2"/>
          </p:cNvCxnSpPr>
          <p:nvPr/>
        </p:nvCxnSpPr>
        <p:spPr>
          <a:xfrm rot="5400000">
            <a:off x="1199356" y="1448595"/>
            <a:ext cx="1368425" cy="143986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6553" name="Rectangle 19"/>
          <p:cNvSpPr>
            <a:spLocks/>
          </p:cNvSpPr>
          <p:nvPr/>
        </p:nvSpPr>
        <p:spPr bwMode="auto">
          <a:xfrm>
            <a:off x="304800" y="6402388"/>
            <a:ext cx="7620000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9" bIns="0">
            <a:spAutoFit/>
          </a:bodyPr>
          <a:lstStyle/>
          <a:p>
            <a:pPr marL="57150" defTabSz="449263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it-IT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Adriani et al., </a:t>
            </a:r>
            <a:r>
              <a:rPr lang="en-US" sz="2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Phys. Rev. Lett. 105, 121101 (2010)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57150" defTabSz="449263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en-US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</p:txBody>
      </p:sp>
      <p:sp>
        <p:nvSpPr>
          <p:cNvPr id="62474" name="Text Box 10"/>
          <p:cNvSpPr txBox="1">
            <a:spLocks noChangeArrowheads="1"/>
          </p:cNvSpPr>
          <p:nvPr/>
        </p:nvSpPr>
        <p:spPr bwMode="auto">
          <a:xfrm>
            <a:off x="7404100" y="1552575"/>
            <a:ext cx="16637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it-IT" sz="1600" b="1"/>
              <a:t>Systematics </a:t>
            </a:r>
          </a:p>
          <a:p>
            <a:r>
              <a:rPr lang="it-IT" sz="1600" b="1"/>
              <a:t>errors included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2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1188" y="115888"/>
            <a:ext cx="8062912" cy="1023937"/>
          </a:xfrm>
        </p:spPr>
        <p:txBody>
          <a:bodyPr lIns="91440" tIns="45720" rIns="91440" bIns="45720">
            <a:spAutoFit/>
          </a:bodyPr>
          <a:lstStyle/>
          <a:p>
            <a:pPr eaLnBrk="1" hangingPunct="1">
              <a:defRPr/>
            </a:pPr>
            <a:r>
              <a:rPr lang="en-GB" sz="360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Antiproton to proton  ratio </a:t>
            </a:r>
            <a:br>
              <a:rPr lang="en-GB" sz="360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GB" sz="320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(0.06 GeV - 180 GeV)</a:t>
            </a:r>
            <a:endParaRPr lang="it-IT" sz="320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3491" name="Picture 3" descr="nfig2.gif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8074025" cy="535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Rectangle 11"/>
          <p:cNvSpPr>
            <a:spLocks noChangeArrowheads="1"/>
          </p:cNvSpPr>
          <p:nvPr/>
        </p:nvSpPr>
        <p:spPr bwMode="auto">
          <a:xfrm>
            <a:off x="7354888" y="3810000"/>
            <a:ext cx="1331912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49263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it-IT" sz="1400" b="1">
                <a:latin typeface="Times New Roman" pitchFamily="18" charset="0"/>
                <a:cs typeface="Times New Roman" pitchFamily="18" charset="0"/>
              </a:rPr>
              <a:t>Donato et al. (PRL 102 (2009) 071301)</a:t>
            </a:r>
            <a:endParaRPr lang="en-US" sz="1400" b="1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Arrow Connector 5"/>
          <p:cNvCxnSpPr>
            <a:stCxn id="63492" idx="1"/>
          </p:cNvCxnSpPr>
          <p:nvPr/>
        </p:nvCxnSpPr>
        <p:spPr>
          <a:xfrm rot="10800000">
            <a:off x="7210425" y="3736975"/>
            <a:ext cx="144463" cy="39846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494" name="Rectangle 11"/>
          <p:cNvSpPr>
            <a:spLocks noChangeArrowheads="1"/>
          </p:cNvSpPr>
          <p:nvPr/>
        </p:nvSpPr>
        <p:spPr bwMode="auto">
          <a:xfrm>
            <a:off x="1077913" y="1184275"/>
            <a:ext cx="324008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49263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it-IT" sz="1400" b="1">
                <a:latin typeface="Times New Roman" pitchFamily="18" charset="0"/>
                <a:cs typeface="Times New Roman" pitchFamily="18" charset="0"/>
              </a:rPr>
              <a:t>Simon et al. (ApJ 499 (1998) 250)</a:t>
            </a:r>
            <a:endParaRPr lang="en-US" sz="1400" b="1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Arrow Connector 8"/>
          <p:cNvCxnSpPr>
            <a:stCxn id="63494" idx="2"/>
          </p:cNvCxnSpPr>
          <p:nvPr/>
        </p:nvCxnSpPr>
        <p:spPr>
          <a:xfrm rot="16200000" flipH="1">
            <a:off x="2706687" y="1455738"/>
            <a:ext cx="1389063" cy="140493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496" name="Rectangle 11"/>
          <p:cNvSpPr>
            <a:spLocks noChangeArrowheads="1"/>
          </p:cNvSpPr>
          <p:nvPr/>
        </p:nvSpPr>
        <p:spPr bwMode="auto">
          <a:xfrm>
            <a:off x="4749800" y="1184275"/>
            <a:ext cx="3240088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49263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it-IT" sz="1400" b="1">
                <a:latin typeface="Times New Roman" pitchFamily="18" charset="0"/>
                <a:cs typeface="Times New Roman" pitchFamily="18" charset="0"/>
              </a:rPr>
              <a:t>Ptuskin et al. (ApJ 642 (2006) 902)</a:t>
            </a:r>
            <a:endParaRPr lang="en-US" sz="1400" b="1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Straight Arrow Connector 15"/>
          <p:cNvCxnSpPr>
            <a:stCxn id="63496" idx="2"/>
          </p:cNvCxnSpPr>
          <p:nvPr/>
        </p:nvCxnSpPr>
        <p:spPr>
          <a:xfrm rot="5400000">
            <a:off x="5261769" y="1743869"/>
            <a:ext cx="1389063" cy="82867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7578" name="Rectangle 19"/>
          <p:cNvSpPr>
            <a:spLocks/>
          </p:cNvSpPr>
          <p:nvPr/>
        </p:nvSpPr>
        <p:spPr bwMode="auto">
          <a:xfrm>
            <a:off x="76200" y="6402388"/>
            <a:ext cx="76200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9" bIns="0">
            <a:spAutoFit/>
          </a:bodyPr>
          <a:lstStyle/>
          <a:p>
            <a:pPr marL="57150" defTabSz="449263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it-IT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Adriani et al., </a:t>
            </a:r>
            <a:r>
              <a:rPr lang="en-US" sz="2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Phys. Rev. Lett. 105, 121101 (2010)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57150" defTabSz="449263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en-US" sz="20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</p:txBody>
      </p:sp>
      <p:sp>
        <p:nvSpPr>
          <p:cNvPr id="63499" name="Text Box 11"/>
          <p:cNvSpPr txBox="1">
            <a:spLocks noChangeArrowheads="1"/>
          </p:cNvSpPr>
          <p:nvPr/>
        </p:nvSpPr>
        <p:spPr bwMode="auto">
          <a:xfrm>
            <a:off x="7467600" y="5394325"/>
            <a:ext cx="16637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it-IT" sz="1600" b="1"/>
              <a:t>Systematics </a:t>
            </a:r>
          </a:p>
          <a:p>
            <a:r>
              <a:rPr lang="it-IT" sz="1600" b="1"/>
              <a:t>errors included</a:t>
            </a:r>
          </a:p>
        </p:txBody>
      </p:sp>
    </p:spTree>
  </p:cSld>
  <p:clrMapOvr>
    <a:masterClrMapping/>
  </p:clrMapOvr>
  <p:transition advTm="49531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/>
          </p:cNvSpPr>
          <p:nvPr>
            <p:ph type="title" idx="4294967295"/>
          </p:nvPr>
        </p:nvSpPr>
        <p:spPr>
          <a:xfrm>
            <a:off x="827088" y="274638"/>
            <a:ext cx="8316912" cy="12827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it-IT" sz="2800" smtClean="0"/>
              <a:t>Wino Dark Matter in a non-thermal Universe</a:t>
            </a:r>
            <a:br>
              <a:rPr lang="it-IT" sz="2800" smtClean="0"/>
            </a:br>
            <a:r>
              <a:rPr lang="en-GB" sz="4000" smtClean="0"/>
              <a:t> </a:t>
            </a:r>
            <a:r>
              <a:rPr lang="en-GB" sz="2800" b="0" smtClean="0">
                <a:latin typeface="Times New Roman" pitchFamily="18" charset="0"/>
                <a:cs typeface="Times New Roman" pitchFamily="18" charset="0"/>
              </a:rPr>
              <a:t>G. Kane, R. Lu, and S. Watson</a:t>
            </a:r>
            <a:br>
              <a:rPr lang="en-GB" sz="2800" b="0" smtClean="0">
                <a:latin typeface="Times New Roman" pitchFamily="18" charset="0"/>
                <a:cs typeface="Times New Roman" pitchFamily="18" charset="0"/>
              </a:rPr>
            </a:br>
            <a:r>
              <a:rPr lang="en-GB" sz="4000" smtClean="0"/>
              <a:t> </a:t>
            </a:r>
            <a:r>
              <a:rPr lang="en-GB" sz="2000" b="0" smtClean="0">
                <a:latin typeface="Times New Roman" pitchFamily="18" charset="0"/>
                <a:cs typeface="Times New Roman" pitchFamily="18" charset="0"/>
              </a:rPr>
              <a:t>arXiv:0906.4765v3 [astro-ph.HE)</a:t>
            </a:r>
            <a:endParaRPr lang="it-IT" sz="2000" b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5539" name="Picture 3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720850"/>
            <a:ext cx="7327900" cy="5137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dirty="0" err="1"/>
              <a:t>Trapped</a:t>
            </a:r>
            <a:r>
              <a:rPr lang="it-IT" dirty="0"/>
              <a:t> </a:t>
            </a:r>
            <a:r>
              <a:rPr lang="it-IT" dirty="0" err="1"/>
              <a:t>antiprotons</a:t>
            </a:r>
            <a:r>
              <a:rPr lang="it-IT" dirty="0"/>
              <a:t> in SAA</a:t>
            </a:r>
            <a:endParaRPr lang="it-IT" dirty="0" smtClean="0"/>
          </a:p>
        </p:txBody>
      </p:sp>
      <p:pic>
        <p:nvPicPr>
          <p:cNvPr id="67587" name="Picture 4" descr="C:\Users\picozza\Desktop\figure PAMELA\pbar_flux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1422400"/>
            <a:ext cx="7226300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075613" cy="630237"/>
          </a:xfrm>
        </p:spPr>
        <p:txBody>
          <a:bodyPr/>
          <a:lstStyle/>
          <a:p>
            <a:pPr eaLnBrk="1" hangingPunct="1">
              <a:defRPr/>
            </a:pPr>
            <a:r>
              <a:rPr lang="it-IT" sz="4000" smtClean="0"/>
              <a:t>Trapped antiprotons in SAA </a:t>
            </a:r>
          </a:p>
        </p:txBody>
      </p:sp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6877050" y="4724400"/>
            <a:ext cx="10795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it-IT" sz="2000" b="1">
                <a:solidFill>
                  <a:schemeClr val="bg2"/>
                </a:solidFill>
              </a:rPr>
              <a:t>GCR</a:t>
            </a:r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2339975" y="3644900"/>
            <a:ext cx="19446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it-IT" sz="2400" b="1">
                <a:solidFill>
                  <a:srgbClr val="FF0000"/>
                </a:solidFill>
              </a:rPr>
              <a:t>Trapped </a:t>
            </a:r>
          </a:p>
        </p:txBody>
      </p:sp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6300788" y="1844675"/>
            <a:ext cx="1655762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it-IT" sz="2400" b="1">
                <a:solidFill>
                  <a:srgbClr val="FF0000"/>
                </a:solidFill>
              </a:rPr>
              <a:t>PAMELA</a:t>
            </a:r>
          </a:p>
        </p:txBody>
      </p:sp>
      <p:pic>
        <p:nvPicPr>
          <p:cNvPr id="68614" name="Picture 6" descr="ratio_cutoff08_vers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196975"/>
            <a:ext cx="7146925" cy="537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2276475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it-IT" dirty="0" err="1" smtClean="0"/>
              <a:t>Positrons</a:t>
            </a:r>
            <a:r>
              <a:rPr lang="it-IT" dirty="0" smtClean="0"/>
              <a:t> and </a:t>
            </a:r>
            <a:r>
              <a:rPr lang="it-IT" dirty="0" err="1" smtClean="0"/>
              <a:t>Electrons</a:t>
            </a:r>
            <a:endParaRPr lang="it-IT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3200" smtClean="0"/>
              <a:t>Gamma Evidence for Cosmic Antimatter?</a:t>
            </a:r>
            <a:br>
              <a:rPr lang="it-IT" sz="3200" smtClean="0"/>
            </a:br>
            <a:r>
              <a:rPr lang="it-IT" sz="3200" i="1" smtClean="0"/>
              <a:t>Steigman 1976, De Rujula 1996, Dolgov 2007</a:t>
            </a:r>
            <a:endParaRPr lang="en-GB" sz="3200" i="1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52600" lvl="4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it-IT" sz="1800" smtClean="0"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it-IT" sz="2400" smtClean="0"/>
              <a:t>Osservation in the 100 MeV gamma range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it-IT" sz="240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it-IT" sz="2800" smtClean="0">
                <a:latin typeface="Comic Sans MS" pitchFamily="66" charset="0"/>
              </a:rPr>
              <a:t>Leading process: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it-IT" sz="2800" smtClean="0">
                <a:latin typeface="Comic Sans MS" pitchFamily="66" charset="0"/>
              </a:rPr>
              <a:t>			p p	 </a:t>
            </a:r>
            <a:r>
              <a:rPr lang="it-IT" sz="2800" smtClean="0">
                <a:latin typeface="Comic Sans MS" pitchFamily="66" charset="0"/>
                <a:sym typeface="Symbol" pitchFamily="18" charset="2"/>
              </a:rPr>
              <a:t></a:t>
            </a:r>
            <a:r>
              <a:rPr lang="it-IT" sz="2800" baseline="40000" smtClean="0">
                <a:latin typeface="Comic Sans MS" pitchFamily="66" charset="0"/>
                <a:sym typeface="Symbol" pitchFamily="18" charset="2"/>
              </a:rPr>
              <a:t>0</a:t>
            </a:r>
            <a:r>
              <a:rPr lang="it-IT" sz="2800" smtClean="0">
                <a:latin typeface="Comic Sans MS" pitchFamily="66" charset="0"/>
              </a:rPr>
              <a:t>+ ………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it-IT" sz="2800" smtClean="0">
                <a:latin typeface="Comic Sans MS" pitchFamily="66" charset="0"/>
              </a:rPr>
              <a:t>					 </a:t>
            </a:r>
            <a:r>
              <a:rPr lang="it-IT" sz="4000" smtClean="0">
                <a:latin typeface="Comic Sans MS" pitchFamily="66" charset="0"/>
                <a:sym typeface="Symbol" pitchFamily="18" charset="2"/>
              </a:rPr>
              <a:t>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it-IT" sz="2800" smtClean="0">
                <a:latin typeface="Comic Sans MS" pitchFamily="66" charset="0"/>
                <a:sym typeface="Symbol" pitchFamily="18" charset="2"/>
              </a:rPr>
              <a:t>Other processes: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it-IT" sz="2800" smtClean="0">
                <a:latin typeface="Comic Sans MS" pitchFamily="66" charset="0"/>
              </a:rPr>
              <a:t>p p	  </a:t>
            </a:r>
            <a:r>
              <a:rPr lang="it-IT" sz="2800" smtClean="0">
                <a:latin typeface="Comic Sans MS" pitchFamily="66" charset="0"/>
                <a:sym typeface="Symbol" pitchFamily="18" charset="2"/>
              </a:rPr>
              <a:t></a:t>
            </a:r>
            <a:r>
              <a:rPr lang="it-IT" sz="2800" baseline="30000" smtClean="0">
                <a:latin typeface="Comic Sans MS" pitchFamily="66" charset="0"/>
                <a:sym typeface="Symbol" pitchFamily="18" charset="2"/>
              </a:rPr>
              <a:t>+………        </a:t>
            </a:r>
            <a:r>
              <a:rPr lang="el-GR" sz="2800" smtClean="0">
                <a:latin typeface="Comic Sans MS" pitchFamily="66" charset="0"/>
                <a:sym typeface="Symbol" pitchFamily="18" charset="2"/>
              </a:rPr>
              <a:t>μ</a:t>
            </a:r>
            <a:r>
              <a:rPr lang="it-IT" sz="2800" baseline="30000" smtClean="0">
                <a:latin typeface="Comic Sans MS" pitchFamily="66" charset="0"/>
                <a:sym typeface="Symbol" pitchFamily="18" charset="2"/>
              </a:rPr>
              <a:t>+………         </a:t>
            </a:r>
            <a:r>
              <a:rPr lang="it-IT" sz="2800" smtClean="0">
                <a:latin typeface="Comic Sans MS" pitchFamily="66" charset="0"/>
                <a:sym typeface="Symbol" pitchFamily="18" charset="2"/>
              </a:rPr>
              <a:t>e</a:t>
            </a:r>
            <a:r>
              <a:rPr lang="it-IT" sz="2800" baseline="30000" smtClean="0">
                <a:latin typeface="Comic Sans MS" pitchFamily="66" charset="0"/>
                <a:sym typeface="Symbol" pitchFamily="18" charset="2"/>
              </a:rPr>
              <a:t>+………        </a:t>
            </a:r>
            <a:r>
              <a:rPr lang="el-GR" sz="28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γ</a:t>
            </a:r>
            <a:r>
              <a:rPr lang="it-IT" sz="28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   1-10 MeV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it-IT" sz="28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e</a:t>
            </a:r>
            <a:r>
              <a:rPr lang="it-IT" sz="2800" baseline="300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+</a:t>
            </a:r>
            <a:r>
              <a:rPr lang="it-IT" sz="28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e</a:t>
            </a:r>
            <a:r>
              <a:rPr lang="it-IT" sz="2800" baseline="300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-</a:t>
            </a:r>
            <a:r>
              <a:rPr lang="it-IT" sz="28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     </a:t>
            </a:r>
            <a:r>
              <a:rPr lang="el-GR" sz="28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γ γ</a:t>
            </a:r>
            <a:r>
              <a:rPr lang="it-IT" sz="28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             0.511 MeV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l-GR" sz="2800" smtClean="0">
              <a:latin typeface="Arial Unicode MS" pitchFamily="34" charset="-128"/>
              <a:ea typeface="Arial Unicode MS" pitchFamily="34" charset="-128"/>
              <a:cs typeface="Arial Unicode MS" pitchFamily="34" charset="-128"/>
              <a:sym typeface="Symbol" pitchFamily="18" charset="2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GB" sz="2800" smtClean="0">
              <a:latin typeface="Comic Sans MS" pitchFamily="66" charset="0"/>
              <a:sym typeface="Symbol" pitchFamily="18" charset="2"/>
            </a:endParaRPr>
          </a:p>
        </p:txBody>
      </p:sp>
      <p:grpSp>
        <p:nvGrpSpPr>
          <p:cNvPr id="31748" name="Group 4"/>
          <p:cNvGrpSpPr>
            <a:grpSpLocks/>
          </p:cNvGrpSpPr>
          <p:nvPr/>
        </p:nvGrpSpPr>
        <p:grpSpPr bwMode="auto">
          <a:xfrm>
            <a:off x="827088" y="3303588"/>
            <a:ext cx="4968875" cy="2212975"/>
            <a:chOff x="521" y="2081"/>
            <a:chExt cx="3130" cy="1394"/>
          </a:xfrm>
        </p:grpSpPr>
        <p:grpSp>
          <p:nvGrpSpPr>
            <p:cNvPr id="31749" name="Group 5"/>
            <p:cNvGrpSpPr>
              <a:grpSpLocks/>
            </p:cNvGrpSpPr>
            <p:nvPr/>
          </p:nvGrpSpPr>
          <p:grpSpPr bwMode="auto">
            <a:xfrm>
              <a:off x="1655" y="2081"/>
              <a:ext cx="946" cy="578"/>
              <a:chOff x="1701" y="2387"/>
              <a:chExt cx="946" cy="578"/>
            </a:xfrm>
          </p:grpSpPr>
          <p:cxnSp>
            <p:nvCxnSpPr>
              <p:cNvPr id="31756" name="AutoShape 6"/>
              <p:cNvCxnSpPr>
                <a:cxnSpLocks noChangeShapeType="1"/>
              </p:cNvCxnSpPr>
              <p:nvPr/>
            </p:nvCxnSpPr>
            <p:spPr bwMode="auto">
              <a:xfrm>
                <a:off x="2200" y="2614"/>
                <a:ext cx="447" cy="351"/>
              </a:xfrm>
              <a:prstGeom prst="bentConnector3">
                <a:avLst>
                  <a:gd name="adj1" fmla="val 1792"/>
                </a:avLst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1757" name="Line 7"/>
              <p:cNvSpPr>
                <a:spLocks noChangeShapeType="1"/>
              </p:cNvSpPr>
              <p:nvPr/>
            </p:nvSpPr>
            <p:spPr bwMode="auto">
              <a:xfrm>
                <a:off x="1927" y="2523"/>
                <a:ext cx="17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758" name="Line 8"/>
              <p:cNvSpPr>
                <a:spLocks noChangeShapeType="1"/>
              </p:cNvSpPr>
              <p:nvPr/>
            </p:nvSpPr>
            <p:spPr bwMode="auto">
              <a:xfrm>
                <a:off x="1701" y="2387"/>
                <a:ext cx="14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31750" name="Line 9"/>
            <p:cNvSpPr>
              <a:spLocks noChangeShapeType="1"/>
            </p:cNvSpPr>
            <p:nvPr/>
          </p:nvSpPr>
          <p:spPr bwMode="auto">
            <a:xfrm>
              <a:off x="521" y="3067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1751" name="Line 10"/>
            <p:cNvSpPr>
              <a:spLocks noChangeShapeType="1"/>
            </p:cNvSpPr>
            <p:nvPr/>
          </p:nvSpPr>
          <p:spPr bwMode="auto">
            <a:xfrm>
              <a:off x="703" y="3203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1752" name="Line 11"/>
            <p:cNvSpPr>
              <a:spLocks noChangeShapeType="1"/>
            </p:cNvSpPr>
            <p:nvPr/>
          </p:nvSpPr>
          <p:spPr bwMode="auto">
            <a:xfrm>
              <a:off x="1610" y="3203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1753" name="Line 12"/>
            <p:cNvSpPr>
              <a:spLocks noChangeShapeType="1"/>
            </p:cNvSpPr>
            <p:nvPr/>
          </p:nvSpPr>
          <p:spPr bwMode="auto">
            <a:xfrm>
              <a:off x="2472" y="3203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1754" name="Line 13"/>
            <p:cNvSpPr>
              <a:spLocks noChangeShapeType="1"/>
            </p:cNvSpPr>
            <p:nvPr/>
          </p:nvSpPr>
          <p:spPr bwMode="auto">
            <a:xfrm>
              <a:off x="3379" y="3203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1755" name="Line 14"/>
            <p:cNvSpPr>
              <a:spLocks noChangeShapeType="1"/>
            </p:cNvSpPr>
            <p:nvPr/>
          </p:nvSpPr>
          <p:spPr bwMode="auto">
            <a:xfrm>
              <a:off x="794" y="3475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7" descr="pamela_astropart.gif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75" y="796925"/>
            <a:ext cx="6445250" cy="544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22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9263" y="260350"/>
            <a:ext cx="8224837" cy="708025"/>
          </a:xfr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sz="4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Positron to Electron Fraction</a:t>
            </a:r>
            <a:endParaRPr lang="it-IT" sz="400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0660" name="Rectangle 11"/>
          <p:cNvSpPr>
            <a:spLocks noChangeArrowheads="1"/>
          </p:cNvSpPr>
          <p:nvPr/>
        </p:nvSpPr>
        <p:spPr bwMode="auto">
          <a:xfrm>
            <a:off x="6643688" y="4005263"/>
            <a:ext cx="2428875" cy="520700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49263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600" b="1" u="sng"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Secondary production</a:t>
            </a:r>
            <a:r>
              <a:rPr lang="en-GB" sz="1600" b="1"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 Moskalenko &amp; Strong 98</a:t>
            </a:r>
            <a:endParaRPr lang="en-US" sz="1600" b="1">
              <a:latin typeface="Times New Roman" pitchFamily="18" charset="0"/>
              <a:ea typeface="MS Gothic" pitchFamily="49" charset="-128"/>
              <a:cs typeface="Times New Roman" pitchFamily="18" charset="0"/>
            </a:endParaRPr>
          </a:p>
        </p:txBody>
      </p:sp>
      <p:cxnSp>
        <p:nvCxnSpPr>
          <p:cNvPr id="70661" name="Straight Arrow Connector 5"/>
          <p:cNvCxnSpPr>
            <a:cxnSpLocks noChangeShapeType="1"/>
            <a:stCxn id="70660" idx="1"/>
          </p:cNvCxnSpPr>
          <p:nvPr/>
        </p:nvCxnSpPr>
        <p:spPr bwMode="auto">
          <a:xfrm rot="10800000" flipV="1">
            <a:off x="6156325" y="4265613"/>
            <a:ext cx="487363" cy="387350"/>
          </a:xfrm>
          <a:prstGeom prst="straightConnector1">
            <a:avLst/>
          </a:prstGeom>
          <a:noFill/>
          <a:ln w="25400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0662" name="Rectangle 9"/>
          <p:cNvSpPr>
            <a:spLocks/>
          </p:cNvSpPr>
          <p:nvPr/>
        </p:nvSpPr>
        <p:spPr bwMode="auto">
          <a:xfrm>
            <a:off x="1857375" y="6237288"/>
            <a:ext cx="5738813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9" bIns="0">
            <a:spAutoFit/>
          </a:bodyPr>
          <a:lstStyle/>
          <a:p>
            <a:pPr marL="57150" defTabSz="449263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b="1">
                <a:solidFill>
                  <a:srgbClr val="FF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Adriani et al, Astropart. Phys. 34 (2010) 1 arXiv:1001.3522 [astro-ph.HE]</a:t>
            </a:r>
            <a:endParaRPr lang="en-US" b="1">
              <a:solidFill>
                <a:srgbClr val="FF0000"/>
              </a:solidFill>
              <a:latin typeface="Times New Roman" pitchFamily="18" charset="0"/>
              <a:ea typeface="MS Gothic" pitchFamily="49" charset="-128"/>
              <a:cs typeface="Times New Roman" pitchFamily="18" charset="0"/>
              <a:sym typeface="Arial" charset="0"/>
            </a:endParaRPr>
          </a:p>
        </p:txBody>
      </p:sp>
    </p:spTree>
  </p:cSld>
  <p:clrMapOvr>
    <a:masterClrMapping/>
  </p:clrMapOvr>
  <p:transition advTm="49531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098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3" y="622300"/>
            <a:ext cx="4106862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18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-242888"/>
            <a:ext cx="8229600" cy="114300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it-IT" sz="2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 Challenging Puzzle for CR Physics</a:t>
            </a:r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4106863" cy="289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0" y="3500438"/>
            <a:ext cx="2555875" cy="2320925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492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492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492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492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sz="1400" b="1">
                <a:latin typeface="Times New Roman" pitchFamily="18" charset="0"/>
                <a:ea typeface="MS Gothic" pitchFamily="49" charset="-128"/>
                <a:sym typeface="Gill Sans" charset="0"/>
              </a:rPr>
              <a:t>P.Blasi,  PRL 103 (2009) 051104; arXiv:0903.2794</a:t>
            </a: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sz="1400" b="1">
                <a:latin typeface="Times New Roman" pitchFamily="18" charset="0"/>
                <a:ea typeface="MS Gothic" pitchFamily="49" charset="-128"/>
                <a:sym typeface="Gill Sans" charset="0"/>
              </a:rPr>
              <a:t>Y. Fujita arxiv .0904.5298</a:t>
            </a: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it-IT" sz="1400" b="1">
                <a:latin typeface="Times New Roman" pitchFamily="18" charset="0"/>
                <a:ea typeface="MS Gothic" pitchFamily="49" charset="-128"/>
              </a:rPr>
              <a:t>Positrons (and electrons) produced as secondaries in the sources (e.g. SNR) where CRs are accelerated.</a:t>
            </a: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it-IT" sz="1400" b="1">
                <a:solidFill>
                  <a:srgbClr val="FF0000"/>
                </a:solidFill>
                <a:latin typeface="Times New Roman" pitchFamily="18" charset="0"/>
                <a:ea typeface="MS Gothic" pitchFamily="49" charset="-128"/>
              </a:rPr>
              <a:t>But also other secondaries are produced: significant increase expected in the p/p and B/C ratios.</a:t>
            </a:r>
            <a:endParaRPr lang="en-US" sz="1400" b="1">
              <a:solidFill>
                <a:srgbClr val="FF0000"/>
              </a:solidFill>
              <a:latin typeface="Times New Roman" pitchFamily="18" charset="0"/>
              <a:ea typeface="MS Gothic" pitchFamily="49" charset="-128"/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it-IT" sz="1400" b="1">
              <a:latin typeface="Times New Roman" pitchFamily="18" charset="0"/>
              <a:ea typeface="MS Gothic" pitchFamily="49" charset="-128"/>
            </a:endParaRPr>
          </a:p>
        </p:txBody>
      </p:sp>
      <p:sp>
        <p:nvSpPr>
          <p:cNvPr id="11" name="Rectangle 5"/>
          <p:cNvSpPr>
            <a:spLocks/>
          </p:cNvSpPr>
          <p:nvPr/>
        </p:nvSpPr>
        <p:spPr bwMode="auto">
          <a:xfrm>
            <a:off x="0" y="5805488"/>
            <a:ext cx="3276600" cy="561975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>
            <a:spAutoFit/>
          </a:bodyPr>
          <a:lstStyle/>
          <a:p>
            <a:pPr marL="439738" indent="-400050" defTabSz="449263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sz="1400" b="1">
                <a:latin typeface="Times New Roman" pitchFamily="18" charset="0"/>
                <a:ea typeface="MS Gothic" pitchFamily="49" charset="-128"/>
                <a:sym typeface="Gill Sans" charset="0"/>
              </a:rPr>
              <a:t>I. Cholis et al., </a:t>
            </a:r>
            <a:r>
              <a:rPr lang="en-US" sz="1400" b="1">
                <a:latin typeface="Times New Roman" pitchFamily="18" charset="0"/>
                <a:ea typeface="MS Gothic" pitchFamily="49" charset="-128"/>
              </a:rPr>
              <a:t>Phys. Rev. D 80 (2009) 123518; </a:t>
            </a:r>
            <a:r>
              <a:rPr lang="en-US" sz="1400" b="1">
                <a:latin typeface="Times New Roman" pitchFamily="18" charset="0"/>
                <a:ea typeface="MS Gothic" pitchFamily="49" charset="-128"/>
                <a:sym typeface="Gill Sans" charset="0"/>
              </a:rPr>
              <a:t>arXiv:0811.3641v1 </a:t>
            </a:r>
          </a:p>
          <a:p>
            <a:pPr marL="439738" indent="-400050" defTabSz="449263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sz="1400" b="1">
                <a:latin typeface="Times New Roman" pitchFamily="18" charset="0"/>
                <a:ea typeface="MS Gothic" pitchFamily="49" charset="-128"/>
                <a:sym typeface="Gill Sans" charset="0"/>
              </a:rPr>
              <a:t>Contribution from DM annihilation.</a:t>
            </a:r>
          </a:p>
        </p:txBody>
      </p:sp>
      <p:sp>
        <p:nvSpPr>
          <p:cNvPr id="13" name="Rectangle 5"/>
          <p:cNvSpPr>
            <a:spLocks/>
          </p:cNvSpPr>
          <p:nvPr/>
        </p:nvSpPr>
        <p:spPr bwMode="auto">
          <a:xfrm>
            <a:off x="5580063" y="3644900"/>
            <a:ext cx="3563937" cy="749300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>
            <a:spAutoFit/>
          </a:bodyPr>
          <a:lstStyle/>
          <a:p>
            <a:pPr marL="39688" defTabSz="449263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sz="1400">
                <a:ea typeface="MS Gothic" pitchFamily="49" charset="-128"/>
                <a:sym typeface="Gill Sans" charset="0"/>
              </a:rPr>
              <a:t> </a:t>
            </a:r>
            <a:r>
              <a:rPr lang="en-US" sz="1400" b="1">
                <a:latin typeface="Times New Roman" pitchFamily="18" charset="0"/>
                <a:ea typeface="MS Gothic" pitchFamily="49" charset="-128"/>
                <a:cs typeface="Times New Roman" pitchFamily="18" charset="0"/>
                <a:sym typeface="Gill Sans" charset="0"/>
              </a:rPr>
              <a:t>D. Hooper, P. Blasi, and P. Serpico, </a:t>
            </a:r>
            <a:r>
              <a:rPr lang="en-US" sz="1400" b="1">
                <a:solidFill>
                  <a:srgbClr val="0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JCAP 0901:025,2009; </a:t>
            </a:r>
            <a:r>
              <a:rPr lang="en-US" sz="1400" b="1">
                <a:latin typeface="Times New Roman" pitchFamily="18" charset="0"/>
                <a:ea typeface="MS Gothic" pitchFamily="49" charset="-128"/>
                <a:cs typeface="Times New Roman" pitchFamily="18" charset="0"/>
                <a:sym typeface="Gill Sans" charset="0"/>
              </a:rPr>
              <a:t>arXiv:0810.1527</a:t>
            </a:r>
            <a:r>
              <a:rPr lang="en-US" sz="1400">
                <a:latin typeface="Times New Roman" pitchFamily="18" charset="0"/>
                <a:ea typeface="MS Gothic" pitchFamily="49" charset="-128"/>
                <a:cs typeface="Times New Roman" pitchFamily="18" charset="0"/>
                <a:sym typeface="Gill Sans" charset="0"/>
              </a:rPr>
              <a:t> </a:t>
            </a:r>
          </a:p>
          <a:p>
            <a:pPr marL="39688" defTabSz="449263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sz="1400" b="1">
                <a:latin typeface="Times New Roman" pitchFamily="18" charset="0"/>
                <a:ea typeface="MS Gothic" pitchFamily="49" charset="-128"/>
                <a:cs typeface="Times New Roman" pitchFamily="18" charset="0"/>
                <a:sym typeface="Gill Sans" charset="0"/>
              </a:rPr>
              <a:t>Contribution from diffuse mature &amp;nearby young pulsars.</a:t>
            </a:r>
          </a:p>
        </p:txBody>
      </p:sp>
      <p:pic>
        <p:nvPicPr>
          <p:cNvPr id="516097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3357563"/>
            <a:ext cx="4105275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8"/>
          <p:cNvCxnSpPr/>
          <p:nvPr/>
        </p:nvCxnSpPr>
        <p:spPr>
          <a:xfrm>
            <a:off x="1260475" y="5057775"/>
            <a:ext cx="10795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6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6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6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6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6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6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pPr eaLnBrk="1" hangingPunct="1"/>
            <a:r>
              <a:rPr lang="it-IT" sz="2800" smtClean="0"/>
              <a:t>A Challenging Puzzle for Dark Matter Interpretation</a:t>
            </a:r>
          </a:p>
        </p:txBody>
      </p:sp>
      <p:pic>
        <p:nvPicPr>
          <p:cNvPr id="72707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151313"/>
            <a:ext cx="6967538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4"/>
          <p:cNvPicPr>
            <a:picLocks noGrp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765175"/>
            <a:ext cx="6783388" cy="33035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80963"/>
            <a:ext cx="8972550" cy="669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Users\picozza\AppData\Local\Microsoft\Windows\Temporary Internet Files\Low\Content.IE5\Q3R77JGK\ElectronFlux3Fit2_100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20713"/>
            <a:ext cx="8972550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mtClean="0"/>
              <a:t>All electron spectrum</a:t>
            </a:r>
          </a:p>
        </p:txBody>
      </p:sp>
      <p:pic>
        <p:nvPicPr>
          <p:cNvPr id="75779" name="Picture 3" descr="AT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1700213"/>
            <a:ext cx="3090863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4" descr="GLAST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1412875"/>
            <a:ext cx="2928937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5" descr="hess-telescopes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0" y="4508500"/>
            <a:ext cx="749300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2" name="Rectangle 6"/>
          <p:cNvSpPr>
            <a:spLocks noChangeArrowheads="1"/>
          </p:cNvSpPr>
          <p:nvPr/>
        </p:nvSpPr>
        <p:spPr bwMode="auto">
          <a:xfrm>
            <a:off x="0" y="1773238"/>
            <a:ext cx="1547813" cy="115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it-IT" sz="2800" b="1">
                <a:ea typeface="MS Gothic" pitchFamily="49" charset="-128"/>
              </a:rPr>
              <a:t>ATIC</a:t>
            </a:r>
          </a:p>
        </p:txBody>
      </p:sp>
      <p:sp>
        <p:nvSpPr>
          <p:cNvPr id="75783" name="Rectangle 7"/>
          <p:cNvSpPr>
            <a:spLocks noChangeArrowheads="1"/>
          </p:cNvSpPr>
          <p:nvPr/>
        </p:nvSpPr>
        <p:spPr bwMode="auto">
          <a:xfrm>
            <a:off x="4932363" y="1700213"/>
            <a:ext cx="1150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it-IT" sz="2800" b="1">
                <a:ea typeface="MS Gothic" pitchFamily="49" charset="-128"/>
              </a:rPr>
              <a:t>GLAST</a:t>
            </a:r>
          </a:p>
        </p:txBody>
      </p:sp>
      <p:sp>
        <p:nvSpPr>
          <p:cNvPr id="75784" name="Rectangle 8"/>
          <p:cNvSpPr>
            <a:spLocks noChangeArrowheads="1"/>
          </p:cNvSpPr>
          <p:nvPr/>
        </p:nvSpPr>
        <p:spPr bwMode="auto">
          <a:xfrm>
            <a:off x="0" y="4941888"/>
            <a:ext cx="140335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it-IT" sz="2800" b="1">
                <a:ea typeface="MS Gothic" pitchFamily="49" charset="-128"/>
              </a:rPr>
              <a:t>HESS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0200"/>
            <a:ext cx="7772400" cy="514350"/>
          </a:xfrm>
        </p:spPr>
        <p:txBody>
          <a:bodyPr/>
          <a:lstStyle/>
          <a:p>
            <a:pPr eaLnBrk="1" hangingPunct="1"/>
            <a:r>
              <a:rPr lang="en-US" sz="3200" b="1" smtClean="0"/>
              <a:t>All three ATIC flights are consistent</a:t>
            </a:r>
          </a:p>
        </p:txBody>
      </p:sp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609600" y="4581525"/>
            <a:ext cx="4106863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>
              <a:latin typeface="Times New Roman" pitchFamily="18" charset="0"/>
              <a:ea typeface="MS Gothic" pitchFamily="49" charset="-128"/>
            </a:endParaRPr>
          </a:p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  <a:ea typeface="MS Gothic" pitchFamily="49" charset="-128"/>
              </a:rPr>
              <a:t>ATIC-4 with 10 BGO layers has improved e , p separation. </a:t>
            </a:r>
            <a:r>
              <a:rPr lang="en-US" b="1">
                <a:solidFill>
                  <a:schemeClr val="accent2"/>
                </a:solidFill>
                <a:latin typeface="Times New Roman" pitchFamily="18" charset="0"/>
                <a:ea typeface="MS Gothic" pitchFamily="49" charset="-128"/>
              </a:rPr>
              <a:t>(~4x lower background)</a:t>
            </a:r>
            <a:endParaRPr lang="en-US">
              <a:latin typeface="Times New Roman" pitchFamily="18" charset="0"/>
              <a:ea typeface="MS Gothic" pitchFamily="49" charset="-128"/>
            </a:endParaRPr>
          </a:p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  <a:ea typeface="MS Gothic" pitchFamily="49" charset="-128"/>
              </a:rPr>
              <a:t>“Bump” is seen in all three flights.</a:t>
            </a:r>
          </a:p>
        </p:txBody>
      </p:sp>
      <p:grpSp>
        <p:nvGrpSpPr>
          <p:cNvPr id="76804" name="Group 4"/>
          <p:cNvGrpSpPr>
            <a:grpSpLocks/>
          </p:cNvGrpSpPr>
          <p:nvPr/>
        </p:nvGrpSpPr>
        <p:grpSpPr bwMode="auto">
          <a:xfrm>
            <a:off x="363538" y="927100"/>
            <a:ext cx="4149725" cy="3097213"/>
            <a:chOff x="229" y="584"/>
            <a:chExt cx="2614" cy="1951"/>
          </a:xfrm>
        </p:grpSpPr>
        <p:pic>
          <p:nvPicPr>
            <p:cNvPr id="76817" name="Picture 5" descr="Chang_011209_ATIC1+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" y="584"/>
              <a:ext cx="2614" cy="1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818" name="Text Box 6"/>
            <p:cNvSpPr txBox="1">
              <a:spLocks noChangeArrowheads="1"/>
            </p:cNvSpPr>
            <p:nvPr/>
          </p:nvSpPr>
          <p:spPr bwMode="auto">
            <a:xfrm>
              <a:off x="1007" y="1639"/>
              <a:ext cx="73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b="1">
                  <a:latin typeface="Times New Roman" pitchFamily="18" charset="0"/>
                  <a:ea typeface="MS Gothic" pitchFamily="49" charset="-128"/>
                </a:rPr>
                <a:t>ATIC 1+2</a:t>
              </a:r>
            </a:p>
          </p:txBody>
        </p:sp>
      </p:grpSp>
      <p:sp>
        <p:nvSpPr>
          <p:cNvPr id="76805" name="Text Box 7"/>
          <p:cNvSpPr txBox="1">
            <a:spLocks noChangeArrowheads="1"/>
          </p:cNvSpPr>
          <p:nvPr/>
        </p:nvSpPr>
        <p:spPr bwMode="auto">
          <a:xfrm>
            <a:off x="755650" y="4076700"/>
            <a:ext cx="5832475" cy="1331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  <a:ea typeface="MS Gothic" pitchFamily="49" charset="-128"/>
              </a:rPr>
              <a:t>“Source on/source off” significance of bump for ATIC1+2 is about 3.8 sigma</a:t>
            </a: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400">
                <a:solidFill>
                  <a:srgbClr val="CC0000"/>
                </a:solidFill>
                <a:ea typeface="MS Gothic" pitchFamily="49" charset="-128"/>
              </a:rPr>
              <a:t>J Chang </a:t>
            </a:r>
            <a:r>
              <a:rPr lang="en-GB" sz="1400" i="1">
                <a:solidFill>
                  <a:srgbClr val="CC0000"/>
                </a:solidFill>
                <a:ea typeface="MS Gothic" pitchFamily="49" charset="-128"/>
              </a:rPr>
              <a:t>et al.</a:t>
            </a:r>
            <a:r>
              <a:rPr lang="en-GB" sz="1400">
                <a:solidFill>
                  <a:srgbClr val="CC0000"/>
                </a:solidFill>
                <a:ea typeface="MS Gothic" pitchFamily="49" charset="-128"/>
              </a:rPr>
              <a:t> </a:t>
            </a:r>
            <a:r>
              <a:rPr lang="en-GB" sz="1400" i="1">
                <a:solidFill>
                  <a:srgbClr val="CC0000"/>
                </a:solidFill>
                <a:ea typeface="MS Gothic" pitchFamily="49" charset="-128"/>
              </a:rPr>
              <a:t>Nature</a:t>
            </a:r>
            <a:r>
              <a:rPr lang="en-GB" sz="1400">
                <a:solidFill>
                  <a:srgbClr val="CC0000"/>
                </a:solidFill>
                <a:ea typeface="MS Gothic" pitchFamily="49" charset="-128"/>
              </a:rPr>
              <a:t> </a:t>
            </a:r>
            <a:r>
              <a:rPr lang="en-GB" sz="1400" b="1">
                <a:solidFill>
                  <a:srgbClr val="CC0000"/>
                </a:solidFill>
                <a:ea typeface="MS Gothic" pitchFamily="49" charset="-128"/>
              </a:rPr>
              <a:t>456</a:t>
            </a:r>
            <a:r>
              <a:rPr lang="en-GB" sz="1400">
                <a:solidFill>
                  <a:srgbClr val="CC0000"/>
                </a:solidFill>
                <a:ea typeface="MS Gothic" pitchFamily="49" charset="-128"/>
              </a:rPr>
              <a:t>, 362 (2008)</a:t>
            </a: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it-IT" sz="1400" b="1">
              <a:solidFill>
                <a:srgbClr val="CC0000"/>
              </a:solidFill>
              <a:ea typeface="MS Gothic" pitchFamily="49" charset="-128"/>
            </a:endParaRPr>
          </a:p>
          <a:p>
            <a:pPr eaLnBrk="1" hangingPunct="1">
              <a:spcBef>
                <a:spcPct val="50000"/>
              </a:spcBef>
            </a:pPr>
            <a:endParaRPr lang="en-US" sz="1400">
              <a:latin typeface="Times New Roman" pitchFamily="18" charset="0"/>
              <a:ea typeface="MS Gothic" pitchFamily="49" charset="-128"/>
            </a:endParaRPr>
          </a:p>
        </p:txBody>
      </p:sp>
      <p:sp>
        <p:nvSpPr>
          <p:cNvPr id="76806" name="Text Box 8"/>
          <p:cNvSpPr txBox="1">
            <a:spLocks noChangeArrowheads="1"/>
          </p:cNvSpPr>
          <p:nvPr/>
        </p:nvSpPr>
        <p:spPr bwMode="auto">
          <a:xfrm>
            <a:off x="609600" y="6165850"/>
            <a:ext cx="41068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  <a:ea typeface="MS Gothic" pitchFamily="49" charset="-128"/>
              </a:rPr>
              <a:t>Significance for ATIC1+2+4 is 5.1 sigma</a:t>
            </a:r>
          </a:p>
        </p:txBody>
      </p:sp>
      <p:grpSp>
        <p:nvGrpSpPr>
          <p:cNvPr id="76807" name="Group 9"/>
          <p:cNvGrpSpPr>
            <a:grpSpLocks/>
          </p:cNvGrpSpPr>
          <p:nvPr/>
        </p:nvGrpSpPr>
        <p:grpSpPr bwMode="auto">
          <a:xfrm>
            <a:off x="379413" y="923925"/>
            <a:ext cx="4140200" cy="3109913"/>
            <a:chOff x="239" y="582"/>
            <a:chExt cx="2608" cy="1959"/>
          </a:xfrm>
        </p:grpSpPr>
        <p:grpSp>
          <p:nvGrpSpPr>
            <p:cNvPr id="76813" name="Group 10"/>
            <p:cNvGrpSpPr>
              <a:grpSpLocks/>
            </p:cNvGrpSpPr>
            <p:nvPr/>
          </p:nvGrpSpPr>
          <p:grpSpPr bwMode="auto">
            <a:xfrm>
              <a:off x="239" y="582"/>
              <a:ext cx="2608" cy="1959"/>
              <a:chOff x="239" y="582"/>
              <a:chExt cx="2608" cy="1959"/>
            </a:xfrm>
          </p:grpSpPr>
          <p:pic>
            <p:nvPicPr>
              <p:cNvPr id="76815" name="Picture 11" descr="Chang_011209_ATIC1+2+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9" y="582"/>
                <a:ext cx="2608" cy="19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6816" name="Text Box 12"/>
              <p:cNvSpPr txBox="1">
                <a:spLocks noChangeArrowheads="1"/>
              </p:cNvSpPr>
              <p:nvPr/>
            </p:nvSpPr>
            <p:spPr bwMode="auto">
              <a:xfrm>
                <a:off x="1007" y="1637"/>
                <a:ext cx="89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b="1">
                    <a:latin typeface="Times New Roman" pitchFamily="18" charset="0"/>
                    <a:ea typeface="MS Gothic" pitchFamily="49" charset="-128"/>
                  </a:rPr>
                  <a:t>ATIC 1+2+4</a:t>
                </a:r>
              </a:p>
            </p:txBody>
          </p:sp>
        </p:grpSp>
        <p:sp>
          <p:nvSpPr>
            <p:cNvPr id="76814" name="Text Box 13"/>
            <p:cNvSpPr txBox="1">
              <a:spLocks noChangeArrowheads="1"/>
            </p:cNvSpPr>
            <p:nvPr/>
          </p:nvSpPr>
          <p:spPr bwMode="auto">
            <a:xfrm>
              <a:off x="1418" y="737"/>
              <a:ext cx="787" cy="220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chemeClr val="accent2"/>
                  </a:solidFill>
                  <a:latin typeface="Times New Roman" pitchFamily="18" charset="0"/>
                  <a:ea typeface="MS Gothic" pitchFamily="49" charset="-128"/>
                </a:rPr>
                <a:t>Preliminary</a:t>
              </a:r>
            </a:p>
          </p:txBody>
        </p:sp>
      </p:grpSp>
      <p:grpSp>
        <p:nvGrpSpPr>
          <p:cNvPr id="76808" name="Group 14"/>
          <p:cNvGrpSpPr>
            <a:grpSpLocks/>
          </p:cNvGrpSpPr>
          <p:nvPr/>
        </p:nvGrpSpPr>
        <p:grpSpPr bwMode="auto">
          <a:xfrm>
            <a:off x="4894263" y="941388"/>
            <a:ext cx="3538537" cy="3005137"/>
            <a:chOff x="3083" y="593"/>
            <a:chExt cx="2229" cy="1893"/>
          </a:xfrm>
        </p:grpSpPr>
        <p:grpSp>
          <p:nvGrpSpPr>
            <p:cNvPr id="76809" name="Group 15"/>
            <p:cNvGrpSpPr>
              <a:grpSpLocks/>
            </p:cNvGrpSpPr>
            <p:nvPr/>
          </p:nvGrpSpPr>
          <p:grpSpPr bwMode="auto">
            <a:xfrm>
              <a:off x="3083" y="593"/>
              <a:ext cx="2229" cy="1893"/>
              <a:chOff x="3083" y="593"/>
              <a:chExt cx="2229" cy="1893"/>
            </a:xfrm>
          </p:grpSpPr>
          <p:pic>
            <p:nvPicPr>
              <p:cNvPr id="76811" name="Picture 16" descr="Chang_011209_ATIC1_2_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83" y="593"/>
                <a:ext cx="2229" cy="18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6812" name="Text Box 17"/>
              <p:cNvSpPr txBox="1">
                <a:spLocks noChangeArrowheads="1"/>
              </p:cNvSpPr>
              <p:nvPr/>
            </p:nvSpPr>
            <p:spPr bwMode="auto">
              <a:xfrm>
                <a:off x="3828" y="1499"/>
                <a:ext cx="531" cy="5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600" b="1">
                    <a:solidFill>
                      <a:srgbClr val="FF0000"/>
                    </a:solidFill>
                    <a:latin typeface="Times New Roman" pitchFamily="18" charset="0"/>
                    <a:ea typeface="MS Gothic" pitchFamily="49" charset="-128"/>
                  </a:rPr>
                  <a:t>ATIC 1</a:t>
                </a:r>
              </a:p>
              <a:p>
                <a:pPr eaLnBrk="1" hangingPunct="1"/>
                <a:r>
                  <a:rPr lang="en-US" sz="1600" b="1">
                    <a:solidFill>
                      <a:srgbClr val="0000FF"/>
                    </a:solidFill>
                    <a:latin typeface="Times New Roman" pitchFamily="18" charset="0"/>
                    <a:ea typeface="MS Gothic" pitchFamily="49" charset="-128"/>
                  </a:rPr>
                  <a:t>ATIC 2</a:t>
                </a:r>
              </a:p>
              <a:p>
                <a:pPr eaLnBrk="1" hangingPunct="1"/>
                <a:r>
                  <a:rPr lang="en-US" sz="1600" b="1">
                    <a:latin typeface="Times New Roman" pitchFamily="18" charset="0"/>
                    <a:ea typeface="MS Gothic" pitchFamily="49" charset="-128"/>
                  </a:rPr>
                  <a:t>ATIC 4</a:t>
                </a:r>
              </a:p>
            </p:txBody>
          </p:sp>
        </p:grpSp>
        <p:sp>
          <p:nvSpPr>
            <p:cNvPr id="76810" name="Text Box 18"/>
            <p:cNvSpPr txBox="1">
              <a:spLocks noChangeArrowheads="1"/>
            </p:cNvSpPr>
            <p:nvPr/>
          </p:nvSpPr>
          <p:spPr bwMode="auto">
            <a:xfrm>
              <a:off x="4111" y="697"/>
              <a:ext cx="787" cy="220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chemeClr val="accent2"/>
                  </a:solidFill>
                  <a:latin typeface="Times New Roman" pitchFamily="18" charset="0"/>
                  <a:ea typeface="MS Gothic" pitchFamily="49" charset="-128"/>
                </a:rPr>
                <a:t>Preliminary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/>
          </p:cNvSpPr>
          <p:nvPr/>
        </p:nvSpPr>
        <p:spPr bwMode="auto">
          <a:xfrm>
            <a:off x="685800" y="0"/>
            <a:ext cx="7767638" cy="69215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8" bIns="0" anchor="ctr"/>
          <a:lstStyle/>
          <a:p>
            <a:pPr marL="39688" defTabSz="449263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en-US" sz="40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 Antiqua" pitchFamily="18" charset="0"/>
              <a:ea typeface="MS Gothic" pitchFamily="49" charset="-128"/>
              <a:sym typeface="Gill Sans" charset="0"/>
            </a:endParaRPr>
          </a:p>
          <a:p>
            <a:pPr marL="39688" defTabSz="449263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MS Gothic" pitchFamily="49" charset="-128"/>
                <a:sym typeface="Gill Sans" charset="0"/>
              </a:rPr>
              <a:t>Example: DM      </a:t>
            </a:r>
            <a:r>
              <a:rPr lang="en-US" b="1">
                <a:ea typeface="MS Gothic" pitchFamily="49" charset="-128"/>
                <a:sym typeface="Gill Sans" charset="0"/>
              </a:rPr>
              <a:t>I. Cholis et al. arXiv:0811.3641v1 </a:t>
            </a:r>
          </a:p>
          <a:p>
            <a:pPr marL="39688" defTabSz="449263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en-US" sz="40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 Antiqua" pitchFamily="18" charset="0"/>
              <a:ea typeface="MS Gothic" pitchFamily="49" charset="-128"/>
              <a:sym typeface="Gill Sans" charset="0"/>
            </a:endParaRPr>
          </a:p>
        </p:txBody>
      </p:sp>
      <p:pic>
        <p:nvPicPr>
          <p:cNvPr id="77827" name="Picture 1"/>
          <p:cNvPicPr>
            <a:picLocks noChangeAspect="1" noChangeArrowheads="1"/>
          </p:cNvPicPr>
          <p:nvPr/>
        </p:nvPicPr>
        <p:blipFill>
          <a:blip r:embed="rId2">
            <a:lum bright="-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88" y="728663"/>
            <a:ext cx="6448425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2"/>
          <p:cNvPicPr>
            <a:picLocks noChangeAspect="1" noChangeArrowheads="1"/>
          </p:cNvPicPr>
          <p:nvPr/>
        </p:nvPicPr>
        <p:blipFill>
          <a:blip r:embed="rId3">
            <a:lum bright="-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0" y="3395663"/>
            <a:ext cx="63246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9" name="Rectangle 5"/>
          <p:cNvSpPr>
            <a:spLocks/>
          </p:cNvSpPr>
          <p:nvPr/>
        </p:nvSpPr>
        <p:spPr bwMode="auto">
          <a:xfrm>
            <a:off x="3286125" y="6242050"/>
            <a:ext cx="2682875" cy="479425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>
            <a:spAutoFit/>
          </a:bodyPr>
          <a:lstStyle/>
          <a:p>
            <a:pPr marL="39688" defTabSz="449263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b="1">
                <a:ea typeface="MS Gothic" pitchFamily="49" charset="-128"/>
                <a:sym typeface="Gill Sans" charset="0"/>
              </a:rPr>
              <a:t>I. Cholis et al. arXiv:0811.3641v1 </a:t>
            </a:r>
            <a:endParaRPr lang="en-US" sz="1400" b="1">
              <a:latin typeface="Times New Roman" pitchFamily="18" charset="0"/>
              <a:ea typeface="MS Gothic" pitchFamily="49" charset="-128"/>
              <a:sym typeface="Gill Sans" charset="0"/>
            </a:endParaRPr>
          </a:p>
        </p:txBody>
      </p:sp>
      <p:sp>
        <p:nvSpPr>
          <p:cNvPr id="77830" name="Rectangle 5"/>
          <p:cNvSpPr>
            <a:spLocks/>
          </p:cNvSpPr>
          <p:nvPr/>
        </p:nvSpPr>
        <p:spPr bwMode="auto">
          <a:xfrm>
            <a:off x="6500813" y="6527800"/>
            <a:ext cx="185737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>
            <a:spAutoFit/>
          </a:bodyPr>
          <a:lstStyle/>
          <a:p>
            <a:pPr marL="39688" defTabSz="449263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it-IT" sz="1400" b="1">
                <a:latin typeface="Times New Roman" pitchFamily="18" charset="0"/>
                <a:ea typeface="MS Gothic" pitchFamily="49" charset="-128"/>
                <a:sym typeface="Gill Sans" charset="0"/>
              </a:rPr>
              <a:t>See Neal Weiner’s talk</a:t>
            </a:r>
            <a:endParaRPr lang="en-US" sz="1400" b="1">
              <a:latin typeface="Times New Roman" pitchFamily="18" charset="0"/>
              <a:ea typeface="MS Gothic" pitchFamily="49" charset="-128"/>
              <a:sym typeface="Gill Sans" charset="0"/>
            </a:endParaRPr>
          </a:p>
        </p:txBody>
      </p:sp>
      <p:sp>
        <p:nvSpPr>
          <p:cNvPr id="77831" name="Rectangle 7"/>
          <p:cNvSpPr>
            <a:spLocks noChangeArrowheads="1"/>
          </p:cNvSpPr>
          <p:nvPr/>
        </p:nvSpPr>
        <p:spPr bwMode="auto">
          <a:xfrm>
            <a:off x="2843213" y="6453188"/>
            <a:ext cx="5545137" cy="40481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778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183313"/>
            <a:ext cx="8043862" cy="67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4000" smtClean="0"/>
              <a:t>Fermi (</a:t>
            </a:r>
            <a:r>
              <a:rPr lang="it-IT" sz="4000" i="1" smtClean="0"/>
              <a:t>e</a:t>
            </a:r>
            <a:r>
              <a:rPr lang="it-IT" sz="4000" i="1" baseline="30000" smtClean="0"/>
              <a:t>+</a:t>
            </a:r>
            <a:r>
              <a:rPr lang="it-IT" sz="4000" i="1" smtClean="0"/>
              <a:t>+ e</a:t>
            </a:r>
            <a:r>
              <a:rPr lang="it-IT" sz="4000" i="1" baseline="30000" smtClean="0"/>
              <a:t>-</a:t>
            </a:r>
            <a:r>
              <a:rPr lang="it-IT" sz="4000" i="1" smtClean="0"/>
              <a:t>)</a:t>
            </a:r>
            <a:br>
              <a:rPr lang="it-IT" sz="4000" i="1" smtClean="0"/>
            </a:br>
            <a:r>
              <a:rPr lang="it-IT" sz="2800" i="1" smtClean="0"/>
              <a:t>M. Ackermann et al.</a:t>
            </a:r>
            <a:r>
              <a:rPr lang="it-IT" sz="4000" i="1" smtClean="0"/>
              <a:t>  </a:t>
            </a:r>
            <a:r>
              <a:rPr lang="it-IT" sz="2800" smtClean="0">
                <a:solidFill>
                  <a:srgbClr val="FF0000"/>
                </a:solidFill>
              </a:rPr>
              <a:t>astro-ph 1008.3999</a:t>
            </a:r>
          </a:p>
        </p:txBody>
      </p:sp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225" y="1557338"/>
            <a:ext cx="6086475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218487" cy="503238"/>
          </a:xfrm>
        </p:spPr>
        <p:txBody>
          <a:bodyPr/>
          <a:lstStyle/>
          <a:p>
            <a:pPr eaLnBrk="1" hangingPunct="1">
              <a:defRPr/>
            </a:pPr>
            <a:r>
              <a:rPr lang="it-IT" sz="4000" smtClean="0"/>
              <a:t>Fermi (</a:t>
            </a:r>
            <a:r>
              <a:rPr lang="it-IT" sz="4000" i="1" smtClean="0"/>
              <a:t>e</a:t>
            </a:r>
            <a:r>
              <a:rPr lang="it-IT" sz="4000" i="1" baseline="30000" smtClean="0"/>
              <a:t>+</a:t>
            </a:r>
            <a:r>
              <a:rPr lang="it-IT" sz="4000" i="1" smtClean="0"/>
              <a:t>+ e</a:t>
            </a:r>
            <a:r>
              <a:rPr lang="it-IT" sz="4000" i="1" baseline="30000" smtClean="0"/>
              <a:t>-</a:t>
            </a:r>
            <a:r>
              <a:rPr lang="it-IT" sz="4000" i="1" smtClean="0"/>
              <a:t>)</a:t>
            </a:r>
            <a:br>
              <a:rPr lang="it-IT" sz="4000" i="1" smtClean="0"/>
            </a:br>
            <a:r>
              <a:rPr lang="it-IT" sz="4000" i="1" smtClean="0"/>
              <a:t> </a:t>
            </a:r>
            <a:r>
              <a:rPr lang="it-IT" sz="2800" i="1" smtClean="0"/>
              <a:t>D. Grasso</a:t>
            </a:r>
            <a:r>
              <a:rPr lang="it-IT" sz="4000" i="1" smtClean="0"/>
              <a:t> </a:t>
            </a:r>
            <a:r>
              <a:rPr lang="it-IT" sz="2800" smtClean="0">
                <a:solidFill>
                  <a:srgbClr val="FF0000"/>
                </a:solidFill>
                <a:effectLst/>
              </a:rPr>
              <a:t>astro-ph</a:t>
            </a:r>
            <a:r>
              <a:rPr lang="it-IT" sz="2800" smtClean="0">
                <a:solidFill>
                  <a:srgbClr val="FF0000"/>
                </a:solidFill>
              </a:rPr>
              <a:t> </a:t>
            </a:r>
            <a:r>
              <a:rPr lang="it-IT" sz="2800" smtClean="0">
                <a:solidFill>
                  <a:srgbClr val="FF0000"/>
                </a:solidFill>
                <a:effectLst/>
              </a:rPr>
              <a:t>0912.3887</a:t>
            </a:r>
          </a:p>
        </p:txBody>
      </p:sp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88" y="1268413"/>
            <a:ext cx="7370762" cy="511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844550"/>
            <a:ext cx="7664450" cy="560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331913" y="36513"/>
            <a:ext cx="6408737" cy="6858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800" smtClean="0"/>
              <a:t>Cosmic Diffuse Gamma Spectrum</a:t>
            </a:r>
            <a:r>
              <a:rPr lang="en-US" sz="3900" smtClean="0"/>
              <a:t> </a:t>
            </a: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5257800" y="6483350"/>
            <a:ext cx="38862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600">
                <a:latin typeface="Comic Sans MS" pitchFamily="66" charset="0"/>
              </a:rPr>
              <a:t>P. Sreekumar et al, astroph/9709257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77813"/>
            <a:ext cx="8208962" cy="703262"/>
          </a:xfrm>
        </p:spPr>
        <p:txBody>
          <a:bodyPr/>
          <a:lstStyle/>
          <a:p>
            <a:pPr eaLnBrk="1" hangingPunct="1">
              <a:defRPr/>
            </a:pPr>
            <a:r>
              <a:rPr lang="it-IT" sz="4000" smtClean="0"/>
              <a:t>Fermi (</a:t>
            </a:r>
            <a:r>
              <a:rPr lang="it-IT" sz="4000" i="1" smtClean="0"/>
              <a:t>e</a:t>
            </a:r>
            <a:r>
              <a:rPr lang="it-IT" sz="4000" i="1" baseline="30000" smtClean="0"/>
              <a:t>+</a:t>
            </a:r>
            <a:r>
              <a:rPr lang="it-IT" sz="4000" i="1" smtClean="0"/>
              <a:t>+ e</a:t>
            </a:r>
            <a:r>
              <a:rPr lang="it-IT" sz="4000" i="1" baseline="30000" smtClean="0"/>
              <a:t>-</a:t>
            </a:r>
            <a:r>
              <a:rPr lang="it-IT" sz="4000" i="1" smtClean="0"/>
              <a:t>) and  </a:t>
            </a:r>
            <a:r>
              <a:rPr lang="it-IT" sz="4000" smtClean="0"/>
              <a:t>PAMELA  ratio</a:t>
            </a:r>
            <a:br>
              <a:rPr lang="it-IT" sz="4000" smtClean="0"/>
            </a:br>
            <a:r>
              <a:rPr lang="it-IT" sz="2800" smtClean="0"/>
              <a:t>Bergstrom et al. astro-ph 0905.0333v1</a:t>
            </a:r>
          </a:p>
        </p:txBody>
      </p:sp>
      <p:pic>
        <p:nvPicPr>
          <p:cNvPr id="80899" name="Picture 7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1800" y="1268413"/>
            <a:ext cx="6027738" cy="50720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PamElectronFluxCompar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8936038" cy="646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Letter_Flux_HHe(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6704013" cy="663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Rectangle 3"/>
          <p:cNvSpPr>
            <a:spLocks noChangeArrowheads="1"/>
          </p:cNvSpPr>
          <p:nvPr/>
        </p:nvSpPr>
        <p:spPr bwMode="auto">
          <a:xfrm>
            <a:off x="2014538" y="0"/>
            <a:ext cx="5113337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it-IT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Proton and Helium spectra</a:t>
            </a:r>
          </a:p>
        </p:txBody>
      </p:sp>
      <p:sp>
        <p:nvSpPr>
          <p:cNvPr id="88068" name="Rectangle 4"/>
          <p:cNvSpPr>
            <a:spLocks noChangeArrowheads="1"/>
          </p:cNvSpPr>
          <p:nvPr/>
        </p:nvSpPr>
        <p:spPr bwMode="auto">
          <a:xfrm>
            <a:off x="7380288" y="1125538"/>
            <a:ext cx="100806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it-IT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</a:p>
        </p:txBody>
      </p:sp>
      <p:sp>
        <p:nvSpPr>
          <p:cNvPr id="88069" name="Rectangle 5"/>
          <p:cNvSpPr>
            <a:spLocks noChangeArrowheads="1"/>
          </p:cNvSpPr>
          <p:nvPr/>
        </p:nvSpPr>
        <p:spPr bwMode="auto">
          <a:xfrm>
            <a:off x="7524750" y="3248025"/>
            <a:ext cx="100806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it-IT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92125" y="290513"/>
            <a:ext cx="8158163" cy="609600"/>
          </a:xfrm>
        </p:spPr>
        <p:txBody>
          <a:bodyPr>
            <a:spAutoFit/>
          </a:bodyPr>
          <a:lstStyle/>
          <a:p>
            <a:pPr eaLnBrk="1" hangingPunct="1"/>
            <a:r>
              <a:rPr lang="en-US" sz="3400" smtClean="0"/>
              <a:t>Solar Modulation of galactic cosmic rays</a:t>
            </a:r>
            <a:endParaRPr lang="it-IT" sz="3400" smtClean="0"/>
          </a:p>
        </p:txBody>
      </p:sp>
      <p:grpSp>
        <p:nvGrpSpPr>
          <p:cNvPr id="89091" name="Group 93"/>
          <p:cNvGrpSpPr>
            <a:grpSpLocks/>
          </p:cNvGrpSpPr>
          <p:nvPr/>
        </p:nvGrpSpPr>
        <p:grpSpPr bwMode="auto">
          <a:xfrm>
            <a:off x="2857500" y="1466850"/>
            <a:ext cx="6246813" cy="3890963"/>
            <a:chOff x="-45" y="1510"/>
            <a:chExt cx="3935" cy="2451"/>
          </a:xfrm>
        </p:grpSpPr>
        <p:grpSp>
          <p:nvGrpSpPr>
            <p:cNvPr id="89093" name="Group 94"/>
            <p:cNvGrpSpPr>
              <a:grpSpLocks/>
            </p:cNvGrpSpPr>
            <p:nvPr/>
          </p:nvGrpSpPr>
          <p:grpSpPr bwMode="auto">
            <a:xfrm>
              <a:off x="-45" y="1510"/>
              <a:ext cx="3935" cy="2451"/>
              <a:chOff x="-259" y="1200"/>
              <a:chExt cx="5855" cy="3401"/>
            </a:xfrm>
          </p:grpSpPr>
          <p:pic>
            <p:nvPicPr>
              <p:cNvPr id="89119" name="Picture 95" descr="grafico unico it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59" y="1200"/>
                <a:ext cx="5700" cy="2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9120" name="Picture 96" descr="modplotth_cut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" y="3527"/>
                <a:ext cx="5520" cy="10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89094" name="Oval 97"/>
            <p:cNvSpPr>
              <a:spLocks noChangeArrowheads="1"/>
            </p:cNvSpPr>
            <p:nvPr/>
          </p:nvSpPr>
          <p:spPr bwMode="auto">
            <a:xfrm>
              <a:off x="2976" y="1968"/>
              <a:ext cx="48" cy="48"/>
            </a:xfrm>
            <a:prstGeom prst="ellipse">
              <a:avLst/>
            </a:prstGeom>
            <a:solidFill>
              <a:srgbClr val="00CC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49263" eaLnBrk="0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en-US" b="1">
                <a:solidFill>
                  <a:schemeClr val="bg1"/>
                </a:solidFill>
                <a:ea typeface="MS Gothic" pitchFamily="49" charset="-128"/>
              </a:endParaRPr>
            </a:p>
          </p:txBody>
        </p:sp>
        <p:sp>
          <p:nvSpPr>
            <p:cNvPr id="89095" name="Oval 98"/>
            <p:cNvSpPr>
              <a:spLocks noChangeArrowheads="1"/>
            </p:cNvSpPr>
            <p:nvPr/>
          </p:nvSpPr>
          <p:spPr bwMode="auto">
            <a:xfrm>
              <a:off x="3072" y="2064"/>
              <a:ext cx="48" cy="48"/>
            </a:xfrm>
            <a:prstGeom prst="ellipse">
              <a:avLst/>
            </a:prstGeom>
            <a:solidFill>
              <a:srgbClr val="00CC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49263" eaLnBrk="0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en-US" b="1">
                <a:solidFill>
                  <a:schemeClr val="bg1"/>
                </a:solidFill>
                <a:ea typeface="MS Gothic" pitchFamily="49" charset="-128"/>
              </a:endParaRPr>
            </a:p>
          </p:txBody>
        </p:sp>
        <p:sp>
          <p:nvSpPr>
            <p:cNvPr id="89096" name="Oval 99"/>
            <p:cNvSpPr>
              <a:spLocks noChangeArrowheads="1"/>
            </p:cNvSpPr>
            <p:nvPr/>
          </p:nvSpPr>
          <p:spPr bwMode="auto">
            <a:xfrm>
              <a:off x="3120" y="2112"/>
              <a:ext cx="48" cy="48"/>
            </a:xfrm>
            <a:prstGeom prst="ellipse">
              <a:avLst/>
            </a:prstGeom>
            <a:solidFill>
              <a:srgbClr val="00CC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49263" eaLnBrk="0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en-US" b="1">
                <a:solidFill>
                  <a:schemeClr val="bg1"/>
                </a:solidFill>
                <a:ea typeface="MS Gothic" pitchFamily="49" charset="-128"/>
              </a:endParaRPr>
            </a:p>
          </p:txBody>
        </p:sp>
        <p:sp>
          <p:nvSpPr>
            <p:cNvPr id="89097" name="Oval 100"/>
            <p:cNvSpPr>
              <a:spLocks noChangeArrowheads="1"/>
            </p:cNvSpPr>
            <p:nvPr/>
          </p:nvSpPr>
          <p:spPr bwMode="auto">
            <a:xfrm>
              <a:off x="3216" y="2304"/>
              <a:ext cx="48" cy="48"/>
            </a:xfrm>
            <a:prstGeom prst="ellipse">
              <a:avLst/>
            </a:prstGeom>
            <a:solidFill>
              <a:srgbClr val="00CC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449263"/>
              <a:endParaRPr lang="it-IT" sz="2400">
                <a:latin typeface="Times New Roman" pitchFamily="18" charset="0"/>
                <a:ea typeface="MS Gothic" pitchFamily="49" charset="-128"/>
              </a:endParaRPr>
            </a:p>
          </p:txBody>
        </p:sp>
        <p:sp>
          <p:nvSpPr>
            <p:cNvPr id="89098" name="Oval 101"/>
            <p:cNvSpPr>
              <a:spLocks noChangeArrowheads="1"/>
            </p:cNvSpPr>
            <p:nvPr/>
          </p:nvSpPr>
          <p:spPr bwMode="auto">
            <a:xfrm>
              <a:off x="3360" y="2304"/>
              <a:ext cx="48" cy="48"/>
            </a:xfrm>
            <a:prstGeom prst="ellipse">
              <a:avLst/>
            </a:prstGeom>
            <a:solidFill>
              <a:srgbClr val="00CC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49263" eaLnBrk="0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en-US" b="1">
                <a:solidFill>
                  <a:schemeClr val="bg1"/>
                </a:solidFill>
                <a:ea typeface="MS Gothic" pitchFamily="49" charset="-128"/>
              </a:endParaRPr>
            </a:p>
          </p:txBody>
        </p:sp>
        <p:sp>
          <p:nvSpPr>
            <p:cNvPr id="89099" name="Oval 102"/>
            <p:cNvSpPr>
              <a:spLocks noChangeArrowheads="1"/>
            </p:cNvSpPr>
            <p:nvPr/>
          </p:nvSpPr>
          <p:spPr bwMode="auto">
            <a:xfrm>
              <a:off x="3456" y="2496"/>
              <a:ext cx="48" cy="48"/>
            </a:xfrm>
            <a:prstGeom prst="ellipse">
              <a:avLst/>
            </a:prstGeom>
            <a:solidFill>
              <a:srgbClr val="00CC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49263" eaLnBrk="0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en-US" b="1">
                <a:solidFill>
                  <a:schemeClr val="bg1"/>
                </a:solidFill>
                <a:ea typeface="MS Gothic" pitchFamily="49" charset="-128"/>
              </a:endParaRPr>
            </a:p>
          </p:txBody>
        </p:sp>
        <p:sp>
          <p:nvSpPr>
            <p:cNvPr id="89100" name="Oval 103"/>
            <p:cNvSpPr>
              <a:spLocks noChangeArrowheads="1"/>
            </p:cNvSpPr>
            <p:nvPr/>
          </p:nvSpPr>
          <p:spPr bwMode="auto">
            <a:xfrm>
              <a:off x="3744" y="1872"/>
              <a:ext cx="48" cy="48"/>
            </a:xfrm>
            <a:prstGeom prst="ellipse">
              <a:avLst/>
            </a:prstGeom>
            <a:solidFill>
              <a:srgbClr val="00CC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49263" eaLnBrk="0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en-US" b="1">
                <a:solidFill>
                  <a:schemeClr val="bg1"/>
                </a:solidFill>
                <a:ea typeface="MS Gothic" pitchFamily="49" charset="-128"/>
              </a:endParaRPr>
            </a:p>
          </p:txBody>
        </p:sp>
        <p:sp>
          <p:nvSpPr>
            <p:cNvPr id="89101" name="Oval 104"/>
            <p:cNvSpPr>
              <a:spLocks noChangeArrowheads="1"/>
            </p:cNvSpPr>
            <p:nvPr/>
          </p:nvSpPr>
          <p:spPr bwMode="auto">
            <a:xfrm>
              <a:off x="2640" y="2828"/>
              <a:ext cx="96" cy="96"/>
            </a:xfrm>
            <a:prstGeom prst="ellipse">
              <a:avLst/>
            </a:prstGeom>
            <a:solidFill>
              <a:srgbClr val="00CC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49263" eaLnBrk="0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en-US" b="1">
                <a:solidFill>
                  <a:schemeClr val="bg1"/>
                </a:solidFill>
                <a:ea typeface="MS Gothic" pitchFamily="49" charset="-128"/>
              </a:endParaRPr>
            </a:p>
          </p:txBody>
        </p:sp>
        <p:sp>
          <p:nvSpPr>
            <p:cNvPr id="89102" name="Text Box 105"/>
            <p:cNvSpPr txBox="1">
              <a:spLocks noChangeArrowheads="1"/>
            </p:cNvSpPr>
            <p:nvPr/>
          </p:nvSpPr>
          <p:spPr bwMode="auto">
            <a:xfrm>
              <a:off x="2726" y="2803"/>
              <a:ext cx="35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1200" b="1">
                  <a:solidFill>
                    <a:srgbClr val="000000"/>
                  </a:solidFill>
                  <a:latin typeface="Times New Roman" pitchFamily="18" charset="0"/>
                  <a:ea typeface="MS Gothic" pitchFamily="49" charset="-128"/>
                </a:rPr>
                <a:t>BESS</a:t>
              </a:r>
            </a:p>
          </p:txBody>
        </p:sp>
        <p:sp>
          <p:nvSpPr>
            <p:cNvPr id="89103" name="Text Box 106"/>
            <p:cNvSpPr txBox="1">
              <a:spLocks noChangeArrowheads="1"/>
            </p:cNvSpPr>
            <p:nvPr/>
          </p:nvSpPr>
          <p:spPr bwMode="auto">
            <a:xfrm>
              <a:off x="2918" y="2590"/>
              <a:ext cx="11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it-IT" sz="900">
                <a:latin typeface="Times New Roman" pitchFamily="18" charset="0"/>
                <a:ea typeface="MS Gothic" pitchFamily="49" charset="-128"/>
              </a:endParaRPr>
            </a:p>
          </p:txBody>
        </p:sp>
        <p:sp>
          <p:nvSpPr>
            <p:cNvPr id="89104" name="Oval 107"/>
            <p:cNvSpPr>
              <a:spLocks noChangeArrowheads="1"/>
            </p:cNvSpPr>
            <p:nvPr/>
          </p:nvSpPr>
          <p:spPr bwMode="auto">
            <a:xfrm>
              <a:off x="2640" y="268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49263" eaLnBrk="0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en-US" b="1">
                <a:solidFill>
                  <a:schemeClr val="bg1"/>
                </a:solidFill>
                <a:ea typeface="MS Gothic" pitchFamily="49" charset="-128"/>
              </a:endParaRPr>
            </a:p>
          </p:txBody>
        </p:sp>
        <p:sp>
          <p:nvSpPr>
            <p:cNvPr id="89105" name="Text Box 108"/>
            <p:cNvSpPr txBox="1">
              <a:spLocks noChangeArrowheads="1"/>
            </p:cNvSpPr>
            <p:nvPr/>
          </p:nvSpPr>
          <p:spPr bwMode="auto">
            <a:xfrm>
              <a:off x="3110" y="2563"/>
              <a:ext cx="116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it-IT" sz="700">
                <a:latin typeface="Times New Roman" pitchFamily="18" charset="0"/>
                <a:ea typeface="MS Gothic" pitchFamily="49" charset="-128"/>
              </a:endParaRPr>
            </a:p>
          </p:txBody>
        </p:sp>
        <p:sp>
          <p:nvSpPr>
            <p:cNvPr id="89106" name="Text Box 109"/>
            <p:cNvSpPr txBox="1">
              <a:spLocks noChangeArrowheads="1"/>
            </p:cNvSpPr>
            <p:nvPr/>
          </p:nvSpPr>
          <p:spPr bwMode="auto">
            <a:xfrm>
              <a:off x="2726" y="2595"/>
              <a:ext cx="109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1400">
                  <a:solidFill>
                    <a:srgbClr val="000000"/>
                  </a:solidFill>
                  <a:latin typeface="Times New Roman" pitchFamily="18" charset="0"/>
                  <a:ea typeface="MS Gothic" pitchFamily="49" charset="-128"/>
                </a:rPr>
                <a:t>Caprice / Mass /TS93</a:t>
              </a:r>
            </a:p>
          </p:txBody>
        </p:sp>
        <p:sp>
          <p:nvSpPr>
            <p:cNvPr id="89107" name="Oval 110"/>
            <p:cNvSpPr>
              <a:spLocks noChangeArrowheads="1"/>
            </p:cNvSpPr>
            <p:nvPr/>
          </p:nvSpPr>
          <p:spPr bwMode="auto">
            <a:xfrm>
              <a:off x="2496" y="254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49263" eaLnBrk="0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en-US" b="1">
                <a:solidFill>
                  <a:schemeClr val="bg1"/>
                </a:solidFill>
                <a:ea typeface="MS Gothic" pitchFamily="49" charset="-128"/>
              </a:endParaRPr>
            </a:p>
          </p:txBody>
        </p:sp>
        <p:sp>
          <p:nvSpPr>
            <p:cNvPr id="89108" name="Oval 111"/>
            <p:cNvSpPr>
              <a:spLocks noChangeArrowheads="1"/>
            </p:cNvSpPr>
            <p:nvPr/>
          </p:nvSpPr>
          <p:spPr bwMode="auto">
            <a:xfrm>
              <a:off x="2544" y="230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49263" eaLnBrk="0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en-US" b="1">
                <a:solidFill>
                  <a:schemeClr val="bg1"/>
                </a:solidFill>
                <a:ea typeface="MS Gothic" pitchFamily="49" charset="-128"/>
              </a:endParaRPr>
            </a:p>
          </p:txBody>
        </p:sp>
        <p:sp>
          <p:nvSpPr>
            <p:cNvPr id="89109" name="Oval 112"/>
            <p:cNvSpPr>
              <a:spLocks noChangeArrowheads="1"/>
            </p:cNvSpPr>
            <p:nvPr/>
          </p:nvSpPr>
          <p:spPr bwMode="auto">
            <a:xfrm>
              <a:off x="2688" y="2160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49263" eaLnBrk="0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en-US" b="1">
                <a:solidFill>
                  <a:schemeClr val="bg1"/>
                </a:solidFill>
                <a:ea typeface="MS Gothic" pitchFamily="49" charset="-128"/>
              </a:endParaRPr>
            </a:p>
          </p:txBody>
        </p:sp>
        <p:sp>
          <p:nvSpPr>
            <p:cNvPr id="89110" name="Oval 113"/>
            <p:cNvSpPr>
              <a:spLocks noChangeArrowheads="1"/>
            </p:cNvSpPr>
            <p:nvPr/>
          </p:nvSpPr>
          <p:spPr bwMode="auto">
            <a:xfrm>
              <a:off x="2784" y="206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49263" eaLnBrk="0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en-US" b="1">
                <a:solidFill>
                  <a:schemeClr val="bg1"/>
                </a:solidFill>
                <a:ea typeface="MS Gothic" pitchFamily="49" charset="-128"/>
              </a:endParaRPr>
            </a:p>
          </p:txBody>
        </p:sp>
        <p:sp>
          <p:nvSpPr>
            <p:cNvPr id="89111" name="Oval 114"/>
            <p:cNvSpPr>
              <a:spLocks noChangeArrowheads="1"/>
            </p:cNvSpPr>
            <p:nvPr/>
          </p:nvSpPr>
          <p:spPr bwMode="auto">
            <a:xfrm>
              <a:off x="3072" y="1968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449263"/>
              <a:endParaRPr lang="it-IT" sz="2400">
                <a:latin typeface="Times New Roman" pitchFamily="18" charset="0"/>
                <a:ea typeface="MS Gothic" pitchFamily="49" charset="-128"/>
              </a:endParaRPr>
            </a:p>
          </p:txBody>
        </p:sp>
        <p:sp>
          <p:nvSpPr>
            <p:cNvPr id="89112" name="Text Box 115"/>
            <p:cNvSpPr txBox="1">
              <a:spLocks noChangeArrowheads="1"/>
            </p:cNvSpPr>
            <p:nvPr/>
          </p:nvSpPr>
          <p:spPr bwMode="auto">
            <a:xfrm>
              <a:off x="2582" y="2378"/>
              <a:ext cx="1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it-IT" sz="2400">
                <a:latin typeface="Times New Roman" pitchFamily="18" charset="0"/>
                <a:ea typeface="MS Gothic" pitchFamily="49" charset="-128"/>
              </a:endParaRPr>
            </a:p>
          </p:txBody>
        </p:sp>
        <p:sp>
          <p:nvSpPr>
            <p:cNvPr id="89113" name="Oval 116"/>
            <p:cNvSpPr>
              <a:spLocks noChangeArrowheads="1"/>
            </p:cNvSpPr>
            <p:nvPr/>
          </p:nvSpPr>
          <p:spPr bwMode="auto">
            <a:xfrm>
              <a:off x="2640" y="2521"/>
              <a:ext cx="96" cy="9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49263" eaLnBrk="0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en-US" b="1">
                <a:solidFill>
                  <a:schemeClr val="bg1"/>
                </a:solidFill>
                <a:ea typeface="MS Gothic" pitchFamily="49" charset="-128"/>
              </a:endParaRPr>
            </a:p>
          </p:txBody>
        </p:sp>
        <p:sp>
          <p:nvSpPr>
            <p:cNvPr id="89114" name="Text Box 117"/>
            <p:cNvSpPr txBox="1">
              <a:spLocks noChangeArrowheads="1"/>
            </p:cNvSpPr>
            <p:nvPr/>
          </p:nvSpPr>
          <p:spPr bwMode="auto">
            <a:xfrm>
              <a:off x="2726" y="2496"/>
              <a:ext cx="45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1200" b="1">
                  <a:solidFill>
                    <a:srgbClr val="FFFF00"/>
                  </a:solidFill>
                  <a:latin typeface="Times New Roman" pitchFamily="18" charset="0"/>
                  <a:ea typeface="MS Gothic" pitchFamily="49" charset="-128"/>
                </a:rPr>
                <a:t>AMS-01</a:t>
              </a:r>
            </a:p>
          </p:txBody>
        </p:sp>
        <p:sp>
          <p:nvSpPr>
            <p:cNvPr id="89115" name="Oval 118"/>
            <p:cNvSpPr>
              <a:spLocks noChangeArrowheads="1"/>
            </p:cNvSpPr>
            <p:nvPr/>
          </p:nvSpPr>
          <p:spPr bwMode="auto">
            <a:xfrm>
              <a:off x="3072" y="2016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449263"/>
              <a:endParaRPr lang="it-IT" sz="2400">
                <a:latin typeface="Times New Roman" pitchFamily="18" charset="0"/>
                <a:ea typeface="MS Gothic" pitchFamily="49" charset="-128"/>
              </a:endParaRPr>
            </a:p>
          </p:txBody>
        </p:sp>
        <p:sp>
          <p:nvSpPr>
            <p:cNvPr id="89116" name="Rectangle 119"/>
            <p:cNvSpPr>
              <a:spLocks noChangeArrowheads="1"/>
            </p:cNvSpPr>
            <p:nvPr/>
          </p:nvSpPr>
          <p:spPr bwMode="auto">
            <a:xfrm>
              <a:off x="3696" y="1776"/>
              <a:ext cx="144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449263"/>
              <a:endParaRPr lang="it-IT" sz="2400">
                <a:solidFill>
                  <a:schemeClr val="accent2"/>
                </a:solidFill>
                <a:latin typeface="Times New Roman" pitchFamily="18" charset="0"/>
                <a:ea typeface="MS Gothic" pitchFamily="49" charset="-128"/>
              </a:endParaRPr>
            </a:p>
          </p:txBody>
        </p:sp>
        <p:sp>
          <p:nvSpPr>
            <p:cNvPr id="89117" name="Rectangle 120"/>
            <p:cNvSpPr>
              <a:spLocks noChangeArrowheads="1"/>
            </p:cNvSpPr>
            <p:nvPr/>
          </p:nvSpPr>
          <p:spPr bwMode="auto">
            <a:xfrm>
              <a:off x="2640" y="2448"/>
              <a:ext cx="144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49263" eaLnBrk="0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en-US" b="1">
                <a:solidFill>
                  <a:schemeClr val="bg1"/>
                </a:solidFill>
                <a:ea typeface="MS Gothic" pitchFamily="49" charset="-128"/>
              </a:endParaRPr>
            </a:p>
          </p:txBody>
        </p:sp>
        <p:sp>
          <p:nvSpPr>
            <p:cNvPr id="89118" name="Text Box 121"/>
            <p:cNvSpPr txBox="1">
              <a:spLocks noChangeArrowheads="1"/>
            </p:cNvSpPr>
            <p:nvPr/>
          </p:nvSpPr>
          <p:spPr bwMode="auto">
            <a:xfrm>
              <a:off x="2774" y="2375"/>
              <a:ext cx="421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1200" b="1">
                  <a:solidFill>
                    <a:srgbClr val="FF0000"/>
                  </a:solidFill>
                  <a:latin typeface="Times New Roman" pitchFamily="18" charset="0"/>
                  <a:ea typeface="MS Gothic" pitchFamily="49" charset="-128"/>
                </a:rPr>
                <a:t>Pamela</a:t>
              </a:r>
            </a:p>
          </p:txBody>
        </p:sp>
      </p:grpSp>
      <p:sp>
        <p:nvSpPr>
          <p:cNvPr id="726141" name="Rectangle 125"/>
          <p:cNvSpPr>
            <a:spLocks noGrp="1" noChangeArrowheads="1"/>
          </p:cNvSpPr>
          <p:nvPr>
            <p:ph idx="4294967295"/>
          </p:nvPr>
        </p:nvSpPr>
        <p:spPr>
          <a:xfrm>
            <a:off x="0" y="2357438"/>
            <a:ext cx="3000375" cy="2597150"/>
          </a:xfrm>
          <a:solidFill>
            <a:srgbClr val="FFFF66"/>
          </a:solidFill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it-IT" sz="2800" b="1" kern="1200" dirty="0">
              <a:sym typeface="Wingdings" pitchFamily="2" charset="2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2000" b="1" kern="1200" dirty="0">
                <a:sym typeface="Wingdings" pitchFamily="2" charset="2"/>
              </a:rPr>
              <a:t>Study of charge sign dependent effects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1600" b="1" i="1" kern="1200" dirty="0"/>
              <a:t>Asaoka Y. et al. 2002, Phys. Rev. Lett. 88, 051101),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1600" b="1" i="1" kern="1200" dirty="0"/>
              <a:t>Bieber, J.W., et al. Physi-cal Review Letters, 84, 674, 1999. </a:t>
            </a:r>
          </a:p>
          <a:p>
            <a:pPr algn="just" eaLnBrk="1" fontAlgn="auto" hangingPunct="1">
              <a:lnSpc>
                <a:spcPct val="11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1600" b="1" i="1" kern="1200" dirty="0"/>
              <a:t>J. Clem et al. </a:t>
            </a:r>
            <a:r>
              <a:rPr lang="en-GB" sz="1600" b="1" i="1" kern="1200" dirty="0"/>
              <a:t>30th ICRC 2007</a:t>
            </a:r>
            <a:r>
              <a:rPr lang="it-IT" sz="1600" b="1" kern="1200" dirty="0"/>
              <a:t> </a:t>
            </a:r>
          </a:p>
          <a:p>
            <a:pPr algn="just" eaLnBrk="1" fontAlgn="auto" hangingPunct="1">
              <a:lnSpc>
                <a:spcPct val="11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1600" b="1" i="1" kern="1200" dirty="0"/>
              <a:t>U.W. Langner, M.S. Potgieter, </a:t>
            </a:r>
            <a:r>
              <a:rPr lang="en-US" sz="1600" b="1" i="1" kern="1200" dirty="0"/>
              <a:t>Advances in Space Research 34 (2004)</a:t>
            </a:r>
            <a:endParaRPr lang="it-IT" sz="1600" b="1" i="1" kern="1200" dirty="0"/>
          </a:p>
          <a:p>
            <a:pPr algn="just" eaLnBrk="1" fontAlgn="auto" hangingPunct="1">
              <a:lnSpc>
                <a:spcPct val="11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it-IT" sz="1600" b="1" i="1" kern="1200" dirty="0"/>
          </a:p>
          <a:p>
            <a:pPr algn="just" eaLnBrk="1" fontAlgn="auto" hangingPunct="1">
              <a:lnSpc>
                <a:spcPct val="11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it-IT" sz="2000" b="1" i="1" kern="1200" dirty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IT" sz="2000" b="1" i="1" kern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1069975"/>
            <a:ext cx="8074025" cy="535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Text Box 4"/>
          <p:cNvSpPr txBox="1">
            <a:spLocks noChangeArrowheads="1"/>
          </p:cNvSpPr>
          <p:nvPr/>
        </p:nvSpPr>
        <p:spPr bwMode="auto">
          <a:xfrm rot="2356497">
            <a:off x="7294563" y="1639888"/>
            <a:ext cx="1754187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492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492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492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492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sz="2000" b="1">
                <a:solidFill>
                  <a:srgbClr val="FF0000"/>
                </a:solidFill>
                <a:latin typeface="Franklin Gothic Medium" pitchFamily="34" charset="0"/>
                <a:ea typeface="MS Gothic" pitchFamily="49" charset="-128"/>
              </a:rPr>
              <a:t>Preliminary</a:t>
            </a:r>
            <a:endParaRPr lang="en-GB" sz="2000" b="1">
              <a:solidFill>
                <a:srgbClr val="FF0000"/>
              </a:solidFill>
              <a:latin typeface="Franklin Gothic Medium" pitchFamily="34" charset="0"/>
              <a:ea typeface="MS Gothic" pitchFamily="49" charset="-128"/>
            </a:endParaRPr>
          </a:p>
        </p:txBody>
      </p:sp>
      <p:sp>
        <p:nvSpPr>
          <p:cNvPr id="4" name="Titolo 3"/>
          <p:cNvSpPr>
            <a:spLocks noGrp="1"/>
          </p:cNvSpPr>
          <p:nvPr>
            <p:ph type="title" idx="4294967295"/>
          </p:nvPr>
        </p:nvSpPr>
        <p:spPr>
          <a:xfrm>
            <a:off x="0" y="-26988"/>
            <a:ext cx="9144000" cy="1143001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3200" kern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</a:t>
            </a:r>
            <a:r>
              <a:rPr lang="it-IT" sz="32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200" kern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Dependence</a:t>
            </a:r>
            <a:r>
              <a:rPr lang="it-IT" sz="32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200" kern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it-IT" sz="32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PAMELA Proton </a:t>
            </a:r>
            <a:r>
              <a:rPr lang="it-IT" sz="3200" kern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Flux</a:t>
            </a:r>
            <a:endParaRPr lang="it-IT" sz="32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1069975"/>
            <a:ext cx="8074025" cy="535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Text Box 4"/>
          <p:cNvSpPr txBox="1">
            <a:spLocks noChangeArrowheads="1"/>
          </p:cNvSpPr>
          <p:nvPr/>
        </p:nvSpPr>
        <p:spPr bwMode="auto">
          <a:xfrm rot="2356497">
            <a:off x="7294563" y="1627188"/>
            <a:ext cx="1754187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492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492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492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492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sz="2000" b="1">
                <a:solidFill>
                  <a:srgbClr val="FF0000"/>
                </a:solidFill>
                <a:latin typeface="Franklin Gothic Medium" pitchFamily="34" charset="0"/>
                <a:ea typeface="MS Gothic" pitchFamily="49" charset="-128"/>
              </a:rPr>
              <a:t>Preliminary</a:t>
            </a:r>
            <a:endParaRPr lang="en-GB" sz="2000" b="1">
              <a:solidFill>
                <a:srgbClr val="FF0000"/>
              </a:solidFill>
              <a:latin typeface="Franklin Gothic Medium" pitchFamily="34" charset="0"/>
              <a:ea typeface="MS Gothic" pitchFamily="49" charset="-128"/>
            </a:endParaRPr>
          </a:p>
        </p:txBody>
      </p:sp>
      <p:sp>
        <p:nvSpPr>
          <p:cNvPr id="4" name="Titolo 3"/>
          <p:cNvSpPr txBox="1">
            <a:spLocks/>
          </p:cNvSpPr>
          <p:nvPr/>
        </p:nvSpPr>
        <p:spPr>
          <a:xfrm>
            <a:off x="0" y="-26988"/>
            <a:ext cx="9144000" cy="1143001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it-IT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+mj-ea"/>
                <a:cs typeface="+mj-cs"/>
              </a:rPr>
              <a:t>Time Dependence of PAMELA Electron (e</a:t>
            </a:r>
            <a:r>
              <a:rPr lang="it-IT" sz="32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+mj-ea"/>
                <a:cs typeface="+mj-cs"/>
              </a:rPr>
              <a:t>-</a:t>
            </a:r>
            <a:r>
              <a:rPr lang="it-IT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+mj-ea"/>
                <a:cs typeface="+mj-cs"/>
              </a:rPr>
              <a:t>) Flux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figratiozoom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731838"/>
            <a:ext cx="3776662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ratio_pamela_cont.gi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5486400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4" name="WordArt 9"/>
          <p:cNvSpPr>
            <a:spLocks noChangeArrowheads="1" noChangeShapeType="1" noTextEdit="1"/>
          </p:cNvSpPr>
          <p:nvPr/>
        </p:nvSpPr>
        <p:spPr bwMode="auto">
          <a:xfrm rot="-2047858">
            <a:off x="-76200" y="533400"/>
            <a:ext cx="2228850" cy="685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1435180"/>
              </a:avLst>
            </a:prstTxWarp>
          </a:bodyPr>
          <a:lstStyle/>
          <a:p>
            <a:pPr algn="ctr"/>
            <a:r>
              <a:rPr lang="it-IT" sz="3600" b="1" kern="10">
                <a:solidFill>
                  <a:schemeClr val="bg1">
                    <a:alpha val="74901"/>
                  </a:schemeClr>
                </a:solidFill>
                <a:latin typeface="Franklin Gothic Medium"/>
              </a:rPr>
              <a:t>Preliminary!!</a:t>
            </a: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5480050" y="4130675"/>
            <a:ext cx="1987550" cy="2370138"/>
            <a:chOff x="3366" y="2650"/>
            <a:chExt cx="1252" cy="1493"/>
          </a:xfrm>
        </p:grpSpPr>
        <p:graphicFrame>
          <p:nvGraphicFramePr>
            <p:cNvPr id="92180" name="Object 2"/>
            <p:cNvGraphicFramePr>
              <a:graphicFrameLocks noChangeAspect="1"/>
            </p:cNvGraphicFramePr>
            <p:nvPr/>
          </p:nvGraphicFramePr>
          <p:xfrm>
            <a:off x="3366" y="2650"/>
            <a:ext cx="1252" cy="10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187" r:id="rId5" imgW="3086531" imgH="2666667" progId="">
                    <p:embed/>
                  </p:oleObj>
                </mc:Choice>
                <mc:Fallback>
                  <p:oleObj r:id="rId5" imgW="3086531" imgH="2666667" progId="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66" y="2650"/>
                          <a:ext cx="1252" cy="10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181" name="Text Box 18"/>
            <p:cNvSpPr txBox="1">
              <a:spLocks noChangeArrowheads="1"/>
            </p:cNvSpPr>
            <p:nvPr/>
          </p:nvSpPr>
          <p:spPr bwMode="auto">
            <a:xfrm>
              <a:off x="3366" y="3734"/>
              <a:ext cx="834" cy="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it-IT" b="1">
                  <a:solidFill>
                    <a:srgbClr val="CC0000"/>
                  </a:solidFill>
                  <a:ea typeface="MS Gothic" pitchFamily="49" charset="-128"/>
                </a:rPr>
                <a:t>A &gt; 0</a:t>
              </a:r>
              <a:r>
                <a:rPr lang="it-IT" b="1">
                  <a:ea typeface="MS Gothic" pitchFamily="49" charset="-128"/>
                </a:rPr>
                <a:t> </a:t>
              </a:r>
            </a:p>
            <a:p>
              <a:pPr eaLnBrk="1" hangingPunct="1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it-IT" sz="1200">
                <a:solidFill>
                  <a:srgbClr val="CC0000"/>
                </a:solidFill>
                <a:ea typeface="MS Gothic" pitchFamily="49" charset="-128"/>
              </a:endParaRPr>
            </a:p>
            <a:p>
              <a:pPr eaLnBrk="1" hangingPunct="1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it-IT" sz="1200">
                  <a:solidFill>
                    <a:srgbClr val="CC0000"/>
                  </a:solidFill>
                  <a:ea typeface="MS Gothic" pitchFamily="49" charset="-128"/>
                </a:rPr>
                <a:t>Positive particles</a:t>
              </a:r>
            </a:p>
          </p:txBody>
        </p:sp>
        <p:sp>
          <p:nvSpPr>
            <p:cNvPr id="92182" name="Text Box 19"/>
            <p:cNvSpPr txBox="1">
              <a:spLocks noChangeArrowheads="1"/>
            </p:cNvSpPr>
            <p:nvPr/>
          </p:nvSpPr>
          <p:spPr bwMode="auto">
            <a:xfrm>
              <a:off x="4074" y="3734"/>
              <a:ext cx="504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it-IT" b="1">
                  <a:solidFill>
                    <a:srgbClr val="FF0000"/>
                  </a:solidFill>
                  <a:ea typeface="MS Gothic" pitchFamily="49" charset="-128"/>
                </a:rPr>
                <a:t>A &lt; 0 </a:t>
              </a:r>
            </a:p>
            <a:p>
              <a:pPr eaLnBrk="1" hangingPunct="1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it-IT" sz="1200">
                <a:solidFill>
                  <a:schemeClr val="bg1"/>
                </a:solidFill>
                <a:ea typeface="MS Gothic" pitchFamily="49" charset="-128"/>
              </a:endParaRPr>
            </a:p>
          </p:txBody>
        </p:sp>
      </p:grpSp>
      <p:grpSp>
        <p:nvGrpSpPr>
          <p:cNvPr id="92166" name="Group 32"/>
          <p:cNvGrpSpPr>
            <a:grpSpLocks/>
          </p:cNvGrpSpPr>
          <p:nvPr/>
        </p:nvGrpSpPr>
        <p:grpSpPr bwMode="auto">
          <a:xfrm>
            <a:off x="234950" y="2209800"/>
            <a:ext cx="679450" cy="1541463"/>
            <a:chOff x="1565" y="2060"/>
            <a:chExt cx="428" cy="971"/>
          </a:xfrm>
        </p:grpSpPr>
        <p:sp>
          <p:nvSpPr>
            <p:cNvPr id="92177" name="Arc 33"/>
            <p:cNvSpPr>
              <a:spLocks/>
            </p:cNvSpPr>
            <p:nvPr/>
          </p:nvSpPr>
          <p:spPr bwMode="auto">
            <a:xfrm flipH="1">
              <a:off x="1565" y="2160"/>
              <a:ext cx="227" cy="726"/>
            </a:xfrm>
            <a:custGeom>
              <a:avLst/>
              <a:gdLst>
                <a:gd name="T0" fmla="*/ 0 w 21600"/>
                <a:gd name="T1" fmla="*/ 0 h 43176"/>
                <a:gd name="T2" fmla="*/ 0 w 21600"/>
                <a:gd name="T3" fmla="*/ 0 h 43176"/>
                <a:gd name="T4" fmla="*/ 0 w 21600"/>
                <a:gd name="T5" fmla="*/ 0 h 43176"/>
                <a:gd name="T6" fmla="*/ 0 60000 65536"/>
                <a:gd name="T7" fmla="*/ 0 60000 65536"/>
                <a:gd name="T8" fmla="*/ 0 60000 65536"/>
                <a:gd name="T9" fmla="*/ 0 w 21600"/>
                <a:gd name="T10" fmla="*/ 0 h 43176"/>
                <a:gd name="T11" fmla="*/ 21600 w 21600"/>
                <a:gd name="T12" fmla="*/ 43176 h 431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43176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129"/>
                    <a:pt x="12544" y="42626"/>
                    <a:pt x="1027" y="43175"/>
                  </a:cubicBezTo>
                </a:path>
                <a:path w="21600" h="43176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129"/>
                    <a:pt x="12544" y="42626"/>
                    <a:pt x="1027" y="43175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 type="arrow" w="lg" len="med"/>
              <a:tailEnd type="arrow" w="lg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2178" name="Text Box 34"/>
            <p:cNvSpPr txBox="1">
              <a:spLocks noChangeArrowheads="1"/>
            </p:cNvSpPr>
            <p:nvPr/>
          </p:nvSpPr>
          <p:spPr bwMode="auto">
            <a:xfrm>
              <a:off x="1746" y="2060"/>
              <a:ext cx="24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US" sz="2800" b="1">
                  <a:solidFill>
                    <a:srgbClr val="FF0000"/>
                  </a:solidFill>
                  <a:ea typeface="MS Gothic" pitchFamily="49" charset="-128"/>
                </a:rPr>
                <a:t>¯</a:t>
              </a:r>
            </a:p>
          </p:txBody>
        </p:sp>
        <p:sp>
          <p:nvSpPr>
            <p:cNvPr id="92179" name="Text Box 35"/>
            <p:cNvSpPr txBox="1">
              <a:spLocks noChangeArrowheads="1"/>
            </p:cNvSpPr>
            <p:nvPr/>
          </p:nvSpPr>
          <p:spPr bwMode="auto">
            <a:xfrm>
              <a:off x="1746" y="2704"/>
              <a:ext cx="247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US" sz="2800">
                  <a:solidFill>
                    <a:srgbClr val="FF0000"/>
                  </a:solidFill>
                  <a:ea typeface="MS Gothic" pitchFamily="49" charset="-128"/>
                </a:rPr>
                <a:t>+</a:t>
              </a:r>
              <a:endParaRPr lang="en-GB" sz="2800">
                <a:solidFill>
                  <a:srgbClr val="FF0000"/>
                </a:solidFill>
                <a:ea typeface="MS Gothic" pitchFamily="49" charset="-128"/>
              </a:endParaRPr>
            </a:p>
          </p:txBody>
        </p:sp>
      </p:grpSp>
      <p:grpSp>
        <p:nvGrpSpPr>
          <p:cNvPr id="92167" name="Group 40"/>
          <p:cNvGrpSpPr>
            <a:grpSpLocks/>
          </p:cNvGrpSpPr>
          <p:nvPr/>
        </p:nvGrpSpPr>
        <p:grpSpPr bwMode="auto">
          <a:xfrm flipV="1">
            <a:off x="5257800" y="990600"/>
            <a:ext cx="679450" cy="1541463"/>
            <a:chOff x="1565" y="2060"/>
            <a:chExt cx="428" cy="971"/>
          </a:xfrm>
        </p:grpSpPr>
        <p:sp>
          <p:nvSpPr>
            <p:cNvPr id="92174" name="Arc 41"/>
            <p:cNvSpPr>
              <a:spLocks/>
            </p:cNvSpPr>
            <p:nvPr/>
          </p:nvSpPr>
          <p:spPr bwMode="auto">
            <a:xfrm flipH="1">
              <a:off x="1565" y="2160"/>
              <a:ext cx="227" cy="726"/>
            </a:xfrm>
            <a:custGeom>
              <a:avLst/>
              <a:gdLst>
                <a:gd name="T0" fmla="*/ 0 w 21600"/>
                <a:gd name="T1" fmla="*/ 0 h 43176"/>
                <a:gd name="T2" fmla="*/ 0 w 21600"/>
                <a:gd name="T3" fmla="*/ 0 h 43176"/>
                <a:gd name="T4" fmla="*/ 0 w 21600"/>
                <a:gd name="T5" fmla="*/ 0 h 43176"/>
                <a:gd name="T6" fmla="*/ 0 60000 65536"/>
                <a:gd name="T7" fmla="*/ 0 60000 65536"/>
                <a:gd name="T8" fmla="*/ 0 60000 65536"/>
                <a:gd name="T9" fmla="*/ 0 w 21600"/>
                <a:gd name="T10" fmla="*/ 0 h 43176"/>
                <a:gd name="T11" fmla="*/ 21600 w 21600"/>
                <a:gd name="T12" fmla="*/ 43176 h 431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43176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129"/>
                    <a:pt x="12544" y="42626"/>
                    <a:pt x="1027" y="43175"/>
                  </a:cubicBezTo>
                </a:path>
                <a:path w="21600" h="43176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129"/>
                    <a:pt x="12544" y="42626"/>
                    <a:pt x="1027" y="43175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 type="arrow" w="lg" len="med"/>
              <a:tailEnd type="arrow" w="lg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2175" name="Text Box 42"/>
            <p:cNvSpPr txBox="1">
              <a:spLocks noChangeArrowheads="1"/>
            </p:cNvSpPr>
            <p:nvPr/>
          </p:nvSpPr>
          <p:spPr bwMode="auto">
            <a:xfrm>
              <a:off x="1746" y="2060"/>
              <a:ext cx="24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US" sz="2800" b="1">
                  <a:solidFill>
                    <a:srgbClr val="FF0000"/>
                  </a:solidFill>
                  <a:ea typeface="MS Gothic" pitchFamily="49" charset="-128"/>
                </a:rPr>
                <a:t>¯</a:t>
              </a:r>
            </a:p>
          </p:txBody>
        </p:sp>
        <p:sp>
          <p:nvSpPr>
            <p:cNvPr id="92176" name="Text Box 43"/>
            <p:cNvSpPr txBox="1">
              <a:spLocks noChangeArrowheads="1"/>
            </p:cNvSpPr>
            <p:nvPr/>
          </p:nvSpPr>
          <p:spPr bwMode="auto">
            <a:xfrm>
              <a:off x="1746" y="2704"/>
              <a:ext cx="247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US" sz="2800">
                  <a:solidFill>
                    <a:srgbClr val="FF0000"/>
                  </a:solidFill>
                  <a:ea typeface="MS Gothic" pitchFamily="49" charset="-128"/>
                </a:rPr>
                <a:t>+</a:t>
              </a:r>
              <a:endParaRPr lang="en-GB" sz="2800">
                <a:solidFill>
                  <a:srgbClr val="FF0000"/>
                </a:solidFill>
                <a:ea typeface="MS Gothic" pitchFamily="49" charset="-128"/>
              </a:endParaRPr>
            </a:p>
          </p:txBody>
        </p:sp>
      </p:grpSp>
      <p:pic>
        <p:nvPicPr>
          <p:cNvPr id="32" name="Picture 3" descr="clem-graph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4963"/>
            <a:ext cx="4319587" cy="398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AutoShape 4"/>
          <p:cNvSpPr>
            <a:spLocks noChangeAspect="1" noChangeArrowheads="1"/>
          </p:cNvSpPr>
          <p:nvPr/>
        </p:nvSpPr>
        <p:spPr bwMode="auto">
          <a:xfrm>
            <a:off x="4357688" y="4824413"/>
            <a:ext cx="111125" cy="104775"/>
          </a:xfrm>
          <a:prstGeom prst="flowChartConnector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en-US" b="1">
              <a:solidFill>
                <a:schemeClr val="bg1"/>
              </a:solidFill>
              <a:ea typeface="MS Gothic" pitchFamily="49" charset="-128"/>
            </a:endParaRPr>
          </a:p>
        </p:txBody>
      </p:sp>
      <p:sp>
        <p:nvSpPr>
          <p:cNvPr id="92170" name="Text Box 5"/>
          <p:cNvSpPr txBox="1">
            <a:spLocks noChangeArrowheads="1"/>
          </p:cNvSpPr>
          <p:nvPr/>
        </p:nvSpPr>
        <p:spPr bwMode="auto">
          <a:xfrm>
            <a:off x="5637213" y="2789238"/>
            <a:ext cx="1439862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492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492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492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492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87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</a:pPr>
            <a:endParaRPr lang="it-IT" b="1">
              <a:solidFill>
                <a:schemeClr val="bg1"/>
              </a:solidFill>
              <a:ea typeface="MS Gothic" pitchFamily="49" charset="-128"/>
            </a:endParaRPr>
          </a:p>
        </p:txBody>
      </p:sp>
      <p:sp>
        <p:nvSpPr>
          <p:cNvPr id="35" name="Text Box 9"/>
          <p:cNvSpPr txBox="1">
            <a:spLocks noChangeArrowheads="1"/>
          </p:cNvSpPr>
          <p:nvPr/>
        </p:nvSpPr>
        <p:spPr bwMode="auto">
          <a:xfrm>
            <a:off x="5278438" y="2806700"/>
            <a:ext cx="1692275" cy="1092200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492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492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492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492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7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it-IT" b="1">
                <a:solidFill>
                  <a:srgbClr val="0000FF"/>
                </a:solidFill>
                <a:ea typeface="MS Gothic" pitchFamily="49" charset="-128"/>
              </a:rPr>
              <a:t>Pamela</a:t>
            </a:r>
          </a:p>
          <a:p>
            <a:pPr algn="ctr">
              <a:lnSpc>
                <a:spcPct val="87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it-IT" b="1">
                <a:solidFill>
                  <a:srgbClr val="0000FF"/>
                </a:solidFill>
                <a:ea typeface="MS Gothic" pitchFamily="49" charset="-128"/>
              </a:rPr>
              <a:t>2006</a:t>
            </a:r>
            <a:r>
              <a:rPr lang="it-IT" b="1">
                <a:solidFill>
                  <a:srgbClr val="CC0000"/>
                </a:solidFill>
                <a:ea typeface="MS Gothic" pitchFamily="49" charset="-128"/>
              </a:rPr>
              <a:t> </a:t>
            </a:r>
          </a:p>
          <a:p>
            <a:pPr algn="ctr">
              <a:lnSpc>
                <a:spcPct val="87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it-IT" b="1">
                <a:solidFill>
                  <a:srgbClr val="CC0000"/>
                </a:solidFill>
                <a:ea typeface="MS Gothic" pitchFamily="49" charset="-128"/>
              </a:rPr>
              <a:t>(Preliminary!) </a:t>
            </a:r>
          </a:p>
        </p:txBody>
      </p:sp>
      <p:sp>
        <p:nvSpPr>
          <p:cNvPr id="36" name="Line 14"/>
          <p:cNvSpPr>
            <a:spLocks noChangeShapeType="1"/>
          </p:cNvSpPr>
          <p:nvPr/>
        </p:nvSpPr>
        <p:spPr bwMode="auto">
          <a:xfrm flipH="1">
            <a:off x="4484688" y="3149600"/>
            <a:ext cx="1223962" cy="1655763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2173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214313"/>
            <a:ext cx="8229600" cy="1143001"/>
          </a:xfrm>
        </p:spPr>
        <p:txBody>
          <a:bodyPr/>
          <a:lstStyle/>
          <a:p>
            <a:pPr eaLnBrk="1" hangingPunct="1"/>
            <a:r>
              <a:rPr lang="en-US" sz="3400" smtClean="0"/>
              <a:t>Charge dependent solar modulation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 animBg="1"/>
      <p:bldP spid="3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y95331_03bAmsMapWor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1447800"/>
            <a:ext cx="5133975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8" y="2209800"/>
            <a:ext cx="3868737" cy="135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9732" name="Text Box 4"/>
          <p:cNvSpPr txBox="1">
            <a:spLocks noChangeArrowheads="1"/>
          </p:cNvSpPr>
          <p:nvPr/>
        </p:nvSpPr>
        <p:spPr bwMode="auto">
          <a:xfrm>
            <a:off x="2679729" y="122238"/>
            <a:ext cx="3751204" cy="1188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9272" tIns="39636" rIns="79272" bIns="39636">
            <a:spAutoFit/>
          </a:bodyPr>
          <a:lstStyle>
            <a:lvl1pPr defTabSz="8715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436563" defTabSz="8715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871538" defTabSz="8715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306513" defTabSz="8715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746250" defTabSz="8715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203450" defTabSz="8715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660650" defTabSz="8715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17850" defTabSz="8715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75050" defTabSz="8715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0" hangingPunct="0">
              <a:defRPr/>
            </a:pPr>
            <a:r>
              <a:rPr lang="en-US" altLang="zh-TW" sz="36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PMingLiU" pitchFamily="18" charset="-120"/>
              </a:rPr>
              <a:t>AMS-02 on ISS</a:t>
            </a:r>
          </a:p>
          <a:p>
            <a:pPr algn="ctr" eaLnBrk="0" hangingPunct="0">
              <a:defRPr/>
            </a:pPr>
            <a:r>
              <a:rPr lang="en-US" altLang="zh-TW" sz="36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PMingLiU" pitchFamily="18" charset="-120"/>
              </a:rPr>
              <a:t>In Orbit  Feb. 2011</a:t>
            </a:r>
          </a:p>
        </p:txBody>
      </p:sp>
      <p:pic>
        <p:nvPicPr>
          <p:cNvPr id="931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63" y="4262438"/>
            <a:ext cx="617537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19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3" y="4256088"/>
            <a:ext cx="628650" cy="37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19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075" y="3692525"/>
            <a:ext cx="619125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19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3697288"/>
            <a:ext cx="617537" cy="37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19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5" y="3722688"/>
            <a:ext cx="628650" cy="37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19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8" y="3717925"/>
            <a:ext cx="617537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195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975" y="4256088"/>
            <a:ext cx="681038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196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025" y="4271963"/>
            <a:ext cx="628650" cy="37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197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113" y="3729038"/>
            <a:ext cx="636587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198" name="Picture 14"/>
          <p:cNvPicPr>
            <a:picLocks noChangeAspect="1" noChangeArrowheads="1"/>
          </p:cNvPicPr>
          <p:nvPr/>
        </p:nvPicPr>
        <p:blipFill>
          <a:blip r:embed="rId14">
            <a:lum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3670300"/>
            <a:ext cx="642938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9" name="Picture 15"/>
          <p:cNvPicPr>
            <a:picLocks noChangeAspect="1" noChangeArrowheads="1"/>
          </p:cNvPicPr>
          <p:nvPr/>
        </p:nvPicPr>
        <p:blipFill>
          <a:blip r:embed="rId15">
            <a:lum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563" y="4873625"/>
            <a:ext cx="549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200" name="Picture 1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238" y="4225925"/>
            <a:ext cx="546100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201" name="Picture 1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0" y="4884738"/>
            <a:ext cx="62865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202" name="Picture 1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4894263"/>
            <a:ext cx="619125" cy="37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203" name="Picture 1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50" y="4905375"/>
            <a:ext cx="61753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204" name="Picture 20" descr="TaiwanFla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163" y="4906963"/>
            <a:ext cx="465137" cy="339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3205" name="Group 21"/>
          <p:cNvGrpSpPr>
            <a:grpSpLocks/>
          </p:cNvGrpSpPr>
          <p:nvPr/>
        </p:nvGrpSpPr>
        <p:grpSpPr bwMode="auto">
          <a:xfrm>
            <a:off x="5549900" y="1327150"/>
            <a:ext cx="3232150" cy="4346575"/>
            <a:chOff x="16" y="1040"/>
            <a:chExt cx="2036" cy="2738"/>
          </a:xfrm>
        </p:grpSpPr>
        <p:pic>
          <p:nvPicPr>
            <p:cNvPr id="93206" name="Picture 2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" y="1040"/>
              <a:ext cx="2036" cy="2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207" name="Text Box 23"/>
            <p:cNvSpPr txBox="1">
              <a:spLocks noChangeArrowheads="1"/>
            </p:cNvSpPr>
            <p:nvPr/>
          </p:nvSpPr>
          <p:spPr bwMode="auto">
            <a:xfrm>
              <a:off x="826" y="1215"/>
              <a:ext cx="44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34" tIns="45667" rIns="91334" bIns="45667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altLang="zh-TW" sz="2000">
                  <a:latin typeface="Helvetica Neue" charset="0"/>
                  <a:ea typeface="PMingLiU" pitchFamily="18" charset="-120"/>
                </a:rPr>
                <a:t>TRD</a:t>
              </a:r>
            </a:p>
          </p:txBody>
        </p:sp>
        <p:sp>
          <p:nvSpPr>
            <p:cNvPr id="93208" name="Text Box 24"/>
            <p:cNvSpPr txBox="1">
              <a:spLocks noChangeArrowheads="1"/>
            </p:cNvSpPr>
            <p:nvPr/>
          </p:nvSpPr>
          <p:spPr bwMode="auto">
            <a:xfrm>
              <a:off x="768" y="3099"/>
              <a:ext cx="50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34" tIns="45667" rIns="91334" bIns="45667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altLang="zh-TW" sz="2000">
                  <a:latin typeface="Helvetica Neue" charset="0"/>
                  <a:ea typeface="PMingLiU" pitchFamily="18" charset="-120"/>
                </a:rPr>
                <a:t>RICH</a:t>
              </a:r>
            </a:p>
          </p:txBody>
        </p:sp>
        <p:sp>
          <p:nvSpPr>
            <p:cNvPr id="93209" name="Text Box 25"/>
            <p:cNvSpPr txBox="1">
              <a:spLocks noChangeArrowheads="1"/>
            </p:cNvSpPr>
            <p:nvPr/>
          </p:nvSpPr>
          <p:spPr bwMode="auto">
            <a:xfrm>
              <a:off x="117" y="2334"/>
              <a:ext cx="583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34" tIns="45667" rIns="91334" bIns="45667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en-US" altLang="zh-TW" sz="1600">
                  <a:latin typeface="Helvetica Neue" charset="0"/>
                  <a:ea typeface="PMingLiU" pitchFamily="18" charset="-120"/>
                </a:rPr>
                <a:t>Vacuum</a:t>
              </a:r>
            </a:p>
            <a:p>
              <a:pPr algn="ctr"/>
              <a:r>
                <a:rPr lang="en-US" altLang="zh-TW" sz="1600">
                  <a:latin typeface="Helvetica Neue" charset="0"/>
                  <a:ea typeface="PMingLiU" pitchFamily="18" charset="-120"/>
                </a:rPr>
                <a:t>Case</a:t>
              </a:r>
            </a:p>
          </p:txBody>
        </p:sp>
        <p:sp>
          <p:nvSpPr>
            <p:cNvPr id="93210" name="Text Box 26"/>
            <p:cNvSpPr txBox="1">
              <a:spLocks noChangeArrowheads="1"/>
            </p:cNvSpPr>
            <p:nvPr/>
          </p:nvSpPr>
          <p:spPr bwMode="auto">
            <a:xfrm>
              <a:off x="780" y="2305"/>
              <a:ext cx="52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34" tIns="45667" rIns="91334" bIns="45667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en-US" altLang="zh-TW" sz="1400" b="1">
                  <a:latin typeface="Helvetica Neue" charset="0"/>
                  <a:ea typeface="PMingLiU" pitchFamily="18" charset="-120"/>
                </a:rPr>
                <a:t>Tracker</a:t>
              </a:r>
            </a:p>
          </p:txBody>
        </p:sp>
        <p:sp>
          <p:nvSpPr>
            <p:cNvPr id="93211" name="Text Box 27"/>
            <p:cNvSpPr txBox="1">
              <a:spLocks noChangeArrowheads="1"/>
            </p:cNvSpPr>
            <p:nvPr/>
          </p:nvSpPr>
          <p:spPr bwMode="auto">
            <a:xfrm rot="-5400000">
              <a:off x="1006" y="2326"/>
              <a:ext cx="60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34" tIns="45667" rIns="91334" bIns="45667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en-US" altLang="zh-TW" sz="1400" b="1">
                  <a:latin typeface="Helvetica Neue" charset="0"/>
                  <a:ea typeface="PMingLiU" pitchFamily="18" charset="-120"/>
                </a:rPr>
                <a:t>MAGNET</a:t>
              </a:r>
            </a:p>
          </p:txBody>
        </p:sp>
        <p:sp>
          <p:nvSpPr>
            <p:cNvPr id="93212" name="Text Box 28"/>
            <p:cNvSpPr txBox="1">
              <a:spLocks noChangeArrowheads="1"/>
            </p:cNvSpPr>
            <p:nvPr/>
          </p:nvSpPr>
          <p:spPr bwMode="auto">
            <a:xfrm rot="-5400000">
              <a:off x="1202" y="2350"/>
              <a:ext cx="64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34" tIns="45667" rIns="91334" bIns="45667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en-US" altLang="zh-TW" sz="1400" b="1">
                  <a:latin typeface="Helvetica Neue" charset="0"/>
                  <a:ea typeface="PMingLiU" pitchFamily="18" charset="-120"/>
                </a:rPr>
                <a:t>He Vessel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10" name="Group 2"/>
          <p:cNvGrpSpPr>
            <a:grpSpLocks/>
          </p:cNvGrpSpPr>
          <p:nvPr/>
        </p:nvGrpSpPr>
        <p:grpSpPr bwMode="auto">
          <a:xfrm>
            <a:off x="2700338" y="681038"/>
            <a:ext cx="3590925" cy="5351462"/>
            <a:chOff x="72" y="902"/>
            <a:chExt cx="1750" cy="2867"/>
          </a:xfrm>
        </p:grpSpPr>
        <p:pic>
          <p:nvPicPr>
            <p:cNvPr id="94231" name="Picture 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" y="902"/>
              <a:ext cx="1750" cy="2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4232" name="Rectangle 4"/>
            <p:cNvSpPr>
              <a:spLocks noChangeArrowheads="1"/>
            </p:cNvSpPr>
            <p:nvPr/>
          </p:nvSpPr>
          <p:spPr bwMode="auto">
            <a:xfrm>
              <a:off x="1176" y="2208"/>
              <a:ext cx="59" cy="528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4233" name="Rectangle 5"/>
            <p:cNvSpPr>
              <a:spLocks noChangeArrowheads="1"/>
            </p:cNvSpPr>
            <p:nvPr/>
          </p:nvSpPr>
          <p:spPr bwMode="auto">
            <a:xfrm>
              <a:off x="293" y="2126"/>
              <a:ext cx="50" cy="26"/>
            </a:xfrm>
            <a:prstGeom prst="rect">
              <a:avLst/>
            </a:prstGeom>
            <a:solidFill>
              <a:srgbClr val="A05F2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4234" name="Rectangle 6"/>
            <p:cNvSpPr>
              <a:spLocks noChangeArrowheads="1"/>
            </p:cNvSpPr>
            <p:nvPr/>
          </p:nvSpPr>
          <p:spPr bwMode="auto">
            <a:xfrm>
              <a:off x="197" y="2148"/>
              <a:ext cx="26" cy="27"/>
            </a:xfrm>
            <a:prstGeom prst="rect">
              <a:avLst/>
            </a:prstGeom>
            <a:solidFill>
              <a:srgbClr val="4160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4235" name="Rectangle 7"/>
            <p:cNvSpPr>
              <a:spLocks noChangeArrowheads="1"/>
            </p:cNvSpPr>
            <p:nvPr/>
          </p:nvSpPr>
          <p:spPr bwMode="auto">
            <a:xfrm>
              <a:off x="249" y="2135"/>
              <a:ext cx="26" cy="28"/>
            </a:xfrm>
            <a:prstGeom prst="rect">
              <a:avLst/>
            </a:prstGeom>
            <a:solidFill>
              <a:srgbClr val="4160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331784" name="Text Box 8"/>
          <p:cNvSpPr txBox="1">
            <a:spLocks noChangeArrowheads="1"/>
          </p:cNvSpPr>
          <p:nvPr/>
        </p:nvSpPr>
        <p:spPr bwMode="auto">
          <a:xfrm>
            <a:off x="0" y="-6350"/>
            <a:ext cx="9144000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 anchorCtr="1">
            <a:spAutoFit/>
          </a:bodyPr>
          <a:lstStyle/>
          <a:p>
            <a:pPr algn="ctr">
              <a:lnSpc>
                <a:spcPct val="95000"/>
              </a:lnSpc>
              <a:defRPr/>
            </a:pPr>
            <a:r>
              <a:rPr lang="en-US" sz="32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ea typeface="MS PGothic" pitchFamily="34" charset="-128"/>
              </a:rPr>
              <a:t>The Completed AMS Detector on ISS</a:t>
            </a:r>
          </a:p>
        </p:txBody>
      </p:sp>
      <p:pic>
        <p:nvPicPr>
          <p:cNvPr id="94212" name="Picture 9" descr="aout05-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7" t="6850" r="3648" b="7437"/>
          <a:stretch>
            <a:fillRect/>
          </a:stretch>
        </p:blipFill>
        <p:spPr bwMode="auto">
          <a:xfrm>
            <a:off x="192088" y="5419725"/>
            <a:ext cx="2376487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3" name="Picture 10" descr="DSCN409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088" y="1428750"/>
            <a:ext cx="2278062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4" name="Picture 11" descr="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3192463"/>
            <a:ext cx="2516187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5" name="Picture 12" descr="Magnet assembly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2749550"/>
            <a:ext cx="2501900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6" name="Picture 13" descr="oct_stat_tot_sol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9" t="26620" r="24957" b="26620"/>
          <a:stretch>
            <a:fillRect/>
          </a:stretch>
        </p:blipFill>
        <p:spPr bwMode="auto">
          <a:xfrm>
            <a:off x="239713" y="1055688"/>
            <a:ext cx="2149475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7" name="Text Box 14"/>
          <p:cNvSpPr txBox="1">
            <a:spLocks noChangeArrowheads="1"/>
          </p:cNvSpPr>
          <p:nvPr/>
        </p:nvSpPr>
        <p:spPr bwMode="auto">
          <a:xfrm>
            <a:off x="23813" y="593725"/>
            <a:ext cx="2641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b="1">
                <a:solidFill>
                  <a:srgbClr val="3333FF"/>
                </a:solidFill>
                <a:ea typeface="MS PGothic" pitchFamily="34" charset="-128"/>
              </a:rPr>
              <a:t>Transition Radiation Detector (TRD) </a:t>
            </a:r>
            <a:endParaRPr lang="en-US" sz="1400" b="1">
              <a:solidFill>
                <a:srgbClr val="FF0C0F"/>
              </a:solidFill>
              <a:ea typeface="MS PGothic" pitchFamily="34" charset="-128"/>
            </a:endParaRPr>
          </a:p>
        </p:txBody>
      </p:sp>
      <p:sp>
        <p:nvSpPr>
          <p:cNvPr id="94218" name="Text Box 15"/>
          <p:cNvSpPr txBox="1">
            <a:spLocks noChangeArrowheads="1"/>
          </p:cNvSpPr>
          <p:nvPr/>
        </p:nvSpPr>
        <p:spPr bwMode="auto">
          <a:xfrm>
            <a:off x="274638" y="2897188"/>
            <a:ext cx="2182812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b="1">
                <a:solidFill>
                  <a:srgbClr val="3333FF"/>
                </a:solidFill>
                <a:ea typeface="MS PGothic" pitchFamily="34" charset="-128"/>
              </a:rPr>
              <a:t>Silicon Tracker</a:t>
            </a:r>
            <a:endParaRPr lang="en-US" sz="1400" b="1" i="1">
              <a:solidFill>
                <a:srgbClr val="FF0C0F"/>
              </a:solidFill>
              <a:ea typeface="MS PGothic" pitchFamily="34" charset="-128"/>
            </a:endParaRPr>
          </a:p>
        </p:txBody>
      </p:sp>
      <p:sp>
        <p:nvSpPr>
          <p:cNvPr id="94219" name="Text Box 16"/>
          <p:cNvSpPr txBox="1">
            <a:spLocks noChangeArrowheads="1"/>
          </p:cNvSpPr>
          <p:nvPr/>
        </p:nvSpPr>
        <p:spPr bwMode="auto">
          <a:xfrm>
            <a:off x="222250" y="4932363"/>
            <a:ext cx="2398713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b="1">
                <a:solidFill>
                  <a:srgbClr val="3333FF"/>
                </a:solidFill>
                <a:ea typeface="MS PGothic" pitchFamily="34" charset="-128"/>
              </a:rPr>
              <a:t>Electromagnetic Calorimeter (ECAL)</a:t>
            </a:r>
            <a:endParaRPr lang="el-GR" sz="1400" b="1">
              <a:solidFill>
                <a:srgbClr val="FF0C0F"/>
              </a:solidFill>
              <a:latin typeface="MS Gothic" pitchFamily="49" charset="-128"/>
              <a:ea typeface="MS Gothic" pitchFamily="49" charset="-128"/>
            </a:endParaRPr>
          </a:p>
        </p:txBody>
      </p:sp>
      <p:sp>
        <p:nvSpPr>
          <p:cNvPr id="94220" name="Text Box 17"/>
          <p:cNvSpPr txBox="1">
            <a:spLocks noChangeArrowheads="1"/>
          </p:cNvSpPr>
          <p:nvPr/>
        </p:nvSpPr>
        <p:spPr bwMode="auto">
          <a:xfrm>
            <a:off x="6470650" y="2525713"/>
            <a:ext cx="2419350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b="1">
                <a:solidFill>
                  <a:srgbClr val="3333FF"/>
                </a:solidFill>
                <a:ea typeface="MS PGothic" pitchFamily="34" charset="-128"/>
              </a:rPr>
              <a:t>Magnet</a:t>
            </a:r>
            <a:endParaRPr lang="en-US" sz="1400" b="1" i="1">
              <a:solidFill>
                <a:srgbClr val="FF0C0F"/>
              </a:solidFill>
              <a:ea typeface="MS PGothic" pitchFamily="34" charset="-128"/>
            </a:endParaRPr>
          </a:p>
        </p:txBody>
      </p:sp>
      <p:sp>
        <p:nvSpPr>
          <p:cNvPr id="94221" name="Text Box 18"/>
          <p:cNvSpPr txBox="1">
            <a:spLocks noChangeArrowheads="1"/>
          </p:cNvSpPr>
          <p:nvPr/>
        </p:nvSpPr>
        <p:spPr bwMode="auto">
          <a:xfrm>
            <a:off x="6408738" y="4899025"/>
            <a:ext cx="2668587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sz="1700" b="1">
                <a:solidFill>
                  <a:srgbClr val="3333FF"/>
                </a:solidFill>
                <a:ea typeface="MS PGothic" pitchFamily="34" charset="-128"/>
              </a:rPr>
              <a:t>Ring Image Cerenkov Counter (RICH)</a:t>
            </a:r>
            <a:endParaRPr lang="en-US" sz="1700" b="1" i="1">
              <a:solidFill>
                <a:srgbClr val="FF0C0F"/>
              </a:solidFill>
              <a:ea typeface="MS PGothic" pitchFamily="34" charset="-128"/>
            </a:endParaRPr>
          </a:p>
        </p:txBody>
      </p:sp>
      <p:sp>
        <p:nvSpPr>
          <p:cNvPr id="94222" name="Line 19"/>
          <p:cNvSpPr>
            <a:spLocks noChangeShapeType="1"/>
          </p:cNvSpPr>
          <p:nvPr/>
        </p:nvSpPr>
        <p:spPr bwMode="auto">
          <a:xfrm>
            <a:off x="2160588" y="2101850"/>
            <a:ext cx="1576387" cy="3175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oval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4223" name="Line 20"/>
          <p:cNvSpPr>
            <a:spLocks noChangeShapeType="1"/>
          </p:cNvSpPr>
          <p:nvPr/>
        </p:nvSpPr>
        <p:spPr bwMode="auto">
          <a:xfrm flipV="1">
            <a:off x="2062163" y="3957638"/>
            <a:ext cx="2560637" cy="174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oval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4224" name="Line 21"/>
          <p:cNvSpPr>
            <a:spLocks noChangeShapeType="1"/>
          </p:cNvSpPr>
          <p:nvPr/>
        </p:nvSpPr>
        <p:spPr bwMode="auto">
          <a:xfrm flipV="1">
            <a:off x="2205038" y="5451475"/>
            <a:ext cx="1806575" cy="4746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oval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4225" name="Line 22"/>
          <p:cNvSpPr>
            <a:spLocks noChangeShapeType="1"/>
          </p:cNvSpPr>
          <p:nvPr/>
        </p:nvSpPr>
        <p:spPr bwMode="auto">
          <a:xfrm flipH="1">
            <a:off x="4875213" y="1817688"/>
            <a:ext cx="1728787" cy="11366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oval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4226" name="Line 23"/>
          <p:cNvSpPr>
            <a:spLocks noChangeShapeType="1"/>
          </p:cNvSpPr>
          <p:nvPr/>
        </p:nvSpPr>
        <p:spPr bwMode="auto">
          <a:xfrm flipH="1">
            <a:off x="5387975" y="3937000"/>
            <a:ext cx="1447800" cy="106363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 type="oval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4227" name="Line 24"/>
          <p:cNvSpPr>
            <a:spLocks noChangeShapeType="1"/>
          </p:cNvSpPr>
          <p:nvPr/>
        </p:nvSpPr>
        <p:spPr bwMode="auto">
          <a:xfrm flipH="1" flipV="1">
            <a:off x="4638675" y="5029200"/>
            <a:ext cx="2449513" cy="9302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oval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4228" name="Text Box 25"/>
          <p:cNvSpPr txBox="1">
            <a:spLocks noChangeArrowheads="1"/>
          </p:cNvSpPr>
          <p:nvPr/>
        </p:nvSpPr>
        <p:spPr bwMode="auto">
          <a:xfrm>
            <a:off x="6613525" y="919163"/>
            <a:ext cx="2133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b="1">
                <a:solidFill>
                  <a:srgbClr val="3333FF"/>
                </a:solidFill>
                <a:ea typeface="MS PGothic" pitchFamily="34" charset="-128"/>
              </a:rPr>
              <a:t>Time of Flight Detector (TOF)</a:t>
            </a:r>
            <a:endParaRPr lang="en-US" sz="1400" b="1" i="1">
              <a:solidFill>
                <a:srgbClr val="FF0C0F"/>
              </a:solidFill>
              <a:ea typeface="MS PGothic" pitchFamily="34" charset="-128"/>
            </a:endParaRPr>
          </a:p>
        </p:txBody>
      </p:sp>
      <p:sp>
        <p:nvSpPr>
          <p:cNvPr id="94229" name="Text Box 26"/>
          <p:cNvSpPr txBox="1">
            <a:spLocks noChangeArrowheads="1"/>
          </p:cNvSpPr>
          <p:nvPr/>
        </p:nvSpPr>
        <p:spPr bwMode="auto">
          <a:xfrm>
            <a:off x="2667000" y="6062663"/>
            <a:ext cx="3949700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5000"/>
              </a:lnSpc>
            </a:pPr>
            <a:r>
              <a:rPr lang="en-US" sz="2000" b="1">
                <a:solidFill>
                  <a:srgbClr val="3333FF"/>
                </a:solidFill>
                <a:ea typeface="MS PGothic" pitchFamily="34" charset="-128"/>
              </a:rPr>
              <a:t>Size: 3m x 3m x 3m</a:t>
            </a:r>
          </a:p>
          <a:p>
            <a:pPr algn="ctr" eaLnBrk="1" hangingPunct="1">
              <a:lnSpc>
                <a:spcPct val="95000"/>
              </a:lnSpc>
            </a:pPr>
            <a:r>
              <a:rPr lang="en-US" sz="2000" b="1">
                <a:solidFill>
                  <a:srgbClr val="3333FF"/>
                </a:solidFill>
                <a:ea typeface="MS PGothic" pitchFamily="34" charset="-128"/>
              </a:rPr>
              <a:t>Weight: 7 tons</a:t>
            </a:r>
          </a:p>
        </p:txBody>
      </p:sp>
      <p:pic>
        <p:nvPicPr>
          <p:cNvPr id="94230" name="Picture 27" descr="rich_blanc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238" y="5399088"/>
            <a:ext cx="1381125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it-IT" smtClean="0"/>
              <a:t>AMS-02 new configuration</a:t>
            </a:r>
          </a:p>
        </p:txBody>
      </p:sp>
      <p:pic>
        <p:nvPicPr>
          <p:cNvPr id="952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030288"/>
            <a:ext cx="8824912" cy="582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5364163" y="5661025"/>
            <a:ext cx="45720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/>
              <a:t>Robert L. Golden </a:t>
            </a:r>
          </a:p>
          <a:p>
            <a:pPr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/>
              <a:t>   </a:t>
            </a:r>
            <a:endParaRPr lang="it-IT"/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2320925" y="32464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it-IT"/>
          </a:p>
        </p:txBody>
      </p:sp>
      <p:pic>
        <p:nvPicPr>
          <p:cNvPr id="33796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9138"/>
            <a:ext cx="5808663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3797" name="Picture 5" descr="GOLDEN_198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228725"/>
            <a:ext cx="3630613" cy="439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5580063" y="5734050"/>
            <a:ext cx="576262" cy="215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it-IT"/>
              <a:t>    R.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Line 2"/>
          <p:cNvSpPr>
            <a:spLocks noChangeShapeType="1"/>
          </p:cNvSpPr>
          <p:nvPr/>
        </p:nvSpPr>
        <p:spPr bwMode="auto">
          <a:xfrm>
            <a:off x="3048000" y="2438400"/>
            <a:ext cx="914400" cy="685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6259" name="Line 3"/>
          <p:cNvSpPr>
            <a:spLocks noChangeShapeType="1"/>
          </p:cNvSpPr>
          <p:nvPr/>
        </p:nvSpPr>
        <p:spPr bwMode="auto">
          <a:xfrm flipV="1">
            <a:off x="3505200" y="3810000"/>
            <a:ext cx="457200" cy="685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6260" name="Line 4"/>
          <p:cNvSpPr>
            <a:spLocks noChangeShapeType="1"/>
          </p:cNvSpPr>
          <p:nvPr/>
        </p:nvSpPr>
        <p:spPr bwMode="auto">
          <a:xfrm flipH="1" flipV="1">
            <a:off x="5105400" y="3810000"/>
            <a:ext cx="685800" cy="609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6261" name="Line 5"/>
          <p:cNvSpPr>
            <a:spLocks noChangeShapeType="1"/>
          </p:cNvSpPr>
          <p:nvPr/>
        </p:nvSpPr>
        <p:spPr bwMode="auto">
          <a:xfrm flipH="1">
            <a:off x="5029200" y="2590800"/>
            <a:ext cx="838200" cy="533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9626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2990850" cy="270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26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0"/>
            <a:ext cx="2971800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26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1" t="7501" r="18753" b="2501"/>
          <a:stretch>
            <a:fillRect/>
          </a:stretch>
        </p:blipFill>
        <p:spPr bwMode="auto">
          <a:xfrm>
            <a:off x="304800" y="4346575"/>
            <a:ext cx="3352800" cy="251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265" name="Picture 9" descr="deuton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241800"/>
            <a:ext cx="32004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6" name="Text Box 10"/>
          <p:cNvSpPr txBox="1">
            <a:spLocks noChangeArrowheads="1"/>
          </p:cNvSpPr>
          <p:nvPr/>
        </p:nvSpPr>
        <p:spPr bwMode="auto">
          <a:xfrm>
            <a:off x="1676400" y="3022600"/>
            <a:ext cx="7086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2400">
                <a:solidFill>
                  <a:srgbClr val="FFFFFF"/>
                </a:solidFill>
                <a:latin typeface="Times New Roman" pitchFamily="18" charset="0"/>
                <a:ea typeface="MS Gothic" pitchFamily="49" charset="-128"/>
              </a:rPr>
              <a:t>     Combining searches in different channels could</a:t>
            </a:r>
          </a:p>
          <a:p>
            <a:pPr eaLnBrk="1" hangingPunct="1"/>
            <a:r>
              <a:rPr lang="it-IT" sz="2400">
                <a:solidFill>
                  <a:srgbClr val="FFFFFF"/>
                </a:solidFill>
                <a:latin typeface="Times New Roman" pitchFamily="18" charset="0"/>
                <a:ea typeface="MS Gothic" pitchFamily="49" charset="-128"/>
              </a:rPr>
              <a:t>  give  (much)  higher sensitiviy to SUSY DM signals</a:t>
            </a:r>
            <a:endParaRPr lang="en-US" sz="2400">
              <a:solidFill>
                <a:srgbClr val="FFFFFF"/>
              </a:solidFill>
              <a:latin typeface="Times New Roman" pitchFamily="18" charset="0"/>
              <a:ea typeface="MS Gothic" pitchFamily="49" charset="-128"/>
            </a:endParaRPr>
          </a:p>
        </p:txBody>
      </p:sp>
      <p:sp>
        <p:nvSpPr>
          <p:cNvPr id="96267" name="Text Box 11"/>
          <p:cNvSpPr txBox="1">
            <a:spLocks noChangeArrowheads="1"/>
          </p:cNvSpPr>
          <p:nvPr/>
        </p:nvSpPr>
        <p:spPr bwMode="auto">
          <a:xfrm>
            <a:off x="762000" y="1600200"/>
            <a:ext cx="1562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2400" b="1">
                <a:solidFill>
                  <a:srgbClr val="FF0000"/>
                </a:solidFill>
                <a:latin typeface="Times New Roman" pitchFamily="18" charset="0"/>
                <a:ea typeface="MS Gothic" pitchFamily="49" charset="-128"/>
              </a:rPr>
              <a:t>antiprotons</a:t>
            </a:r>
            <a:endParaRPr lang="en-US" sz="2400" b="1">
              <a:solidFill>
                <a:srgbClr val="FF0000"/>
              </a:solidFill>
              <a:latin typeface="Times New Roman" pitchFamily="18" charset="0"/>
              <a:ea typeface="MS Gothic" pitchFamily="49" charset="-128"/>
            </a:endParaRPr>
          </a:p>
        </p:txBody>
      </p:sp>
      <p:sp>
        <p:nvSpPr>
          <p:cNvPr id="96268" name="Text Box 12"/>
          <p:cNvSpPr txBox="1">
            <a:spLocks noChangeArrowheads="1"/>
          </p:cNvSpPr>
          <p:nvPr/>
        </p:nvSpPr>
        <p:spPr bwMode="auto">
          <a:xfrm>
            <a:off x="7162800" y="838200"/>
            <a:ext cx="1281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2400" b="1">
                <a:solidFill>
                  <a:srgbClr val="FF0000"/>
                </a:solidFill>
                <a:latin typeface="Times New Roman" pitchFamily="18" charset="0"/>
                <a:ea typeface="MS Gothic" pitchFamily="49" charset="-128"/>
              </a:rPr>
              <a:t>positrons</a:t>
            </a:r>
            <a:endParaRPr lang="en-US" sz="2400" b="1">
              <a:solidFill>
                <a:srgbClr val="FF0000"/>
              </a:solidFill>
              <a:latin typeface="Times New Roman" pitchFamily="18" charset="0"/>
              <a:ea typeface="MS Gothic" pitchFamily="49" charset="-128"/>
            </a:endParaRPr>
          </a:p>
        </p:txBody>
      </p:sp>
      <p:sp>
        <p:nvSpPr>
          <p:cNvPr id="96269" name="Text Box 13"/>
          <p:cNvSpPr txBox="1">
            <a:spLocks noChangeArrowheads="1"/>
          </p:cNvSpPr>
          <p:nvPr/>
        </p:nvSpPr>
        <p:spPr bwMode="auto">
          <a:xfrm>
            <a:off x="1263650" y="5029200"/>
            <a:ext cx="1646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2400" b="1">
                <a:solidFill>
                  <a:srgbClr val="FF0000"/>
                </a:solidFill>
                <a:latin typeface="Times New Roman" pitchFamily="18" charset="0"/>
                <a:ea typeface="MS Gothic" pitchFamily="49" charset="-128"/>
              </a:rPr>
              <a:t>gamma rays</a:t>
            </a:r>
            <a:endParaRPr lang="en-US" sz="2400" b="1">
              <a:solidFill>
                <a:srgbClr val="FF0000"/>
              </a:solidFill>
              <a:latin typeface="Times New Roman" pitchFamily="18" charset="0"/>
              <a:ea typeface="MS Gothic" pitchFamily="49" charset="-128"/>
            </a:endParaRPr>
          </a:p>
        </p:txBody>
      </p:sp>
      <p:sp>
        <p:nvSpPr>
          <p:cNvPr id="96270" name="Text Box 14"/>
          <p:cNvSpPr txBox="1">
            <a:spLocks noChangeArrowheads="1"/>
          </p:cNvSpPr>
          <p:nvPr/>
        </p:nvSpPr>
        <p:spPr bwMode="auto">
          <a:xfrm>
            <a:off x="5640388" y="4648200"/>
            <a:ext cx="1897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2400" b="1">
                <a:solidFill>
                  <a:srgbClr val="FF0000"/>
                </a:solidFill>
                <a:latin typeface="Times New Roman" pitchFamily="18" charset="0"/>
                <a:ea typeface="MS Gothic" pitchFamily="49" charset="-128"/>
              </a:rPr>
              <a:t>anti deuterons</a:t>
            </a:r>
            <a:endParaRPr lang="en-US" sz="2400" b="1">
              <a:solidFill>
                <a:srgbClr val="FF0000"/>
              </a:solidFill>
              <a:latin typeface="Times New Roman" pitchFamily="18" charset="0"/>
              <a:ea typeface="MS Gothic" pitchFamily="49" charset="-128"/>
            </a:endParaRPr>
          </a:p>
        </p:txBody>
      </p:sp>
      <p:sp>
        <p:nvSpPr>
          <p:cNvPr id="334863" name="Text Box 15"/>
          <p:cNvSpPr txBox="1">
            <a:spLocks noChangeArrowheads="1"/>
          </p:cNvSpPr>
          <p:nvPr/>
        </p:nvSpPr>
        <p:spPr bwMode="auto">
          <a:xfrm>
            <a:off x="3810000" y="609600"/>
            <a:ext cx="145732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MS Gothic" pitchFamily="49" charset="-128"/>
              </a:rPr>
              <a:t>Unique </a:t>
            </a:r>
          </a:p>
          <a:p>
            <a:pPr algn="ctr">
              <a:defRPr/>
            </a:pPr>
            <a:r>
              <a:rPr lang="en-US" sz="28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MS Gothic" pitchFamily="49" charset="-128"/>
              </a:rPr>
              <a:t>Feature </a:t>
            </a:r>
          </a:p>
          <a:p>
            <a:pPr algn="ctr">
              <a:defRPr/>
            </a:pPr>
            <a:r>
              <a:rPr lang="en-US" sz="28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MS Gothic" pitchFamily="49" charset="-128"/>
              </a:rPr>
              <a:t>of </a:t>
            </a:r>
          </a:p>
          <a:p>
            <a:pPr algn="ctr">
              <a:defRPr/>
            </a:pPr>
            <a:r>
              <a:rPr lang="en-US" sz="28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MS Gothic" pitchFamily="49" charset="-128"/>
              </a:rPr>
              <a:t>AMS</a:t>
            </a:r>
            <a:endParaRPr lang="it-IT" sz="2800" b="1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MS Gothic" pitchFamily="49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mtClean="0"/>
              <a:t>The Next Future</a:t>
            </a:r>
          </a:p>
        </p:txBody>
      </p:sp>
      <p:pic>
        <p:nvPicPr>
          <p:cNvPr id="9728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341438"/>
            <a:ext cx="3897313" cy="50434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</a:extLst>
        </p:spPr>
      </p:pic>
      <p:pic>
        <p:nvPicPr>
          <p:cNvPr id="972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341438"/>
            <a:ext cx="4337050" cy="5053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4000" smtClean="0"/>
              <a:t>Future</a:t>
            </a:r>
            <a:br>
              <a:rPr lang="it-IT" sz="4000" smtClean="0"/>
            </a:br>
            <a:endParaRPr lang="it-IT" sz="4000" smtClean="0"/>
          </a:p>
        </p:txBody>
      </p:sp>
      <p:pic>
        <p:nvPicPr>
          <p:cNvPr id="9830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52513"/>
            <a:ext cx="4210050" cy="5033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</a:extLst>
        </p:spPr>
      </p:pic>
      <p:pic>
        <p:nvPicPr>
          <p:cNvPr id="98308" name="Picture 4" descr="2010-03-GAMMA-400-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0" y="1052513"/>
            <a:ext cx="3746500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mtClean="0"/>
              <a:t>Perspectives</a:t>
            </a:r>
          </a:p>
        </p:txBody>
      </p:sp>
      <p:pic>
        <p:nvPicPr>
          <p:cNvPr id="9933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341438"/>
            <a:ext cx="7543800" cy="51038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0263" y="0"/>
            <a:ext cx="7772400" cy="1920875"/>
          </a:xfrm>
        </p:spPr>
        <p:txBody>
          <a:bodyPr/>
          <a:lstStyle/>
          <a:p>
            <a:pPr eaLnBrk="1" hangingPunct="1">
              <a:defRPr/>
            </a:pPr>
            <a:r>
              <a:rPr lang="it-IT" smtClean="0"/>
              <a:t>Gamma Space Experiments</a:t>
            </a:r>
          </a:p>
        </p:txBody>
      </p:sp>
      <p:sp>
        <p:nvSpPr>
          <p:cNvPr id="4157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16063" y="5105400"/>
            <a:ext cx="6400800" cy="1752600"/>
          </a:xfrm>
        </p:spPr>
        <p:txBody>
          <a:bodyPr/>
          <a:lstStyle/>
          <a:p>
            <a:pPr eaLnBrk="1" hangingPunct="1">
              <a:defRPr/>
            </a:pPr>
            <a:endParaRPr lang="it-IT" sz="4000" b="1" smtClean="0"/>
          </a:p>
        </p:txBody>
      </p:sp>
      <p:grpSp>
        <p:nvGrpSpPr>
          <p:cNvPr id="100356" name="Group 4"/>
          <p:cNvGrpSpPr>
            <a:grpSpLocks/>
          </p:cNvGrpSpPr>
          <p:nvPr/>
        </p:nvGrpSpPr>
        <p:grpSpPr bwMode="auto">
          <a:xfrm>
            <a:off x="0" y="1916113"/>
            <a:ext cx="2952750" cy="2405062"/>
            <a:chOff x="2109" y="1344"/>
            <a:chExt cx="1860" cy="1515"/>
          </a:xfrm>
        </p:grpSpPr>
        <p:pic>
          <p:nvPicPr>
            <p:cNvPr id="100360" name="Picture 5" descr="Untitled-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9" y="1525"/>
              <a:ext cx="1140" cy="1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0361" name="Text Box 6"/>
            <p:cNvSpPr txBox="1">
              <a:spLocks noChangeArrowheads="1"/>
            </p:cNvSpPr>
            <p:nvPr/>
          </p:nvSpPr>
          <p:spPr bwMode="auto">
            <a:xfrm>
              <a:off x="2109" y="1344"/>
              <a:ext cx="1080" cy="317"/>
            </a:xfrm>
            <a:prstGeom prst="rect">
              <a:avLst/>
            </a:prstGeom>
            <a:solidFill>
              <a:srgbClr val="FFFFFF"/>
            </a:solidFill>
            <a:ln w="38100" cmpd="thickThin">
              <a:solidFill>
                <a:srgbClr val="A50021"/>
              </a:solidFill>
              <a:miter lim="800000"/>
              <a:headEnd/>
              <a:tailEnd/>
            </a:ln>
          </p:spPr>
          <p:txBody>
            <a:bodyPr lIns="18000" tIns="10800" rIns="18000" bIns="10800"/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10000"/>
                </a:spcBef>
              </a:pPr>
              <a:r>
                <a:rPr lang="it-IT" altLang="zh-CN" sz="1600" b="1">
                  <a:solidFill>
                    <a:srgbClr val="B20000"/>
                  </a:solidFill>
                  <a:latin typeface="Times New Roman Cyr" pitchFamily="18" charset="-52"/>
                  <a:ea typeface="SimSun" pitchFamily="2" charset="-122"/>
                </a:rPr>
                <a:t>AGILE</a:t>
              </a:r>
            </a:p>
            <a:p>
              <a:pPr algn="ctr" eaLnBrk="1" hangingPunct="1">
                <a:lnSpc>
                  <a:spcPct val="90000"/>
                </a:lnSpc>
                <a:spcBef>
                  <a:spcPct val="10000"/>
                </a:spcBef>
              </a:pPr>
              <a:r>
                <a:rPr lang="it-IT" altLang="zh-CN" sz="1600" b="1">
                  <a:solidFill>
                    <a:srgbClr val="B20000"/>
                  </a:solidFill>
                  <a:latin typeface="Times New Roman Cyr" pitchFamily="18" charset="-52"/>
                  <a:ea typeface="SimSun" pitchFamily="2" charset="-122"/>
                </a:rPr>
                <a:t>23-04-2007</a:t>
              </a:r>
              <a:endParaRPr lang="en-US" sz="1400" b="1">
                <a:solidFill>
                  <a:srgbClr val="B20000"/>
                </a:solidFill>
                <a:latin typeface="Times New Roman Cyr" pitchFamily="18" charset="-52"/>
              </a:endParaRPr>
            </a:p>
          </p:txBody>
        </p:sp>
      </p:grpSp>
      <p:grpSp>
        <p:nvGrpSpPr>
          <p:cNvPr id="100357" name="Group 7"/>
          <p:cNvGrpSpPr>
            <a:grpSpLocks/>
          </p:cNvGrpSpPr>
          <p:nvPr/>
        </p:nvGrpSpPr>
        <p:grpSpPr bwMode="auto">
          <a:xfrm>
            <a:off x="4067175" y="2276475"/>
            <a:ext cx="4232275" cy="1871663"/>
            <a:chOff x="2935" y="3068"/>
            <a:chExt cx="2485" cy="1179"/>
          </a:xfrm>
        </p:grpSpPr>
        <p:pic>
          <p:nvPicPr>
            <p:cNvPr id="100358" name="Picture 8" descr="GLAST_earth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4" y="3227"/>
              <a:ext cx="1996" cy="1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0359" name="Text Box 9"/>
            <p:cNvSpPr txBox="1">
              <a:spLocks noChangeArrowheads="1"/>
            </p:cNvSpPr>
            <p:nvPr/>
          </p:nvSpPr>
          <p:spPr bwMode="auto">
            <a:xfrm>
              <a:off x="2935" y="3068"/>
              <a:ext cx="1079" cy="317"/>
            </a:xfrm>
            <a:prstGeom prst="rect">
              <a:avLst/>
            </a:prstGeom>
            <a:solidFill>
              <a:srgbClr val="FFFFFF"/>
            </a:solidFill>
            <a:ln w="38100" cmpd="thickThin">
              <a:solidFill>
                <a:srgbClr val="A50021"/>
              </a:solidFill>
              <a:miter lim="800000"/>
              <a:headEnd/>
              <a:tailEnd/>
            </a:ln>
          </p:spPr>
          <p:txBody>
            <a:bodyPr lIns="18000" tIns="10800" rIns="18000" bIns="10800"/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10000"/>
                </a:spcBef>
              </a:pPr>
              <a:r>
                <a:rPr lang="it-IT" altLang="zh-CN" sz="1600" b="1">
                  <a:solidFill>
                    <a:srgbClr val="B20000"/>
                  </a:solidFill>
                  <a:latin typeface="Times New Roman Cyr" pitchFamily="18" charset="-52"/>
                  <a:ea typeface="SimSun" pitchFamily="2" charset="-122"/>
                </a:rPr>
                <a:t>Fermi/</a:t>
              </a:r>
              <a:r>
                <a:rPr lang="it-IT" altLang="zh-CN" sz="1600" b="1">
                  <a:solidFill>
                    <a:srgbClr val="B20000"/>
                  </a:solidFill>
                  <a:ea typeface="SimSun" pitchFamily="2" charset="-122"/>
                </a:rPr>
                <a:t>GLAST</a:t>
              </a:r>
              <a:endParaRPr lang="it-IT" altLang="zh-CN" sz="1600" b="1">
                <a:solidFill>
                  <a:srgbClr val="B20000"/>
                </a:solidFill>
                <a:latin typeface="Times New Roman Cyr" pitchFamily="18" charset="-52"/>
                <a:ea typeface="SimSun" pitchFamily="2" charset="-122"/>
              </a:endParaRPr>
            </a:p>
            <a:p>
              <a:pPr algn="ctr" eaLnBrk="1" hangingPunct="1">
                <a:lnSpc>
                  <a:spcPct val="90000"/>
                </a:lnSpc>
                <a:spcBef>
                  <a:spcPct val="10000"/>
                </a:spcBef>
              </a:pPr>
              <a:r>
                <a:rPr lang="it-IT" altLang="zh-CN" sz="1600" b="1">
                  <a:solidFill>
                    <a:srgbClr val="B20000"/>
                  </a:solidFill>
                  <a:latin typeface="Times New Roman Cyr" pitchFamily="18" charset="-52"/>
                  <a:ea typeface="SimSun" pitchFamily="2" charset="-122"/>
                </a:rPr>
                <a:t>11-6-2008</a:t>
              </a:r>
              <a:endParaRPr lang="en-US" sz="1600" b="1">
                <a:solidFill>
                  <a:srgbClr val="B20000"/>
                </a:solidFill>
                <a:latin typeface="Times New Roman Cyr" pitchFamily="18" charset="-52"/>
                <a:ea typeface="SimSun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563"/>
            <a:ext cx="9086850" cy="649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03263" y="2286000"/>
            <a:ext cx="7737475" cy="1143000"/>
          </a:xfrm>
        </p:spPr>
        <p:txBody>
          <a:bodyPr/>
          <a:lstStyle/>
          <a:p>
            <a:pPr eaLnBrk="1" hangingPunct="1"/>
            <a:endParaRPr lang="it-IT" smtClean="0"/>
          </a:p>
        </p:txBody>
      </p:sp>
      <p:sp>
        <p:nvSpPr>
          <p:cNvPr id="10240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406525" y="3886200"/>
            <a:ext cx="6400800" cy="1752600"/>
          </a:xfrm>
        </p:spPr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102405" name="Picture 5" descr="218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2163"/>
            <a:ext cx="9144000" cy="527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6" name="Text Box 6"/>
          <p:cNvSpPr txBox="1">
            <a:spLocks noChangeArrowheads="1"/>
          </p:cNvSpPr>
          <p:nvPr/>
        </p:nvSpPr>
        <p:spPr bwMode="auto">
          <a:xfrm>
            <a:off x="2200275" y="122238"/>
            <a:ext cx="171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it-IT" sz="2400">
              <a:latin typeface="Comic Sans MS" pitchFamily="66" charset="0"/>
            </a:endParaRPr>
          </a:p>
        </p:txBody>
      </p:sp>
      <p:sp>
        <p:nvSpPr>
          <p:cNvPr id="102407" name="Text Box 7"/>
          <p:cNvSpPr txBox="1">
            <a:spLocks noChangeArrowheads="1"/>
          </p:cNvSpPr>
          <p:nvPr/>
        </p:nvSpPr>
        <p:spPr bwMode="auto">
          <a:xfrm>
            <a:off x="2705100" y="122238"/>
            <a:ext cx="40592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400">
                <a:solidFill>
                  <a:srgbClr val="FFFF00"/>
                </a:solidFill>
                <a:latin typeface="Comic Sans MS" pitchFamily="66" charset="0"/>
              </a:rPr>
              <a:t>AGILE 2.5 yr gamma ray map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ChangeArrowheads="1"/>
          </p:cNvSpPr>
          <p:nvPr/>
        </p:nvSpPr>
        <p:spPr bwMode="auto">
          <a:xfrm>
            <a:off x="0" y="0"/>
            <a:ext cx="9144000" cy="2667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103427" name="Picture 3" descr="_fig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8" name="Rectangle 4"/>
          <p:cNvSpPr>
            <a:spLocks noChangeArrowheads="1"/>
          </p:cNvSpPr>
          <p:nvPr/>
        </p:nvSpPr>
        <p:spPr bwMode="auto">
          <a:xfrm>
            <a:off x="2876550" y="287338"/>
            <a:ext cx="4094163" cy="457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03429" name="Rectangle 5"/>
          <p:cNvSpPr>
            <a:spLocks noGrp="1" noChangeArrowheads="1"/>
          </p:cNvSpPr>
          <p:nvPr>
            <p:ph type="title"/>
          </p:nvPr>
        </p:nvSpPr>
        <p:spPr>
          <a:xfrm>
            <a:off x="903288" y="0"/>
            <a:ext cx="8240712" cy="866775"/>
          </a:xfrm>
        </p:spPr>
        <p:txBody>
          <a:bodyPr/>
          <a:lstStyle/>
          <a:p>
            <a:pPr eaLnBrk="1" hangingPunct="1"/>
            <a:r>
              <a:rPr lang="en-GB" sz="3000" b="1" smtClean="0">
                <a:solidFill>
                  <a:srgbClr val="FFFF00"/>
                </a:solidFill>
                <a:latin typeface="Helvetica" pitchFamily="1" charset="0"/>
              </a:rPr>
              <a:t> FERMI Catalog    </a:t>
            </a:r>
            <a:r>
              <a:rPr lang="en-GB" sz="2800" b="1" smtClean="0">
                <a:solidFill>
                  <a:srgbClr val="FFFF00"/>
                </a:solidFill>
                <a:latin typeface="Helvetica" pitchFamily="1" charset="0"/>
              </a:rPr>
              <a:t>(11 months, 1451 </a:t>
            </a:r>
            <a:r>
              <a:rPr lang="en-GB" sz="3000" b="1" smtClean="0">
                <a:solidFill>
                  <a:srgbClr val="FFFF00"/>
                </a:solidFill>
                <a:latin typeface="Helvetica" pitchFamily="1" charset="0"/>
              </a:rPr>
              <a:t>sources</a:t>
            </a:r>
            <a:r>
              <a:rPr lang="en-GB" sz="2800" b="1" smtClean="0">
                <a:solidFill>
                  <a:srgbClr val="FFFF00"/>
                </a:solidFill>
                <a:latin typeface="Helvetica" pitchFamily="1" charset="0"/>
              </a:rPr>
              <a:t>)  </a:t>
            </a:r>
            <a:r>
              <a:rPr lang="en-GB" sz="3000" b="1" smtClean="0">
                <a:solidFill>
                  <a:srgbClr val="FFFF00"/>
                </a:solidFill>
                <a:latin typeface="Helvetica" pitchFamily="1" charset="0"/>
              </a:rPr>
              <a:t> </a:t>
            </a:r>
          </a:p>
        </p:txBody>
      </p:sp>
      <p:sp>
        <p:nvSpPr>
          <p:cNvPr id="103430" name="Rectangle 6"/>
          <p:cNvSpPr>
            <a:spLocks noChangeArrowheads="1"/>
          </p:cNvSpPr>
          <p:nvPr/>
        </p:nvSpPr>
        <p:spPr bwMode="auto">
          <a:xfrm>
            <a:off x="7566025" y="6521450"/>
            <a:ext cx="15763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sz="1600" b="1">
                <a:solidFill>
                  <a:srgbClr val="FFFF00"/>
                </a:solidFill>
                <a:latin typeface="Helvetica" pitchFamily="1" charset="0"/>
              </a:rPr>
              <a:t>arXiv:1002.2280</a:t>
            </a:r>
          </a:p>
        </p:txBody>
      </p:sp>
      <p:sp>
        <p:nvSpPr>
          <p:cNvPr id="103431" name="Rectangle 7"/>
          <p:cNvSpPr>
            <a:spLocks noChangeArrowheads="1"/>
          </p:cNvSpPr>
          <p:nvPr/>
        </p:nvSpPr>
        <p:spPr bwMode="auto">
          <a:xfrm>
            <a:off x="492125" y="6019800"/>
            <a:ext cx="6084888" cy="838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03432" name="Text Box 8"/>
          <p:cNvSpPr txBox="1">
            <a:spLocks noChangeArrowheads="1"/>
          </p:cNvSpPr>
          <p:nvPr/>
        </p:nvSpPr>
        <p:spPr bwMode="auto">
          <a:xfrm>
            <a:off x="0" y="6137275"/>
            <a:ext cx="73787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 sz="2400">
                <a:solidFill>
                  <a:srgbClr val="FFFF00"/>
                </a:solidFill>
                <a:latin typeface="Helvetica" pitchFamily="1" charset="0"/>
              </a:rPr>
              <a:t>http://fermi.gsfc.nasa.gov/ssc/data/access/lat/1yr_catalog/</a:t>
            </a:r>
            <a:endParaRPr lang="en-GB" sz="2400">
              <a:solidFill>
                <a:srgbClr val="244FAB"/>
              </a:solidFill>
              <a:latin typeface="Helvetica" pitchFamily="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95288" y="0"/>
            <a:ext cx="8137525" cy="1143000"/>
          </a:xfrm>
        </p:spPr>
        <p:txBody>
          <a:bodyPr/>
          <a:lstStyle/>
          <a:p>
            <a:pPr eaLnBrk="1" hangingPunct="1">
              <a:defRPr/>
            </a:pPr>
            <a:r>
              <a:rPr lang="it-IT" sz="4000" smtClean="0"/>
              <a:t>Dark Matter  Fermi </a:t>
            </a:r>
            <a:br>
              <a:rPr lang="it-IT" sz="4000" smtClean="0"/>
            </a:br>
            <a:r>
              <a:rPr lang="it-IT" sz="4000" smtClean="0"/>
              <a:t>astro-ph 0912.0973</a:t>
            </a:r>
          </a:p>
        </p:txBody>
      </p:sp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00" y="1387475"/>
            <a:ext cx="5445125" cy="547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1663" y="26035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it-IT" sz="3200" smtClean="0"/>
              <a:t/>
            </a:r>
            <a:br>
              <a:rPr lang="it-IT" sz="3200" smtClean="0"/>
            </a:br>
            <a:r>
              <a:rPr lang="it-IT" sz="3200" smtClean="0"/>
              <a:t/>
            </a:r>
            <a:br>
              <a:rPr lang="it-IT" sz="3200" smtClean="0"/>
            </a:br>
            <a:r>
              <a:rPr lang="it-IT" sz="3200" smtClean="0"/>
              <a:t/>
            </a:r>
            <a:br>
              <a:rPr lang="it-IT" sz="3200" smtClean="0"/>
            </a:br>
            <a:r>
              <a:rPr lang="it-IT" sz="3200" smtClean="0"/>
              <a:t/>
            </a:r>
            <a:br>
              <a:rPr lang="it-IT" sz="3200" smtClean="0"/>
            </a:br>
            <a:r>
              <a:rPr lang="it-IT" sz="4000" smtClean="0"/>
              <a:t>Thanks!</a:t>
            </a:r>
          </a:p>
        </p:txBody>
      </p:sp>
      <p:sp>
        <p:nvSpPr>
          <p:cNvPr id="339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60575"/>
            <a:ext cx="8229600" cy="407035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endParaRPr lang="it-IT" smtClean="0"/>
          </a:p>
          <a:p>
            <a:pPr algn="ctr" eaLnBrk="1" hangingPunct="1">
              <a:buFont typeface="Wingdings" pitchFamily="2" charset="2"/>
              <a:buNone/>
              <a:defRPr/>
            </a:pPr>
            <a:endParaRPr lang="it-IT" smtClean="0"/>
          </a:p>
          <a:p>
            <a:pPr algn="ctr" eaLnBrk="1" hangingPunct="1">
              <a:buFont typeface="Wingdings" pitchFamily="2" charset="2"/>
              <a:buNone/>
              <a:defRPr/>
            </a:pPr>
            <a:endParaRPr lang="it-IT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it-IT" sz="2800" smtClean="0"/>
              <a:t>      http:// pamela.roma2.infn.it</a:t>
            </a:r>
            <a:r>
              <a:rPr lang="en-US" sz="2800" b="1" smtClean="0"/>
              <a:t> </a:t>
            </a:r>
            <a:endParaRPr lang="en-US" sz="280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it-IT" sz="3600" smtClean="0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mtClean="0"/>
              <a:t>Antimatter Direct Search</a:t>
            </a:r>
            <a:endParaRPr lang="en-GB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0525" y="1844675"/>
            <a:ext cx="8358188" cy="46799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it-IT" sz="2800" smtClean="0"/>
              <a:t>	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it-IT" sz="28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it-IT" sz="28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it-IT" sz="2800" b="1" smtClean="0"/>
              <a:t> </a:t>
            </a:r>
            <a:r>
              <a:rPr lang="it-IT" sz="4000" b="1" i="1" smtClean="0"/>
              <a:t>High energy antiparticles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it-IT" sz="4000" b="1" i="1" smtClean="0"/>
              <a:t>and antinuclei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549275"/>
            <a:ext cx="5832475" cy="5832475"/>
          </a:xfrm>
          <a:noFill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9" name="Rectangle 3"/>
          <p:cNvSpPr>
            <a:spLocks noGrp="1" noChangeArrowheads="1"/>
          </p:cNvSpPr>
          <p:nvPr>
            <p:ph type="title"/>
          </p:nvPr>
        </p:nvSpPr>
        <p:spPr>
          <a:xfrm>
            <a:off x="323850" y="274638"/>
            <a:ext cx="8424863" cy="922337"/>
          </a:xfrm>
          <a:noFill/>
        </p:spPr>
        <p:txBody>
          <a:bodyPr/>
          <a:lstStyle/>
          <a:p>
            <a:pPr eaLnBrk="1" hangingPunct="1"/>
            <a:r>
              <a:rPr lang="it-IT" sz="3200" b="1" smtClean="0">
                <a:solidFill>
                  <a:srgbClr val="FFFFFF"/>
                </a:solidFill>
              </a:rPr>
              <a:t>AGILE discovery of strong gamma-ray flares from the Crab Nebula</a:t>
            </a:r>
          </a:p>
        </p:txBody>
      </p:sp>
      <p:sp>
        <p:nvSpPr>
          <p:cNvPr id="106500" name="Text Box 4"/>
          <p:cNvSpPr txBox="1">
            <a:spLocks noChangeArrowheads="1"/>
          </p:cNvSpPr>
          <p:nvPr/>
        </p:nvSpPr>
        <p:spPr bwMode="auto">
          <a:xfrm>
            <a:off x="4643438" y="5291138"/>
            <a:ext cx="4249737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2800" b="1">
                <a:solidFill>
                  <a:srgbClr val="FFFF00"/>
                </a:solidFill>
              </a:rPr>
              <a:t>M. Tavani                                    (on behalf AGILE Team)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3200" b="1" smtClean="0">
                <a:solidFill>
                  <a:srgbClr val="CC0000"/>
                </a:solidFill>
              </a:rPr>
              <a:t>AGILE gamma-ray flux lightcurve of the Crab, E &gt; 100 MeV</a:t>
            </a:r>
          </a:p>
        </p:txBody>
      </p:sp>
      <p:pic>
        <p:nvPicPr>
          <p:cNvPr id="107523" name="Picture 3" descr="CRAB_AGILE_23sept10_white_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735138"/>
            <a:ext cx="8893175" cy="39608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7524" name="Line 4"/>
          <p:cNvSpPr>
            <a:spLocks noChangeShapeType="1"/>
          </p:cNvSpPr>
          <p:nvPr/>
        </p:nvSpPr>
        <p:spPr bwMode="auto">
          <a:xfrm flipV="1">
            <a:off x="6804025" y="4868863"/>
            <a:ext cx="0" cy="1152525"/>
          </a:xfrm>
          <a:prstGeom prst="line">
            <a:avLst/>
          </a:prstGeom>
          <a:noFill/>
          <a:ln w="9207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7525" name="Text Box 5"/>
          <p:cNvSpPr txBox="1">
            <a:spLocks noChangeArrowheads="1"/>
          </p:cNvSpPr>
          <p:nvPr/>
        </p:nvSpPr>
        <p:spPr bwMode="auto">
          <a:xfrm>
            <a:off x="5364163" y="5949950"/>
            <a:ext cx="2952750" cy="396875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2000" b="1"/>
              <a:t>20-22 September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3600" b="1" smtClean="0">
                <a:solidFill>
                  <a:srgbClr val="CC0000"/>
                </a:solidFill>
              </a:rPr>
              <a:t>the facts: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6295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it-IT" sz="2800" b="1" smtClean="0">
                <a:solidFill>
                  <a:srgbClr val="0000CC"/>
                </a:solidFill>
              </a:rPr>
              <a:t>AGILE discovery of strong transient  gamma-ray emission above 100 MeV from the Crab Nebula (Astron. Teleg. N. 2855, 22 Sept. 2010).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it-IT" sz="2800" b="1" smtClean="0">
              <a:solidFill>
                <a:srgbClr val="0000CC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it-IT" sz="2800" b="1" smtClean="0">
                <a:solidFill>
                  <a:srgbClr val="0000CC"/>
                </a:solidFill>
              </a:rPr>
              <a:t>confirmation by Fermi-LAT (ATEL 2866).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it-IT" sz="2800" b="1" smtClean="0">
              <a:solidFill>
                <a:srgbClr val="0000CC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it-IT" sz="2800" b="1" smtClean="0">
                <a:solidFill>
                  <a:srgbClr val="0000CC"/>
                </a:solidFill>
              </a:rPr>
              <a:t>many other Telegrams, data with Swift, Integral, low-resolution optical telescopes.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it-IT" sz="2800" b="1" smtClean="0">
              <a:solidFill>
                <a:srgbClr val="0000CC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it-IT" sz="2800" b="1" smtClean="0">
                <a:solidFill>
                  <a:srgbClr val="0000CC"/>
                </a:solidFill>
              </a:rPr>
              <a:t>Hubble Telescope and Chandra observations at the highest resolution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it-IT" b="1" smtClean="0">
                <a:solidFill>
                  <a:srgbClr val="CC0000"/>
                </a:solidFill>
              </a:rPr>
              <a:t>Contamination ?</a:t>
            </a:r>
          </a:p>
          <a:p>
            <a:pPr lvl="1" eaLnBrk="1" hangingPunct="1"/>
            <a:r>
              <a:rPr lang="it-IT" b="1" smtClean="0">
                <a:solidFill>
                  <a:srgbClr val="0000CC"/>
                </a:solidFill>
              </a:rPr>
              <a:t>pre- and post-flare X-ray imaging and radio data esclude the presence of a blazar or other sources within 10-20 arcminutes.</a:t>
            </a:r>
          </a:p>
          <a:p>
            <a:pPr lvl="1" eaLnBrk="1" hangingPunct="1">
              <a:buFontTx/>
              <a:buNone/>
            </a:pPr>
            <a:endParaRPr lang="it-IT" b="1" smtClean="0">
              <a:solidFill>
                <a:srgbClr val="0000CC"/>
              </a:solidFill>
            </a:endParaRPr>
          </a:p>
          <a:p>
            <a:pPr lvl="1" eaLnBrk="1" hangingPunct="1"/>
            <a:r>
              <a:rPr lang="it-IT" b="1" smtClean="0">
                <a:solidFill>
                  <a:srgbClr val="0000CC"/>
                </a:solidFill>
              </a:rPr>
              <a:t>AGILE and Fermi-LAT gamma-ray positioning consistent with the Crab Nebula coordinates (error box diameter: 10-20 arcminutes).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476250"/>
            <a:ext cx="8229600" cy="57610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b="1" smtClean="0">
                <a:solidFill>
                  <a:srgbClr val="006600"/>
                </a:solidFill>
              </a:rPr>
              <a:t>What could it be ?</a:t>
            </a:r>
          </a:p>
          <a:p>
            <a:pPr lvl="1" eaLnBrk="1" hangingPunct="1">
              <a:lnSpc>
                <a:spcPct val="90000"/>
              </a:lnSpc>
            </a:pPr>
            <a:r>
              <a:rPr lang="it-IT" b="1" smtClean="0">
                <a:solidFill>
                  <a:srgbClr val="0000CC"/>
                </a:solidFill>
              </a:rPr>
              <a:t>PSR</a:t>
            </a:r>
          </a:p>
          <a:p>
            <a:pPr lvl="2" eaLnBrk="1" hangingPunct="1">
              <a:lnSpc>
                <a:spcPct val="90000"/>
              </a:lnSpc>
            </a:pPr>
            <a:r>
              <a:rPr lang="it-IT" b="1" smtClean="0">
                <a:solidFill>
                  <a:srgbClr val="0000CC"/>
                </a:solidFill>
              </a:rPr>
              <a:t>33 ms pulsed gamma-ray signal intensity increase (but no evidence of pulsed profile changes during the post-AGILE flare, or pulsar glitch)</a:t>
            </a:r>
          </a:p>
          <a:p>
            <a:pPr lvl="2" eaLnBrk="1" hangingPunct="1">
              <a:lnSpc>
                <a:spcPct val="90000"/>
              </a:lnSpc>
            </a:pPr>
            <a:r>
              <a:rPr lang="it-IT" b="1" smtClean="0">
                <a:solidFill>
                  <a:srgbClr val="0000CC"/>
                </a:solidFill>
              </a:rPr>
              <a:t>neutron star gamma-ray flare (never observed before)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it-IT" b="1" smtClean="0">
              <a:solidFill>
                <a:srgbClr val="0000CC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it-IT" b="1" smtClean="0">
                <a:solidFill>
                  <a:srgbClr val="CC0000"/>
                </a:solidFill>
              </a:rPr>
              <a:t>NEBULA</a:t>
            </a:r>
          </a:p>
          <a:p>
            <a:pPr lvl="2" eaLnBrk="1" hangingPunct="1">
              <a:lnSpc>
                <a:spcPct val="90000"/>
              </a:lnSpc>
            </a:pPr>
            <a:r>
              <a:rPr lang="it-IT" b="1" smtClean="0">
                <a:solidFill>
                  <a:srgbClr val="CC0000"/>
                </a:solidFill>
              </a:rPr>
              <a:t>Relativistic PSR wind interaction in the gaseous nebula, magnetohydrodynamic shocks, formation of giant “wisps” and transient gamma-ray emission</a:t>
            </a:r>
          </a:p>
          <a:p>
            <a:pPr lvl="2" eaLnBrk="1" hangingPunct="1">
              <a:lnSpc>
                <a:spcPct val="90000"/>
              </a:lnSpc>
            </a:pPr>
            <a:endParaRPr lang="it-IT" b="1" smtClean="0">
              <a:solidFill>
                <a:srgbClr val="CC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Crab_Nebula_Chandra_0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188913"/>
            <a:ext cx="6408737" cy="64087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1619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it-IT" sz="2800" b="1" smtClean="0">
                <a:solidFill>
                  <a:schemeClr val="bg1"/>
                </a:solidFill>
              </a:rPr>
              <a:t>Chandra imaging of the inner nebula of the Crab showing the toroidal emission, wisps, jets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/>
          <a:lstStyle/>
          <a:p>
            <a:pPr eaLnBrk="1" hangingPunct="1"/>
            <a:r>
              <a:rPr lang="it-IT" sz="4000" smtClean="0"/>
              <a:t>suspects…</a:t>
            </a:r>
          </a:p>
        </p:txBody>
      </p:sp>
      <p:pic>
        <p:nvPicPr>
          <p:cNvPr id="1126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908050"/>
            <a:ext cx="3214688" cy="5616575"/>
          </a:xfrm>
          <a:noFill/>
        </p:spPr>
      </p:pic>
      <p:sp>
        <p:nvSpPr>
          <p:cNvPr id="112644" name="Line 4"/>
          <p:cNvSpPr>
            <a:spLocks noChangeShapeType="1"/>
          </p:cNvSpPr>
          <p:nvPr/>
        </p:nvSpPr>
        <p:spPr bwMode="auto">
          <a:xfrm flipH="1">
            <a:off x="2771775" y="3716338"/>
            <a:ext cx="2016125" cy="73025"/>
          </a:xfrm>
          <a:prstGeom prst="line">
            <a:avLst/>
          </a:prstGeom>
          <a:noFill/>
          <a:ln w="111125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45" name="Text Box 5"/>
          <p:cNvSpPr txBox="1">
            <a:spLocks noChangeArrowheads="1"/>
          </p:cNvSpPr>
          <p:nvPr/>
        </p:nvSpPr>
        <p:spPr bwMode="auto">
          <a:xfrm>
            <a:off x="4787900" y="2060575"/>
            <a:ext cx="4032250" cy="2100263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2400" b="1">
                <a:solidFill>
                  <a:schemeClr val="bg1"/>
                </a:solidFill>
              </a:rPr>
              <a:t>Wisps, shocked gas and energetic electrons in compressed magn. field</a:t>
            </a:r>
          </a:p>
          <a:p>
            <a:pPr eaLnBrk="1" hangingPunct="1">
              <a:spcBef>
                <a:spcPct val="50000"/>
              </a:spcBef>
            </a:pPr>
            <a:r>
              <a:rPr lang="it-IT" sz="2400" b="1">
                <a:solidFill>
                  <a:schemeClr val="bg1"/>
                </a:solidFill>
              </a:rPr>
              <a:t>(variable on timescales of days/weeks/months)</a:t>
            </a:r>
          </a:p>
        </p:txBody>
      </p:sp>
      <p:sp>
        <p:nvSpPr>
          <p:cNvPr id="112646" name="Line 6"/>
          <p:cNvSpPr>
            <a:spLocks noChangeShapeType="1"/>
          </p:cNvSpPr>
          <p:nvPr/>
        </p:nvSpPr>
        <p:spPr bwMode="auto">
          <a:xfrm flipH="1" flipV="1">
            <a:off x="2051050" y="4437063"/>
            <a:ext cx="2665413" cy="215900"/>
          </a:xfrm>
          <a:prstGeom prst="line">
            <a:avLst/>
          </a:prstGeom>
          <a:noFill/>
          <a:ln w="11112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47" name="Text Box 7"/>
          <p:cNvSpPr txBox="1">
            <a:spLocks noChangeArrowheads="1"/>
          </p:cNvSpPr>
          <p:nvPr/>
        </p:nvSpPr>
        <p:spPr bwMode="auto">
          <a:xfrm>
            <a:off x="4787900" y="4424363"/>
            <a:ext cx="4032250" cy="1187450"/>
          </a:xfrm>
          <a:prstGeom prst="rect">
            <a:avLst/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2400" b="1">
                <a:solidFill>
                  <a:srgbClr val="006600"/>
                </a:solidFill>
              </a:rPr>
              <a:t>“jet” base, shocked gas and energetic electrons in compressed magn. field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pPr eaLnBrk="1" hangingPunct="1"/>
            <a:r>
              <a:rPr lang="it-IT" sz="4000" smtClean="0"/>
              <a:t>Yesterday’s situation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it-IT" smtClean="0"/>
              <a:t>Hubble and Chandra observations will tell</a:t>
            </a:r>
          </a:p>
          <a:p>
            <a:pPr eaLnBrk="1" hangingPunct="1"/>
            <a:r>
              <a:rPr lang="it-IT" smtClean="0"/>
              <a:t>First observations scheduled on Tuesday, Sept. 28,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274637"/>
          </a:xfrm>
        </p:spPr>
        <p:txBody>
          <a:bodyPr/>
          <a:lstStyle/>
          <a:p>
            <a:pPr eaLnBrk="1" hangingPunct="1"/>
            <a:r>
              <a:rPr lang="it-IT" sz="4000" smtClean="0"/>
              <a:t>Spectral properties</a:t>
            </a:r>
          </a:p>
        </p:txBody>
      </p:sp>
      <p:pic>
        <p:nvPicPr>
          <p:cNvPr id="11469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4075" y="4005263"/>
            <a:ext cx="4038600" cy="2619375"/>
          </a:xfrm>
          <a:noFill/>
        </p:spPr>
      </p:pic>
      <p:pic>
        <p:nvPicPr>
          <p:cNvPr id="11469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42863"/>
            <a:ext cx="5905500" cy="3970337"/>
          </a:xfrm>
          <a:noFill/>
        </p:spPr>
      </p:pic>
      <p:sp>
        <p:nvSpPr>
          <p:cNvPr id="114693" name="Text Box 5"/>
          <p:cNvSpPr txBox="1">
            <a:spLocks noChangeArrowheads="1"/>
          </p:cNvSpPr>
          <p:nvPr/>
        </p:nvSpPr>
        <p:spPr bwMode="auto">
          <a:xfrm>
            <a:off x="7092950" y="2060575"/>
            <a:ext cx="1582738" cy="711200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2000" b="1">
                <a:solidFill>
                  <a:srgbClr val="CC0000"/>
                </a:solidFill>
              </a:rPr>
              <a:t>nebular (unpulsed)</a:t>
            </a:r>
          </a:p>
        </p:txBody>
      </p:sp>
      <p:sp>
        <p:nvSpPr>
          <p:cNvPr id="114694" name="Text Box 6"/>
          <p:cNvSpPr txBox="1">
            <a:spLocks noChangeArrowheads="1"/>
          </p:cNvSpPr>
          <p:nvPr/>
        </p:nvSpPr>
        <p:spPr bwMode="auto">
          <a:xfrm>
            <a:off x="7092950" y="4878388"/>
            <a:ext cx="1727200" cy="711200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2000" b="1">
                <a:solidFill>
                  <a:srgbClr val="CC0000"/>
                </a:solidFill>
              </a:rPr>
              <a:t>total pulsed emission</a:t>
            </a:r>
          </a:p>
        </p:txBody>
      </p:sp>
      <p:sp>
        <p:nvSpPr>
          <p:cNvPr id="114695" name="Text Box 7"/>
          <p:cNvSpPr txBox="1">
            <a:spLocks noChangeArrowheads="1"/>
          </p:cNvSpPr>
          <p:nvPr/>
        </p:nvSpPr>
        <p:spPr bwMode="auto">
          <a:xfrm>
            <a:off x="7019925" y="333375"/>
            <a:ext cx="21240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2000" b="1">
                <a:solidFill>
                  <a:srgbClr val="006600"/>
                </a:solidFill>
              </a:rPr>
              <a:t>SPECTRAL PROPERTIES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274637"/>
          </a:xfrm>
        </p:spPr>
        <p:txBody>
          <a:bodyPr/>
          <a:lstStyle/>
          <a:p>
            <a:pPr eaLnBrk="1" hangingPunct="1"/>
            <a:r>
              <a:rPr lang="it-IT" sz="4000" smtClean="0"/>
              <a:t>Spectral properties</a:t>
            </a:r>
          </a:p>
        </p:txBody>
      </p:sp>
      <p:pic>
        <p:nvPicPr>
          <p:cNvPr id="11571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4075" y="4005263"/>
            <a:ext cx="4038600" cy="2619375"/>
          </a:xfrm>
          <a:noFill/>
        </p:spPr>
      </p:pic>
      <p:pic>
        <p:nvPicPr>
          <p:cNvPr id="11571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42863"/>
            <a:ext cx="5905500" cy="3970337"/>
          </a:xfrm>
          <a:noFill/>
        </p:spPr>
      </p:pic>
      <p:sp>
        <p:nvSpPr>
          <p:cNvPr id="115717" name="Text Box 5"/>
          <p:cNvSpPr txBox="1">
            <a:spLocks noChangeArrowheads="1"/>
          </p:cNvSpPr>
          <p:nvPr/>
        </p:nvSpPr>
        <p:spPr bwMode="auto">
          <a:xfrm>
            <a:off x="7092950" y="2060575"/>
            <a:ext cx="1582738" cy="711200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2000" b="1">
                <a:solidFill>
                  <a:srgbClr val="CC0000"/>
                </a:solidFill>
              </a:rPr>
              <a:t>nebular (unpulsed)</a:t>
            </a:r>
          </a:p>
        </p:txBody>
      </p:sp>
      <p:sp>
        <p:nvSpPr>
          <p:cNvPr id="115718" name="Text Box 6"/>
          <p:cNvSpPr txBox="1">
            <a:spLocks noChangeArrowheads="1"/>
          </p:cNvSpPr>
          <p:nvPr/>
        </p:nvSpPr>
        <p:spPr bwMode="auto">
          <a:xfrm>
            <a:off x="7092950" y="4878388"/>
            <a:ext cx="1727200" cy="711200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2000" b="1">
                <a:solidFill>
                  <a:srgbClr val="CC0000"/>
                </a:solidFill>
              </a:rPr>
              <a:t>total pulsed emission</a:t>
            </a:r>
          </a:p>
        </p:txBody>
      </p:sp>
      <p:sp>
        <p:nvSpPr>
          <p:cNvPr id="115719" name="Text Box 7"/>
          <p:cNvSpPr txBox="1">
            <a:spLocks noChangeArrowheads="1"/>
          </p:cNvSpPr>
          <p:nvPr/>
        </p:nvSpPr>
        <p:spPr bwMode="auto">
          <a:xfrm>
            <a:off x="7019925" y="333375"/>
            <a:ext cx="21240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2000" b="1">
                <a:solidFill>
                  <a:srgbClr val="006600"/>
                </a:solidFill>
              </a:rPr>
              <a:t>SPECTRAL PROPERTIES</a:t>
            </a:r>
          </a:p>
        </p:txBody>
      </p:sp>
      <p:sp>
        <p:nvSpPr>
          <p:cNvPr id="115720" name="Line 8"/>
          <p:cNvSpPr>
            <a:spLocks noChangeShapeType="1"/>
          </p:cNvSpPr>
          <p:nvPr/>
        </p:nvSpPr>
        <p:spPr bwMode="auto">
          <a:xfrm>
            <a:off x="3132138" y="1412875"/>
            <a:ext cx="647700" cy="0"/>
          </a:xfrm>
          <a:prstGeom prst="line">
            <a:avLst/>
          </a:prstGeom>
          <a:noFill/>
          <a:ln w="603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5721" name="Line 9"/>
          <p:cNvSpPr>
            <a:spLocks noChangeShapeType="1"/>
          </p:cNvSpPr>
          <p:nvPr/>
        </p:nvSpPr>
        <p:spPr bwMode="auto">
          <a:xfrm>
            <a:off x="3132138" y="1052513"/>
            <a:ext cx="647700" cy="0"/>
          </a:xfrm>
          <a:prstGeom prst="line">
            <a:avLst/>
          </a:prstGeom>
          <a:noFill/>
          <a:ln w="603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5722" name="Line 10"/>
          <p:cNvSpPr>
            <a:spLocks noChangeShapeType="1"/>
          </p:cNvSpPr>
          <p:nvPr/>
        </p:nvSpPr>
        <p:spPr bwMode="auto">
          <a:xfrm>
            <a:off x="2195513" y="1412875"/>
            <a:ext cx="576262" cy="0"/>
          </a:xfrm>
          <a:prstGeom prst="line">
            <a:avLst/>
          </a:prstGeom>
          <a:noFill/>
          <a:ln w="825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5723" name="Text Box 11"/>
          <p:cNvSpPr txBox="1">
            <a:spLocks noChangeArrowheads="1"/>
          </p:cNvSpPr>
          <p:nvPr/>
        </p:nvSpPr>
        <p:spPr bwMode="auto">
          <a:xfrm>
            <a:off x="612775" y="1125538"/>
            <a:ext cx="1582738" cy="64135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/>
              <a:t>normal pulsed level</a:t>
            </a:r>
          </a:p>
        </p:txBody>
      </p:sp>
      <p:sp>
        <p:nvSpPr>
          <p:cNvPr id="115724" name="Text Box 12"/>
          <p:cNvSpPr txBox="1">
            <a:spLocks noChangeArrowheads="1"/>
          </p:cNvSpPr>
          <p:nvPr/>
        </p:nvSpPr>
        <p:spPr bwMode="auto">
          <a:xfrm>
            <a:off x="4500563" y="836613"/>
            <a:ext cx="1582737" cy="36671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>
                <a:solidFill>
                  <a:schemeClr val="bg1"/>
                </a:solidFill>
              </a:rPr>
              <a:t>flare level</a:t>
            </a:r>
          </a:p>
        </p:txBody>
      </p:sp>
      <p:sp>
        <p:nvSpPr>
          <p:cNvPr id="115725" name="Line 13"/>
          <p:cNvSpPr>
            <a:spLocks noChangeShapeType="1"/>
          </p:cNvSpPr>
          <p:nvPr/>
        </p:nvSpPr>
        <p:spPr bwMode="auto">
          <a:xfrm flipH="1" flipV="1">
            <a:off x="3924300" y="1052513"/>
            <a:ext cx="576263" cy="0"/>
          </a:xfrm>
          <a:prstGeom prst="line">
            <a:avLst/>
          </a:prstGeom>
          <a:noFill/>
          <a:ln w="825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aprice5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Rectangle 3"/>
          <p:cNvSpPr>
            <a:spLocks noGrp="1" noChangeArrowheads="1"/>
          </p:cNvSpPr>
          <p:nvPr>
            <p:ph type="title"/>
          </p:nvPr>
        </p:nvSpPr>
        <p:spPr>
          <a:xfrm>
            <a:off x="752475" y="-134938"/>
            <a:ext cx="7707313" cy="1042988"/>
          </a:xfrm>
        </p:spPr>
        <p:txBody>
          <a:bodyPr/>
          <a:lstStyle/>
          <a:p>
            <a:pPr eaLnBrk="1" hangingPunct="1">
              <a:defRPr/>
            </a:pPr>
            <a:r>
              <a:rPr lang="it-IT" sz="3600" b="1" smtClean="0">
                <a:solidFill>
                  <a:schemeClr val="tx1"/>
                </a:solidFill>
              </a:rPr>
              <a:t>Antimatter Search</a:t>
            </a:r>
            <a:endParaRPr lang="en-GB" sz="3600" b="1" smtClean="0">
              <a:solidFill>
                <a:schemeClr val="tx1"/>
              </a:solidFill>
            </a:endParaRP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4483100" y="2316163"/>
            <a:ext cx="462597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ü"/>
              <a:defRPr/>
            </a:pPr>
            <a:r>
              <a:rPr lang="it-IT" sz="24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MS Gothic" pitchFamily="49" charset="-128"/>
              </a:rPr>
              <a:t>BESS (93, 95, 97, 98, 2000)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ü"/>
              <a:defRPr/>
            </a:pPr>
            <a:r>
              <a:rPr lang="it-IT" sz="24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MS Gothic" pitchFamily="49" charset="-128"/>
              </a:rPr>
              <a:t>Heat (94, 95, 2000)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ü"/>
              <a:defRPr/>
            </a:pPr>
            <a:r>
              <a:rPr lang="it-IT" sz="24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MS Gothic" pitchFamily="49" charset="-128"/>
              </a:rPr>
              <a:t>IMAX (96) 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ü"/>
              <a:defRPr/>
            </a:pPr>
            <a:r>
              <a:rPr lang="it-IT" sz="24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MS Gothic" pitchFamily="49" charset="-128"/>
              </a:rPr>
              <a:t>BESS LDF (2004, 2007)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ü"/>
              <a:defRPr/>
            </a:pPr>
            <a:r>
              <a:rPr lang="it-IT" sz="24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MS Gothic" pitchFamily="49" charset="-128"/>
              </a:rPr>
              <a:t>AMS-01 (1998)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FontTx/>
              <a:buChar char="-"/>
              <a:defRPr/>
            </a:pPr>
            <a:endParaRPr lang="it-IT" sz="240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MS Gothic" pitchFamily="49" charset="-128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defRPr/>
            </a:pPr>
            <a:endParaRPr lang="it-IT" sz="240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MS Gothic" pitchFamily="49" charset="-128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defRPr/>
            </a:pPr>
            <a:endParaRPr lang="en-GB" sz="240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MS Gothic" pitchFamily="49" charset="-128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defRPr/>
            </a:pPr>
            <a:endParaRPr lang="en-GB" sz="240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MS Gothic" pitchFamily="49" charset="-128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defRPr/>
            </a:pPr>
            <a:endParaRPr lang="en-GB" sz="240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MS Gothic" pitchFamily="49" charset="-128"/>
            </a:endParaRPr>
          </a:p>
        </p:txBody>
      </p:sp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323850" y="1735138"/>
            <a:ext cx="3687763" cy="409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800">
                <a:latin typeface="Comic Sans MS" pitchFamily="66" charset="0"/>
                <a:ea typeface="MS Gothic" pitchFamily="49" charset="-128"/>
              </a:rPr>
              <a:t>Wizard Collaboration</a:t>
            </a:r>
          </a:p>
          <a:p>
            <a:pPr>
              <a:defRPr/>
            </a:pPr>
            <a:endParaRPr lang="it-IT" sz="2400">
              <a:latin typeface="Comic Sans MS" pitchFamily="66" charset="0"/>
              <a:ea typeface="MS Gothic" pitchFamily="49" charset="-128"/>
            </a:endParaRPr>
          </a:p>
          <a:p>
            <a:pPr>
              <a:buClr>
                <a:schemeClr val="bg1"/>
              </a:buClr>
              <a:buFont typeface="Wingdings" pitchFamily="2" charset="2"/>
              <a:buChar char="ü"/>
              <a:defRPr/>
            </a:pPr>
            <a:r>
              <a:rPr lang="it-IT" sz="24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MS Gothic" pitchFamily="49" charset="-128"/>
              </a:rPr>
              <a:t> MASS – 1,2 (89,91)</a:t>
            </a: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ü"/>
              <a:defRPr/>
            </a:pPr>
            <a:r>
              <a:rPr lang="it-IT" sz="24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MS Gothic" pitchFamily="49" charset="-128"/>
              </a:rPr>
              <a:t> TrampSI (93)</a:t>
            </a: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ü"/>
              <a:defRPr/>
            </a:pPr>
            <a:r>
              <a:rPr lang="it-IT" sz="24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MS Gothic" pitchFamily="49" charset="-128"/>
              </a:rPr>
              <a:t> CAPRICE (94, 97, 98)</a:t>
            </a: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FontTx/>
              <a:buChar char="-"/>
              <a:defRPr/>
            </a:pPr>
            <a:endParaRPr lang="it-IT" sz="240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MS Gothic" pitchFamily="49" charset="-128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/>
            </a:pPr>
            <a:endParaRPr lang="it-IT" sz="240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MS Gothic" pitchFamily="49" charset="-128"/>
            </a:endParaRPr>
          </a:p>
          <a:p>
            <a:pPr>
              <a:defRPr/>
            </a:pPr>
            <a:endParaRPr lang="en-GB" sz="2400" i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MS Gothic" pitchFamily="49" charset="-128"/>
            </a:endParaRPr>
          </a:p>
        </p:txBody>
      </p:sp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025" y="4724400"/>
            <a:ext cx="94297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Chandra_28-Sept-201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765300" y="-242888"/>
            <a:ext cx="10080625" cy="679132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673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 eaLnBrk="1" hangingPunct="1"/>
            <a:r>
              <a:rPr lang="it-IT" sz="2800" b="1" smtClean="0">
                <a:solidFill>
                  <a:schemeClr val="bg1"/>
                </a:solidFill>
              </a:rPr>
              <a:t>Chandra image, 28 Sept. 2010                               </a:t>
            </a:r>
            <a:r>
              <a:rPr lang="it-IT" sz="2400" b="1" smtClean="0">
                <a:solidFill>
                  <a:schemeClr val="bg1"/>
                </a:solidFill>
              </a:rPr>
              <a:t>(Tennant et al. ATEL 2882)</a:t>
            </a:r>
          </a:p>
        </p:txBody>
      </p:sp>
      <p:sp>
        <p:nvSpPr>
          <p:cNvPr id="116740" name="Line 4"/>
          <p:cNvSpPr>
            <a:spLocks noChangeShapeType="1"/>
          </p:cNvSpPr>
          <p:nvPr/>
        </p:nvSpPr>
        <p:spPr bwMode="auto">
          <a:xfrm flipH="1" flipV="1">
            <a:off x="3276600" y="3789363"/>
            <a:ext cx="1439863" cy="1092200"/>
          </a:xfrm>
          <a:prstGeom prst="line">
            <a:avLst/>
          </a:prstGeom>
          <a:noFill/>
          <a:ln w="11112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6741" name="Text Box 5"/>
          <p:cNvSpPr txBox="1">
            <a:spLocks noChangeArrowheads="1"/>
          </p:cNvSpPr>
          <p:nvPr/>
        </p:nvSpPr>
        <p:spPr bwMode="auto">
          <a:xfrm>
            <a:off x="4787900" y="4652963"/>
            <a:ext cx="4032250" cy="822325"/>
          </a:xfrm>
          <a:prstGeom prst="rect">
            <a:avLst/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2400" b="1">
                <a:solidFill>
                  <a:schemeClr val="bg1"/>
                </a:solidFill>
              </a:rPr>
              <a:t>South East “jet” base, possibly enhanced (!?)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3600" b="1" smtClean="0">
                <a:solidFill>
                  <a:srgbClr val="006600"/>
                </a:solidFill>
              </a:rPr>
              <a:t>Conclusions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5013" y="1268413"/>
            <a:ext cx="8229600" cy="48529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sz="2800" b="1" smtClean="0">
                <a:solidFill>
                  <a:srgbClr val="CC0000"/>
                </a:solidFill>
              </a:rPr>
              <a:t>very exciting results, the Crab Nebula produces ~day-long gamma-ray flares !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sz="2800" b="1" smtClean="0">
              <a:solidFill>
                <a:srgbClr val="0000CC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it-IT" sz="2800" b="1" smtClean="0">
                <a:solidFill>
                  <a:srgbClr val="0000CC"/>
                </a:solidFill>
              </a:rPr>
              <a:t>nebular origin, not clear yet if it is the South East “jet” base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sz="2800" b="1" smtClean="0">
              <a:solidFill>
                <a:srgbClr val="0000CC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it-IT" sz="2800" b="1" smtClean="0">
                <a:solidFill>
                  <a:srgbClr val="0000CC"/>
                </a:solidFill>
              </a:rPr>
              <a:t>confirmation of relativistic shock mechanisms of particle acceleration</a:t>
            </a:r>
          </a:p>
          <a:p>
            <a:pPr eaLnBrk="1" hangingPunct="1">
              <a:lnSpc>
                <a:spcPct val="90000"/>
              </a:lnSpc>
            </a:pPr>
            <a:endParaRPr lang="it-IT" sz="2800" b="1" smtClean="0">
              <a:solidFill>
                <a:srgbClr val="0000CC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it-IT" sz="2800" b="1" smtClean="0">
                <a:solidFill>
                  <a:srgbClr val="0000CC"/>
                </a:solidFill>
              </a:rPr>
              <a:t>connection with previous pulsar activity (glitches ?) to be established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Crab_Nebula_Chandra_0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188913"/>
            <a:ext cx="6408737" cy="64087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8787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it-IT" sz="2800" b="1" smtClean="0">
                <a:solidFill>
                  <a:schemeClr val="bg1"/>
                </a:solidFill>
              </a:rPr>
              <a:t>Chandra imaging of the inner nebula of the Crab showing the toroidal emission, wisps, jets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Chandra_28-Sept-201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205163" y="-1900238"/>
            <a:ext cx="14979651" cy="1009332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981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 eaLnBrk="1" hangingPunct="1"/>
            <a:r>
              <a:rPr lang="it-IT" sz="2800" b="1" smtClean="0">
                <a:solidFill>
                  <a:schemeClr val="bg1"/>
                </a:solidFill>
              </a:rPr>
              <a:t>Chandra image, 28 Sept. 2010                               </a:t>
            </a:r>
            <a:r>
              <a:rPr lang="it-IT" sz="2400" b="1" smtClean="0">
                <a:solidFill>
                  <a:schemeClr val="bg1"/>
                </a:solidFill>
              </a:rPr>
              <a:t>(Tennant et al. ATEL 2882)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002587" cy="850900"/>
          </a:xfrm>
        </p:spPr>
        <p:txBody>
          <a:bodyPr/>
          <a:lstStyle/>
          <a:p>
            <a:pPr eaLnBrk="1" hangingPunct="1">
              <a:defRPr/>
            </a:pPr>
            <a:r>
              <a:rPr lang="it-IT" sz="4600" b="1" smtClean="0">
                <a:latin typeface="Garamond" pitchFamily="18" charset="0"/>
              </a:rPr>
              <a:t>Antimatter</a:t>
            </a: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5016500" cy="574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2636838"/>
            <a:ext cx="793750" cy="1225550"/>
          </a:xfrm>
          <a:prstGeom prst="rect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5076825" y="4076700"/>
            <a:ext cx="4572000" cy="211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1400">
                <a:ea typeface="MS Gothic" pitchFamily="49" charset="-128"/>
              </a:rPr>
              <a:t>“We must regard it rather an accident that </a:t>
            </a:r>
          </a:p>
          <a:p>
            <a:r>
              <a:rPr lang="en-GB" sz="1400">
                <a:ea typeface="MS Gothic" pitchFamily="49" charset="-128"/>
              </a:rPr>
              <a:t>the Earth and presumably the whole Solar System contains a preponderance of negative electrons </a:t>
            </a:r>
          </a:p>
          <a:p>
            <a:r>
              <a:rPr lang="en-GB" sz="1400">
                <a:ea typeface="MS Gothic" pitchFamily="49" charset="-128"/>
              </a:rPr>
              <a:t>and positive protons. It is quite possible that </a:t>
            </a:r>
          </a:p>
          <a:p>
            <a:r>
              <a:rPr lang="en-GB" sz="1400">
                <a:ea typeface="MS Gothic" pitchFamily="49" charset="-128"/>
              </a:rPr>
              <a:t>for some of the stars it is the other way about”</a:t>
            </a:r>
          </a:p>
          <a:p>
            <a:r>
              <a:rPr lang="en-GB" sz="1400" i="1">
                <a:ea typeface="MS Gothic" pitchFamily="49" charset="-128"/>
              </a:rPr>
              <a:t>                                                      </a:t>
            </a:r>
          </a:p>
          <a:p>
            <a:r>
              <a:rPr lang="en-GB" sz="1400" i="1">
                <a:ea typeface="MS Gothic" pitchFamily="49" charset="-128"/>
              </a:rPr>
              <a:t>                                                     </a:t>
            </a:r>
          </a:p>
          <a:p>
            <a:r>
              <a:rPr lang="en-GB" sz="1400" i="1">
                <a:ea typeface="MS Gothic" pitchFamily="49" charset="-128"/>
              </a:rPr>
              <a:t>P. Dirac, Nobel lecture (1933)</a:t>
            </a:r>
            <a:r>
              <a:rPr lang="ar-SA" sz="1400" i="1">
                <a:ea typeface="MS Gothic" pitchFamily="49" charset="-128"/>
              </a:rPr>
              <a:t>‏</a:t>
            </a:r>
            <a:endParaRPr lang="en-GB" sz="1400" i="1">
              <a:ea typeface="MS Gothic" pitchFamily="49" charset="-128"/>
            </a:endParaRPr>
          </a:p>
          <a:p>
            <a:pPr eaLnBrk="0" hangingPunct="0">
              <a:spcBef>
                <a:spcPct val="50000"/>
              </a:spcBef>
              <a:buClr>
                <a:srgbClr val="0000CC"/>
              </a:buClr>
              <a:buSzPct val="100000"/>
              <a:buFont typeface="Arial" charset="0"/>
              <a:buNone/>
            </a:pPr>
            <a:endParaRPr lang="en-GB" sz="1400" i="1">
              <a:ea typeface="MS Gothic" pitchFamily="49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lobo">
  <a:themeElements>
    <a:clrScheme name="Globo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o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obo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Globo">
  <a:themeElements>
    <a:clrScheme name="4_Globo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4_Globo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Globo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lobo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lobo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lobo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lobo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lobo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lobo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lobo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7_Globo">
  <a:themeElements>
    <a:clrScheme name="7_Globo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7_Globo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Globo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Globo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Globo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Globo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Globo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Globo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Globo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Globo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_Office Theme">
  <a:themeElements>
    <a:clrScheme name="2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Office Theme">
      <a:majorFont>
        <a:latin typeface="Book Antiqua"/>
        <a:ea typeface=""/>
        <a:cs typeface="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9_Office Theme">
  <a:themeElements>
    <a:clrScheme name="9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9_Office Theme">
      <a:majorFont>
        <a:latin typeface="Book Antiqua"/>
        <a:ea typeface=""/>
        <a:cs typeface="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9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Struttura predefinita">
  <a:themeElements>
    <a:clrScheme name="1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1_Office Theme">
  <a:themeElements>
    <a:clrScheme name="1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1_Office Theme">
      <a:majorFont>
        <a:latin typeface="Garamond"/>
        <a:ea typeface=""/>
        <a:cs typeface="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7_vees">
  <a:themeElements>
    <a:clrScheme name="7_vees 2">
      <a:dk1>
        <a:srgbClr val="000000"/>
      </a:dk1>
      <a:lt1>
        <a:srgbClr val="99CCFF"/>
      </a:lt1>
      <a:dk2>
        <a:srgbClr val="1C1C1C"/>
      </a:dk2>
      <a:lt2>
        <a:srgbClr val="4D4D4D"/>
      </a:lt2>
      <a:accent1>
        <a:srgbClr val="CC0066"/>
      </a:accent1>
      <a:accent2>
        <a:srgbClr val="3366FF"/>
      </a:accent2>
      <a:accent3>
        <a:srgbClr val="CAE2FF"/>
      </a:accent3>
      <a:accent4>
        <a:srgbClr val="000000"/>
      </a:accent4>
      <a:accent5>
        <a:srgbClr val="E2AAB8"/>
      </a:accent5>
      <a:accent6>
        <a:srgbClr val="2D5CE7"/>
      </a:accent6>
      <a:hlink>
        <a:srgbClr val="FF0000"/>
      </a:hlink>
      <a:folHlink>
        <a:srgbClr val="FFFF00"/>
      </a:folHlink>
    </a:clrScheme>
    <a:fontScheme name="7_vees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vees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vees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vees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vees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vees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vees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vees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vees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vees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vees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vees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vees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vees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vees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vees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vees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8_vees">
  <a:themeElements>
    <a:clrScheme name="8_vees 2">
      <a:dk1>
        <a:srgbClr val="000000"/>
      </a:dk1>
      <a:lt1>
        <a:srgbClr val="99CCFF"/>
      </a:lt1>
      <a:dk2>
        <a:srgbClr val="1C1C1C"/>
      </a:dk2>
      <a:lt2>
        <a:srgbClr val="4D4D4D"/>
      </a:lt2>
      <a:accent1>
        <a:srgbClr val="CC0066"/>
      </a:accent1>
      <a:accent2>
        <a:srgbClr val="3366FF"/>
      </a:accent2>
      <a:accent3>
        <a:srgbClr val="CAE2FF"/>
      </a:accent3>
      <a:accent4>
        <a:srgbClr val="000000"/>
      </a:accent4>
      <a:accent5>
        <a:srgbClr val="E2AAB8"/>
      </a:accent5>
      <a:accent6>
        <a:srgbClr val="2D5CE7"/>
      </a:accent6>
      <a:hlink>
        <a:srgbClr val="FF0000"/>
      </a:hlink>
      <a:folHlink>
        <a:srgbClr val="FFFF00"/>
      </a:folHlink>
    </a:clrScheme>
    <a:fontScheme name="8_vees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vees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vees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vees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vees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vees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vees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vees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vees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vees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vees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vees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vees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vees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vees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vees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vees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lank Presentation">
      <a:majorFont>
        <a:latin typeface="Comic Sans MS"/>
        <a:ea typeface="MS PGothic"/>
        <a:cs typeface=""/>
      </a:majorFont>
      <a:minorFont>
        <a:latin typeface="Comic Sans MS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Globo">
  <a:themeElements>
    <a:clrScheme name="1_Globo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1_Globo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Globo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lobo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lobo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lobo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lobo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lobo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lobo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lobo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5_Globo">
  <a:themeElements>
    <a:clrScheme name="Globo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o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7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pitchFamily="4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7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pitchFamily="49" charset="-128"/>
          </a:defRPr>
        </a:defPPr>
      </a:lstStyle>
    </a:lnDef>
  </a:objectDefaults>
  <a:extraClrSchemeLst>
    <a:extraClrScheme>
      <a:clrScheme name="Globo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3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Struttura predefinita">
  <a:themeElements>
    <a:clrScheme name="3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Flusso">
  <a:themeElements>
    <a:clrScheme name="Flusso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Flusso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Flusso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lusso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Struttura predefinita">
  <a:themeElements>
    <a:clrScheme name="5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5_Struttura predefinita">
      <a:majorFont>
        <a:latin typeface="Times New Roman"/>
        <a:ea typeface="MS Gothic"/>
        <a:cs typeface=""/>
      </a:majorFont>
      <a:minorFont>
        <a:latin typeface="Times New Roman"/>
        <a:ea typeface="MS 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Globo">
  <a:themeElements>
    <a:clrScheme name="2_Globo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2_Globo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Globo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Globo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Globo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Globo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Globo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Globo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Globo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Globo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Globo">
  <a:themeElements>
    <a:clrScheme name="3_Globo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3_Globo">
      <a:majorFont>
        <a:latin typeface="Garamond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Globo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Globo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Globo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Globo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Globo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Globo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Globo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Globo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905</TotalTime>
  <Words>1837</Words>
  <Application>Microsoft Office PowerPoint</Application>
  <PresentationFormat>Presentazione su schermo (4:3)</PresentationFormat>
  <Paragraphs>449</Paragraphs>
  <Slides>83</Slides>
  <Notes>28</Notes>
  <HiddenSlides>0</HiddenSlides>
  <MMClips>0</MMClips>
  <ScaleCrop>false</ScaleCrop>
  <HeadingPairs>
    <vt:vector size="6" baseType="variant">
      <vt:variant>
        <vt:lpstr>Tema</vt:lpstr>
      </vt:variant>
      <vt:variant>
        <vt:i4>21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83</vt:i4>
      </vt:variant>
    </vt:vector>
  </HeadingPairs>
  <TitlesOfParts>
    <vt:vector size="105" baseType="lpstr">
      <vt:lpstr>Globo</vt:lpstr>
      <vt:lpstr>1_Globo</vt:lpstr>
      <vt:lpstr>4_Default Design</vt:lpstr>
      <vt:lpstr>3_Default Design</vt:lpstr>
      <vt:lpstr>3_Struttura predefinita</vt:lpstr>
      <vt:lpstr>Flusso</vt:lpstr>
      <vt:lpstr>5_Struttura predefinita</vt:lpstr>
      <vt:lpstr>2_Globo</vt:lpstr>
      <vt:lpstr>3_Globo</vt:lpstr>
      <vt:lpstr>4_Globo</vt:lpstr>
      <vt:lpstr>7_Globo</vt:lpstr>
      <vt:lpstr>Default Design</vt:lpstr>
      <vt:lpstr>2_Office Theme</vt:lpstr>
      <vt:lpstr>9_Office Theme</vt:lpstr>
      <vt:lpstr>1_Struttura predefinita</vt:lpstr>
      <vt:lpstr>11_Office Theme</vt:lpstr>
      <vt:lpstr>7_vees</vt:lpstr>
      <vt:lpstr>8_vees</vt:lpstr>
      <vt:lpstr>1_Blank Presentation</vt:lpstr>
      <vt:lpstr>Struttura predefinita</vt:lpstr>
      <vt:lpstr>5_Globo</vt:lpstr>
      <vt:lpstr>Equazione</vt:lpstr>
      <vt:lpstr>Antimatter and Dark Matter Search in Space</vt:lpstr>
      <vt:lpstr>Astrophysics and Cosmology compelling Issues</vt:lpstr>
      <vt:lpstr>Search for the existence of Antimatter in the Universe</vt:lpstr>
      <vt:lpstr>Gamma Evidence for Cosmic Antimatter? Steigman 1976, De Rujula 1996, Dolgov 2007</vt:lpstr>
      <vt:lpstr>Cosmic Diffuse Gamma Spectrum </vt:lpstr>
      <vt:lpstr>Presentazione standard di PowerPoint</vt:lpstr>
      <vt:lpstr>Antimatter Direct Search</vt:lpstr>
      <vt:lpstr>Antimatter Search</vt:lpstr>
      <vt:lpstr>Antimatter</vt:lpstr>
      <vt:lpstr>Presentazione standard di PowerPoint</vt:lpstr>
      <vt:lpstr>Presentazione standard di PowerPoint</vt:lpstr>
      <vt:lpstr>Presentazione standard di PowerPoint</vt:lpstr>
      <vt:lpstr>Another possible scenario:  KK Dark Matter</vt:lpstr>
      <vt:lpstr>DM annihilations</vt:lpstr>
      <vt:lpstr>Presentazione standard di PowerPoint</vt:lpstr>
      <vt:lpstr>Cosmic Ray Antimatter</vt:lpstr>
      <vt:lpstr>What did we need?</vt:lpstr>
      <vt:lpstr>Antimatter and Dark Matter  Space Missions</vt:lpstr>
      <vt:lpstr>PAMELA</vt:lpstr>
      <vt:lpstr>PAMELA Collaboration</vt:lpstr>
      <vt:lpstr>Presentazione standard di PowerPoint</vt:lpstr>
      <vt:lpstr>PAMELA Instrument</vt:lpstr>
      <vt:lpstr>Presentazione standard di PowerPoint</vt:lpstr>
      <vt:lpstr>Design Performance</vt:lpstr>
      <vt:lpstr>PAMELA  Launch 15/06/06   16 Gigabytes trasmitted daily to Ground NTsOMZ Moscow</vt:lpstr>
      <vt:lpstr>Orbit Characteristics</vt:lpstr>
      <vt:lpstr>Particle ID with PAMELA</vt:lpstr>
      <vt:lpstr>Presentazione standard di PowerPoint</vt:lpstr>
      <vt:lpstr>Presentazione standard di PowerPoint</vt:lpstr>
      <vt:lpstr>Presentazione standard di PowerPoint</vt:lpstr>
      <vt:lpstr>PAMELA</vt:lpstr>
      <vt:lpstr>Antiparticles with PAMELA</vt:lpstr>
      <vt:lpstr>Antiprotons</vt:lpstr>
      <vt:lpstr>Antiproton Flux  (0.06 GeV - 180 GeV)</vt:lpstr>
      <vt:lpstr>Antiproton to proton  ratio  (0.06 GeV - 180 GeV)</vt:lpstr>
      <vt:lpstr>Wino Dark Matter in a non-thermal Universe  G. Kane, R. Lu, and S. Watson  arXiv:0906.4765v3 [astro-ph.HE)</vt:lpstr>
      <vt:lpstr>Trapped antiprotons in SAA</vt:lpstr>
      <vt:lpstr>Trapped antiprotons in SAA </vt:lpstr>
      <vt:lpstr>Positrons and Electrons</vt:lpstr>
      <vt:lpstr>Positron to Electron Fraction</vt:lpstr>
      <vt:lpstr>A Challenging Puzzle for CR Physics</vt:lpstr>
      <vt:lpstr>A Challenging Puzzle for Dark Matter Interpretation</vt:lpstr>
      <vt:lpstr>Presentazione standard di PowerPoint</vt:lpstr>
      <vt:lpstr>Presentazione standard di PowerPoint</vt:lpstr>
      <vt:lpstr>All electron spectrum</vt:lpstr>
      <vt:lpstr>All three ATIC flights are consistent</vt:lpstr>
      <vt:lpstr>Presentazione standard di PowerPoint</vt:lpstr>
      <vt:lpstr>Fermi (e++ e-) M. Ackermann et al.  astro-ph 1008.3999</vt:lpstr>
      <vt:lpstr>Fermi (e++ e-)  D. Grasso astro-ph 0912.3887</vt:lpstr>
      <vt:lpstr>Fermi (e++ e-) and  PAMELA  ratio Bergstrom et al. astro-ph 0905.0333v1</vt:lpstr>
      <vt:lpstr>Presentazione standard di PowerPoint</vt:lpstr>
      <vt:lpstr>Presentazione standard di PowerPoint</vt:lpstr>
      <vt:lpstr>Solar Modulation of galactic cosmic rays</vt:lpstr>
      <vt:lpstr>Time Dependence of PAMELA Proton Flux</vt:lpstr>
      <vt:lpstr>Presentazione standard di PowerPoint</vt:lpstr>
      <vt:lpstr>Charge dependent solar modulation</vt:lpstr>
      <vt:lpstr>Presentazione standard di PowerPoint</vt:lpstr>
      <vt:lpstr>Presentazione standard di PowerPoint</vt:lpstr>
      <vt:lpstr>AMS-02 new configuration</vt:lpstr>
      <vt:lpstr>Presentazione standard di PowerPoint</vt:lpstr>
      <vt:lpstr>The Next Future</vt:lpstr>
      <vt:lpstr>Future </vt:lpstr>
      <vt:lpstr>Perspectives</vt:lpstr>
      <vt:lpstr>Gamma Space Experiments</vt:lpstr>
      <vt:lpstr>Presentazione standard di PowerPoint</vt:lpstr>
      <vt:lpstr>Presentazione standard di PowerPoint</vt:lpstr>
      <vt:lpstr> FERMI Catalog    (11 months, 1451 sources)   </vt:lpstr>
      <vt:lpstr>Dark Matter  Fermi  astro-ph 0912.0973</vt:lpstr>
      <vt:lpstr>    Thanks!</vt:lpstr>
      <vt:lpstr>AGILE discovery of strong gamma-ray flares from the Crab Nebula</vt:lpstr>
      <vt:lpstr>AGILE gamma-ray flux lightcurve of the Crab, E &gt; 100 MeV</vt:lpstr>
      <vt:lpstr>the facts:</vt:lpstr>
      <vt:lpstr>Presentazione standard di PowerPoint</vt:lpstr>
      <vt:lpstr>Presentazione standard di PowerPoint</vt:lpstr>
      <vt:lpstr>Chandra imaging of the inner nebula of the Crab showing the toroidal emission, wisps, jets</vt:lpstr>
      <vt:lpstr>suspects…</vt:lpstr>
      <vt:lpstr>Yesterday’s situation</vt:lpstr>
      <vt:lpstr>Spectral properties</vt:lpstr>
      <vt:lpstr>Spectral properties</vt:lpstr>
      <vt:lpstr>Chandra image, 28 Sept. 2010                               (Tennant et al. ATEL 2882)</vt:lpstr>
      <vt:lpstr>Conclusions</vt:lpstr>
      <vt:lpstr>Chandra imaging of the inner nebula of the Crab showing the toroidal emission, wisps, jets</vt:lpstr>
      <vt:lpstr>Chandra image, 28 Sept. 2010                               (Tennant et al. ATEL 2882)</vt:lpstr>
    </vt:vector>
  </TitlesOfParts>
  <Company>INFN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Piergiorgio Picozza</dc:creator>
  <cp:lastModifiedBy>picozza</cp:lastModifiedBy>
  <cp:revision>48</cp:revision>
  <dcterms:created xsi:type="dcterms:W3CDTF">2010-09-25T21:13:42Z</dcterms:created>
  <dcterms:modified xsi:type="dcterms:W3CDTF">2010-12-01T06:03:38Z</dcterms:modified>
</cp:coreProperties>
</file>