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0"/>
  </p:notesMasterIdLst>
  <p:handoutMasterIdLst>
    <p:handoutMasterId r:id="rId31"/>
  </p:handoutMasterIdLst>
  <p:sldIdLst>
    <p:sldId id="268" r:id="rId5"/>
    <p:sldId id="273" r:id="rId6"/>
    <p:sldId id="269" r:id="rId7"/>
    <p:sldId id="270" r:id="rId8"/>
    <p:sldId id="275" r:id="rId9"/>
    <p:sldId id="276" r:id="rId10"/>
    <p:sldId id="277" r:id="rId11"/>
    <p:sldId id="282" r:id="rId12"/>
    <p:sldId id="285" r:id="rId13"/>
    <p:sldId id="284" r:id="rId14"/>
    <p:sldId id="283" r:id="rId15"/>
    <p:sldId id="274" r:id="rId16"/>
    <p:sldId id="272" r:id="rId17"/>
    <p:sldId id="286" r:id="rId18"/>
    <p:sldId id="287" r:id="rId19"/>
    <p:sldId id="288" r:id="rId20"/>
    <p:sldId id="289" r:id="rId21"/>
    <p:sldId id="291" r:id="rId22"/>
    <p:sldId id="292" r:id="rId23"/>
    <p:sldId id="290" r:id="rId24"/>
    <p:sldId id="293" r:id="rId25"/>
    <p:sldId id="294" r:id="rId26"/>
    <p:sldId id="295" r:id="rId27"/>
    <p:sldId id="296" r:id="rId28"/>
    <p:sldId id="297" r:id="rId29"/>
  </p:sldIdLst>
  <p:sldSz cx="12192000" cy="6858000"/>
  <p:notesSz cx="6858000" cy="9144000"/>
  <p:defaultTextStyle>
    <a:defPPr rtl="0"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9E39"/>
    <a:srgbClr val="404040"/>
    <a:srgbClr val="7030A0"/>
    <a:srgbClr val="00B0F0"/>
    <a:srgbClr val="0070C0"/>
    <a:srgbClr val="37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8F13545-6C37-49AE-B5E8-261E28A2EA56}" v="123" dt="2022-03-20T11:15:59.49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55" autoAdjust="0"/>
    <p:restoredTop sz="95449" autoAdjust="0"/>
  </p:normalViewPr>
  <p:slideViewPr>
    <p:cSldViewPr snapToGrid="0" showGuides="1">
      <p:cViewPr varScale="1">
        <p:scale>
          <a:sx n="101" d="100"/>
          <a:sy n="101" d="100"/>
        </p:scale>
        <p:origin x="114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4" d="100"/>
        <a:sy n="114" d="100"/>
      </p:scale>
      <p:origin x="0" y="-1476"/>
    </p:cViewPr>
  </p:sorterViewPr>
  <p:notesViewPr>
    <p:cSldViewPr snapToGrid="0" showGuides="1">
      <p:cViewPr>
        <p:scale>
          <a:sx n="100" d="100"/>
          <a:sy n="100" d="100"/>
        </p:scale>
        <p:origin x="35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tefania Farinon" userId="8904544a-b63c-45aa-8ae4-015ed5536e67" providerId="ADAL" clId="{F8F13545-6C37-49AE-B5E8-261E28A2EA56}"/>
    <pc:docChg chg="undo custSel addSld delSld modSld modMainMaster">
      <pc:chgData name="Stefania Farinon" userId="8904544a-b63c-45aa-8ae4-015ed5536e67" providerId="ADAL" clId="{F8F13545-6C37-49AE-B5E8-261E28A2EA56}" dt="2022-03-20T11:19:48.731" v="724" actId="47"/>
      <pc:docMkLst>
        <pc:docMk/>
      </pc:docMkLst>
      <pc:sldChg chg="addSp delSp modSp mod">
        <pc:chgData name="Stefania Farinon" userId="8904544a-b63c-45aa-8ae4-015ed5536e67" providerId="ADAL" clId="{F8F13545-6C37-49AE-B5E8-261E28A2EA56}" dt="2022-03-18T15:11:47.781" v="299" actId="1076"/>
        <pc:sldMkLst>
          <pc:docMk/>
          <pc:sldMk cId="2453078283" sldId="269"/>
        </pc:sldMkLst>
        <pc:picChg chg="del">
          <ac:chgData name="Stefania Farinon" userId="8904544a-b63c-45aa-8ae4-015ed5536e67" providerId="ADAL" clId="{F8F13545-6C37-49AE-B5E8-261E28A2EA56}" dt="2022-03-18T15:09:44.029" v="296" actId="478"/>
          <ac:picMkLst>
            <pc:docMk/>
            <pc:sldMk cId="2453078283" sldId="269"/>
            <ac:picMk id="6" creationId="{D4B61A3C-DC4A-4A78-878E-55A47B42A631}"/>
          </ac:picMkLst>
        </pc:picChg>
        <pc:picChg chg="del">
          <ac:chgData name="Stefania Farinon" userId="8904544a-b63c-45aa-8ae4-015ed5536e67" providerId="ADAL" clId="{F8F13545-6C37-49AE-B5E8-261E28A2EA56}" dt="2022-03-18T15:09:29.646" v="290" actId="478"/>
          <ac:picMkLst>
            <pc:docMk/>
            <pc:sldMk cId="2453078283" sldId="269"/>
            <ac:picMk id="10" creationId="{BAF118AF-5265-43D0-AD03-F9384B61D2D7}"/>
          </ac:picMkLst>
        </pc:picChg>
        <pc:picChg chg="add mod">
          <ac:chgData name="Stefania Farinon" userId="8904544a-b63c-45aa-8ae4-015ed5536e67" providerId="ADAL" clId="{F8F13545-6C37-49AE-B5E8-261E28A2EA56}" dt="2022-03-18T15:09:41.629" v="295" actId="14100"/>
          <ac:picMkLst>
            <pc:docMk/>
            <pc:sldMk cId="2453078283" sldId="269"/>
            <ac:picMk id="1026" creationId="{D3DA0C24-193B-4096-81CC-EAA0EB71EFD1}"/>
          </ac:picMkLst>
        </pc:picChg>
        <pc:picChg chg="add mod">
          <ac:chgData name="Stefania Farinon" userId="8904544a-b63c-45aa-8ae4-015ed5536e67" providerId="ADAL" clId="{F8F13545-6C37-49AE-B5E8-261E28A2EA56}" dt="2022-03-18T15:11:47.781" v="299" actId="1076"/>
          <ac:picMkLst>
            <pc:docMk/>
            <pc:sldMk cId="2453078283" sldId="269"/>
            <ac:picMk id="1028" creationId="{C02814E8-01FB-490D-867A-43201B7CEFE4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7:29.755" v="716" actId="14100"/>
        <pc:sldMkLst>
          <pc:docMk/>
          <pc:sldMk cId="2109382032" sldId="270"/>
        </pc:sldMkLst>
        <pc:spChg chg="add mod">
          <ac:chgData name="Stefania Farinon" userId="8904544a-b63c-45aa-8ae4-015ed5536e67" providerId="ADAL" clId="{F8F13545-6C37-49AE-B5E8-261E28A2EA56}" dt="2022-03-20T11:17:29.755" v="716" actId="14100"/>
          <ac:spMkLst>
            <pc:docMk/>
            <pc:sldMk cId="2109382032" sldId="270"/>
            <ac:spMk id="5" creationId="{DA5223B1-0D25-46D0-83D0-F5A3937E08D7}"/>
          </ac:spMkLst>
        </pc:spChg>
        <pc:spChg chg="del mod">
          <ac:chgData name="Stefania Farinon" userId="8904544a-b63c-45aa-8ae4-015ed5536e67" providerId="ADAL" clId="{F8F13545-6C37-49AE-B5E8-261E28A2EA56}" dt="2022-03-18T15:50:16.752" v="456" actId="478"/>
          <ac:spMkLst>
            <pc:docMk/>
            <pc:sldMk cId="2109382032" sldId="270"/>
            <ac:spMk id="11" creationId="{3639B74C-79EA-405C-9D2F-773EB9EC31D6}"/>
          </ac:spMkLst>
        </pc:spChg>
        <pc:spChg chg="mod">
          <ac:chgData name="Stefania Farinon" userId="8904544a-b63c-45aa-8ae4-015ed5536e67" providerId="ADAL" clId="{F8F13545-6C37-49AE-B5E8-261E28A2EA56}" dt="2022-03-18T16:09:00.853" v="590" actId="114"/>
          <ac:spMkLst>
            <pc:docMk/>
            <pc:sldMk cId="2109382032" sldId="270"/>
            <ac:spMk id="39" creationId="{0A449189-2F4E-480A-9292-E1A9ABA9981E}"/>
          </ac:spMkLst>
        </pc:spChg>
        <pc:picChg chg="del">
          <ac:chgData name="Stefania Farinon" userId="8904544a-b63c-45aa-8ae4-015ed5536e67" providerId="ADAL" clId="{F8F13545-6C37-49AE-B5E8-261E28A2EA56}" dt="2022-03-18T15:12:21.511" v="301" actId="478"/>
          <ac:picMkLst>
            <pc:docMk/>
            <pc:sldMk cId="2109382032" sldId="270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2:20.045" v="300" actId="478"/>
          <ac:picMkLst>
            <pc:docMk/>
            <pc:sldMk cId="2109382032" sldId="270"/>
            <ac:picMk id="10" creationId="{74489D97-ABCF-4E13-976E-70297F0B5934}"/>
          </ac:picMkLst>
        </pc:picChg>
        <pc:picChg chg="add mod">
          <ac:chgData name="Stefania Farinon" userId="8904544a-b63c-45aa-8ae4-015ed5536e67" providerId="ADAL" clId="{F8F13545-6C37-49AE-B5E8-261E28A2EA56}" dt="2022-03-18T15:12:45.181" v="308" actId="1076"/>
          <ac:picMkLst>
            <pc:docMk/>
            <pc:sldMk cId="2109382032" sldId="270"/>
            <ac:picMk id="40" creationId="{2A2C74D9-FD85-4A82-B1E6-8E511B4D6081}"/>
          </ac:picMkLst>
        </pc:picChg>
        <pc:picChg chg="add mod">
          <ac:chgData name="Stefania Farinon" userId="8904544a-b63c-45aa-8ae4-015ed5536e67" providerId="ADAL" clId="{F8F13545-6C37-49AE-B5E8-261E28A2EA56}" dt="2022-03-18T15:15:37.167" v="320" actId="1038"/>
          <ac:picMkLst>
            <pc:docMk/>
            <pc:sldMk cId="2109382032" sldId="270"/>
            <ac:picMk id="41" creationId="{08F43874-7127-4BF8-8F71-41256BE48686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09:56.478" v="669" actId="1076"/>
        <pc:sldMkLst>
          <pc:docMk/>
          <pc:sldMk cId="3300276110" sldId="272"/>
        </pc:sldMkLst>
        <pc:spChg chg="mod">
          <ac:chgData name="Stefania Farinon" userId="8904544a-b63c-45aa-8ae4-015ed5536e67" providerId="ADAL" clId="{F8F13545-6C37-49AE-B5E8-261E28A2EA56}" dt="2022-03-20T11:09:50.001" v="668" actId="1076"/>
          <ac:spMkLst>
            <pc:docMk/>
            <pc:sldMk cId="3300276110" sldId="272"/>
            <ac:spMk id="2" creationId="{5B2C5C9B-AE8B-4C6E-909B-0DD4E2945D05}"/>
          </ac:spMkLst>
        </pc:spChg>
        <pc:spChg chg="mod">
          <ac:chgData name="Stefania Farinon" userId="8904544a-b63c-45aa-8ae4-015ed5536e67" providerId="ADAL" clId="{F8F13545-6C37-49AE-B5E8-261E28A2EA56}" dt="2022-03-18T15:58:58.065" v="545" actId="20577"/>
          <ac:spMkLst>
            <pc:docMk/>
            <pc:sldMk cId="3300276110" sldId="272"/>
            <ac:spMk id="3" creationId="{5B8F51E9-8ABD-427F-92CE-841445564E02}"/>
          </ac:spMkLst>
        </pc:spChg>
        <pc:spChg chg="mod">
          <ac:chgData name="Stefania Farinon" userId="8904544a-b63c-45aa-8ae4-015ed5536e67" providerId="ADAL" clId="{F8F13545-6C37-49AE-B5E8-261E28A2EA56}" dt="2022-03-18T16:12:32.172" v="601" actId="114"/>
          <ac:spMkLst>
            <pc:docMk/>
            <pc:sldMk cId="3300276110" sldId="272"/>
            <ac:spMk id="4" creationId="{B380F85C-5765-4E29-B124-11BD4C8657CC}"/>
          </ac:spMkLst>
        </pc:spChg>
        <pc:picChg chg="del">
          <ac:chgData name="Stefania Farinon" userId="8904544a-b63c-45aa-8ae4-015ed5536e67" providerId="ADAL" clId="{F8F13545-6C37-49AE-B5E8-261E28A2EA56}" dt="2022-03-18T15:20:18.573" v="354" actId="478"/>
          <ac:picMkLst>
            <pc:docMk/>
            <pc:sldMk cId="3300276110" sldId="272"/>
            <ac:picMk id="5" creationId="{8BFF42E0-5DEF-40D5-83CD-711CFDDA9843}"/>
          </ac:picMkLst>
        </pc:picChg>
        <pc:picChg chg="add mod">
          <ac:chgData name="Stefania Farinon" userId="8904544a-b63c-45aa-8ae4-015ed5536e67" providerId="ADAL" clId="{F8F13545-6C37-49AE-B5E8-261E28A2EA56}" dt="2022-03-18T15:20:34.132" v="360" actId="1076"/>
          <ac:picMkLst>
            <pc:docMk/>
            <pc:sldMk cId="3300276110" sldId="272"/>
            <ac:picMk id="8" creationId="{6F662614-E94A-4DD5-91EC-2897F47053B5}"/>
          </ac:picMkLst>
        </pc:picChg>
        <pc:picChg chg="add mod modCrop">
          <ac:chgData name="Stefania Farinon" userId="8904544a-b63c-45aa-8ae4-015ed5536e67" providerId="ADAL" clId="{F8F13545-6C37-49AE-B5E8-261E28A2EA56}" dt="2022-03-20T11:09:56.478" v="669" actId="1076"/>
          <ac:picMkLst>
            <pc:docMk/>
            <pc:sldMk cId="3300276110" sldId="272"/>
            <ac:picMk id="9" creationId="{2AB7AC2F-B8BB-4097-8987-D103195B087D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18T15:58:39.328" v="542" actId="20577"/>
        <pc:sldMkLst>
          <pc:docMk/>
          <pc:sldMk cId="1340645829" sldId="273"/>
        </pc:sldMkLst>
        <pc:spChg chg="mod">
          <ac:chgData name="Stefania Farinon" userId="8904544a-b63c-45aa-8ae4-015ed5536e67" providerId="ADAL" clId="{F8F13545-6C37-49AE-B5E8-261E28A2EA56}" dt="2022-03-18T15:58:39.328" v="542" actId="20577"/>
          <ac:spMkLst>
            <pc:docMk/>
            <pc:sldMk cId="1340645829" sldId="273"/>
            <ac:spMk id="3" creationId="{ACD2EEFA-D56F-4FF2-B7B6-3606C1F02387}"/>
          </ac:spMkLst>
        </pc:spChg>
        <pc:spChg chg="mod">
          <ac:chgData name="Stefania Farinon" userId="8904544a-b63c-45aa-8ae4-015ed5536e67" providerId="ADAL" clId="{F8F13545-6C37-49AE-B5E8-261E28A2EA56}" dt="2022-03-18T15:48:30.695" v="448" actId="12"/>
          <ac:spMkLst>
            <pc:docMk/>
            <pc:sldMk cId="1340645829" sldId="273"/>
            <ac:spMk id="5" creationId="{57ECF0F8-B802-4D5A-B646-0AE4C23ADA53}"/>
          </ac:spMkLst>
        </pc:spChg>
        <pc:spChg chg="mod">
          <ac:chgData name="Stefania Farinon" userId="8904544a-b63c-45aa-8ae4-015ed5536e67" providerId="ADAL" clId="{F8F13545-6C37-49AE-B5E8-261E28A2EA56}" dt="2022-03-18T15:49:09.748" v="450" actId="12"/>
          <ac:spMkLst>
            <pc:docMk/>
            <pc:sldMk cId="1340645829" sldId="273"/>
            <ac:spMk id="6" creationId="{5511589A-EB4A-492F-9CCB-7B76609521CC}"/>
          </ac:spMkLst>
        </pc:spChg>
        <pc:spChg chg="mod">
          <ac:chgData name="Stefania Farinon" userId="8904544a-b63c-45aa-8ae4-015ed5536e67" providerId="ADAL" clId="{F8F13545-6C37-49AE-B5E8-261E28A2EA56}" dt="2022-03-18T15:49:40.202" v="452" actId="12"/>
          <ac:spMkLst>
            <pc:docMk/>
            <pc:sldMk cId="1340645829" sldId="273"/>
            <ac:spMk id="7" creationId="{4208692F-F2F0-4DB7-93D7-8B346D77A831}"/>
          </ac:spMkLst>
        </pc:spChg>
        <pc:picChg chg="del">
          <ac:chgData name="Stefania Farinon" userId="8904544a-b63c-45aa-8ae4-015ed5536e67" providerId="ADAL" clId="{F8F13545-6C37-49AE-B5E8-261E28A2EA56}" dt="2022-03-18T15:26:03.886" v="404" actId="478"/>
          <ac:picMkLst>
            <pc:docMk/>
            <pc:sldMk cId="1340645829" sldId="273"/>
            <ac:picMk id="11" creationId="{63F2F709-3B35-449B-B3C6-71CE11BD8B95}"/>
          </ac:picMkLst>
        </pc:picChg>
        <pc:picChg chg="add mod">
          <ac:chgData name="Stefania Farinon" userId="8904544a-b63c-45aa-8ae4-015ed5536e67" providerId="ADAL" clId="{F8F13545-6C37-49AE-B5E8-261E28A2EA56}" dt="2022-03-18T15:26:21.998" v="408" actId="1076"/>
          <ac:picMkLst>
            <pc:docMk/>
            <pc:sldMk cId="1340645829" sldId="273"/>
            <ac:picMk id="2050" creationId="{5C0E8EED-837A-4076-9FB2-3256E5C55D02}"/>
          </ac:picMkLst>
        </pc:picChg>
        <pc:cxnChg chg="add mod">
          <ac:chgData name="Stefania Farinon" userId="8904544a-b63c-45aa-8ae4-015ed5536e67" providerId="ADAL" clId="{F8F13545-6C37-49AE-B5E8-261E28A2EA56}" dt="2022-03-16T09:40:45.534" v="2" actId="14100"/>
          <ac:cxnSpMkLst>
            <pc:docMk/>
            <pc:sldMk cId="1340645829" sldId="273"/>
            <ac:cxnSpMk id="9" creationId="{188EE05A-7CE2-4086-888A-FF34B9C32E7B}"/>
          </ac:cxnSpMkLst>
        </pc:cxnChg>
        <pc:cxnChg chg="add mod">
          <ac:chgData name="Stefania Farinon" userId="8904544a-b63c-45aa-8ae4-015ed5536e67" providerId="ADAL" clId="{F8F13545-6C37-49AE-B5E8-261E28A2EA56}" dt="2022-03-16T09:40:54.291" v="5" actId="14100"/>
          <ac:cxnSpMkLst>
            <pc:docMk/>
            <pc:sldMk cId="1340645829" sldId="273"/>
            <ac:cxnSpMk id="12" creationId="{EA2BE211-EBD7-4E80-9EB4-0E510672AD5D}"/>
          </ac:cxnSpMkLst>
        </pc:cxnChg>
      </pc:sldChg>
      <pc:sldChg chg="addSp delSp modSp mod">
        <pc:chgData name="Stefania Farinon" userId="8904544a-b63c-45aa-8ae4-015ed5536e67" providerId="ADAL" clId="{F8F13545-6C37-49AE-B5E8-261E28A2EA56}" dt="2022-03-20T11:09:16.023" v="663" actId="1076"/>
        <pc:sldMkLst>
          <pc:docMk/>
          <pc:sldMk cId="3654100271" sldId="274"/>
        </pc:sldMkLst>
        <pc:picChg chg="add mod">
          <ac:chgData name="Stefania Farinon" userId="8904544a-b63c-45aa-8ae4-015ed5536e67" providerId="ADAL" clId="{F8F13545-6C37-49AE-B5E8-261E28A2EA56}" dt="2022-03-20T11:09:16.023" v="663" actId="1076"/>
          <ac:picMkLst>
            <pc:docMk/>
            <pc:sldMk cId="3654100271" sldId="274"/>
            <ac:picMk id="5" creationId="{9052DC2E-418C-4B66-987D-E7A92C9E251C}"/>
          </ac:picMkLst>
        </pc:picChg>
        <pc:picChg chg="add mod">
          <ac:chgData name="Stefania Farinon" userId="8904544a-b63c-45aa-8ae4-015ed5536e67" providerId="ADAL" clId="{F8F13545-6C37-49AE-B5E8-261E28A2EA56}" dt="2022-03-20T11:09:14.308" v="662" actId="1076"/>
          <ac:picMkLst>
            <pc:docMk/>
            <pc:sldMk cId="3654100271" sldId="274"/>
            <ac:picMk id="6" creationId="{0D49B9AE-C845-47AC-A52C-B8C795AF4861}"/>
          </ac:picMkLst>
        </pc:picChg>
        <pc:picChg chg="del">
          <ac:chgData name="Stefania Farinon" userId="8904544a-b63c-45aa-8ae4-015ed5536e67" providerId="ADAL" clId="{F8F13545-6C37-49AE-B5E8-261E28A2EA56}" dt="2022-03-18T15:19:52.172" v="344" actId="478"/>
          <ac:picMkLst>
            <pc:docMk/>
            <pc:sldMk cId="3654100271" sldId="274"/>
            <ac:picMk id="7" creationId="{AE05A0AD-FA55-4B32-8D84-FDE617E2BFA9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03:04.131" v="607" actId="20577"/>
        <pc:sldMkLst>
          <pc:docMk/>
          <pc:sldMk cId="3423655790" sldId="275"/>
        </pc:sldMkLst>
        <pc:spChg chg="add del mod">
          <ac:chgData name="Stefania Farinon" userId="8904544a-b63c-45aa-8ae4-015ed5536e67" providerId="ADAL" clId="{F8F13545-6C37-49AE-B5E8-261E28A2EA56}" dt="2022-03-18T15:50:46.432" v="457" actId="478"/>
          <ac:spMkLst>
            <pc:docMk/>
            <pc:sldMk cId="3423655790" sldId="275"/>
            <ac:spMk id="6" creationId="{9CD089B0-BDE1-40CA-BA7B-7A85BEEA4B5C}"/>
          </ac:spMkLst>
        </pc:spChg>
        <pc:spChg chg="mod">
          <ac:chgData name="Stefania Farinon" userId="8904544a-b63c-45aa-8ae4-015ed5536e67" providerId="ADAL" clId="{F8F13545-6C37-49AE-B5E8-261E28A2EA56}" dt="2022-03-18T16:09:33.829" v="599" actId="114"/>
          <ac:spMkLst>
            <pc:docMk/>
            <pc:sldMk cId="3423655790" sldId="275"/>
            <ac:spMk id="7" creationId="{8C6EF560-228B-497C-B2C5-ABAEF7E05106}"/>
          </ac:spMkLst>
        </pc:spChg>
        <pc:spChg chg="mod">
          <ac:chgData name="Stefania Farinon" userId="8904544a-b63c-45aa-8ae4-015ed5536e67" providerId="ADAL" clId="{F8F13545-6C37-49AE-B5E8-261E28A2EA56}" dt="2022-03-20T11:03:04.131" v="607" actId="20577"/>
          <ac:spMkLst>
            <pc:docMk/>
            <pc:sldMk cId="3423655790" sldId="275"/>
            <ac:spMk id="12" creationId="{039DC7B3-D645-4FF4-A76A-A786F2C8C54E}"/>
          </ac:spMkLst>
        </pc:spChg>
        <pc:picChg chg="del">
          <ac:chgData name="Stefania Farinon" userId="8904544a-b63c-45aa-8ae4-015ed5536e67" providerId="ADAL" clId="{F8F13545-6C37-49AE-B5E8-261E28A2EA56}" dt="2022-03-18T15:15:21.343" v="310" actId="478"/>
          <ac:picMkLst>
            <pc:docMk/>
            <pc:sldMk cId="3423655790" sldId="275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5:20.654" v="309" actId="478"/>
          <ac:picMkLst>
            <pc:docMk/>
            <pc:sldMk cId="3423655790" sldId="275"/>
            <ac:picMk id="10" creationId="{74489D97-ABCF-4E13-976E-70297F0B5934}"/>
          </ac:picMkLst>
        </pc:picChg>
        <pc:picChg chg="add del mod">
          <ac:chgData name="Stefania Farinon" userId="8904544a-b63c-45aa-8ae4-015ed5536e67" providerId="ADAL" clId="{F8F13545-6C37-49AE-B5E8-261E28A2EA56}" dt="2022-03-18T15:15:57.789" v="321" actId="478"/>
          <ac:picMkLst>
            <pc:docMk/>
            <pc:sldMk cId="3423655790" sldId="275"/>
            <ac:picMk id="13" creationId="{C9D71897-B569-4DD2-BDF9-D53F0147D5FD}"/>
          </ac:picMkLst>
        </pc:picChg>
        <pc:picChg chg="add del mod">
          <ac:chgData name="Stefania Farinon" userId="8904544a-b63c-45aa-8ae4-015ed5536e67" providerId="ADAL" clId="{F8F13545-6C37-49AE-B5E8-261E28A2EA56}" dt="2022-03-18T15:15:58.269" v="322" actId="478"/>
          <ac:picMkLst>
            <pc:docMk/>
            <pc:sldMk cId="3423655790" sldId="275"/>
            <ac:picMk id="14" creationId="{8AD4C69C-AB72-4495-BDBF-05E624E373CE}"/>
          </ac:picMkLst>
        </pc:picChg>
        <pc:picChg chg="add mod">
          <ac:chgData name="Stefania Farinon" userId="8904544a-b63c-45aa-8ae4-015ed5536e67" providerId="ADAL" clId="{F8F13545-6C37-49AE-B5E8-261E28A2EA56}" dt="2022-03-18T15:15:59.570" v="323"/>
          <ac:picMkLst>
            <pc:docMk/>
            <pc:sldMk cId="3423655790" sldId="275"/>
            <ac:picMk id="15" creationId="{D22EB3AC-A279-4D5F-9DF0-E29BA947A905}"/>
          </ac:picMkLst>
        </pc:picChg>
        <pc:picChg chg="add mod">
          <ac:chgData name="Stefania Farinon" userId="8904544a-b63c-45aa-8ae4-015ed5536e67" providerId="ADAL" clId="{F8F13545-6C37-49AE-B5E8-261E28A2EA56}" dt="2022-03-18T15:15:59.570" v="323"/>
          <ac:picMkLst>
            <pc:docMk/>
            <pc:sldMk cId="3423655790" sldId="275"/>
            <ac:picMk id="16" creationId="{E89666F5-C7CC-4BD2-8078-EA2CF1852599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18T16:08:16.780" v="585" actId="114"/>
        <pc:sldMkLst>
          <pc:docMk/>
          <pc:sldMk cId="1756171645" sldId="276"/>
        </pc:sldMkLst>
        <pc:spChg chg="add mod">
          <ac:chgData name="Stefania Farinon" userId="8904544a-b63c-45aa-8ae4-015ed5536e67" providerId="ADAL" clId="{F8F13545-6C37-49AE-B5E8-261E28A2EA56}" dt="2022-03-16T10:08:13.619" v="59" actId="1076"/>
          <ac:spMkLst>
            <pc:docMk/>
            <pc:sldMk cId="1756171645" sldId="276"/>
            <ac:spMk id="3" creationId="{79E2158D-82ED-4B2D-8E78-BD6E8C5977C2}"/>
          </ac:spMkLst>
        </pc:spChg>
        <pc:spChg chg="mod">
          <ac:chgData name="Stefania Farinon" userId="8904544a-b63c-45aa-8ae4-015ed5536e67" providerId="ADAL" clId="{F8F13545-6C37-49AE-B5E8-261E28A2EA56}" dt="2022-03-18T15:52:45.376" v="468" actId="1076"/>
          <ac:spMkLst>
            <pc:docMk/>
            <pc:sldMk cId="1756171645" sldId="276"/>
            <ac:spMk id="7" creationId="{3650A7C2-0343-42FB-9469-B7E5787EB2B0}"/>
          </ac:spMkLst>
        </pc:spChg>
        <pc:spChg chg="del mod">
          <ac:chgData name="Stefania Farinon" userId="8904544a-b63c-45aa-8ae4-015ed5536e67" providerId="ADAL" clId="{F8F13545-6C37-49AE-B5E8-261E28A2EA56}" dt="2022-03-18T15:51:08.060" v="460" actId="478"/>
          <ac:spMkLst>
            <pc:docMk/>
            <pc:sldMk cId="1756171645" sldId="276"/>
            <ac:spMk id="11" creationId="{3639B74C-79EA-405C-9D2F-773EB9EC31D6}"/>
          </ac:spMkLst>
        </pc:spChg>
        <pc:spChg chg="add mod">
          <ac:chgData name="Stefania Farinon" userId="8904544a-b63c-45aa-8ae4-015ed5536e67" providerId="ADAL" clId="{F8F13545-6C37-49AE-B5E8-261E28A2EA56}" dt="2022-03-18T16:08:16.780" v="585" actId="114"/>
          <ac:spMkLst>
            <pc:docMk/>
            <pc:sldMk cId="1756171645" sldId="276"/>
            <ac:spMk id="12" creationId="{5F474F57-B394-4E81-9E4A-17C37CC876D2}"/>
          </ac:spMkLst>
        </pc:spChg>
        <pc:spChg chg="add mod">
          <ac:chgData name="Stefania Farinon" userId="8904544a-b63c-45aa-8ae4-015ed5536e67" providerId="ADAL" clId="{F8F13545-6C37-49AE-B5E8-261E28A2EA56}" dt="2022-03-18T16:08:01.810" v="583" actId="114"/>
          <ac:spMkLst>
            <pc:docMk/>
            <pc:sldMk cId="1756171645" sldId="276"/>
            <ac:spMk id="21" creationId="{23D2E496-1D16-498A-B6D4-6E9681D5B6A9}"/>
          </ac:spMkLst>
        </pc:spChg>
        <pc:picChg chg="del">
          <ac:chgData name="Stefania Farinon" userId="8904544a-b63c-45aa-8ae4-015ed5536e67" providerId="ADAL" clId="{F8F13545-6C37-49AE-B5E8-261E28A2EA56}" dt="2022-03-18T15:16:05.089" v="324" actId="478"/>
          <ac:picMkLst>
            <pc:docMk/>
            <pc:sldMk cId="1756171645" sldId="276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6:05.580" v="325" actId="478"/>
          <ac:picMkLst>
            <pc:docMk/>
            <pc:sldMk cId="1756171645" sldId="276"/>
            <ac:picMk id="10" creationId="{74489D97-ABCF-4E13-976E-70297F0B5934}"/>
          </ac:picMkLst>
        </pc:picChg>
        <pc:picChg chg="del">
          <ac:chgData name="Stefania Farinon" userId="8904544a-b63c-45aa-8ae4-015ed5536e67" providerId="ADAL" clId="{F8F13545-6C37-49AE-B5E8-261E28A2EA56}" dt="2022-03-18T15:05:41.662" v="284" actId="478"/>
          <ac:picMkLst>
            <pc:docMk/>
            <pc:sldMk cId="1756171645" sldId="276"/>
            <ac:picMk id="19" creationId="{BB75153A-E4E3-4B5D-AF10-AF7DCAACAEE9}"/>
          </ac:picMkLst>
        </pc:picChg>
        <pc:picChg chg="mod">
          <ac:chgData name="Stefania Farinon" userId="8904544a-b63c-45aa-8ae4-015ed5536e67" providerId="ADAL" clId="{F8F13545-6C37-49AE-B5E8-261E28A2EA56}" dt="2022-03-18T15:53:06.511" v="478" actId="1035"/>
          <ac:picMkLst>
            <pc:docMk/>
            <pc:sldMk cId="1756171645" sldId="276"/>
            <ac:picMk id="20" creationId="{D3C2C3A7-747D-49CA-AE86-E4731F6A5FAB}"/>
          </ac:picMkLst>
        </pc:picChg>
        <pc:picChg chg="add mod">
          <ac:chgData name="Stefania Farinon" userId="8904544a-b63c-45aa-8ae4-015ed5536e67" providerId="ADAL" clId="{F8F13545-6C37-49AE-B5E8-261E28A2EA56}" dt="2022-03-18T15:53:10.512" v="485" actId="1035"/>
          <ac:picMkLst>
            <pc:docMk/>
            <pc:sldMk cId="1756171645" sldId="276"/>
            <ac:picMk id="23" creationId="{D72C0BC2-6E75-4656-AE1D-504AA673FF5D}"/>
          </ac:picMkLst>
        </pc:picChg>
        <pc:picChg chg="add mod">
          <ac:chgData name="Stefania Farinon" userId="8904544a-b63c-45aa-8ae4-015ed5536e67" providerId="ADAL" clId="{F8F13545-6C37-49AE-B5E8-261E28A2EA56}" dt="2022-03-18T15:16:07.408" v="326"/>
          <ac:picMkLst>
            <pc:docMk/>
            <pc:sldMk cId="1756171645" sldId="276"/>
            <ac:picMk id="25" creationId="{8CBC8013-A02E-4D27-A0DD-021F08CFAF2E}"/>
          </ac:picMkLst>
        </pc:picChg>
        <pc:picChg chg="add mod">
          <ac:chgData name="Stefania Farinon" userId="8904544a-b63c-45aa-8ae4-015ed5536e67" providerId="ADAL" clId="{F8F13545-6C37-49AE-B5E8-261E28A2EA56}" dt="2022-03-18T15:16:07.408" v="326"/>
          <ac:picMkLst>
            <pc:docMk/>
            <pc:sldMk cId="1756171645" sldId="276"/>
            <ac:picMk id="26" creationId="{514869ED-31FA-495D-859E-A34BD79FBC68}"/>
          </ac:picMkLst>
        </pc:picChg>
        <pc:picChg chg="mod">
          <ac:chgData name="Stefania Farinon" userId="8904544a-b63c-45aa-8ae4-015ed5536e67" providerId="ADAL" clId="{F8F13545-6C37-49AE-B5E8-261E28A2EA56}" dt="2022-03-18T15:53:51.558" v="491" actId="1036"/>
          <ac:picMkLst>
            <pc:docMk/>
            <pc:sldMk cId="1756171645" sldId="276"/>
            <ac:picMk id="1028" creationId="{76B54963-54C1-4CFA-908D-6E3E21FF8E08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03:54.508" v="615" actId="552"/>
        <pc:sldMkLst>
          <pc:docMk/>
          <pc:sldMk cId="4131978042" sldId="277"/>
        </pc:sldMkLst>
        <pc:spChg chg="add del mod">
          <ac:chgData name="Stefania Farinon" userId="8904544a-b63c-45aa-8ae4-015ed5536e67" providerId="ADAL" clId="{F8F13545-6C37-49AE-B5E8-261E28A2EA56}" dt="2022-03-18T15:16:31.630" v="330" actId="478"/>
          <ac:spMkLst>
            <pc:docMk/>
            <pc:sldMk cId="4131978042" sldId="277"/>
            <ac:spMk id="6" creationId="{E0E5A041-4636-4978-9D40-98D8EBE79C74}"/>
          </ac:spMkLst>
        </pc:spChg>
        <pc:spChg chg="mod">
          <ac:chgData name="Stefania Farinon" userId="8904544a-b63c-45aa-8ae4-015ed5536e67" providerId="ADAL" clId="{F8F13545-6C37-49AE-B5E8-261E28A2EA56}" dt="2022-03-18T15:54:16.295" v="492" actId="12"/>
          <ac:spMkLst>
            <pc:docMk/>
            <pc:sldMk cId="4131978042" sldId="277"/>
            <ac:spMk id="11" creationId="{3639B74C-79EA-405C-9D2F-773EB9EC31D6}"/>
          </ac:spMkLst>
        </pc:spChg>
        <pc:spChg chg="mod">
          <ac:chgData name="Stefania Farinon" userId="8904544a-b63c-45aa-8ae4-015ed5536e67" providerId="ADAL" clId="{F8F13545-6C37-49AE-B5E8-261E28A2EA56}" dt="2022-03-18T15:54:28.851" v="493" actId="12"/>
          <ac:spMkLst>
            <pc:docMk/>
            <pc:sldMk cId="4131978042" sldId="277"/>
            <ac:spMk id="21" creationId="{004A441C-44F8-428E-9D37-7BA8E4B720AD}"/>
          </ac:spMkLst>
        </pc:spChg>
        <pc:picChg chg="del">
          <ac:chgData name="Stefania Farinon" userId="8904544a-b63c-45aa-8ae4-015ed5536e67" providerId="ADAL" clId="{F8F13545-6C37-49AE-B5E8-261E28A2EA56}" dt="2022-03-18T15:16:20.846" v="327" actId="478"/>
          <ac:picMkLst>
            <pc:docMk/>
            <pc:sldMk cId="4131978042" sldId="277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6:21.373" v="328" actId="478"/>
          <ac:picMkLst>
            <pc:docMk/>
            <pc:sldMk cId="4131978042" sldId="277"/>
            <ac:picMk id="10" creationId="{74489D97-ABCF-4E13-976E-70297F0B5934}"/>
          </ac:picMkLst>
        </pc:picChg>
        <pc:picChg chg="add mod">
          <ac:chgData name="Stefania Farinon" userId="8904544a-b63c-45aa-8ae4-015ed5536e67" providerId="ADAL" clId="{F8F13545-6C37-49AE-B5E8-261E28A2EA56}" dt="2022-03-18T15:16:25.392" v="329"/>
          <ac:picMkLst>
            <pc:docMk/>
            <pc:sldMk cId="4131978042" sldId="277"/>
            <ac:picMk id="16" creationId="{A1892D30-CA01-4582-835F-693FDDEFBD6E}"/>
          </ac:picMkLst>
        </pc:picChg>
        <pc:picChg chg="add mod">
          <ac:chgData name="Stefania Farinon" userId="8904544a-b63c-45aa-8ae4-015ed5536e67" providerId="ADAL" clId="{F8F13545-6C37-49AE-B5E8-261E28A2EA56}" dt="2022-03-18T15:16:25.392" v="329"/>
          <ac:picMkLst>
            <pc:docMk/>
            <pc:sldMk cId="4131978042" sldId="277"/>
            <ac:picMk id="18" creationId="{3A1A2A67-3DEE-41B1-9953-C91190AB0CBE}"/>
          </ac:picMkLst>
        </pc:picChg>
        <pc:cxnChg chg="mod">
          <ac:chgData name="Stefania Farinon" userId="8904544a-b63c-45aa-8ae4-015ed5536e67" providerId="ADAL" clId="{F8F13545-6C37-49AE-B5E8-261E28A2EA56}" dt="2022-03-20T11:03:54.508" v="615" actId="552"/>
          <ac:cxnSpMkLst>
            <pc:docMk/>
            <pc:sldMk cId="4131978042" sldId="277"/>
            <ac:cxnSpMk id="9" creationId="{E99A0457-19B7-4D83-B9F2-B1299D5CD5EE}"/>
          </ac:cxnSpMkLst>
        </pc:cxnChg>
        <pc:cxnChg chg="add mod">
          <ac:chgData name="Stefania Farinon" userId="8904544a-b63c-45aa-8ae4-015ed5536e67" providerId="ADAL" clId="{F8F13545-6C37-49AE-B5E8-261E28A2EA56}" dt="2022-03-20T11:03:54.508" v="615" actId="552"/>
          <ac:cxnSpMkLst>
            <pc:docMk/>
            <pc:sldMk cId="4131978042" sldId="277"/>
            <ac:cxnSpMk id="13" creationId="{8C56487F-AE25-4CCA-B499-47FF51EB1157}"/>
          </ac:cxnSpMkLst>
        </pc:cxnChg>
        <pc:cxnChg chg="add mod">
          <ac:chgData name="Stefania Farinon" userId="8904544a-b63c-45aa-8ae4-015ed5536e67" providerId="ADAL" clId="{F8F13545-6C37-49AE-B5E8-261E28A2EA56}" dt="2022-03-20T11:03:54.508" v="615" actId="552"/>
          <ac:cxnSpMkLst>
            <pc:docMk/>
            <pc:sldMk cId="4131978042" sldId="277"/>
            <ac:cxnSpMk id="14" creationId="{A2A4D291-62B0-4E5B-B45A-B3EF2CF5AAD0}"/>
          </ac:cxnSpMkLst>
        </pc:cxnChg>
        <pc:cxnChg chg="del">
          <ac:chgData name="Stefania Farinon" userId="8904544a-b63c-45aa-8ae4-015ed5536e67" providerId="ADAL" clId="{F8F13545-6C37-49AE-B5E8-261E28A2EA56}" dt="2022-03-20T11:03:33.385" v="610" actId="478"/>
          <ac:cxnSpMkLst>
            <pc:docMk/>
            <pc:sldMk cId="4131978042" sldId="277"/>
            <ac:cxnSpMk id="15" creationId="{C8A5A7F1-418E-4FD2-9414-EB6EC46930EF}"/>
          </ac:cxnSpMkLst>
        </pc:cxnChg>
        <pc:cxnChg chg="del">
          <ac:chgData name="Stefania Farinon" userId="8904544a-b63c-45aa-8ae4-015ed5536e67" providerId="ADAL" clId="{F8F13545-6C37-49AE-B5E8-261E28A2EA56}" dt="2022-03-20T11:03:34.874" v="611" actId="478"/>
          <ac:cxnSpMkLst>
            <pc:docMk/>
            <pc:sldMk cId="4131978042" sldId="277"/>
            <ac:cxnSpMk id="17" creationId="{BB2B6CAD-BA7A-4AE2-A6F8-6CEF28004C51}"/>
          </ac:cxnSpMkLst>
        </pc:cxnChg>
      </pc:sldChg>
      <pc:sldChg chg="addSp delSp modSp mod">
        <pc:chgData name="Stefania Farinon" userId="8904544a-b63c-45aa-8ae4-015ed5536e67" providerId="ADAL" clId="{F8F13545-6C37-49AE-B5E8-261E28A2EA56}" dt="2022-03-18T15:58:06.559" v="535" actId="20577"/>
        <pc:sldMkLst>
          <pc:docMk/>
          <pc:sldMk cId="2673732134" sldId="282"/>
        </pc:sldMkLst>
        <pc:spChg chg="add mod">
          <ac:chgData name="Stefania Farinon" userId="8904544a-b63c-45aa-8ae4-015ed5536e67" providerId="ADAL" clId="{F8F13545-6C37-49AE-B5E8-261E28A2EA56}" dt="2022-03-18T15:58:06.559" v="535" actId="20577"/>
          <ac:spMkLst>
            <pc:docMk/>
            <pc:sldMk cId="2673732134" sldId="282"/>
            <ac:spMk id="7" creationId="{C6F57E46-79F5-422A-8813-CAFEC420F20C}"/>
          </ac:spMkLst>
        </pc:spChg>
        <pc:spChg chg="del">
          <ac:chgData name="Stefania Farinon" userId="8904544a-b63c-45aa-8ae4-015ed5536e67" providerId="ADAL" clId="{F8F13545-6C37-49AE-B5E8-261E28A2EA56}" dt="2022-03-18T15:45:14.111" v="444" actId="478"/>
          <ac:spMkLst>
            <pc:docMk/>
            <pc:sldMk cId="2673732134" sldId="282"/>
            <ac:spMk id="11" creationId="{3639B74C-79EA-405C-9D2F-773EB9EC31D6}"/>
          </ac:spMkLst>
        </pc:spChg>
        <pc:picChg chg="del">
          <ac:chgData name="Stefania Farinon" userId="8904544a-b63c-45aa-8ae4-015ed5536e67" providerId="ADAL" clId="{F8F13545-6C37-49AE-B5E8-261E28A2EA56}" dt="2022-03-18T15:16:42.319" v="332" actId="478"/>
          <ac:picMkLst>
            <pc:docMk/>
            <pc:sldMk cId="2673732134" sldId="282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6:41.677" v="331" actId="478"/>
          <ac:picMkLst>
            <pc:docMk/>
            <pc:sldMk cId="2673732134" sldId="282"/>
            <ac:picMk id="10" creationId="{74489D97-ABCF-4E13-976E-70297F0B5934}"/>
          </ac:picMkLst>
        </pc:picChg>
        <pc:picChg chg="add mod">
          <ac:chgData name="Stefania Farinon" userId="8904544a-b63c-45aa-8ae4-015ed5536e67" providerId="ADAL" clId="{F8F13545-6C37-49AE-B5E8-261E28A2EA56}" dt="2022-03-18T15:16:43.861" v="333"/>
          <ac:picMkLst>
            <pc:docMk/>
            <pc:sldMk cId="2673732134" sldId="282"/>
            <ac:picMk id="15" creationId="{0A7C09F5-D3BC-4705-A291-02E753DBC7A3}"/>
          </ac:picMkLst>
        </pc:picChg>
        <pc:picChg chg="add mod">
          <ac:chgData name="Stefania Farinon" userId="8904544a-b63c-45aa-8ae4-015ed5536e67" providerId="ADAL" clId="{F8F13545-6C37-49AE-B5E8-261E28A2EA56}" dt="2022-03-18T15:16:43.861" v="333"/>
          <ac:picMkLst>
            <pc:docMk/>
            <pc:sldMk cId="2673732134" sldId="282"/>
            <ac:picMk id="16" creationId="{4DCC2C65-979F-4DDB-B627-968058955254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18T15:57:23.855" v="528" actId="20577"/>
        <pc:sldMkLst>
          <pc:docMk/>
          <pc:sldMk cId="8310697" sldId="283"/>
        </pc:sldMkLst>
        <pc:spChg chg="add mod">
          <ac:chgData name="Stefania Farinon" userId="8904544a-b63c-45aa-8ae4-015ed5536e67" providerId="ADAL" clId="{F8F13545-6C37-49AE-B5E8-261E28A2EA56}" dt="2022-03-18T15:57:23.855" v="528" actId="20577"/>
          <ac:spMkLst>
            <pc:docMk/>
            <pc:sldMk cId="8310697" sldId="283"/>
            <ac:spMk id="6" creationId="{5C07C391-E636-4A05-BF0C-465FEB04E974}"/>
          </ac:spMkLst>
        </pc:spChg>
        <pc:spChg chg="del mod ord">
          <ac:chgData name="Stefania Farinon" userId="8904544a-b63c-45aa-8ae4-015ed5536e67" providerId="ADAL" clId="{F8F13545-6C37-49AE-B5E8-261E28A2EA56}" dt="2022-03-18T15:57:08.720" v="525" actId="478"/>
          <ac:spMkLst>
            <pc:docMk/>
            <pc:sldMk cId="8310697" sldId="283"/>
            <ac:spMk id="11" creationId="{3639B74C-79EA-405C-9D2F-773EB9EC31D6}"/>
          </ac:spMkLst>
        </pc:spChg>
        <pc:picChg chg="mod">
          <ac:chgData name="Stefania Farinon" userId="8904544a-b63c-45aa-8ae4-015ed5536e67" providerId="ADAL" clId="{F8F13545-6C37-49AE-B5E8-261E28A2EA56}" dt="2022-03-16T14:21:05.449" v="83" actId="1076"/>
          <ac:picMkLst>
            <pc:docMk/>
            <pc:sldMk cId="8310697" sldId="283"/>
            <ac:picMk id="5" creationId="{407A5C0E-D6F8-4D4C-94BE-64AD62B765B5}"/>
          </ac:picMkLst>
        </pc:picChg>
        <pc:picChg chg="del">
          <ac:chgData name="Stefania Farinon" userId="8904544a-b63c-45aa-8ae4-015ed5536e67" providerId="ADAL" clId="{F8F13545-6C37-49AE-B5E8-261E28A2EA56}" dt="2022-03-18T15:17:10.015" v="341" actId="478"/>
          <ac:picMkLst>
            <pc:docMk/>
            <pc:sldMk cId="8310697" sldId="283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7:10.780" v="342" actId="478"/>
          <ac:picMkLst>
            <pc:docMk/>
            <pc:sldMk cId="8310697" sldId="283"/>
            <ac:picMk id="10" creationId="{74489D97-ABCF-4E13-976E-70297F0B5934}"/>
          </ac:picMkLst>
        </pc:picChg>
        <pc:picChg chg="add mod">
          <ac:chgData name="Stefania Farinon" userId="8904544a-b63c-45aa-8ae4-015ed5536e67" providerId="ADAL" clId="{F8F13545-6C37-49AE-B5E8-261E28A2EA56}" dt="2022-03-18T15:17:12.177" v="343"/>
          <ac:picMkLst>
            <pc:docMk/>
            <pc:sldMk cId="8310697" sldId="283"/>
            <ac:picMk id="12" creationId="{0E6C2674-8123-465C-8E39-4088E5CBA13D}"/>
          </ac:picMkLst>
        </pc:picChg>
        <pc:picChg chg="add mod">
          <ac:chgData name="Stefania Farinon" userId="8904544a-b63c-45aa-8ae4-015ed5536e67" providerId="ADAL" clId="{F8F13545-6C37-49AE-B5E8-261E28A2EA56}" dt="2022-03-18T15:17:12.177" v="343"/>
          <ac:picMkLst>
            <pc:docMk/>
            <pc:sldMk cId="8310697" sldId="283"/>
            <ac:picMk id="13" creationId="{F865BF0D-F8CF-4E89-87C7-0E07E2891FE9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18T15:57:38.129" v="530" actId="20577"/>
        <pc:sldMkLst>
          <pc:docMk/>
          <pc:sldMk cId="847977223" sldId="284"/>
        </pc:sldMkLst>
        <pc:spChg chg="add mod">
          <ac:chgData name="Stefania Farinon" userId="8904544a-b63c-45aa-8ae4-015ed5536e67" providerId="ADAL" clId="{F8F13545-6C37-49AE-B5E8-261E28A2EA56}" dt="2022-03-18T15:57:38.129" v="530" actId="20577"/>
          <ac:spMkLst>
            <pc:docMk/>
            <pc:sldMk cId="847977223" sldId="284"/>
            <ac:spMk id="6" creationId="{28C8FAD3-1457-4B36-B92C-9E3FF701A4CE}"/>
          </ac:spMkLst>
        </pc:spChg>
        <pc:spChg chg="del">
          <ac:chgData name="Stefania Farinon" userId="8904544a-b63c-45aa-8ae4-015ed5536e67" providerId="ADAL" clId="{F8F13545-6C37-49AE-B5E8-261E28A2EA56}" dt="2022-03-18T15:56:13.808" v="516" actId="478"/>
          <ac:spMkLst>
            <pc:docMk/>
            <pc:sldMk cId="847977223" sldId="284"/>
            <ac:spMk id="11" creationId="{3639B74C-79EA-405C-9D2F-773EB9EC31D6}"/>
          </ac:spMkLst>
        </pc:spChg>
        <pc:picChg chg="del">
          <ac:chgData name="Stefania Farinon" userId="8904544a-b63c-45aa-8ae4-015ed5536e67" providerId="ADAL" clId="{F8F13545-6C37-49AE-B5E8-261E28A2EA56}" dt="2022-03-18T15:17:04.095" v="338" actId="478"/>
          <ac:picMkLst>
            <pc:docMk/>
            <pc:sldMk cId="847977223" sldId="284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7:04.765" v="339" actId="478"/>
          <ac:picMkLst>
            <pc:docMk/>
            <pc:sldMk cId="847977223" sldId="284"/>
            <ac:picMk id="10" creationId="{74489D97-ABCF-4E13-976E-70297F0B5934}"/>
          </ac:picMkLst>
        </pc:picChg>
        <pc:picChg chg="add mod">
          <ac:chgData name="Stefania Farinon" userId="8904544a-b63c-45aa-8ae4-015ed5536e67" providerId="ADAL" clId="{F8F13545-6C37-49AE-B5E8-261E28A2EA56}" dt="2022-03-18T15:17:06.416" v="340"/>
          <ac:picMkLst>
            <pc:docMk/>
            <pc:sldMk cId="847977223" sldId="284"/>
            <ac:picMk id="16" creationId="{AEBA9A95-8CF1-4711-AF92-B9840BE3DAB1}"/>
          </ac:picMkLst>
        </pc:picChg>
        <pc:picChg chg="add mod">
          <ac:chgData name="Stefania Farinon" userId="8904544a-b63c-45aa-8ae4-015ed5536e67" providerId="ADAL" clId="{F8F13545-6C37-49AE-B5E8-261E28A2EA56}" dt="2022-03-18T15:17:06.416" v="340"/>
          <ac:picMkLst>
            <pc:docMk/>
            <pc:sldMk cId="847977223" sldId="284"/>
            <ac:picMk id="17" creationId="{FDB8E0EC-0454-4FDE-AB63-A1093BA414C2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04:13.559" v="618" actId="114"/>
        <pc:sldMkLst>
          <pc:docMk/>
          <pc:sldMk cId="907867083" sldId="285"/>
        </pc:sldMkLst>
        <pc:spChg chg="add del mod">
          <ac:chgData name="Stefania Farinon" userId="8904544a-b63c-45aa-8ae4-015ed5536e67" providerId="ADAL" clId="{F8F13545-6C37-49AE-B5E8-261E28A2EA56}" dt="2022-03-18T15:16:55.901" v="337" actId="478"/>
          <ac:spMkLst>
            <pc:docMk/>
            <pc:sldMk cId="907867083" sldId="285"/>
            <ac:spMk id="5" creationId="{342BC9DC-4A4B-4075-A8DD-6FCFAF3C4D96}"/>
          </ac:spMkLst>
        </pc:spChg>
        <pc:spChg chg="mod">
          <ac:chgData name="Stefania Farinon" userId="8904544a-b63c-45aa-8ae4-015ed5536e67" providerId="ADAL" clId="{F8F13545-6C37-49AE-B5E8-261E28A2EA56}" dt="2022-03-20T11:04:13.559" v="618" actId="114"/>
          <ac:spMkLst>
            <pc:docMk/>
            <pc:sldMk cId="907867083" sldId="285"/>
            <ac:spMk id="11" creationId="{3639B74C-79EA-405C-9D2F-773EB9EC31D6}"/>
          </ac:spMkLst>
        </pc:spChg>
        <pc:spChg chg="mod">
          <ac:chgData name="Stefania Farinon" userId="8904544a-b63c-45aa-8ae4-015ed5536e67" providerId="ADAL" clId="{F8F13545-6C37-49AE-B5E8-261E28A2EA56}" dt="2022-03-18T15:55:58.348" v="514" actId="1038"/>
          <ac:spMkLst>
            <pc:docMk/>
            <pc:sldMk cId="907867083" sldId="285"/>
            <ac:spMk id="17" creationId="{CB4FBA2A-4AAB-46E6-AE46-E6CE22EFE4C5}"/>
          </ac:spMkLst>
        </pc:spChg>
        <pc:picChg chg="del">
          <ac:chgData name="Stefania Farinon" userId="8904544a-b63c-45aa-8ae4-015ed5536e67" providerId="ADAL" clId="{F8F13545-6C37-49AE-B5E8-261E28A2EA56}" dt="2022-03-18T15:16:51.023" v="335" actId="478"/>
          <ac:picMkLst>
            <pc:docMk/>
            <pc:sldMk cId="907867083" sldId="285"/>
            <ac:picMk id="8" creationId="{0D277EFB-C5E7-4526-A122-6F91D46ED77F}"/>
          </ac:picMkLst>
        </pc:picChg>
        <pc:picChg chg="del">
          <ac:chgData name="Stefania Farinon" userId="8904544a-b63c-45aa-8ae4-015ed5536e67" providerId="ADAL" clId="{F8F13545-6C37-49AE-B5E8-261E28A2EA56}" dt="2022-03-18T15:16:50.012" v="334" actId="478"/>
          <ac:picMkLst>
            <pc:docMk/>
            <pc:sldMk cId="907867083" sldId="285"/>
            <ac:picMk id="10" creationId="{74489D97-ABCF-4E13-976E-70297F0B5934}"/>
          </ac:picMkLst>
        </pc:picChg>
        <pc:picChg chg="add mod">
          <ac:chgData name="Stefania Farinon" userId="8904544a-b63c-45aa-8ae4-015ed5536e67" providerId="ADAL" clId="{F8F13545-6C37-49AE-B5E8-261E28A2EA56}" dt="2022-03-18T15:16:53.155" v="336"/>
          <ac:picMkLst>
            <pc:docMk/>
            <pc:sldMk cId="907867083" sldId="285"/>
            <ac:picMk id="12" creationId="{339381EB-7F05-4170-9684-6597384B9C0B}"/>
          </ac:picMkLst>
        </pc:picChg>
        <pc:picChg chg="add mod">
          <ac:chgData name="Stefania Farinon" userId="8904544a-b63c-45aa-8ae4-015ed5536e67" providerId="ADAL" clId="{F8F13545-6C37-49AE-B5E8-261E28A2EA56}" dt="2022-03-18T15:16:53.155" v="336"/>
          <ac:picMkLst>
            <pc:docMk/>
            <pc:sldMk cId="907867083" sldId="285"/>
            <ac:picMk id="13" creationId="{0B61BC47-341F-4B2D-A9D6-32BF3AC26C39}"/>
          </ac:picMkLst>
        </pc:picChg>
      </pc:sldChg>
      <pc:sldChg chg="addSp delSp modSp mod modClrScheme chgLayout">
        <pc:chgData name="Stefania Farinon" userId="8904544a-b63c-45aa-8ae4-015ed5536e67" providerId="ADAL" clId="{F8F13545-6C37-49AE-B5E8-261E28A2EA56}" dt="2022-03-20T11:18:42.376" v="720" actId="700"/>
        <pc:sldMkLst>
          <pc:docMk/>
          <pc:sldMk cId="294736961" sldId="286"/>
        </pc:sldMkLst>
        <pc:spChg chg="mod ord">
          <ac:chgData name="Stefania Farinon" userId="8904544a-b63c-45aa-8ae4-015ed5536e67" providerId="ADAL" clId="{F8F13545-6C37-49AE-B5E8-261E28A2EA56}" dt="2022-03-20T11:18:42.376" v="720" actId="700"/>
          <ac:spMkLst>
            <pc:docMk/>
            <pc:sldMk cId="294736961" sldId="286"/>
            <ac:spMk id="2" creationId="{3661C6A7-904D-4B50-8150-C0C2933171B6}"/>
          </ac:spMkLst>
        </pc:spChg>
        <pc:spChg chg="mod ord">
          <ac:chgData name="Stefania Farinon" userId="8904544a-b63c-45aa-8ae4-015ed5536e67" providerId="ADAL" clId="{F8F13545-6C37-49AE-B5E8-261E28A2EA56}" dt="2022-03-20T11:18:42.376" v="720" actId="700"/>
          <ac:spMkLst>
            <pc:docMk/>
            <pc:sldMk cId="294736961" sldId="286"/>
            <ac:spMk id="3" creationId="{8D2D14A6-6655-4509-A2FE-8FD702AF605A}"/>
          </ac:spMkLst>
        </pc:spChg>
        <pc:spChg chg="mod ord">
          <ac:chgData name="Stefania Farinon" userId="8904544a-b63c-45aa-8ae4-015ed5536e67" providerId="ADAL" clId="{F8F13545-6C37-49AE-B5E8-261E28A2EA56}" dt="2022-03-20T11:18:42.376" v="720" actId="700"/>
          <ac:spMkLst>
            <pc:docMk/>
            <pc:sldMk cId="294736961" sldId="286"/>
            <ac:spMk id="4" creationId="{303BBC8C-D30C-43C5-83C8-F90EA13B479C}"/>
          </ac:spMkLst>
        </pc:spChg>
        <pc:spChg chg="mod">
          <ac:chgData name="Stefania Farinon" userId="8904544a-b63c-45aa-8ae4-015ed5536e67" providerId="ADAL" clId="{F8F13545-6C37-49AE-B5E8-261E28A2EA56}" dt="2022-03-20T11:14:13.625" v="692" actId="114"/>
          <ac:spMkLst>
            <pc:docMk/>
            <pc:sldMk cId="294736961" sldId="286"/>
            <ac:spMk id="7" creationId="{F7B60500-08EA-4285-8D1E-D570EE428277}"/>
          </ac:spMkLst>
        </pc:spChg>
        <pc:spChg chg="mod">
          <ac:chgData name="Stefania Farinon" userId="8904544a-b63c-45aa-8ae4-015ed5536e67" providerId="ADAL" clId="{F8F13545-6C37-49AE-B5E8-261E28A2EA56}" dt="2022-03-20T11:14:21.216" v="695" actId="113"/>
          <ac:spMkLst>
            <pc:docMk/>
            <pc:sldMk cId="294736961" sldId="286"/>
            <ac:spMk id="8" creationId="{BAC8BD37-9E56-43E1-81B0-6F313ABCBDED}"/>
          </ac:spMkLst>
        </pc:spChg>
        <pc:spChg chg="add mod">
          <ac:chgData name="Stefania Farinon" userId="8904544a-b63c-45aa-8ae4-015ed5536e67" providerId="ADAL" clId="{F8F13545-6C37-49AE-B5E8-261E28A2EA56}" dt="2022-03-20T11:13:40.388" v="689" actId="13822"/>
          <ac:spMkLst>
            <pc:docMk/>
            <pc:sldMk cId="294736961" sldId="286"/>
            <ac:spMk id="9" creationId="{85366DFF-91F1-453C-9363-EA9D83E4B484}"/>
          </ac:spMkLst>
        </pc:spChg>
        <pc:spChg chg="add del mod ord">
          <ac:chgData name="Stefania Farinon" userId="8904544a-b63c-45aa-8ae4-015ed5536e67" providerId="ADAL" clId="{F8F13545-6C37-49AE-B5E8-261E28A2EA56}" dt="2022-03-20T11:18:42.376" v="720" actId="700"/>
          <ac:spMkLst>
            <pc:docMk/>
            <pc:sldMk cId="294736961" sldId="286"/>
            <ac:spMk id="10" creationId="{D8D21F49-8766-45BD-890A-9A82DB764B03}"/>
          </ac:spMkLst>
        </pc:spChg>
        <pc:picChg chg="add del mod">
          <ac:chgData name="Stefania Farinon" userId="8904544a-b63c-45aa-8ae4-015ed5536e67" providerId="ADAL" clId="{F8F13545-6C37-49AE-B5E8-261E28A2EA56}" dt="2022-03-18T15:20:40.973" v="361" actId="478"/>
          <ac:picMkLst>
            <pc:docMk/>
            <pc:sldMk cId="294736961" sldId="286"/>
            <ac:picMk id="9" creationId="{C132774B-94B3-437D-B12D-587CBCB18417}"/>
          </ac:picMkLst>
        </pc:picChg>
        <pc:picChg chg="add del mod">
          <ac:chgData name="Stefania Farinon" userId="8904544a-b63c-45aa-8ae4-015ed5536e67" providerId="ADAL" clId="{F8F13545-6C37-49AE-B5E8-261E28A2EA56}" dt="2022-03-18T15:20:48.496" v="365" actId="478"/>
          <ac:picMkLst>
            <pc:docMk/>
            <pc:sldMk cId="294736961" sldId="286"/>
            <ac:picMk id="10" creationId="{79D4D807-FF3C-4064-AD11-8106D29B0924}"/>
          </ac:picMkLst>
        </pc:picChg>
        <pc:picChg chg="add del mod">
          <ac:chgData name="Stefania Farinon" userId="8904544a-b63c-45aa-8ae4-015ed5536e67" providerId="ADAL" clId="{F8F13545-6C37-49AE-B5E8-261E28A2EA56}" dt="2022-03-18T15:20:48.482" v="364"/>
          <ac:picMkLst>
            <pc:docMk/>
            <pc:sldMk cId="294736961" sldId="286"/>
            <ac:picMk id="11" creationId="{63558D1F-D16A-4B54-88BD-10F6C5F45FBF}"/>
          </ac:picMkLst>
        </pc:picChg>
        <pc:picChg chg="add mod">
          <ac:chgData name="Stefania Farinon" userId="8904544a-b63c-45aa-8ae4-015ed5536e67" providerId="ADAL" clId="{F8F13545-6C37-49AE-B5E8-261E28A2EA56}" dt="2022-03-20T11:10:05.841" v="670"/>
          <ac:picMkLst>
            <pc:docMk/>
            <pc:sldMk cId="294736961" sldId="286"/>
            <ac:picMk id="11" creationId="{A3DF9EDA-FD59-4C92-AEBD-88FDD6B371D8}"/>
          </ac:picMkLst>
        </pc:picChg>
        <pc:picChg chg="add del mod">
          <ac:chgData name="Stefania Farinon" userId="8904544a-b63c-45aa-8ae4-015ed5536e67" providerId="ADAL" clId="{F8F13545-6C37-49AE-B5E8-261E28A2EA56}" dt="2022-03-18T15:21:01.581" v="367" actId="478"/>
          <ac:picMkLst>
            <pc:docMk/>
            <pc:sldMk cId="294736961" sldId="286"/>
            <ac:picMk id="12" creationId="{E1E87D04-95AA-4173-8EB7-9132844134F2}"/>
          </ac:picMkLst>
        </pc:picChg>
        <pc:picChg chg="add mod">
          <ac:chgData name="Stefania Farinon" userId="8904544a-b63c-45aa-8ae4-015ed5536e67" providerId="ADAL" clId="{F8F13545-6C37-49AE-B5E8-261E28A2EA56}" dt="2022-03-18T15:21:06.864" v="368"/>
          <ac:picMkLst>
            <pc:docMk/>
            <pc:sldMk cId="294736961" sldId="286"/>
            <ac:picMk id="13" creationId="{2E5F05A2-8942-420F-A016-CC1629BFFC85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5:08.747" v="699" actId="1076"/>
        <pc:sldMkLst>
          <pc:docMk/>
          <pc:sldMk cId="772738977" sldId="287"/>
        </pc:sldMkLst>
        <pc:spChg chg="mod">
          <ac:chgData name="Stefania Farinon" userId="8904544a-b63c-45aa-8ae4-015ed5536e67" providerId="ADAL" clId="{F8F13545-6C37-49AE-B5E8-261E28A2EA56}" dt="2022-03-20T11:15:05.806" v="698" actId="14100"/>
          <ac:spMkLst>
            <pc:docMk/>
            <pc:sldMk cId="772738977" sldId="287"/>
            <ac:spMk id="3" creationId="{76D1DCBB-0001-4A40-A3D5-7F505DC25361}"/>
          </ac:spMkLst>
        </pc:spChg>
        <pc:picChg chg="del">
          <ac:chgData name="Stefania Farinon" userId="8904544a-b63c-45aa-8ae4-015ed5536e67" providerId="ADAL" clId="{F8F13545-6C37-49AE-B5E8-261E28A2EA56}" dt="2022-03-16T15:08:52.704" v="153" actId="478"/>
          <ac:picMkLst>
            <pc:docMk/>
            <pc:sldMk cId="772738977" sldId="287"/>
            <ac:picMk id="5" creationId="{E91C3CE9-B64F-4BDB-9743-C59FF2A32808}"/>
          </ac:picMkLst>
        </pc:picChg>
        <pc:picChg chg="add mod ord">
          <ac:chgData name="Stefania Farinon" userId="8904544a-b63c-45aa-8ae4-015ed5536e67" providerId="ADAL" clId="{F8F13545-6C37-49AE-B5E8-261E28A2EA56}" dt="2022-03-20T11:15:08.747" v="699" actId="1076"/>
          <ac:picMkLst>
            <pc:docMk/>
            <pc:sldMk cId="772738977" sldId="287"/>
            <ac:picMk id="7" creationId="{1405B163-338F-4939-854D-7F0F750AEAEA}"/>
          </ac:picMkLst>
        </pc:picChg>
        <pc:picChg chg="add del mod">
          <ac:chgData name="Stefania Farinon" userId="8904544a-b63c-45aa-8ae4-015ed5536e67" providerId="ADAL" clId="{F8F13545-6C37-49AE-B5E8-261E28A2EA56}" dt="2022-03-18T15:21:09.869" v="369" actId="478"/>
          <ac:picMkLst>
            <pc:docMk/>
            <pc:sldMk cId="772738977" sldId="287"/>
            <ac:picMk id="8" creationId="{11B1ED7D-31D0-4781-A039-97392AE28E08}"/>
          </ac:picMkLst>
        </pc:picChg>
        <pc:picChg chg="add mod">
          <ac:chgData name="Stefania Farinon" userId="8904544a-b63c-45aa-8ae4-015ed5536e67" providerId="ADAL" clId="{F8F13545-6C37-49AE-B5E8-261E28A2EA56}" dt="2022-03-20T11:10:08.192" v="671"/>
          <ac:picMkLst>
            <pc:docMk/>
            <pc:sldMk cId="772738977" sldId="287"/>
            <ac:picMk id="8" creationId="{F3C80362-F72A-4002-A3CC-D85138736474}"/>
          </ac:picMkLst>
        </pc:picChg>
        <pc:picChg chg="add mod">
          <ac:chgData name="Stefania Farinon" userId="8904544a-b63c-45aa-8ae4-015ed5536e67" providerId="ADAL" clId="{F8F13545-6C37-49AE-B5E8-261E28A2EA56}" dt="2022-03-18T15:21:10.817" v="370"/>
          <ac:picMkLst>
            <pc:docMk/>
            <pc:sldMk cId="772738977" sldId="287"/>
            <ac:picMk id="9" creationId="{E3011453-E112-46CD-8D80-E7765F208494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0:49.812" v="683" actId="1076"/>
        <pc:sldMkLst>
          <pc:docMk/>
          <pc:sldMk cId="2940105023" sldId="288"/>
        </pc:sldMkLst>
        <pc:picChg chg="del">
          <ac:chgData name="Stefania Farinon" userId="8904544a-b63c-45aa-8ae4-015ed5536e67" providerId="ADAL" clId="{F8F13545-6C37-49AE-B5E8-261E28A2EA56}" dt="2022-03-18T15:23:04.270" v="394" actId="478"/>
          <ac:picMkLst>
            <pc:docMk/>
            <pc:sldMk cId="2940105023" sldId="288"/>
            <ac:picMk id="7" creationId="{CED9AE0D-277C-4E41-88EF-88EEA57AD86B}"/>
          </ac:picMkLst>
        </pc:picChg>
        <pc:picChg chg="del">
          <ac:chgData name="Stefania Farinon" userId="8904544a-b63c-45aa-8ae4-015ed5536e67" providerId="ADAL" clId="{F8F13545-6C37-49AE-B5E8-261E28A2EA56}" dt="2022-03-18T15:23:05.151" v="395" actId="478"/>
          <ac:picMkLst>
            <pc:docMk/>
            <pc:sldMk cId="2940105023" sldId="288"/>
            <ac:picMk id="8" creationId="{9AE31902-7A52-428C-88DE-E5F0A86220EB}"/>
          </ac:picMkLst>
        </pc:picChg>
        <pc:picChg chg="add mod">
          <ac:chgData name="Stefania Farinon" userId="8904544a-b63c-45aa-8ae4-015ed5536e67" providerId="ADAL" clId="{F8F13545-6C37-49AE-B5E8-261E28A2EA56}" dt="2022-03-20T11:10:39.503" v="679" actId="1076"/>
          <ac:picMkLst>
            <pc:docMk/>
            <pc:sldMk cId="2940105023" sldId="288"/>
            <ac:picMk id="9" creationId="{E3423F2A-C5BA-4182-B17D-E2761F822B0A}"/>
          </ac:picMkLst>
        </pc:picChg>
        <pc:picChg chg="add mod">
          <ac:chgData name="Stefania Farinon" userId="8904544a-b63c-45aa-8ae4-015ed5536e67" providerId="ADAL" clId="{F8F13545-6C37-49AE-B5E8-261E28A2EA56}" dt="2022-03-18T15:23:11.134" v="400" actId="1037"/>
          <ac:picMkLst>
            <pc:docMk/>
            <pc:sldMk cId="2940105023" sldId="288"/>
            <ac:picMk id="10" creationId="{1D8830D5-E90A-4C8D-9AC6-5F5C7DE4DB02}"/>
          </ac:picMkLst>
        </pc:picChg>
        <pc:picChg chg="add mod">
          <ac:chgData name="Stefania Farinon" userId="8904544a-b63c-45aa-8ae4-015ed5536e67" providerId="ADAL" clId="{F8F13545-6C37-49AE-B5E8-261E28A2EA56}" dt="2022-03-20T11:10:49.812" v="683" actId="1076"/>
          <ac:picMkLst>
            <pc:docMk/>
            <pc:sldMk cId="2940105023" sldId="288"/>
            <ac:picMk id="11" creationId="{05041B5B-E3C7-4EBF-802E-75D7AF9246FB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0:09.910" v="672"/>
        <pc:sldMkLst>
          <pc:docMk/>
          <pc:sldMk cId="4282900143" sldId="289"/>
        </pc:sldMkLst>
        <pc:spChg chg="mod">
          <ac:chgData name="Stefania Farinon" userId="8904544a-b63c-45aa-8ae4-015ed5536e67" providerId="ADAL" clId="{F8F13545-6C37-49AE-B5E8-261E28A2EA56}" dt="2022-03-18T16:00:13.841" v="560" actId="20577"/>
          <ac:spMkLst>
            <pc:docMk/>
            <pc:sldMk cId="4282900143" sldId="289"/>
            <ac:spMk id="3" creationId="{178549EE-D094-497E-BE63-75416896CACE}"/>
          </ac:spMkLst>
        </pc:spChg>
        <pc:picChg chg="add mod">
          <ac:chgData name="Stefania Farinon" userId="8904544a-b63c-45aa-8ae4-015ed5536e67" providerId="ADAL" clId="{F8F13545-6C37-49AE-B5E8-261E28A2EA56}" dt="2022-03-20T11:10:09.910" v="672"/>
          <ac:picMkLst>
            <pc:docMk/>
            <pc:sldMk cId="4282900143" sldId="289"/>
            <ac:picMk id="10" creationId="{A211CACB-31B4-4F69-AD83-2E909E11F2ED}"/>
          </ac:picMkLst>
        </pc:picChg>
        <pc:picChg chg="add del mod">
          <ac:chgData name="Stefania Farinon" userId="8904544a-b63c-45aa-8ae4-015ed5536e67" providerId="ADAL" clId="{F8F13545-6C37-49AE-B5E8-261E28A2EA56}" dt="2022-03-18T15:21:24.460" v="371" actId="478"/>
          <ac:picMkLst>
            <pc:docMk/>
            <pc:sldMk cId="4282900143" sldId="289"/>
            <ac:picMk id="10" creationId="{F946AA35-E53D-401B-A514-FFF6258D68B1}"/>
          </ac:picMkLst>
        </pc:picChg>
        <pc:picChg chg="add mod">
          <ac:chgData name="Stefania Farinon" userId="8904544a-b63c-45aa-8ae4-015ed5536e67" providerId="ADAL" clId="{F8F13545-6C37-49AE-B5E8-261E28A2EA56}" dt="2022-03-18T15:21:26.016" v="372"/>
          <ac:picMkLst>
            <pc:docMk/>
            <pc:sldMk cId="4282900143" sldId="289"/>
            <ac:picMk id="11" creationId="{3B2412C0-8A52-44EC-9FAD-68869070F843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1:10.345" v="685"/>
        <pc:sldMkLst>
          <pc:docMk/>
          <pc:sldMk cId="3127190864" sldId="290"/>
        </pc:sldMkLst>
        <pc:picChg chg="del">
          <ac:chgData name="Stefania Farinon" userId="8904544a-b63c-45aa-8ae4-015ed5536e67" providerId="ADAL" clId="{F8F13545-6C37-49AE-B5E8-261E28A2EA56}" dt="2022-03-18T15:22:31.134" v="389" actId="478"/>
          <ac:picMkLst>
            <pc:docMk/>
            <pc:sldMk cId="3127190864" sldId="290"/>
            <ac:picMk id="7" creationId="{CED9AE0D-277C-4E41-88EF-88EEA57AD86B}"/>
          </ac:picMkLst>
        </pc:picChg>
        <pc:picChg chg="del">
          <ac:chgData name="Stefania Farinon" userId="8904544a-b63c-45aa-8ae4-015ed5536e67" providerId="ADAL" clId="{F8F13545-6C37-49AE-B5E8-261E28A2EA56}" dt="2022-03-18T15:22:20.494" v="384" actId="478"/>
          <ac:picMkLst>
            <pc:docMk/>
            <pc:sldMk cId="3127190864" sldId="290"/>
            <ac:picMk id="8" creationId="{9AE31902-7A52-428C-88DE-E5F0A86220EB}"/>
          </ac:picMkLst>
        </pc:picChg>
        <pc:picChg chg="add del mod">
          <ac:chgData name="Stefania Farinon" userId="8904544a-b63c-45aa-8ae4-015ed5536e67" providerId="ADAL" clId="{F8F13545-6C37-49AE-B5E8-261E28A2EA56}" dt="2022-03-20T11:11:09.120" v="684" actId="478"/>
          <ac:picMkLst>
            <pc:docMk/>
            <pc:sldMk cId="3127190864" sldId="290"/>
            <ac:picMk id="9" creationId="{3E0371CF-7F02-4700-B57D-43504DC70D99}"/>
          </ac:picMkLst>
        </pc:picChg>
        <pc:picChg chg="add mod">
          <ac:chgData name="Stefania Farinon" userId="8904544a-b63c-45aa-8ae4-015ed5536e67" providerId="ADAL" clId="{F8F13545-6C37-49AE-B5E8-261E28A2EA56}" dt="2022-03-18T15:23:19.934" v="403" actId="1037"/>
          <ac:picMkLst>
            <pc:docMk/>
            <pc:sldMk cId="3127190864" sldId="290"/>
            <ac:picMk id="10" creationId="{11CF12C7-4949-45FC-8166-E28CE41B95EF}"/>
          </ac:picMkLst>
        </pc:picChg>
        <pc:picChg chg="add mod">
          <ac:chgData name="Stefania Farinon" userId="8904544a-b63c-45aa-8ae4-015ed5536e67" providerId="ADAL" clId="{F8F13545-6C37-49AE-B5E8-261E28A2EA56}" dt="2022-03-20T11:11:10.345" v="685"/>
          <ac:picMkLst>
            <pc:docMk/>
            <pc:sldMk cId="3127190864" sldId="290"/>
            <ac:picMk id="11" creationId="{375E8154-42F9-41B7-A951-1DD07B650CC0}"/>
          </ac:picMkLst>
        </pc:picChg>
        <pc:picChg chg="add mod">
          <ac:chgData name="Stefania Farinon" userId="8904544a-b63c-45aa-8ae4-015ed5536e67" providerId="ADAL" clId="{F8F13545-6C37-49AE-B5E8-261E28A2EA56}" dt="2022-03-20T11:11:10.345" v="685"/>
          <ac:picMkLst>
            <pc:docMk/>
            <pc:sldMk cId="3127190864" sldId="290"/>
            <ac:picMk id="12" creationId="{C4B4D829-3F5A-4242-9B4B-12983606F38A}"/>
          </ac:picMkLst>
        </pc:picChg>
      </pc:sldChg>
      <pc:sldChg chg="addSp modSp mod">
        <pc:chgData name="Stefania Farinon" userId="8904544a-b63c-45aa-8ae4-015ed5536e67" providerId="ADAL" clId="{F8F13545-6C37-49AE-B5E8-261E28A2EA56}" dt="2022-03-20T11:10:12.653" v="673"/>
        <pc:sldMkLst>
          <pc:docMk/>
          <pc:sldMk cId="2417539018" sldId="291"/>
        </pc:sldMkLst>
        <pc:spChg chg="mod">
          <ac:chgData name="Stefania Farinon" userId="8904544a-b63c-45aa-8ae4-015ed5536e67" providerId="ADAL" clId="{F8F13545-6C37-49AE-B5E8-261E28A2EA56}" dt="2022-03-18T16:00:23.312" v="563" actId="20577"/>
          <ac:spMkLst>
            <pc:docMk/>
            <pc:sldMk cId="2417539018" sldId="291"/>
            <ac:spMk id="3" creationId="{DBBE0A20-2348-4FAE-9B2D-D09889E9B1F9}"/>
          </ac:spMkLst>
        </pc:spChg>
        <pc:picChg chg="add mod">
          <ac:chgData name="Stefania Farinon" userId="8904544a-b63c-45aa-8ae4-015ed5536e67" providerId="ADAL" clId="{F8F13545-6C37-49AE-B5E8-261E28A2EA56}" dt="2022-03-16T15:26:11.035" v="236"/>
          <ac:picMkLst>
            <pc:docMk/>
            <pc:sldMk cId="2417539018" sldId="291"/>
            <ac:picMk id="10" creationId="{9EFAC798-EE9A-4586-B908-3406DA93F8CB}"/>
          </ac:picMkLst>
        </pc:picChg>
        <pc:picChg chg="add mod">
          <ac:chgData name="Stefania Farinon" userId="8904544a-b63c-45aa-8ae4-015ed5536e67" providerId="ADAL" clId="{F8F13545-6C37-49AE-B5E8-261E28A2EA56}" dt="2022-03-18T15:21:31.841" v="373"/>
          <ac:picMkLst>
            <pc:docMk/>
            <pc:sldMk cId="2417539018" sldId="291"/>
            <ac:picMk id="11" creationId="{9AA33B5C-6440-4243-B51D-E07B654447AC}"/>
          </ac:picMkLst>
        </pc:picChg>
        <pc:picChg chg="add mod">
          <ac:chgData name="Stefania Farinon" userId="8904544a-b63c-45aa-8ae4-015ed5536e67" providerId="ADAL" clId="{F8F13545-6C37-49AE-B5E8-261E28A2EA56}" dt="2022-03-20T11:10:12.653" v="673"/>
          <ac:picMkLst>
            <pc:docMk/>
            <pc:sldMk cId="2417539018" sldId="291"/>
            <ac:picMk id="12" creationId="{55CF9C07-E548-46BA-AA84-D06438DE3094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0:16.658" v="675"/>
        <pc:sldMkLst>
          <pc:docMk/>
          <pc:sldMk cId="3845330365" sldId="292"/>
        </pc:sldMkLst>
        <pc:spChg chg="mod">
          <ac:chgData name="Stefania Farinon" userId="8904544a-b63c-45aa-8ae4-015ed5536e67" providerId="ADAL" clId="{F8F13545-6C37-49AE-B5E8-261E28A2EA56}" dt="2022-03-18T16:00:27.663" v="565" actId="20577"/>
          <ac:spMkLst>
            <pc:docMk/>
            <pc:sldMk cId="3845330365" sldId="292"/>
            <ac:spMk id="3" creationId="{A629F589-3B4B-41B9-B1A7-5E6CEAB04062}"/>
          </ac:spMkLst>
        </pc:spChg>
        <pc:picChg chg="add del mod">
          <ac:chgData name="Stefania Farinon" userId="8904544a-b63c-45aa-8ae4-015ed5536e67" providerId="ADAL" clId="{F8F13545-6C37-49AE-B5E8-261E28A2EA56}" dt="2022-03-18T15:21:36.558" v="374" actId="478"/>
          <ac:picMkLst>
            <pc:docMk/>
            <pc:sldMk cId="3845330365" sldId="292"/>
            <ac:picMk id="8" creationId="{A5D8ED28-3A48-442D-AEDC-C726DDCCD635}"/>
          </ac:picMkLst>
        </pc:picChg>
        <pc:picChg chg="add mod">
          <ac:chgData name="Stefania Farinon" userId="8904544a-b63c-45aa-8ae4-015ed5536e67" providerId="ADAL" clId="{F8F13545-6C37-49AE-B5E8-261E28A2EA56}" dt="2022-03-18T15:21:37.472" v="375"/>
          <ac:picMkLst>
            <pc:docMk/>
            <pc:sldMk cId="3845330365" sldId="292"/>
            <ac:picMk id="9" creationId="{104DD483-CA0A-46A1-822D-70DC57305E42}"/>
          </ac:picMkLst>
        </pc:picChg>
        <pc:picChg chg="add mod">
          <ac:chgData name="Stefania Farinon" userId="8904544a-b63c-45aa-8ae4-015ed5536e67" providerId="ADAL" clId="{F8F13545-6C37-49AE-B5E8-261E28A2EA56}" dt="2022-03-20T11:10:16.658" v="675"/>
          <ac:picMkLst>
            <pc:docMk/>
            <pc:sldMk cId="3845330365" sldId="292"/>
            <ac:picMk id="10" creationId="{858BA075-DBAF-41FF-BA51-072049CB08D6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0:15.428" v="674"/>
        <pc:sldMkLst>
          <pc:docMk/>
          <pc:sldMk cId="471430336" sldId="293"/>
        </pc:sldMkLst>
        <pc:spChg chg="mod">
          <ac:chgData name="Stefania Farinon" userId="8904544a-b63c-45aa-8ae4-015ed5536e67" providerId="ADAL" clId="{F8F13545-6C37-49AE-B5E8-261E28A2EA56}" dt="2022-03-18T16:00:34.384" v="567" actId="20577"/>
          <ac:spMkLst>
            <pc:docMk/>
            <pc:sldMk cId="471430336" sldId="293"/>
            <ac:spMk id="3" creationId="{E8D4A6A8-EB67-44E3-A1ED-6A4AFCEE7835}"/>
          </ac:spMkLst>
        </pc:spChg>
        <pc:picChg chg="add del mod">
          <ac:chgData name="Stefania Farinon" userId="8904544a-b63c-45aa-8ae4-015ed5536e67" providerId="ADAL" clId="{F8F13545-6C37-49AE-B5E8-261E28A2EA56}" dt="2022-03-18T15:21:43.390" v="376" actId="478"/>
          <ac:picMkLst>
            <pc:docMk/>
            <pc:sldMk cId="471430336" sldId="293"/>
            <ac:picMk id="7" creationId="{5C8663EE-CB43-4C7E-ACF3-08DB081A1341}"/>
          </ac:picMkLst>
        </pc:picChg>
        <pc:picChg chg="add mod">
          <ac:chgData name="Stefania Farinon" userId="8904544a-b63c-45aa-8ae4-015ed5536e67" providerId="ADAL" clId="{F8F13545-6C37-49AE-B5E8-261E28A2EA56}" dt="2022-03-18T15:21:44.544" v="377"/>
          <ac:picMkLst>
            <pc:docMk/>
            <pc:sldMk cId="471430336" sldId="293"/>
            <ac:picMk id="8" creationId="{13CDC5A6-993D-49F6-8280-A74A02085CD0}"/>
          </ac:picMkLst>
        </pc:picChg>
        <pc:picChg chg="add mod">
          <ac:chgData name="Stefania Farinon" userId="8904544a-b63c-45aa-8ae4-015ed5536e67" providerId="ADAL" clId="{F8F13545-6C37-49AE-B5E8-261E28A2EA56}" dt="2022-03-20T11:10:15.428" v="674"/>
          <ac:picMkLst>
            <pc:docMk/>
            <pc:sldMk cId="471430336" sldId="293"/>
            <ac:picMk id="9" creationId="{FCECD182-000C-434C-8520-5581AE5CF219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0:19.348" v="676"/>
        <pc:sldMkLst>
          <pc:docMk/>
          <pc:sldMk cId="809142727" sldId="294"/>
        </pc:sldMkLst>
        <pc:spChg chg="mod">
          <ac:chgData name="Stefania Farinon" userId="8904544a-b63c-45aa-8ae4-015ed5536e67" providerId="ADAL" clId="{F8F13545-6C37-49AE-B5E8-261E28A2EA56}" dt="2022-03-18T16:01:07.065" v="574" actId="948"/>
          <ac:spMkLst>
            <pc:docMk/>
            <pc:sldMk cId="809142727" sldId="294"/>
            <ac:spMk id="3" creationId="{61E0CAD6-B4A2-426B-8BEE-A9DFC0705F0D}"/>
          </ac:spMkLst>
        </pc:spChg>
        <pc:picChg chg="add del mod">
          <ac:chgData name="Stefania Farinon" userId="8904544a-b63c-45aa-8ae4-015ed5536e67" providerId="ADAL" clId="{F8F13545-6C37-49AE-B5E8-261E28A2EA56}" dt="2022-03-18T15:21:47.902" v="378" actId="478"/>
          <ac:picMkLst>
            <pc:docMk/>
            <pc:sldMk cId="809142727" sldId="294"/>
            <ac:picMk id="9" creationId="{3E668DA7-EF9C-4694-990E-0820681261E9}"/>
          </ac:picMkLst>
        </pc:picChg>
        <pc:picChg chg="add mod">
          <ac:chgData name="Stefania Farinon" userId="8904544a-b63c-45aa-8ae4-015ed5536e67" providerId="ADAL" clId="{F8F13545-6C37-49AE-B5E8-261E28A2EA56}" dt="2022-03-18T15:21:48.640" v="379"/>
          <ac:picMkLst>
            <pc:docMk/>
            <pc:sldMk cId="809142727" sldId="294"/>
            <ac:picMk id="10" creationId="{5F5D37B6-5366-492A-9D85-6C137FC9B8FA}"/>
          </ac:picMkLst>
        </pc:picChg>
        <pc:picChg chg="add mod">
          <ac:chgData name="Stefania Farinon" userId="8904544a-b63c-45aa-8ae4-015ed5536e67" providerId="ADAL" clId="{F8F13545-6C37-49AE-B5E8-261E28A2EA56}" dt="2022-03-20T11:10:19.348" v="676"/>
          <ac:picMkLst>
            <pc:docMk/>
            <pc:sldMk cId="809142727" sldId="294"/>
            <ac:picMk id="11" creationId="{EBE49D60-8131-4FC8-B03B-2FAFC06442F2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0:23.123" v="677"/>
        <pc:sldMkLst>
          <pc:docMk/>
          <pc:sldMk cId="1311662760" sldId="295"/>
        </pc:sldMkLst>
        <pc:spChg chg="mod">
          <ac:chgData name="Stefania Farinon" userId="8904544a-b63c-45aa-8ae4-015ed5536e67" providerId="ADAL" clId="{F8F13545-6C37-49AE-B5E8-261E28A2EA56}" dt="2022-03-18T16:01:32.336" v="578" actId="20577"/>
          <ac:spMkLst>
            <pc:docMk/>
            <pc:sldMk cId="1311662760" sldId="295"/>
            <ac:spMk id="3" creationId="{45A1600D-22D8-4A23-905A-1205B6BCD604}"/>
          </ac:spMkLst>
        </pc:spChg>
        <pc:picChg chg="add del mod">
          <ac:chgData name="Stefania Farinon" userId="8904544a-b63c-45aa-8ae4-015ed5536e67" providerId="ADAL" clId="{F8F13545-6C37-49AE-B5E8-261E28A2EA56}" dt="2022-03-18T15:21:52.511" v="380" actId="478"/>
          <ac:picMkLst>
            <pc:docMk/>
            <pc:sldMk cId="1311662760" sldId="295"/>
            <ac:picMk id="10" creationId="{1A2A70FC-FE1F-4FF0-8D2E-CAE7772AEE70}"/>
          </ac:picMkLst>
        </pc:picChg>
        <pc:picChg chg="add mod">
          <ac:chgData name="Stefania Farinon" userId="8904544a-b63c-45aa-8ae4-015ed5536e67" providerId="ADAL" clId="{F8F13545-6C37-49AE-B5E8-261E28A2EA56}" dt="2022-03-18T15:21:53.267" v="381"/>
          <ac:picMkLst>
            <pc:docMk/>
            <pc:sldMk cId="1311662760" sldId="295"/>
            <ac:picMk id="11" creationId="{BBB0DD6A-80A6-4D4A-8B6B-6CDE938A5EF5}"/>
          </ac:picMkLst>
        </pc:picChg>
        <pc:picChg chg="add mod">
          <ac:chgData name="Stefania Farinon" userId="8904544a-b63c-45aa-8ae4-015ed5536e67" providerId="ADAL" clId="{F8F13545-6C37-49AE-B5E8-261E28A2EA56}" dt="2022-03-20T11:10:23.123" v="677"/>
          <ac:picMkLst>
            <pc:docMk/>
            <pc:sldMk cId="1311662760" sldId="295"/>
            <ac:picMk id="12" creationId="{62E530C7-B800-4103-9E05-D951825CE09A}"/>
          </ac:picMkLst>
        </pc:picChg>
      </pc:sldChg>
      <pc:sldChg chg="addSp delSp modSp mod">
        <pc:chgData name="Stefania Farinon" userId="8904544a-b63c-45aa-8ae4-015ed5536e67" providerId="ADAL" clId="{F8F13545-6C37-49AE-B5E8-261E28A2EA56}" dt="2022-03-20T11:10:25.845" v="678"/>
        <pc:sldMkLst>
          <pc:docMk/>
          <pc:sldMk cId="3894975940" sldId="296"/>
        </pc:sldMkLst>
        <pc:spChg chg="mod">
          <ac:chgData name="Stefania Farinon" userId="8904544a-b63c-45aa-8ae4-015ed5536e67" providerId="ADAL" clId="{F8F13545-6C37-49AE-B5E8-261E28A2EA56}" dt="2022-03-18T16:01:44.336" v="580" actId="20577"/>
          <ac:spMkLst>
            <pc:docMk/>
            <pc:sldMk cId="3894975940" sldId="296"/>
            <ac:spMk id="3" creationId="{7BBB71CF-BFB2-429E-B962-591D83C7E912}"/>
          </ac:spMkLst>
        </pc:spChg>
        <pc:picChg chg="add del mod">
          <ac:chgData name="Stefania Farinon" userId="8904544a-b63c-45aa-8ae4-015ed5536e67" providerId="ADAL" clId="{F8F13545-6C37-49AE-B5E8-261E28A2EA56}" dt="2022-03-18T15:21:57.775" v="382" actId="478"/>
          <ac:picMkLst>
            <pc:docMk/>
            <pc:sldMk cId="3894975940" sldId="296"/>
            <ac:picMk id="6" creationId="{27AB125E-37EA-4A1E-A33D-F981900CD2E0}"/>
          </ac:picMkLst>
        </pc:picChg>
        <pc:picChg chg="add mod">
          <ac:chgData name="Stefania Farinon" userId="8904544a-b63c-45aa-8ae4-015ed5536e67" providerId="ADAL" clId="{F8F13545-6C37-49AE-B5E8-261E28A2EA56}" dt="2022-03-18T15:21:58.673" v="383"/>
          <ac:picMkLst>
            <pc:docMk/>
            <pc:sldMk cId="3894975940" sldId="296"/>
            <ac:picMk id="7" creationId="{38083D3C-B7A6-437A-9464-F15605653D08}"/>
          </ac:picMkLst>
        </pc:picChg>
        <pc:picChg chg="add mod">
          <ac:chgData name="Stefania Farinon" userId="8904544a-b63c-45aa-8ae4-015ed5536e67" providerId="ADAL" clId="{F8F13545-6C37-49AE-B5E8-261E28A2EA56}" dt="2022-03-20T11:10:25.845" v="678"/>
          <ac:picMkLst>
            <pc:docMk/>
            <pc:sldMk cId="3894975940" sldId="296"/>
            <ac:picMk id="8" creationId="{4A2FF669-C02D-4E7A-ACE8-B311817C5B53}"/>
          </ac:picMkLst>
        </pc:picChg>
      </pc:sldChg>
      <pc:sldChg chg="addSp modSp">
        <pc:chgData name="Stefania Farinon" userId="8904544a-b63c-45aa-8ae4-015ed5536e67" providerId="ADAL" clId="{F8F13545-6C37-49AE-B5E8-261E28A2EA56}" dt="2022-03-20T11:11:22.649" v="686"/>
        <pc:sldMkLst>
          <pc:docMk/>
          <pc:sldMk cId="1959292560" sldId="297"/>
        </pc:sldMkLst>
        <pc:picChg chg="add mod">
          <ac:chgData name="Stefania Farinon" userId="8904544a-b63c-45aa-8ae4-015ed5536e67" providerId="ADAL" clId="{F8F13545-6C37-49AE-B5E8-261E28A2EA56}" dt="2022-03-20T11:11:22.649" v="686"/>
          <ac:picMkLst>
            <pc:docMk/>
            <pc:sldMk cId="1959292560" sldId="297"/>
            <ac:picMk id="6" creationId="{AC9FA112-55ED-4070-B6BB-3DE5D0EED159}"/>
          </ac:picMkLst>
        </pc:picChg>
      </pc:sldChg>
      <pc:sldChg chg="new del">
        <pc:chgData name="Stefania Farinon" userId="8904544a-b63c-45aa-8ae4-015ed5536e67" providerId="ADAL" clId="{F8F13545-6C37-49AE-B5E8-261E28A2EA56}" dt="2022-03-20T11:19:47.230" v="723" actId="47"/>
        <pc:sldMkLst>
          <pc:docMk/>
          <pc:sldMk cId="1285277294" sldId="298"/>
        </pc:sldMkLst>
      </pc:sldChg>
      <pc:sldChg chg="new del">
        <pc:chgData name="Stefania Farinon" userId="8904544a-b63c-45aa-8ae4-015ed5536e67" providerId="ADAL" clId="{F8F13545-6C37-49AE-B5E8-261E28A2EA56}" dt="2022-03-20T11:19:48.731" v="724" actId="47"/>
        <pc:sldMkLst>
          <pc:docMk/>
          <pc:sldMk cId="452662392" sldId="299"/>
        </pc:sldMkLst>
      </pc:sldChg>
      <pc:sldMasterChg chg="modSldLayout">
        <pc:chgData name="Stefania Farinon" userId="8904544a-b63c-45aa-8ae4-015ed5536e67" providerId="ADAL" clId="{F8F13545-6C37-49AE-B5E8-261E28A2EA56}" dt="2022-03-20T11:15:59.496" v="713" actId="255"/>
        <pc:sldMasterMkLst>
          <pc:docMk/>
          <pc:sldMasterMk cId="2053652769" sldId="2147483648"/>
        </pc:sldMasterMkLst>
        <pc:sldLayoutChg chg="addSp delSp modSp mod">
          <pc:chgData name="Stefania Farinon" userId="8904544a-b63c-45aa-8ae4-015ed5536e67" providerId="ADAL" clId="{F8F13545-6C37-49AE-B5E8-261E28A2EA56}" dt="2022-03-20T11:15:59.496" v="713" actId="255"/>
          <pc:sldLayoutMkLst>
            <pc:docMk/>
            <pc:sldMasterMk cId="2053652769" sldId="2147483648"/>
            <pc:sldLayoutMk cId="3128970281" sldId="2147483666"/>
          </pc:sldLayoutMkLst>
          <pc:spChg chg="mod">
            <ac:chgData name="Stefania Farinon" userId="8904544a-b63c-45aa-8ae4-015ed5536e67" providerId="ADAL" clId="{F8F13545-6C37-49AE-B5E8-261E28A2EA56}" dt="2022-03-20T11:15:59.496" v="713" actId="255"/>
            <ac:spMkLst>
              <pc:docMk/>
              <pc:sldMasterMk cId="2053652769" sldId="2147483648"/>
              <pc:sldLayoutMk cId="3128970281" sldId="2147483666"/>
              <ac:spMk id="10" creationId="{99564622-96D9-48C4-BB60-87F3F7C8E122}"/>
            </ac:spMkLst>
          </pc:spChg>
          <pc:spChg chg="mod">
            <ac:chgData name="Stefania Farinon" userId="8904544a-b63c-45aa-8ae4-015ed5536e67" providerId="ADAL" clId="{F8F13545-6C37-49AE-B5E8-261E28A2EA56}" dt="2022-03-20T11:15:36.963" v="700" actId="255"/>
            <ac:spMkLst>
              <pc:docMk/>
              <pc:sldMasterMk cId="2053652769" sldId="2147483648"/>
              <pc:sldLayoutMk cId="3128970281" sldId="2147483666"/>
              <ac:spMk id="25" creationId="{81D353DF-6BFA-47B2-80A7-3604930B1519}"/>
            </ac:spMkLst>
          </pc:spChg>
          <pc:spChg chg="mod">
            <ac:chgData name="Stefania Farinon" userId="8904544a-b63c-45aa-8ae4-015ed5536e67" providerId="ADAL" clId="{F8F13545-6C37-49AE-B5E8-261E28A2EA56}" dt="2022-03-20T11:15:54.979" v="712" actId="20577"/>
            <ac:spMkLst>
              <pc:docMk/>
              <pc:sldMasterMk cId="2053652769" sldId="2147483648"/>
              <pc:sldLayoutMk cId="3128970281" sldId="2147483666"/>
              <ac:spMk id="26" creationId="{9BE1BF82-4B1E-495C-BFA9-5029164D5788}"/>
            </ac:spMkLst>
          </pc:spChg>
          <pc:picChg chg="del">
            <ac:chgData name="Stefania Farinon" userId="8904544a-b63c-45aa-8ae4-015ed5536e67" providerId="ADAL" clId="{F8F13545-6C37-49AE-B5E8-261E28A2EA56}" dt="2022-03-18T15:04:54.428" v="281" actId="478"/>
            <ac:picMkLst>
              <pc:docMk/>
              <pc:sldMasterMk cId="2053652769" sldId="2147483648"/>
              <pc:sldLayoutMk cId="3128970281" sldId="2147483666"/>
              <ac:picMk id="4" creationId="{309B5AC4-D186-4C95-BFF2-04BCBFF6803C}"/>
            </ac:picMkLst>
          </pc:picChg>
          <pc:picChg chg="add mod">
            <ac:chgData name="Stefania Farinon" userId="8904544a-b63c-45aa-8ae4-015ed5536e67" providerId="ADAL" clId="{F8F13545-6C37-49AE-B5E8-261E28A2EA56}" dt="2022-03-18T15:04:58.710" v="283" actId="14100"/>
            <ac:picMkLst>
              <pc:docMk/>
              <pc:sldMasterMk cId="2053652769" sldId="2147483648"/>
              <pc:sldLayoutMk cId="3128970281" sldId="2147483666"/>
              <ac:picMk id="27" creationId="{FD65F922-8CFF-4CC8-B7BE-E7F731309E7B}"/>
            </ac:picMkLst>
          </pc:picChg>
        </pc:sldLayoutChg>
        <pc:sldLayoutChg chg="addSp delSp modSp mod">
          <pc:chgData name="Stefania Farinon" userId="8904544a-b63c-45aa-8ae4-015ed5536e67" providerId="ADAL" clId="{F8F13545-6C37-49AE-B5E8-261E28A2EA56}" dt="2022-03-18T15:04:07.365" v="277" actId="1076"/>
          <pc:sldLayoutMkLst>
            <pc:docMk/>
            <pc:sldMasterMk cId="2053652769" sldId="2147483648"/>
            <pc:sldLayoutMk cId="2961775311" sldId="2147483667"/>
          </pc:sldLayoutMkLst>
          <pc:picChg chg="del">
            <ac:chgData name="Stefania Farinon" userId="8904544a-b63c-45aa-8ae4-015ed5536e67" providerId="ADAL" clId="{F8F13545-6C37-49AE-B5E8-261E28A2EA56}" dt="2022-03-18T15:04:02.623" v="276" actId="478"/>
            <ac:picMkLst>
              <pc:docMk/>
              <pc:sldMasterMk cId="2053652769" sldId="2147483648"/>
              <pc:sldLayoutMk cId="2961775311" sldId="2147483667"/>
              <ac:picMk id="6" creationId="{02ACC561-8EC0-4919-BA2A-A2FAEFAF40FF}"/>
            </ac:picMkLst>
          </pc:picChg>
          <pc:picChg chg="add del mod">
            <ac:chgData name="Stefania Farinon" userId="8904544a-b63c-45aa-8ae4-015ed5536e67" providerId="ADAL" clId="{F8F13545-6C37-49AE-B5E8-261E28A2EA56}" dt="2022-03-18T15:02:02.252" v="266" actId="478"/>
            <ac:picMkLst>
              <pc:docMk/>
              <pc:sldMasterMk cId="2053652769" sldId="2147483648"/>
              <pc:sldLayoutMk cId="2961775311" sldId="2147483667"/>
              <ac:picMk id="13" creationId="{D283C273-BD49-40CC-B20A-66385FD88259}"/>
            </ac:picMkLst>
          </pc:picChg>
          <pc:picChg chg="add del mod">
            <ac:chgData name="Stefania Farinon" userId="8904544a-b63c-45aa-8ae4-015ed5536e67" providerId="ADAL" clId="{F8F13545-6C37-49AE-B5E8-261E28A2EA56}" dt="2022-03-18T15:02:06.877" v="268" actId="478"/>
            <ac:picMkLst>
              <pc:docMk/>
              <pc:sldMasterMk cId="2053652769" sldId="2147483648"/>
              <pc:sldLayoutMk cId="2961775311" sldId="2147483667"/>
              <ac:picMk id="18" creationId="{3CB46C5B-BB97-48AF-AD18-89A7C858DFB7}"/>
            </ac:picMkLst>
          </pc:picChg>
          <pc:picChg chg="add mod">
            <ac:chgData name="Stefania Farinon" userId="8904544a-b63c-45aa-8ae4-015ed5536e67" providerId="ADAL" clId="{F8F13545-6C37-49AE-B5E8-261E28A2EA56}" dt="2022-03-18T15:04:07.365" v="277" actId="1076"/>
            <ac:picMkLst>
              <pc:docMk/>
              <pc:sldMasterMk cId="2053652769" sldId="2147483648"/>
              <pc:sldLayoutMk cId="2961775311" sldId="2147483667"/>
              <ac:picMk id="20" creationId="{BE38F7E8-4BA0-4689-B5F7-7CBB11FE25C1}"/>
            </ac:picMkLst>
          </pc:picChg>
        </pc:sldLayoutChg>
        <pc:sldLayoutChg chg="addSp delSp modSp mod">
          <pc:chgData name="Stefania Farinon" userId="8904544a-b63c-45aa-8ae4-015ed5536e67" providerId="ADAL" clId="{F8F13545-6C37-49AE-B5E8-261E28A2EA56}" dt="2022-03-18T15:04:24.862" v="280" actId="1076"/>
          <pc:sldLayoutMkLst>
            <pc:docMk/>
            <pc:sldMasterMk cId="2053652769" sldId="2147483648"/>
            <pc:sldLayoutMk cId="2931533724" sldId="2147483668"/>
          </pc:sldLayoutMkLst>
          <pc:picChg chg="del">
            <ac:chgData name="Stefania Farinon" userId="8904544a-b63c-45aa-8ae4-015ed5536e67" providerId="ADAL" clId="{F8F13545-6C37-49AE-B5E8-261E28A2EA56}" dt="2022-03-18T15:04:19.535" v="278" actId="478"/>
            <ac:picMkLst>
              <pc:docMk/>
              <pc:sldMasterMk cId="2053652769" sldId="2147483648"/>
              <pc:sldLayoutMk cId="2931533724" sldId="2147483668"/>
              <ac:picMk id="3" creationId="{62DE0A02-2BEA-4DAB-92F9-32A2ACC639F7}"/>
            </ac:picMkLst>
          </pc:picChg>
          <pc:picChg chg="add mod">
            <ac:chgData name="Stefania Farinon" userId="8904544a-b63c-45aa-8ae4-015ed5536e67" providerId="ADAL" clId="{F8F13545-6C37-49AE-B5E8-261E28A2EA56}" dt="2022-03-18T15:04:24.862" v="280" actId="1076"/>
            <ac:picMkLst>
              <pc:docMk/>
              <pc:sldMasterMk cId="2053652769" sldId="2147483648"/>
              <pc:sldLayoutMk cId="2931533724" sldId="2147483668"/>
              <ac:picMk id="21" creationId="{C352FF36-D66A-4116-B1A3-8747C5A77F1B}"/>
            </ac:picMkLst>
          </pc:pic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8AFA8042-29A1-4486-A765-75526984061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8D8449A-A734-4B2E-9806-61303F24B6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CCDCFE9-9B3C-4238-BBB6-B033E781A600}" type="datetime1">
              <a:rPr lang="it-IT" smtClean="0"/>
              <a:t>20/03/2022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F6605C2A-990C-4531-8CBF-BC3BEC0AF34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D7358FE-F7D5-4C85-B0FD-2394F7F8774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C5BAE485-B3C6-4830-BBC8-C6E008BDD690}" type="slidenum">
              <a:rPr lang="it-IT" smtClean="0"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16289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F82D08-CC4D-4F51-9621-AB88A3BAD7DF}" type="datetime1">
              <a:rPr lang="it-IT" smtClean="0"/>
              <a:pPr/>
              <a:t>20/03/2022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it-IT" noProof="0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it-IT" noProof="0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85ACE04-E13C-4837-B6DD-B388E7CAA05E}" type="slidenum">
              <a:rPr lang="it-IT" noProof="0" smtClean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50441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85ACE04-E13C-4837-B6DD-B388E7CAA05E}" type="slidenum">
              <a:rPr lang="it-IT" noProof="0" smtClean="0"/>
              <a:t>4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26157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85ACE04-E13C-4837-B6DD-B388E7CAA05E}" type="slidenum">
              <a:rPr lang="it-IT" noProof="0" smtClean="0"/>
              <a:t>6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2702684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85ACE04-E13C-4837-B6DD-B388E7CAA05E}" type="slidenum">
              <a:rPr lang="it-IT" noProof="0" smtClean="0"/>
              <a:t>17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68445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85ACE04-E13C-4837-B6DD-B388E7CAA05E}" type="slidenum">
              <a:rPr lang="it-IT" noProof="0" smtClean="0"/>
              <a:t>18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021274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85ACE04-E13C-4837-B6DD-B388E7CAA05E}" type="slidenum">
              <a:rPr lang="it-IT" noProof="0" smtClean="0"/>
              <a:t>20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8982443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385ACE04-E13C-4837-B6DD-B388E7CAA05E}" type="slidenum">
              <a:rPr lang="it-IT" noProof="0" smtClean="0"/>
              <a:t>22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772685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 con immag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Titolo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B422DB45-8C79-4975-8043-9F439E4277E8}" type="datetime1">
              <a:rPr lang="it-IT" noProof="0" smtClean="0"/>
              <a:t>20/03/2022</a:t>
            </a:fld>
            <a:endParaRPr lang="it-IT" noProof="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1947282"/>
            <a:ext cx="748798" cy="134113"/>
            <a:chOff x="4827813" y="2534636"/>
            <a:chExt cx="996651" cy="178504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8994553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1200">
                <a:solidFill>
                  <a:schemeClr val="accent3"/>
                </a:solidFill>
              </a:defRPr>
            </a:lvl1pPr>
          </a:lstStyle>
          <a:p>
            <a:fld id="{48BB047D-A6CD-43AB-96F0-683C726B586B}" type="slidenum">
              <a:rPr lang="it-IT" smtClean="0"/>
              <a:pPr/>
              <a:t>‹#›</a:t>
            </a:fld>
            <a:endParaRPr lang="it-IT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5" name="Segnaposto testo 2">
            <a:extLst>
              <a:ext uri="{FF2B5EF4-FFF2-40B4-BE49-F238E27FC236}">
                <a16:creationId xmlns:a16="http://schemas.microsoft.com/office/drawing/2014/main" id="{BE814D66-F00F-0D44-AD03-889FEE787EB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731520" indent="-731520">
              <a:buSzPct val="80000"/>
              <a:buFontTx/>
              <a:buBlip>
                <a:blip r:embed="rId2"/>
              </a:buBlip>
              <a:tabLst>
                <a:tab pos="1371600" algn="l"/>
              </a:tabLst>
              <a:defRPr/>
            </a:lvl1pPr>
            <a:lvl2pPr marL="457200" indent="-274320">
              <a:buSzPct val="80000"/>
              <a:buFontTx/>
              <a:buBlip>
                <a:blip r:embed="rId3"/>
              </a:buBlip>
              <a:tabLst>
                <a:tab pos="1097280" algn="l"/>
              </a:tabLst>
              <a:defRPr/>
            </a:lvl2pPr>
            <a:lvl3pPr marL="1143000" indent="-228600">
              <a:buSzPct val="70000"/>
              <a:buFontTx/>
              <a:buBlip>
                <a:blip r:embed="rId4"/>
              </a:buBlip>
              <a:defRPr/>
            </a:lvl3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FF9B990C-5D9C-4A90-AC73-5889BC9F75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4C85E5F-5B5E-48CC-8469-0263621D91FF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7" name="Ovale 16">
            <a:extLst>
              <a:ext uri="{FF2B5EF4-FFF2-40B4-BE49-F238E27FC236}">
                <a16:creationId xmlns:a16="http://schemas.microsoft.com/office/drawing/2014/main" id="{7EE4E300-6C8E-4262-BE1D-587C7B70E7ED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5" name="Segnaposto numero diapositiva 5">
            <a:extLst>
              <a:ext uri="{FF2B5EF4-FFF2-40B4-BE49-F238E27FC236}">
                <a16:creationId xmlns:a16="http://schemas.microsoft.com/office/drawing/2014/main" id="{81D353DF-6BFA-47B2-80A7-3604930B1519}"/>
              </a:ext>
            </a:extLst>
          </p:cNvPr>
          <p:cNvSpPr txBox="1">
            <a:spLocks/>
          </p:cNvSpPr>
          <p:nvPr userDrawn="1"/>
        </p:nvSpPr>
        <p:spPr>
          <a:xfrm>
            <a:off x="178450" y="6463207"/>
            <a:ext cx="2743200" cy="249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it-IT" sz="1200" dirty="0"/>
              <a:t>1st FCC-Italy Workshop</a:t>
            </a:r>
          </a:p>
        </p:txBody>
      </p:sp>
      <p:sp>
        <p:nvSpPr>
          <p:cNvPr id="26" name="Segnaposto numero diapositiva 5">
            <a:extLst>
              <a:ext uri="{FF2B5EF4-FFF2-40B4-BE49-F238E27FC236}">
                <a16:creationId xmlns:a16="http://schemas.microsoft.com/office/drawing/2014/main" id="{9BE1BF82-4B1E-495C-BFA9-5029164D5788}"/>
              </a:ext>
            </a:extLst>
          </p:cNvPr>
          <p:cNvSpPr txBox="1">
            <a:spLocks/>
          </p:cNvSpPr>
          <p:nvPr userDrawn="1"/>
        </p:nvSpPr>
        <p:spPr>
          <a:xfrm>
            <a:off x="4724400" y="6463207"/>
            <a:ext cx="2743200" cy="24938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 rtl="0">
              <a:defRPr lang="it-it"/>
            </a:defPPr>
            <a:lvl1pPr marL="0" algn="r" defTabSz="914400" rtl="0" eaLnBrk="1" latinLnBrk="0" hangingPunct="1">
              <a:defRPr sz="9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it-IT" sz="1200" dirty="0"/>
              <a:t>Stefania Farinon </a:t>
            </a:r>
          </a:p>
        </p:txBody>
      </p:sp>
      <p:pic>
        <p:nvPicPr>
          <p:cNvPr id="27" name="Picture 26" descr="Logo, company name&#10;&#10;Description automatically generated">
            <a:extLst>
              <a:ext uri="{FF2B5EF4-FFF2-40B4-BE49-F238E27FC236}">
                <a16:creationId xmlns:a16="http://schemas.microsoft.com/office/drawing/2014/main" id="{FD65F922-8CFF-4CC8-B7BE-E7F731309E7B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874188" y="67968"/>
            <a:ext cx="1252177" cy="694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970281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it-IT" noProof="0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6" name="Segnaposto contenuto 3">
            <a:extLst>
              <a:ext uri="{FF2B5EF4-FFF2-40B4-BE49-F238E27FC236}">
                <a16:creationId xmlns:a16="http://schemas.microsoft.com/office/drawing/2014/main" id="{6E22FA8C-3243-4716-A6BD-F37D6058FB43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47381" y="1825625"/>
            <a:ext cx="5481203" cy="4351338"/>
          </a:xfrm>
        </p:spPr>
        <p:txBody>
          <a:bodyPr rtlCol="0"/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7" name="Segnaposto contenuto 2">
            <a:extLst>
              <a:ext uri="{FF2B5EF4-FFF2-40B4-BE49-F238E27FC236}">
                <a16:creationId xmlns:a16="http://schemas.microsoft.com/office/drawing/2014/main" id="{8ABE3FD8-339C-4F75-876F-8347ADE67E94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363416" y="1825625"/>
            <a:ext cx="5481203" cy="4351338"/>
          </a:xfrm>
        </p:spPr>
        <p:txBody>
          <a:bodyPr rtlCol="0"/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E72FB389-5EA4-4084-B7A2-A4D0A43561F6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F7783FE1-0115-4345-89B2-C073569FB8EE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273661461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it-IT" noProof="0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27" name="Segnaposto testo 4">
            <a:extLst>
              <a:ext uri="{FF2B5EF4-FFF2-40B4-BE49-F238E27FC236}">
                <a16:creationId xmlns:a16="http://schemas.microsoft.com/office/drawing/2014/main" id="{9F73353B-C50B-4A8A-87CF-657C1EB8940F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347380" y="1681163"/>
            <a:ext cx="5481203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28" name="Segnaposto contenuto 5">
            <a:extLst>
              <a:ext uri="{FF2B5EF4-FFF2-40B4-BE49-F238E27FC236}">
                <a16:creationId xmlns:a16="http://schemas.microsoft.com/office/drawing/2014/main" id="{5EFF7F5E-3221-4390-9B17-D1944365BF12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347379" y="2586215"/>
            <a:ext cx="5481203" cy="3603448"/>
          </a:xfrm>
        </p:spPr>
        <p:txBody>
          <a:bodyPr rtlCol="0"/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29" name="Segnaposto testo 2">
            <a:extLst>
              <a:ext uri="{FF2B5EF4-FFF2-40B4-BE49-F238E27FC236}">
                <a16:creationId xmlns:a16="http://schemas.microsoft.com/office/drawing/2014/main" id="{9506B516-77C1-431B-A8A5-68FA5D4B6D7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3416" y="1681163"/>
            <a:ext cx="5481202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30" name="Segnaposto contenuto 3">
            <a:extLst>
              <a:ext uri="{FF2B5EF4-FFF2-40B4-BE49-F238E27FC236}">
                <a16:creationId xmlns:a16="http://schemas.microsoft.com/office/drawing/2014/main" id="{860F1452-CAB9-4154-ADCC-9245E71D0D2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363416" y="2586215"/>
            <a:ext cx="5481202" cy="3603448"/>
          </a:xfrm>
        </p:spPr>
        <p:txBody>
          <a:bodyPr rtlCol="0"/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31" name="Ovale 30">
            <a:extLst>
              <a:ext uri="{FF2B5EF4-FFF2-40B4-BE49-F238E27FC236}">
                <a16:creationId xmlns:a16="http://schemas.microsoft.com/office/drawing/2014/main" id="{12892DF4-5A8A-4E92-A425-210ABE570F58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32" name="Ovale 31">
            <a:extLst>
              <a:ext uri="{FF2B5EF4-FFF2-40B4-BE49-F238E27FC236}">
                <a16:creationId xmlns:a16="http://schemas.microsoft.com/office/drawing/2014/main" id="{99AE2680-A46C-4B06-9ED9-53E617C1F17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3155278557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it-IT" noProof="0" dirty="0"/>
              <a:t>INSERIRE QUI IL TITOLO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3" name="Segnaposto testo 3">
            <a:extLst>
              <a:ext uri="{FF2B5EF4-FFF2-40B4-BE49-F238E27FC236}">
                <a16:creationId xmlns:a16="http://schemas.microsoft.com/office/drawing/2014/main" id="{86E0573A-023B-4D1C-8224-56A5D0DDF379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4839679"/>
            <a:ext cx="10507662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buNone/>
              <a:defRPr lang="en-US" b="0" cap="none" baseline="0"/>
            </a:lvl1pPr>
          </a:lstStyle>
          <a:p>
            <a:pPr marL="228600" lvl="0" indent="-228600" algn="ctr" rtl="0">
              <a:lnSpc>
                <a:spcPct val="100000"/>
              </a:lnSpc>
            </a:pPr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15" name="Segnaposto immagine 2">
            <a:extLst>
              <a:ext uri="{FF2B5EF4-FFF2-40B4-BE49-F238E27FC236}">
                <a16:creationId xmlns:a16="http://schemas.microsoft.com/office/drawing/2014/main" id="{12087456-C0E8-4AA6-81E8-996CEC037E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3713017"/>
          </a:xfrm>
          <a:solidFill>
            <a:schemeClr val="bg1">
              <a:lumMod val="85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000" dirty="0"/>
            </a:lvl1pPr>
          </a:lstStyle>
          <a:p>
            <a:pPr marL="0" lvl="0" indent="0" algn="ctr" rtl="0">
              <a:buNone/>
            </a:pPr>
            <a:r>
              <a:rPr lang="en-US" noProof="0"/>
              <a:t>Click icon to add picture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1821192149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Ovale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30" name="Segnaposto testo 3">
            <a:extLst>
              <a:ext uri="{FF2B5EF4-FFF2-40B4-BE49-F238E27FC236}">
                <a16:creationId xmlns:a16="http://schemas.microsoft.com/office/drawing/2014/main" id="{1B247C0B-04BA-4D5C-A41D-AEA60217241B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363416" y="2057400"/>
            <a:ext cx="3206261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31" name="Segnaposto contenuto 2">
            <a:extLst>
              <a:ext uri="{FF2B5EF4-FFF2-40B4-BE49-F238E27FC236}">
                <a16:creationId xmlns:a16="http://schemas.microsoft.com/office/drawing/2014/main" id="{194C619D-34F6-4A29-857A-D7600721872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88084" y="246187"/>
            <a:ext cx="7467304" cy="5614864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1695175903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246186"/>
            <a:ext cx="11465168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it-IT" noProof="0" dirty="0"/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C089FD-3BC7-434F-810A-04F78AFC84D2}"/>
              </a:ext>
            </a:extLst>
          </p:cNvPr>
          <p:cNvCxnSpPr>
            <a:cxnSpLocks/>
          </p:cNvCxnSpPr>
          <p:nvPr userDrawn="1"/>
        </p:nvCxnSpPr>
        <p:spPr>
          <a:xfrm>
            <a:off x="-24055" y="1452565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EF7AC837-D78F-424C-9FDC-C3A445A5E0B6}"/>
              </a:ext>
            </a:extLst>
          </p:cNvPr>
          <p:cNvCxnSpPr>
            <a:cxnSpLocks/>
          </p:cNvCxnSpPr>
          <p:nvPr userDrawn="1"/>
        </p:nvCxnSpPr>
        <p:spPr>
          <a:xfrm>
            <a:off x="1804745" y="1452565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2454442" y="1429119"/>
            <a:ext cx="9737558" cy="15383"/>
          </a:xfrm>
          <a:prstGeom prst="line">
            <a:avLst/>
          </a:prstGeom>
          <a:ln w="63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EC7CCE55-AF4E-4245-BFBC-DEC36E1D4A4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A13A9D50-C6EA-F04C-BB84-891959D759F9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2790B908-BCFE-FA4B-B5E3-36C62E088DE9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3" name="Ovale 22">
              <a:extLst>
                <a:ext uri="{FF2B5EF4-FFF2-40B4-BE49-F238E27FC236}">
                  <a16:creationId xmlns:a16="http://schemas.microsoft.com/office/drawing/2014/main" id="{C96D4A9D-D054-044B-8920-BE06A68ED267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843643B7-9DFD-8C46-881C-69B3D67CA91A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3" name="Ovale 12">
            <a:extLst>
              <a:ext uri="{FF2B5EF4-FFF2-40B4-BE49-F238E27FC236}">
                <a16:creationId xmlns:a16="http://schemas.microsoft.com/office/drawing/2014/main" id="{82D9D565-739D-4898-97BD-79EB8C7F91EC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620FADA3-E777-489C-976D-0B0C4FD31310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436514738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8DCE8039-0D05-4A75-878A-907B8D44B9E7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5" name="Ovale 4">
              <a:extLst>
                <a:ext uri="{FF2B5EF4-FFF2-40B4-BE49-F238E27FC236}">
                  <a16:creationId xmlns:a16="http://schemas.microsoft.com/office/drawing/2014/main" id="{C1402252-45E8-45B3-BA5E-DFA33A4547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6" name="Ovale 5">
              <a:extLst>
                <a:ext uri="{FF2B5EF4-FFF2-40B4-BE49-F238E27FC236}">
                  <a16:creationId xmlns:a16="http://schemas.microsoft.com/office/drawing/2014/main" id="{1300C883-1ACE-4AF3-9875-792A769588D5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7" name="Ovale 6">
              <a:extLst>
                <a:ext uri="{FF2B5EF4-FFF2-40B4-BE49-F238E27FC236}">
                  <a16:creationId xmlns:a16="http://schemas.microsoft.com/office/drawing/2014/main" id="{E75483D7-E612-43D2-9B0E-C69356C160DA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8" name="Ovale 7">
              <a:extLst>
                <a:ext uri="{FF2B5EF4-FFF2-40B4-BE49-F238E27FC236}">
                  <a16:creationId xmlns:a16="http://schemas.microsoft.com/office/drawing/2014/main" id="{F279C5F2-4C7F-4470-A44F-E8AD69AC9FA0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3875061161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contenuto e foto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08430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908430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buClr>
                <a:schemeClr val="accent1"/>
              </a:buClr>
              <a:defRPr sz="1800"/>
            </a:lvl1pPr>
            <a:lvl2pPr>
              <a:lnSpc>
                <a:spcPct val="100000"/>
              </a:lnSpc>
              <a:buClr>
                <a:schemeClr val="accent1"/>
              </a:buClr>
              <a:defRPr sz="1600"/>
            </a:lvl2pPr>
            <a:lvl3pPr>
              <a:lnSpc>
                <a:spcPct val="100000"/>
              </a:lnSpc>
              <a:buClr>
                <a:schemeClr val="accent1"/>
              </a:buClr>
              <a:defRPr sz="1400"/>
            </a:lvl3pPr>
            <a:lvl4pPr>
              <a:lnSpc>
                <a:spcPct val="100000"/>
              </a:lnSpc>
              <a:buClr>
                <a:schemeClr val="accent1"/>
              </a:buClr>
              <a:defRPr sz="1200"/>
            </a:lvl4pPr>
            <a:lvl5pPr>
              <a:lnSpc>
                <a:spcPct val="100000"/>
              </a:lnSpc>
              <a:buClr>
                <a:schemeClr val="accent1"/>
              </a:buClr>
              <a:defRPr sz="12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8" name="Segnaposto contenuto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Nome società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045" y="0"/>
            <a:ext cx="5210175" cy="5961063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19" y="2286312"/>
            <a:ext cx="2592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8394146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1847650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, contenuto e tr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16441-0F1F-453B-BACF-543CEDE2AE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1046163"/>
            <a:ext cx="5445369" cy="1114784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en-US" noProof="0"/>
              <a:t>Click to edit Master title style</a:t>
            </a:r>
            <a:endParaRPr lang="it-IT" noProof="0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1EC9302-80D9-4A88-8591-DE2D4BA1F91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63416" y="2506662"/>
            <a:ext cx="5445370" cy="3454523"/>
          </a:xfrm>
        </p:spPr>
        <p:txBody>
          <a:bodyPr lIns="0" tIns="0" rIns="0" bIns="0" rtlCol="0">
            <a:noAutofit/>
          </a:bodyPr>
          <a:lstStyle>
            <a:lvl1pPr>
              <a:lnSpc>
                <a:spcPct val="100000"/>
              </a:lnSpc>
              <a:defRPr sz="1800"/>
            </a:lvl1pPr>
            <a:lvl2pPr>
              <a:lnSpc>
                <a:spcPct val="100000"/>
              </a:lnSpc>
              <a:defRPr sz="1600"/>
            </a:lvl2pPr>
            <a:lvl3pPr>
              <a:lnSpc>
                <a:spcPct val="100000"/>
              </a:lnSpc>
              <a:defRPr sz="1400"/>
            </a:lvl3pPr>
            <a:lvl4pPr>
              <a:lnSpc>
                <a:spcPct val="100000"/>
              </a:lnSpc>
              <a:defRPr sz="1200"/>
            </a:lvl4pPr>
            <a:lvl5pPr>
              <a:lnSpc>
                <a:spcPct val="100000"/>
              </a:lnSpc>
              <a:defRPr sz="12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8" name="Segnaposto contenuto 16">
            <a:extLst>
              <a:ext uri="{FF2B5EF4-FFF2-40B4-BE49-F238E27FC236}">
                <a16:creationId xmlns:a16="http://schemas.microsoft.com/office/drawing/2014/main" id="{6AEAE6ED-58FA-4039-939A-E4032520CB3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accent3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Nome società</a:t>
            </a:r>
          </a:p>
        </p:txBody>
      </p:sp>
      <p:sp>
        <p:nvSpPr>
          <p:cNvPr id="10" name="Segnaposto immagine 9">
            <a:extLst>
              <a:ext uri="{FF2B5EF4-FFF2-40B4-BE49-F238E27FC236}">
                <a16:creationId xmlns:a16="http://schemas.microsoft.com/office/drawing/2014/main" id="{4502AABE-45EB-48A5-AD25-47BD8B79DF6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919755" y="1"/>
            <a:ext cx="3430408" cy="4091942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-24056" y="2286312"/>
            <a:ext cx="25560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4608159" y="4718683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4289752" y="4494279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2625603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immagine 9">
            <a:extLst>
              <a:ext uri="{FF2B5EF4-FFF2-40B4-BE49-F238E27FC236}">
                <a16:creationId xmlns:a16="http://schemas.microsoft.com/office/drawing/2014/main" id="{63A2A33D-4D91-454D-A35B-6DA97069EC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542186" y="555157"/>
            <a:ext cx="2649814" cy="4298197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  <p:sp>
        <p:nvSpPr>
          <p:cNvPr id="21" name="Segnaposto immagine 9">
            <a:extLst>
              <a:ext uri="{FF2B5EF4-FFF2-40B4-BE49-F238E27FC236}">
                <a16:creationId xmlns:a16="http://schemas.microsoft.com/office/drawing/2014/main" id="{7EC67FB7-777C-473E-95B8-585AA8E6640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919754" y="4289110"/>
            <a:ext cx="3430407" cy="1672075"/>
          </a:xfrm>
          <a:solidFill>
            <a:schemeClr val="bg1">
              <a:lumMod val="85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34058956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orizzont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3794663"/>
            <a:ext cx="10515600" cy="823232"/>
          </a:xfrm>
        </p:spPr>
        <p:txBody>
          <a:bodyPr vert="horz" lIns="91440" tIns="45720" rIns="91440" bIns="45720" rtlCol="0" anchor="b">
            <a:noAutofit/>
          </a:bodyPr>
          <a:lstStyle>
            <a:lvl1pPr algn="ctr">
              <a:defRPr lang="en-IN" sz="3600" b="1" cap="all" baseline="0"/>
            </a:lvl1pPr>
          </a:lstStyle>
          <a:p>
            <a:pPr lvl="0" rtl="0"/>
            <a:r>
              <a:rPr lang="it-IT" noProof="0" dirty="0"/>
              <a:t>INSERIRE QUI IL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1850" y="4839691"/>
            <a:ext cx="10515600" cy="1305379"/>
          </a:xfrm>
        </p:spPr>
        <p:txBody>
          <a:bodyPr vert="horz" lIns="91440" tIns="45720" rIns="91440" bIns="45720" rtlCol="0">
            <a:noAutofit/>
          </a:bodyPr>
          <a:lstStyle>
            <a:lvl1pPr marL="0" indent="0" algn="ctr">
              <a:lnSpc>
                <a:spcPct val="100000"/>
              </a:lnSpc>
              <a:buNone/>
              <a:defRPr lang="en-US" sz="1800" b="0" cap="none" baseline="0" dirty="0" smtClean="0"/>
            </a:lvl1pPr>
          </a:lstStyle>
          <a:p>
            <a:pPr marL="228600" lvl="0" indent="-228600" rtl="0"/>
            <a:r>
              <a:rPr lang="it-IT" noProof="0" dirty="0"/>
              <a:t>Modifica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3713018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5351690" y="3748188"/>
            <a:ext cx="1488621" cy="0"/>
          </a:xfrm>
          <a:prstGeom prst="line">
            <a:avLst/>
          </a:prstGeom>
          <a:ln w="139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Nome società</a:t>
            </a:r>
          </a:p>
        </p:txBody>
      </p: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65844635-8274-49B1-BBEC-354A0872E526}"/>
              </a:ext>
            </a:extLst>
          </p:cNvPr>
          <p:cNvGrpSpPr/>
          <p:nvPr userDrawn="1"/>
        </p:nvGrpSpPr>
        <p:grpSpPr>
          <a:xfrm>
            <a:off x="5721601" y="4594679"/>
            <a:ext cx="748798" cy="134113"/>
            <a:chOff x="4827813" y="2534636"/>
            <a:chExt cx="996651" cy="178504"/>
          </a:xfrm>
        </p:grpSpPr>
        <p:sp>
          <p:nvSpPr>
            <p:cNvPr id="19" name="Ovale 18">
              <a:extLst>
                <a:ext uri="{FF2B5EF4-FFF2-40B4-BE49-F238E27FC236}">
                  <a16:creationId xmlns:a16="http://schemas.microsoft.com/office/drawing/2014/main" id="{9754643C-5B30-4FC2-BFAC-4FD007AC9EC7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id="{23FDDB55-6BA5-4489-9E37-4A76254A5CD7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DA023CF8-2471-40A5-B2EF-E9BF4DF2C0E1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F9B0428F-5D1A-4CD3-BDA2-9CA7F5141455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4278063850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12D9B6D-CE43-4FB1-87C0-D3565E73024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4080986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49D73CD-EB11-4ED6-80CF-B68320D57E9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080986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10" name="Segnaposto numero diapositiva 5">
            <a:extLst>
              <a:ext uri="{FF2B5EF4-FFF2-40B4-BE49-F238E27FC236}">
                <a16:creationId xmlns:a16="http://schemas.microsoft.com/office/drawing/2014/main" id="{99564622-96D9-48C4-BB60-87F3F7C8E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sp>
        <p:nvSpPr>
          <p:cNvPr id="11" name="Segnaposto contenuto 16">
            <a:extLst>
              <a:ext uri="{FF2B5EF4-FFF2-40B4-BE49-F238E27FC236}">
                <a16:creationId xmlns:a16="http://schemas.microsoft.com/office/drawing/2014/main" id="{57889B18-CC7E-47A7-B83B-45D7871D298A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Nome società</a:t>
            </a: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A6A27954-3A0E-430B-AD48-05A3F3278D70}"/>
              </a:ext>
            </a:extLst>
          </p:cNvPr>
          <p:cNvGrpSpPr/>
          <p:nvPr userDrawn="1"/>
        </p:nvGrpSpPr>
        <p:grpSpPr>
          <a:xfrm>
            <a:off x="-24056" y="1452564"/>
            <a:ext cx="3385227" cy="134113"/>
            <a:chOff x="-24055" y="1452565"/>
            <a:chExt cx="2374534" cy="0"/>
          </a:xfrm>
        </p:grpSpPr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id="{D9C089FD-3BC7-434F-810A-04F78AFC84D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-24055" y="1452565"/>
              <a:ext cx="1717831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diritto 17">
              <a:extLst>
                <a:ext uri="{FF2B5EF4-FFF2-40B4-BE49-F238E27FC236}">
                  <a16:creationId xmlns:a16="http://schemas.microsoft.com/office/drawing/2014/main" id="{EF7AC837-D78F-424C-9FDC-C3A445A5E0B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804745" y="1452565"/>
              <a:ext cx="545734" cy="0"/>
            </a:xfrm>
            <a:prstGeom prst="line">
              <a:avLst/>
            </a:prstGeom>
            <a:ln w="5715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2" name="Connettore diritto 21">
            <a:extLst>
              <a:ext uri="{FF2B5EF4-FFF2-40B4-BE49-F238E27FC236}">
                <a16:creationId xmlns:a16="http://schemas.microsoft.com/office/drawing/2014/main" id="{6831C4EF-58CF-4AEC-9F81-CB38D946A457}"/>
              </a:ext>
            </a:extLst>
          </p:cNvPr>
          <p:cNvCxnSpPr>
            <a:cxnSpLocks/>
          </p:cNvCxnSpPr>
          <p:nvPr userDrawn="1"/>
        </p:nvCxnSpPr>
        <p:spPr>
          <a:xfrm flipV="1">
            <a:off x="3639489" y="421045"/>
            <a:ext cx="0" cy="5768619"/>
          </a:xfrm>
          <a:prstGeom prst="line">
            <a:avLst/>
          </a:prstGeom>
          <a:ln w="635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2">
            <a:extLst>
              <a:ext uri="{FF2B5EF4-FFF2-40B4-BE49-F238E27FC236}">
                <a16:creationId xmlns:a16="http://schemas.microsoft.com/office/drawing/2014/main" id="{A09F60F9-61AE-4464-B369-1CF86DB708DA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870582" y="2426274"/>
            <a:ext cx="3008434" cy="601087"/>
          </a:xfrm>
        </p:spPr>
        <p:txBody>
          <a:bodyPr lIns="0" tIns="0" rIns="0" bIns="0" rtlCol="0" anchor="b">
            <a:noAutofit/>
          </a:bodyPr>
          <a:lstStyle>
            <a:lvl1pPr marL="0" indent="0">
              <a:buNone/>
              <a:defRPr sz="18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20" name="Segnaposto contenuto 3">
            <a:extLst>
              <a:ext uri="{FF2B5EF4-FFF2-40B4-BE49-F238E27FC236}">
                <a16:creationId xmlns:a16="http://schemas.microsoft.com/office/drawing/2014/main" id="{124CEF01-2C7C-4568-8A45-5F5A058ECFC1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7870582" y="3097702"/>
            <a:ext cx="3008434" cy="3091961"/>
          </a:xfrm>
        </p:spPr>
        <p:txBody>
          <a:bodyPr lIns="0" tIns="0" rIns="0" bIns="0" rtlCol="0">
            <a:no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23" name="Segnaposto immagine 8">
            <a:extLst>
              <a:ext uri="{FF2B5EF4-FFF2-40B4-BE49-F238E27FC236}">
                <a16:creationId xmlns:a16="http://schemas.microsoft.com/office/drawing/2014/main" id="{BAF86618-E012-4E70-91E3-A72E71C63E64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080986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Inserire qui l'icona</a:t>
            </a:r>
          </a:p>
        </p:txBody>
      </p:sp>
      <p:sp>
        <p:nvSpPr>
          <p:cNvPr id="24" name="Segnaposto immagine 8">
            <a:extLst>
              <a:ext uri="{FF2B5EF4-FFF2-40B4-BE49-F238E27FC236}">
                <a16:creationId xmlns:a16="http://schemas.microsoft.com/office/drawing/2014/main" id="{4FF378B9-734E-4C43-836C-CB80566DDB1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868008" y="1676296"/>
            <a:ext cx="587932" cy="587932"/>
          </a:xfrm>
          <a:noFill/>
        </p:spPr>
        <p:txBody>
          <a:bodyPr rtlCol="0" anchor="ctr">
            <a:noAutofit/>
          </a:bodyPr>
          <a:lstStyle>
            <a:lvl1pPr marL="0" indent="0" algn="ctr">
              <a:buNone/>
              <a:defRPr sz="140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Inserire qui l'icona</a:t>
            </a:r>
          </a:p>
        </p:txBody>
      </p:sp>
      <p:sp>
        <p:nvSpPr>
          <p:cNvPr id="25" name="Ovale 24">
            <a:extLst>
              <a:ext uri="{FF2B5EF4-FFF2-40B4-BE49-F238E27FC236}">
                <a16:creationId xmlns:a16="http://schemas.microsoft.com/office/drawing/2014/main" id="{3F366940-FB5E-4B76-8829-80C14F137B3A}"/>
              </a:ext>
            </a:extLst>
          </p:cNvPr>
          <p:cNvSpPr/>
          <p:nvPr userDrawn="1"/>
        </p:nvSpPr>
        <p:spPr>
          <a:xfrm>
            <a:off x="10251393" y="555158"/>
            <a:ext cx="3298372" cy="3298372"/>
          </a:xfrm>
          <a:prstGeom prst="ellipse">
            <a:avLst/>
          </a:prstGeom>
          <a:noFill/>
          <a:ln w="3175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6" name="Ovale 25">
            <a:extLst>
              <a:ext uri="{FF2B5EF4-FFF2-40B4-BE49-F238E27FC236}">
                <a16:creationId xmlns:a16="http://schemas.microsoft.com/office/drawing/2014/main" id="{75486FFB-46EF-4E74-BFFF-7ED054DB0D9C}"/>
              </a:ext>
            </a:extLst>
          </p:cNvPr>
          <p:cNvSpPr/>
          <p:nvPr userDrawn="1"/>
        </p:nvSpPr>
        <p:spPr>
          <a:xfrm>
            <a:off x="9932986" y="330754"/>
            <a:ext cx="1268186" cy="1268186"/>
          </a:xfrm>
          <a:prstGeom prst="ellipse">
            <a:avLst/>
          </a:prstGeom>
          <a:noFill/>
          <a:ln w="317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9" name="Segnaposto testo 2">
            <a:extLst>
              <a:ext uri="{FF2B5EF4-FFF2-40B4-BE49-F238E27FC236}">
                <a16:creationId xmlns:a16="http://schemas.microsoft.com/office/drawing/2014/main" id="{76F2CCF2-293A-49CA-B2A9-134BB5DEF98E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080985" y="480157"/>
            <a:ext cx="6944563" cy="823912"/>
          </a:xfrm>
        </p:spPr>
        <p:txBody>
          <a:bodyPr lIns="0" tIns="0" rIns="0" bIns="0" rtlCol="0" anchor="ctr">
            <a:noAutofit/>
          </a:bodyPr>
          <a:lstStyle>
            <a:lvl1pPr marL="0" indent="0">
              <a:buNone/>
              <a:defRPr sz="20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it-IT" noProof="0" dirty="0"/>
              <a:t>Fare clic per modificare gli stili del testo dello schema</a:t>
            </a:r>
          </a:p>
        </p:txBody>
      </p:sp>
      <p:grpSp>
        <p:nvGrpSpPr>
          <p:cNvPr id="27" name="Gruppo 26">
            <a:extLst>
              <a:ext uri="{FF2B5EF4-FFF2-40B4-BE49-F238E27FC236}">
                <a16:creationId xmlns:a16="http://schemas.microsoft.com/office/drawing/2014/main" id="{6D35CCD2-B73F-944C-B572-7FBFC7DE22E4}"/>
              </a:ext>
            </a:extLst>
          </p:cNvPr>
          <p:cNvGrpSpPr/>
          <p:nvPr userDrawn="1"/>
        </p:nvGrpSpPr>
        <p:grpSpPr>
          <a:xfrm>
            <a:off x="363416" y="421045"/>
            <a:ext cx="748798" cy="134113"/>
            <a:chOff x="4827813" y="2534636"/>
            <a:chExt cx="996651" cy="178504"/>
          </a:xfrm>
        </p:grpSpPr>
        <p:sp>
          <p:nvSpPr>
            <p:cNvPr id="28" name="Ovale 27">
              <a:extLst>
                <a:ext uri="{FF2B5EF4-FFF2-40B4-BE49-F238E27FC236}">
                  <a16:creationId xmlns:a16="http://schemas.microsoft.com/office/drawing/2014/main" id="{9D8F78D8-558F-3540-A5F4-B1AD8942B341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35" name="Ovale 34">
              <a:extLst>
                <a:ext uri="{FF2B5EF4-FFF2-40B4-BE49-F238E27FC236}">
                  <a16:creationId xmlns:a16="http://schemas.microsoft.com/office/drawing/2014/main" id="{3F8F621A-F298-2B48-B7E0-8D9BEE8AA763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36" name="Ovale 35">
              <a:extLst>
                <a:ext uri="{FF2B5EF4-FFF2-40B4-BE49-F238E27FC236}">
                  <a16:creationId xmlns:a16="http://schemas.microsoft.com/office/drawing/2014/main" id="{C17A3A3B-82AE-0A46-AE32-9B111F975BDB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37" name="Ovale 36">
              <a:extLst>
                <a:ext uri="{FF2B5EF4-FFF2-40B4-BE49-F238E27FC236}">
                  <a16:creationId xmlns:a16="http://schemas.microsoft.com/office/drawing/2014/main" id="{DF206CE3-6B94-C340-8BA3-A2A4E407E499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2" name="Titolo 1">
            <a:extLst>
              <a:ext uri="{FF2B5EF4-FFF2-40B4-BE49-F238E27FC236}">
                <a16:creationId xmlns:a16="http://schemas.microsoft.com/office/drawing/2014/main" id="{792237E7-A574-47D2-9624-D12F4756051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3416" y="246186"/>
            <a:ext cx="3206261" cy="1037492"/>
          </a:xfrm>
        </p:spPr>
        <p:txBody>
          <a:bodyPr lIns="0" tIns="0" rIns="0" bIns="0" rtlCol="0" anchor="b">
            <a:noAutofit/>
          </a:bodyPr>
          <a:lstStyle>
            <a:lvl1pPr>
              <a:defRPr sz="3200" b="1" cap="all" baseline="0"/>
            </a:lvl1pPr>
          </a:lstStyle>
          <a:p>
            <a:pPr rtl="0"/>
            <a:r>
              <a:rPr lang="it-IT" noProof="0" dirty="0"/>
              <a:t>Inserire qui il titolo</a:t>
            </a:r>
          </a:p>
        </p:txBody>
      </p:sp>
    </p:spTree>
    <p:extLst>
      <p:ext uri="{BB962C8B-B14F-4D97-AF65-F5344CB8AC3E}">
        <p14:creationId xmlns:p14="http://schemas.microsoft.com/office/powerpoint/2010/main" val="3219051630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tà immagine verticale vio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A7389277-B3D3-4AEE-8BE0-0559A739698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316488" y="0"/>
            <a:ext cx="6875511" cy="6858000"/>
          </a:xfrm>
          <a:solidFill>
            <a:schemeClr val="bg1">
              <a:lumMod val="85000"/>
            </a:schemeClr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 sz="2000"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9536DA47-61AF-4CF1-8DF3-3721934D13E3}"/>
              </a:ext>
            </a:extLst>
          </p:cNvPr>
          <p:cNvSpPr/>
          <p:nvPr userDrawn="1"/>
        </p:nvSpPr>
        <p:spPr>
          <a:xfrm>
            <a:off x="0" y="0"/>
            <a:ext cx="5316488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056FD760-FBDC-4410-A039-469F7931D3A3}"/>
              </a:ext>
            </a:extLst>
          </p:cNvPr>
          <p:cNvSpPr/>
          <p:nvPr userDrawn="1"/>
        </p:nvSpPr>
        <p:spPr>
          <a:xfrm>
            <a:off x="831850" y="1723292"/>
            <a:ext cx="5307246" cy="37455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D44E22-137C-4913-A29E-04F82EA878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4651" y="1087907"/>
            <a:ext cx="4468698" cy="1444275"/>
          </a:xfrm>
        </p:spPr>
        <p:txBody>
          <a:bodyPr vert="horz" lIns="91440" tIns="792000" rIns="91440" bIns="45720" rtlCol="0" anchor="t">
            <a:noAutofit/>
          </a:bodyPr>
          <a:lstStyle>
            <a:lvl1pPr algn="l">
              <a:defRPr lang="en-IN" sz="3600" b="1" cap="all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it-IT" noProof="0" dirty="0"/>
              <a:t>INSERIRE QUI IL TITOLO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E8BFC94-FFEC-4290-AC27-760323F21B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368711" y="2552611"/>
            <a:ext cx="4097778" cy="1992819"/>
          </a:xfrm>
        </p:spPr>
        <p:txBody>
          <a:bodyPr vert="horz" lIns="91440" tIns="45720" rIns="91440" bIns="45720" rtlCol="0">
            <a:noAutofit/>
          </a:bodyPr>
          <a:lstStyle>
            <a:lvl1pPr marL="0" indent="0" algn="l">
              <a:lnSpc>
                <a:spcPct val="100000"/>
              </a:lnSpc>
              <a:buNone/>
              <a:defRPr lang="en-US" sz="1800" b="0" cap="none" baseline="0" dirty="0" smtClean="0">
                <a:solidFill>
                  <a:schemeClr val="bg1"/>
                </a:solidFill>
              </a:defRPr>
            </a:lvl1pPr>
          </a:lstStyle>
          <a:p>
            <a:pPr marL="228600" lvl="0" indent="-228600" rtl="0"/>
            <a:r>
              <a:rPr lang="it-IT" noProof="0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44139FA-A83B-432B-9C7C-26634F463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D93E40EC-FFAE-4BC0-932E-60CC9A1785C0}"/>
              </a:ext>
            </a:extLst>
          </p:cNvPr>
          <p:cNvCxnSpPr>
            <a:cxnSpLocks/>
          </p:cNvCxnSpPr>
          <p:nvPr userDrawn="1"/>
        </p:nvCxnSpPr>
        <p:spPr>
          <a:xfrm>
            <a:off x="473845" y="1620451"/>
            <a:ext cx="2505025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contenuto 16">
            <a:extLst>
              <a:ext uri="{FF2B5EF4-FFF2-40B4-BE49-F238E27FC236}">
                <a16:creationId xmlns:a16="http://schemas.microsoft.com/office/drawing/2014/main" id="{B34A1799-63F2-4B23-A188-7BAB23FB821F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63416" y="6462713"/>
            <a:ext cx="2262187" cy="249237"/>
          </a:xfrm>
        </p:spPr>
        <p:txBody>
          <a:bodyPr rtlCol="0">
            <a:noAutofit/>
          </a:bodyPr>
          <a:lstStyle>
            <a:lvl1pPr marL="0" indent="0">
              <a:buNone/>
              <a:defRPr sz="14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 rtl="0"/>
            <a:r>
              <a:rPr lang="it-IT" noProof="0" dirty="0"/>
              <a:t>Nome società</a:t>
            </a:r>
          </a:p>
        </p:txBody>
      </p:sp>
      <p:grpSp>
        <p:nvGrpSpPr>
          <p:cNvPr id="13" name="Gruppo 12">
            <a:extLst>
              <a:ext uri="{FF2B5EF4-FFF2-40B4-BE49-F238E27FC236}">
                <a16:creationId xmlns:a16="http://schemas.microsoft.com/office/drawing/2014/main" id="{C5F2EA84-5150-479B-86D5-F4BAE1263488}"/>
              </a:ext>
            </a:extLst>
          </p:cNvPr>
          <p:cNvGrpSpPr/>
          <p:nvPr userDrawn="1"/>
        </p:nvGrpSpPr>
        <p:grpSpPr>
          <a:xfrm flipH="1">
            <a:off x="1130928" y="4803540"/>
            <a:ext cx="3616779" cy="3522776"/>
            <a:chOff x="2555621" y="3917613"/>
            <a:chExt cx="3616779" cy="3522776"/>
          </a:xfrm>
        </p:grpSpPr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C0699C4B-8D8E-47E2-A0C5-D71C25ABAC72}"/>
                </a:ext>
              </a:extLst>
            </p:cNvPr>
            <p:cNvSpPr/>
            <p:nvPr userDrawn="1"/>
          </p:nvSpPr>
          <p:spPr>
            <a:xfrm>
              <a:off x="2874028" y="4142017"/>
              <a:ext cx="3298372" cy="3298372"/>
            </a:xfrm>
            <a:prstGeom prst="ellipse">
              <a:avLst/>
            </a:prstGeom>
            <a:noFill/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2F607AB9-31A7-4B79-9AFE-0DFDB792E20C}"/>
                </a:ext>
              </a:extLst>
            </p:cNvPr>
            <p:cNvSpPr/>
            <p:nvPr userDrawn="1"/>
          </p:nvSpPr>
          <p:spPr>
            <a:xfrm>
              <a:off x="2555621" y="3917613"/>
              <a:ext cx="1268186" cy="1268186"/>
            </a:xfrm>
            <a:prstGeom prst="ellipse">
              <a:avLst/>
            </a:prstGeom>
            <a:no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1941749301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z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33CABAC-B403-4354-A27F-4C38B08C1D3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12885" y="2704121"/>
            <a:ext cx="6556248" cy="750278"/>
          </a:xfrm>
        </p:spPr>
        <p:txBody>
          <a:bodyPr rtlCol="0"/>
          <a:lstStyle>
            <a:lvl1pPr>
              <a:defRPr lang="en-US" sz="4800" b="1" kern="1200" cap="all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 rtl="0"/>
            <a:r>
              <a:rPr lang="it-IT" noProof="0" dirty="0"/>
              <a:t>Grazie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0E4B7DF6-5E4C-473D-AD49-699156E096D9}" type="datetime1">
              <a:rPr lang="it-IT" noProof="0" smtClean="0"/>
              <a:t>20/03/2022</a:t>
            </a:fld>
            <a:endParaRPr lang="it-IT" noProof="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3760408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egnaposto immagine 13">
            <a:extLst>
              <a:ext uri="{FF2B5EF4-FFF2-40B4-BE49-F238E27FC236}">
                <a16:creationId xmlns:a16="http://schemas.microsoft.com/office/drawing/2014/main" id="{F0C7F772-E2DA-4B13-AC2E-28A0EE6D846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"/>
            <a:ext cx="4424363" cy="6858000"/>
          </a:xfrm>
          <a:solidFill>
            <a:schemeClr val="bg2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en-US" noProof="0"/>
              <a:t>Click icon to add picture</a:t>
            </a:r>
            <a:endParaRPr lang="it-IT" noProof="0" dirty="0"/>
          </a:p>
        </p:txBody>
      </p:sp>
      <p:sp>
        <p:nvSpPr>
          <p:cNvPr id="15" name="Ovale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23" name="Elemento grafico 22" descr="Busta">
            <a:extLst>
              <a:ext uri="{FF2B5EF4-FFF2-40B4-BE49-F238E27FC236}">
                <a16:creationId xmlns:a16="http://schemas.microsoft.com/office/drawing/2014/main" id="{3C32C7E5-809C-4E12-8962-1B868951E6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34803" y="4029040"/>
            <a:ext cx="469232" cy="469232"/>
          </a:xfrm>
          <a:prstGeom prst="rect">
            <a:avLst/>
          </a:prstGeom>
        </p:spPr>
      </p:pic>
      <p:sp>
        <p:nvSpPr>
          <p:cNvPr id="34" name="Sottotitolo 2">
            <a:extLst>
              <a:ext uri="{FF2B5EF4-FFF2-40B4-BE49-F238E27FC236}">
                <a16:creationId xmlns:a16="http://schemas.microsoft.com/office/drawing/2014/main" id="{31AD270F-1692-4526-B979-6B5945A20D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06809" y="4126311"/>
            <a:ext cx="3640478" cy="433938"/>
          </a:xfrm>
        </p:spPr>
        <p:txBody>
          <a:bodyPr rtlCol="0">
            <a:normAutofit/>
          </a:bodyPr>
          <a:lstStyle>
            <a:lvl1pPr marL="0" indent="0" algn="l">
              <a:buNone/>
              <a:defRPr sz="1800" b="0" cap="none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it-IT" noProof="0" dirty="0"/>
          </a:p>
        </p:txBody>
      </p:sp>
      <p:sp>
        <p:nvSpPr>
          <p:cNvPr id="39" name="Segnaposto contenuto 38">
            <a:extLst>
              <a:ext uri="{FF2B5EF4-FFF2-40B4-BE49-F238E27FC236}">
                <a16:creationId xmlns:a16="http://schemas.microsoft.com/office/drawing/2014/main" id="{382940E6-7963-411F-B35A-57121171A988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408614" y="4836222"/>
            <a:ext cx="3638674" cy="45393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800" b="0" cap="none" baseline="0" dirty="0" smtClean="0"/>
            </a:lvl1pPr>
            <a:lvl2pPr>
              <a:defRPr lang="en-US" sz="2000" dirty="0" smtClean="0"/>
            </a:lvl2pPr>
            <a:lvl3pPr>
              <a:defRPr lang="en-US" sz="1800" dirty="0" smtClean="0"/>
            </a:lvl3pPr>
            <a:lvl4pPr>
              <a:defRPr lang="en-US" sz="1600" dirty="0" smtClean="0"/>
            </a:lvl4pPr>
            <a:lvl5pPr>
              <a:defRPr lang="en-IN" sz="1600" dirty="0"/>
            </a:lvl5pPr>
          </a:lstStyle>
          <a:p>
            <a:pPr marL="228600" lvl="0" indent="-228600" rtl="0"/>
            <a:r>
              <a:rPr lang="it-IT" noProof="0" dirty="0"/>
              <a:t>Fare clic per modificare gli stili del testo dello schema</a:t>
            </a:r>
          </a:p>
        </p:txBody>
      </p: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1F8FC2D7-B114-3444-8684-995FC4D6D459}"/>
              </a:ext>
            </a:extLst>
          </p:cNvPr>
          <p:cNvGrpSpPr/>
          <p:nvPr userDrawn="1"/>
        </p:nvGrpSpPr>
        <p:grpSpPr>
          <a:xfrm>
            <a:off x="4793474" y="2475187"/>
            <a:ext cx="748798" cy="134113"/>
            <a:chOff x="4827813" y="2534636"/>
            <a:chExt cx="996651" cy="178504"/>
          </a:xfrm>
        </p:grpSpPr>
        <p:sp>
          <p:nvSpPr>
            <p:cNvPr id="21" name="Ovale 20">
              <a:extLst>
                <a:ext uri="{FF2B5EF4-FFF2-40B4-BE49-F238E27FC236}">
                  <a16:creationId xmlns:a16="http://schemas.microsoft.com/office/drawing/2014/main" id="{CEE45073-ED8E-0544-85FA-9AF5A478417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id="{B8BAF06E-A8A8-484C-8F6C-E42EDC46BBCB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24" name="Ovale 23">
              <a:extLst>
                <a:ext uri="{FF2B5EF4-FFF2-40B4-BE49-F238E27FC236}">
                  <a16:creationId xmlns:a16="http://schemas.microsoft.com/office/drawing/2014/main" id="{586EB62D-13C7-6E43-9D98-B706D2B9ADDF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26" name="Ovale 25">
              <a:extLst>
                <a:ext uri="{FF2B5EF4-FFF2-40B4-BE49-F238E27FC236}">
                  <a16:creationId xmlns:a16="http://schemas.microsoft.com/office/drawing/2014/main" id="{35CF3453-ED5A-024D-8815-C08EFA13D1A6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pic>
        <p:nvPicPr>
          <p:cNvPr id="3" name="Elemento grafico 2" descr="Collegamento">
            <a:extLst>
              <a:ext uri="{FF2B5EF4-FFF2-40B4-BE49-F238E27FC236}">
                <a16:creationId xmlns:a16="http://schemas.microsoft.com/office/drawing/2014/main" id="{16E3F5A0-978F-8D46-BBFB-19A7F7883D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787152" y="4809677"/>
            <a:ext cx="542081" cy="54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5979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8582E5-8FA2-4056-805F-EF36F706689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686300" y="2726872"/>
            <a:ext cx="7233557" cy="832077"/>
          </a:xfrm>
        </p:spPr>
        <p:txBody>
          <a:bodyPr rtlCol="0" anchor="b">
            <a:normAutofit/>
          </a:bodyPr>
          <a:lstStyle>
            <a:lvl1pPr algn="l">
              <a:defRPr sz="4800" b="1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it-IT" noProof="0" dirty="0"/>
              <a:t>Titolo presentazione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C085D6F-874B-44F8-B241-51EF13CA9C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86300" y="3569380"/>
            <a:ext cx="7233557" cy="365125"/>
          </a:xfrm>
        </p:spPr>
        <p:txBody>
          <a:bodyPr lIns="0" rtlCol="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en-US" noProof="0"/>
              <a:t>Click to edit Master subtitle style</a:t>
            </a:r>
            <a:endParaRPr lang="it-IT" noProof="0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BDE5D2F-535D-4D7C-9BE1-84BFEC7A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rtlCol="0"/>
          <a:lstStyle/>
          <a:p>
            <a:pPr rtl="0"/>
            <a:fld id="{AEA35480-C019-4B5F-890E-CD9D8182CA00}" type="datetime1">
              <a:rPr lang="it-IT" noProof="0" smtClean="0"/>
              <a:t>20/03/2022</a:t>
            </a:fld>
            <a:endParaRPr lang="it-IT" noProof="0" dirty="0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64363625-95D4-4DF0-A1AA-D060728EC426}"/>
              </a:ext>
            </a:extLst>
          </p:cNvPr>
          <p:cNvCxnSpPr>
            <a:cxnSpLocks/>
          </p:cNvCxnSpPr>
          <p:nvPr userDrawn="1"/>
        </p:nvCxnSpPr>
        <p:spPr>
          <a:xfrm>
            <a:off x="4827813" y="4082142"/>
            <a:ext cx="148862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uppo 7">
            <a:extLst>
              <a:ext uri="{FF2B5EF4-FFF2-40B4-BE49-F238E27FC236}">
                <a16:creationId xmlns:a16="http://schemas.microsoft.com/office/drawing/2014/main" id="{ECBCF8A4-C2B4-4945-8D79-C9D46B7FBECB}"/>
              </a:ext>
            </a:extLst>
          </p:cNvPr>
          <p:cNvGrpSpPr/>
          <p:nvPr userDrawn="1"/>
        </p:nvGrpSpPr>
        <p:grpSpPr>
          <a:xfrm>
            <a:off x="4793474" y="1476120"/>
            <a:ext cx="748798" cy="134113"/>
            <a:chOff x="4827813" y="2534636"/>
            <a:chExt cx="996651" cy="178504"/>
          </a:xfrm>
        </p:grpSpPr>
        <p:sp>
          <p:nvSpPr>
            <p:cNvPr id="9" name="Ovale 8">
              <a:extLst>
                <a:ext uri="{FF2B5EF4-FFF2-40B4-BE49-F238E27FC236}">
                  <a16:creationId xmlns:a16="http://schemas.microsoft.com/office/drawing/2014/main" id="{479C2256-8A0F-4625-86F0-FB439F3EAD4E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0" name="Ovale 9">
              <a:extLst>
                <a:ext uri="{FF2B5EF4-FFF2-40B4-BE49-F238E27FC236}">
                  <a16:creationId xmlns:a16="http://schemas.microsoft.com/office/drawing/2014/main" id="{253CF488-6D31-4B63-A3C6-C4D838C23FCE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1" name="Ovale 10">
              <a:extLst>
                <a:ext uri="{FF2B5EF4-FFF2-40B4-BE49-F238E27FC236}">
                  <a16:creationId xmlns:a16="http://schemas.microsoft.com/office/drawing/2014/main" id="{E32985B6-7260-445A-A580-6993E0DEBFD9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2" name="Ovale 11">
              <a:extLst>
                <a:ext uri="{FF2B5EF4-FFF2-40B4-BE49-F238E27FC236}">
                  <a16:creationId xmlns:a16="http://schemas.microsoft.com/office/drawing/2014/main" id="{3BC682E1-4E5D-4006-81EA-550DD98166E4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5" name="Ovale 14">
            <a:extLst>
              <a:ext uri="{FF2B5EF4-FFF2-40B4-BE49-F238E27FC236}">
                <a16:creationId xmlns:a16="http://schemas.microsoft.com/office/drawing/2014/main" id="{47953C80-71A5-4AA2-AEAD-21948D1AA6DC}"/>
              </a:ext>
            </a:extLst>
          </p:cNvPr>
          <p:cNvSpPr/>
          <p:nvPr userDrawn="1"/>
        </p:nvSpPr>
        <p:spPr>
          <a:xfrm>
            <a:off x="8621485" y="4408714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9C4582D1-F710-4E2F-9868-CB89116D5932}"/>
              </a:ext>
            </a:extLst>
          </p:cNvPr>
          <p:cNvSpPr/>
          <p:nvPr userDrawn="1"/>
        </p:nvSpPr>
        <p:spPr>
          <a:xfrm>
            <a:off x="8303078" y="4184310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25F8A1A8-E078-4836-ABD1-CD4E75BBF58F}"/>
              </a:ext>
            </a:extLst>
          </p:cNvPr>
          <p:cNvSpPr/>
          <p:nvPr userDrawn="1"/>
        </p:nvSpPr>
        <p:spPr>
          <a:xfrm>
            <a:off x="0" y="0"/>
            <a:ext cx="4424363" cy="6857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BE38F7E8-4BA0-4689-B5F7-7CBB11FE25C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025212" y="67968"/>
            <a:ext cx="2101153" cy="11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77531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C89B828-B338-413C-B008-0A8566F48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63207"/>
            <a:ext cx="2743200" cy="249385"/>
          </a:xfrm>
        </p:spPr>
        <p:txBody>
          <a:bodyPr rtlCol="0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8888A4FD-81F4-4588-9E6D-70E57577D8BF}"/>
              </a:ext>
            </a:extLst>
          </p:cNvPr>
          <p:cNvCxnSpPr>
            <a:cxnSpLocks/>
          </p:cNvCxnSpPr>
          <p:nvPr userDrawn="1"/>
        </p:nvCxnSpPr>
        <p:spPr>
          <a:xfrm>
            <a:off x="5679220" y="2286312"/>
            <a:ext cx="1717831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uppo 11">
            <a:extLst>
              <a:ext uri="{FF2B5EF4-FFF2-40B4-BE49-F238E27FC236}">
                <a16:creationId xmlns:a16="http://schemas.microsoft.com/office/drawing/2014/main" id="{4CF1D2ED-7B25-4251-BF07-47FBAA534810}"/>
              </a:ext>
            </a:extLst>
          </p:cNvPr>
          <p:cNvGrpSpPr/>
          <p:nvPr userDrawn="1"/>
        </p:nvGrpSpPr>
        <p:grpSpPr>
          <a:xfrm>
            <a:off x="11079786" y="421045"/>
            <a:ext cx="748798" cy="134113"/>
            <a:chOff x="4827813" y="2534636"/>
            <a:chExt cx="996651" cy="178504"/>
          </a:xfrm>
        </p:grpSpPr>
        <p:sp>
          <p:nvSpPr>
            <p:cNvPr id="13" name="Ovale 12">
              <a:extLst>
                <a:ext uri="{FF2B5EF4-FFF2-40B4-BE49-F238E27FC236}">
                  <a16:creationId xmlns:a16="http://schemas.microsoft.com/office/drawing/2014/main" id="{E397537E-DF51-4990-9447-2DAE98ABC683}"/>
                </a:ext>
              </a:extLst>
            </p:cNvPr>
            <p:cNvSpPr/>
            <p:nvPr/>
          </p:nvSpPr>
          <p:spPr>
            <a:xfrm>
              <a:off x="4827813" y="2534636"/>
              <a:ext cx="178504" cy="178504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4" name="Ovale 13">
              <a:extLst>
                <a:ext uri="{FF2B5EF4-FFF2-40B4-BE49-F238E27FC236}">
                  <a16:creationId xmlns:a16="http://schemas.microsoft.com/office/drawing/2014/main" id="{3E99CAB5-81F4-4EA8-8B36-4A70C59861FD}"/>
                </a:ext>
              </a:extLst>
            </p:cNvPr>
            <p:cNvSpPr/>
            <p:nvPr/>
          </p:nvSpPr>
          <p:spPr>
            <a:xfrm>
              <a:off x="5092508" y="2534636"/>
              <a:ext cx="178504" cy="178504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it-IT" noProof="0" dirty="0"/>
            </a:p>
          </p:txBody>
        </p: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16AADF9A-A507-4453-8CE3-3F78BB303FA4}"/>
                </a:ext>
              </a:extLst>
            </p:cNvPr>
            <p:cNvSpPr/>
            <p:nvPr/>
          </p:nvSpPr>
          <p:spPr>
            <a:xfrm>
              <a:off x="5369234" y="2534636"/>
              <a:ext cx="178504" cy="178504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  <p:sp>
          <p:nvSpPr>
            <p:cNvPr id="16" name="Ovale 15">
              <a:extLst>
                <a:ext uri="{FF2B5EF4-FFF2-40B4-BE49-F238E27FC236}">
                  <a16:creationId xmlns:a16="http://schemas.microsoft.com/office/drawing/2014/main" id="{C33AA69F-C4B8-479C-9F0F-69C184D0611F}"/>
                </a:ext>
              </a:extLst>
            </p:cNvPr>
            <p:cNvSpPr/>
            <p:nvPr/>
          </p:nvSpPr>
          <p:spPr>
            <a:xfrm>
              <a:off x="5645960" y="2534636"/>
              <a:ext cx="178504" cy="178504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 rtl="0"/>
              <a:endParaRPr lang="it-IT" noProof="0" dirty="0"/>
            </a:p>
          </p:txBody>
        </p:sp>
      </p:grpSp>
      <p:sp>
        <p:nvSpPr>
          <p:cNvPr id="17" name="Ovale 16">
            <a:extLst>
              <a:ext uri="{FF2B5EF4-FFF2-40B4-BE49-F238E27FC236}">
                <a16:creationId xmlns:a16="http://schemas.microsoft.com/office/drawing/2014/main" id="{8725921A-0ED5-431E-899C-28A6920B5029}"/>
              </a:ext>
            </a:extLst>
          </p:cNvPr>
          <p:cNvSpPr/>
          <p:nvPr userDrawn="1"/>
        </p:nvSpPr>
        <p:spPr>
          <a:xfrm>
            <a:off x="10039330" y="896815"/>
            <a:ext cx="3298372" cy="3298372"/>
          </a:xfrm>
          <a:prstGeom prst="ellipse">
            <a:avLst/>
          </a:prstGeom>
          <a:noFill/>
          <a:ln w="31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id="{EE8B169A-8A2F-4425-A9A1-1B828428B434}"/>
              </a:ext>
            </a:extLst>
          </p:cNvPr>
          <p:cNvSpPr/>
          <p:nvPr userDrawn="1"/>
        </p:nvSpPr>
        <p:spPr>
          <a:xfrm>
            <a:off x="9720923" y="672411"/>
            <a:ext cx="1268186" cy="1268186"/>
          </a:xfrm>
          <a:prstGeom prst="ellipse">
            <a:avLst/>
          </a:prstGeom>
          <a:noFill/>
          <a:ln w="3175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43B45974-F6C7-40D3-9399-E05FA19C565E}"/>
              </a:ext>
            </a:extLst>
          </p:cNvPr>
          <p:cNvCxnSpPr>
            <a:cxnSpLocks/>
          </p:cNvCxnSpPr>
          <p:nvPr userDrawn="1"/>
        </p:nvCxnSpPr>
        <p:spPr>
          <a:xfrm>
            <a:off x="7508020" y="2286312"/>
            <a:ext cx="545734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ttangolo 18">
            <a:extLst>
              <a:ext uri="{FF2B5EF4-FFF2-40B4-BE49-F238E27FC236}">
                <a16:creationId xmlns:a16="http://schemas.microsoft.com/office/drawing/2014/main" id="{9A55704E-D515-4774-90C6-5F887DDAE55E}"/>
              </a:ext>
            </a:extLst>
          </p:cNvPr>
          <p:cNvSpPr/>
          <p:nvPr userDrawn="1"/>
        </p:nvSpPr>
        <p:spPr>
          <a:xfrm>
            <a:off x="469044" y="1"/>
            <a:ext cx="5210176" cy="596106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it-IT" noProof="0" dirty="0"/>
          </a:p>
        </p:txBody>
      </p:sp>
      <p:cxnSp>
        <p:nvCxnSpPr>
          <p:cNvPr id="23" name="Connettore diritto 22">
            <a:extLst>
              <a:ext uri="{FF2B5EF4-FFF2-40B4-BE49-F238E27FC236}">
                <a16:creationId xmlns:a16="http://schemas.microsoft.com/office/drawing/2014/main" id="{84878778-0299-471F-A4C9-D0C1E82ED8D2}"/>
              </a:ext>
            </a:extLst>
          </p:cNvPr>
          <p:cNvCxnSpPr>
            <a:cxnSpLocks/>
          </p:cNvCxnSpPr>
          <p:nvPr userDrawn="1"/>
        </p:nvCxnSpPr>
        <p:spPr>
          <a:xfrm>
            <a:off x="1001746" y="1290512"/>
            <a:ext cx="1488621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olo 3">
            <a:extLst>
              <a:ext uri="{FF2B5EF4-FFF2-40B4-BE49-F238E27FC236}">
                <a16:creationId xmlns:a16="http://schemas.microsoft.com/office/drawing/2014/main" id="{E39D1C78-6110-4052-8455-7E7893F7F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5466" y="1276857"/>
            <a:ext cx="4097778" cy="1255325"/>
          </a:xfrm>
        </p:spPr>
        <p:txBody>
          <a:bodyPr rtlCol="0"/>
          <a:lstStyle>
            <a:lvl1pPr>
              <a:defRPr lang="en-US" sz="3600" b="1" kern="1200" cap="all" baseline="0" smtClean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it-IT" noProof="0" dirty="0"/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E3405997-7AE2-4C6E-8A7D-735F58A49D1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15467" y="2620651"/>
            <a:ext cx="4097778" cy="1933681"/>
          </a:xfrm>
        </p:spPr>
        <p:txBody>
          <a:bodyPr vert="horz" lIns="91440" tIns="45720" rIns="91440" bIns="45720" rtlCol="0">
            <a:noAutofit/>
          </a:bodyPr>
          <a:lstStyle>
            <a:lvl1pPr>
              <a:defRPr lang="en-US" b="0" cap="none" baseline="0">
                <a:solidFill>
                  <a:schemeClr val="bg1"/>
                </a:solidFill>
              </a:defRPr>
            </a:lvl1pPr>
          </a:lstStyle>
          <a:p>
            <a:pPr lvl="0" rtl="0">
              <a:lnSpc>
                <a:spcPct val="100000"/>
              </a:lnSpc>
              <a:buNone/>
            </a:pPr>
            <a:r>
              <a:rPr lang="it-IT" noProof="0" dirty="0"/>
              <a:t>Fare clic per modificare gli stili del testo dello schema</a:t>
            </a:r>
          </a:p>
        </p:txBody>
      </p:sp>
      <p:pic>
        <p:nvPicPr>
          <p:cNvPr id="21" name="Picture 20" descr="Logo, company name&#10;&#10;Description automatically generated">
            <a:extLst>
              <a:ext uri="{FF2B5EF4-FFF2-40B4-BE49-F238E27FC236}">
                <a16:creationId xmlns:a16="http://schemas.microsoft.com/office/drawing/2014/main" id="{C352FF36-D66A-4116-B1A3-8747C5A77F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948243" y="313745"/>
            <a:ext cx="2101153" cy="1166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33724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40D79E1-5F46-41CA-85E7-44C2A6C62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3416" y="365125"/>
            <a:ext cx="11465168" cy="918553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pPr rtl="0"/>
            <a:r>
              <a:rPr lang="it-IT" noProof="0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D7B0B511-05FD-459E-AC79-A87540961F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it-IT" noProof="0" dirty="0"/>
              <a:t>Modifica gli stili del testo dello schema</a:t>
            </a:r>
          </a:p>
          <a:p>
            <a:pPr lvl="1" rtl="0"/>
            <a:r>
              <a:rPr lang="it-IT" noProof="0" dirty="0"/>
              <a:t>Secondo livello</a:t>
            </a:r>
          </a:p>
          <a:p>
            <a:pPr lvl="2" rtl="0"/>
            <a:r>
              <a:rPr lang="it-IT" noProof="0" dirty="0"/>
              <a:t>Terzo livello</a:t>
            </a:r>
          </a:p>
          <a:p>
            <a:pPr lvl="3" rtl="0"/>
            <a:r>
              <a:rPr lang="it-IT" noProof="0" dirty="0"/>
              <a:t>Quarto livello</a:t>
            </a:r>
          </a:p>
          <a:p>
            <a:pPr lvl="4" rtl="0"/>
            <a:r>
              <a:rPr lang="it-IT" noProof="0" dirty="0"/>
              <a:t>Quinto livello</a:t>
            </a:r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32B635-1E22-483C-94B9-F587908DE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it-IT" noProof="0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DB98321-594C-4030-A2B0-3492F77EE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85384" y="6463207"/>
            <a:ext cx="2743200" cy="2582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3"/>
                </a:solidFill>
              </a:defRPr>
            </a:lvl1pPr>
          </a:lstStyle>
          <a:p>
            <a:pPr rtl="0"/>
            <a:fld id="{48BB047D-A6CD-43AB-96F0-683C726B586B}" type="slidenum">
              <a:rPr lang="it-IT" noProof="0" smtClean="0"/>
              <a:pPr rtl="0"/>
              <a:t>‹#›</a:t>
            </a:fld>
            <a:endParaRPr lang="it-IT" noProof="0" dirty="0"/>
          </a:p>
        </p:txBody>
      </p:sp>
    </p:spTree>
    <p:extLst>
      <p:ext uri="{BB962C8B-B14F-4D97-AF65-F5344CB8AC3E}">
        <p14:creationId xmlns:p14="http://schemas.microsoft.com/office/powerpoint/2010/main" val="205365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2" r:id="rId5"/>
    <p:sldLayoutId id="2147483660" r:id="rId6"/>
    <p:sldLayoutId id="2147483663" r:id="rId7"/>
    <p:sldLayoutId id="2147483667" r:id="rId8"/>
    <p:sldLayoutId id="2147483668" r:id="rId9"/>
    <p:sldLayoutId id="2147483666" r:id="rId10"/>
    <p:sldLayoutId id="2147483669" r:id="rId11"/>
    <p:sldLayoutId id="2147483670" r:id="rId12"/>
    <p:sldLayoutId id="2147483671" r:id="rId13"/>
    <p:sldLayoutId id="2147483672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nf.infn.it/sis/preprint/getfilepdf.php?filename=INFN-22-01-GE.pdf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7" Type="http://schemas.openxmlformats.org/officeDocument/2006/relationships/image" Target="../media/image12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tif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6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6.emf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5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1.tif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6.png"/><Relationship Id="rId18" Type="http://schemas.openxmlformats.org/officeDocument/2006/relationships/image" Target="../media/image5.jpg"/><Relationship Id="rId3" Type="http://schemas.openxmlformats.org/officeDocument/2006/relationships/image" Target="../media/image20.jpeg"/><Relationship Id="rId7" Type="http://schemas.openxmlformats.org/officeDocument/2006/relationships/image" Target="../media/image11.tiff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9.png"/><Relationship Id="rId20" Type="http://schemas.openxmlformats.org/officeDocument/2006/relationships/image" Target="../media/image14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.tiff"/><Relationship Id="rId11" Type="http://schemas.openxmlformats.org/officeDocument/2006/relationships/image" Target="../media/image24.png"/><Relationship Id="rId5" Type="http://schemas.openxmlformats.org/officeDocument/2006/relationships/image" Target="../media/image9.tif"/><Relationship Id="rId15" Type="http://schemas.openxmlformats.org/officeDocument/2006/relationships/image" Target="../media/image28.png"/><Relationship Id="rId10" Type="http://schemas.openxmlformats.org/officeDocument/2006/relationships/image" Target="../media/image23.png"/><Relationship Id="rId19" Type="http://schemas.openxmlformats.org/officeDocument/2006/relationships/image" Target="../media/image13.png"/><Relationship Id="rId4" Type="http://schemas.openxmlformats.org/officeDocument/2006/relationships/image" Target="../media/image21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tif"/><Relationship Id="rId7" Type="http://schemas.openxmlformats.org/officeDocument/2006/relationships/image" Target="../media/image8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1.tiff"/><Relationship Id="rId4" Type="http://schemas.openxmlformats.org/officeDocument/2006/relationships/image" Target="../media/image10.tiff"/><Relationship Id="rId9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3.jpg"/><Relationship Id="rId7" Type="http://schemas.openxmlformats.org/officeDocument/2006/relationships/image" Target="../media/image1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tiff"/><Relationship Id="rId7" Type="http://schemas.openxmlformats.org/officeDocument/2006/relationships/image" Target="../media/image38.png"/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7.png"/><Relationship Id="rId11" Type="http://schemas.openxmlformats.org/officeDocument/2006/relationships/image" Target="../media/image14.jpeg"/><Relationship Id="rId5" Type="http://schemas.openxmlformats.org/officeDocument/2006/relationships/image" Target="../media/image6.png"/><Relationship Id="rId10" Type="http://schemas.openxmlformats.org/officeDocument/2006/relationships/image" Target="../media/image13.png"/><Relationship Id="rId4" Type="http://schemas.openxmlformats.org/officeDocument/2006/relationships/image" Target="../media/image11.tiff"/><Relationship Id="rId9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948E7-81DC-4759-8ACF-CF1E571818C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Italian activity in the </a:t>
            </a:r>
            <a:br>
              <a:rPr lang="en-US" dirty="0"/>
            </a:br>
            <a:r>
              <a:rPr lang="en-US" dirty="0"/>
              <a:t>High field Magnet program for FCC-</a:t>
            </a:r>
            <a:r>
              <a:rPr lang="en-US" cap="none" dirty="0" err="1"/>
              <a:t>hh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BC8B72-7479-4C1C-BF17-5389BBC079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/>
              <a:t>Stefania farinon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8836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10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INFN cos</a:t>
            </a:r>
            <a:r>
              <a:rPr lang="el-GR" dirty="0"/>
              <a:t>ϑ</a:t>
            </a:r>
            <a:r>
              <a:rPr lang="en-US" dirty="0"/>
              <a:t> option – mechanical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48A828-4CE8-4A0E-A72D-EE7964CE5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78" y="3238499"/>
            <a:ext cx="5273251" cy="3254375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D53932E-69A4-4C94-B3FA-7EF0E556C95D}"/>
              </a:ext>
            </a:extLst>
          </p:cNvPr>
          <p:cNvGrpSpPr>
            <a:grpSpLocks noChangeAspect="1"/>
          </p:cNvGrpSpPr>
          <p:nvPr/>
        </p:nvGrpSpPr>
        <p:grpSpPr>
          <a:xfrm>
            <a:off x="6139881" y="2998266"/>
            <a:ext cx="5688703" cy="3494608"/>
            <a:chOff x="1828800" y="898966"/>
            <a:chExt cx="6290355" cy="3864207"/>
          </a:xfrm>
        </p:grpSpPr>
        <p:pic>
          <p:nvPicPr>
            <p:cNvPr id="12" name="Picture 11" descr="A screenshot of a cell phone&#10;&#10;Description automatically generated">
              <a:extLst>
                <a:ext uri="{FF2B5EF4-FFF2-40B4-BE49-F238E27FC236}">
                  <a16:creationId xmlns:a16="http://schemas.microsoft.com/office/drawing/2014/main" id="{31038E3E-21E7-4D11-ABF4-E0156575C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00" y="898966"/>
              <a:ext cx="6290355" cy="3864207"/>
            </a:xfrm>
            <a:prstGeom prst="rect">
              <a:avLst/>
            </a:prstGeom>
          </p:spPr>
        </p:pic>
        <p:sp>
          <p:nvSpPr>
            <p:cNvPr id="13" name="CasellaDiTesto 7">
              <a:extLst>
                <a:ext uri="{FF2B5EF4-FFF2-40B4-BE49-F238E27FC236}">
                  <a16:creationId xmlns:a16="http://schemas.microsoft.com/office/drawing/2014/main" id="{374AE7CB-727B-40FF-A027-2252C1BEBF9C}"/>
                </a:ext>
              </a:extLst>
            </p:cNvPr>
            <p:cNvSpPr txBox="1"/>
            <p:nvPr/>
          </p:nvSpPr>
          <p:spPr>
            <a:xfrm>
              <a:off x="2190976" y="2595358"/>
              <a:ext cx="1253419" cy="408394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Assembly</a:t>
              </a:r>
            </a:p>
          </p:txBody>
        </p:sp>
        <p:sp>
          <p:nvSpPr>
            <p:cNvPr id="14" name="CasellaDiTesto 8">
              <a:extLst>
                <a:ext uri="{FF2B5EF4-FFF2-40B4-BE49-F238E27FC236}">
                  <a16:creationId xmlns:a16="http://schemas.microsoft.com/office/drawing/2014/main" id="{3D008B95-1C6F-47F5-9C4F-1C440BFA17DB}"/>
                </a:ext>
              </a:extLst>
            </p:cNvPr>
            <p:cNvSpPr txBox="1"/>
            <p:nvPr/>
          </p:nvSpPr>
          <p:spPr>
            <a:xfrm>
              <a:off x="3774988" y="2595358"/>
              <a:ext cx="1310838" cy="408394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Cool down</a:t>
              </a:r>
            </a:p>
          </p:txBody>
        </p:sp>
        <p:sp>
          <p:nvSpPr>
            <p:cNvPr id="15" name="CasellaDiTesto 9">
              <a:extLst>
                <a:ext uri="{FF2B5EF4-FFF2-40B4-BE49-F238E27FC236}">
                  <a16:creationId xmlns:a16="http://schemas.microsoft.com/office/drawing/2014/main" id="{0E3F6E3B-7AB2-4B66-ABFA-DA6C21E5AD4E}"/>
                </a:ext>
              </a:extLst>
            </p:cNvPr>
            <p:cNvSpPr txBox="1"/>
            <p:nvPr/>
          </p:nvSpPr>
          <p:spPr>
            <a:xfrm>
              <a:off x="5416418" y="2594624"/>
              <a:ext cx="1514198" cy="408394"/>
            </a:xfrm>
            <a:prstGeom prst="rect">
              <a:avLst/>
            </a:prstGeom>
            <a:solidFill>
              <a:schemeClr val="tx2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>
                  <a:solidFill>
                    <a:schemeClr val="bg1"/>
                  </a:solidFill>
                </a:rPr>
                <a:t>Energization</a:t>
              </a:r>
            </a:p>
          </p:txBody>
        </p:sp>
      </p:grp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C8FAD3-1457-4B36-B92C-9E3FF701A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0147" y="1729618"/>
            <a:ext cx="11465168" cy="4351338"/>
          </a:xfrm>
        </p:spPr>
        <p:txBody>
          <a:bodyPr/>
          <a:lstStyle/>
          <a:p>
            <a:pPr marL="731520" indent="-731520"/>
            <a:r>
              <a:rPr lang="en-US" dirty="0"/>
              <a:t> peak stresses in the winding are lower but very close to 200 MPa</a:t>
            </a:r>
          </a:p>
          <a:p>
            <a:pPr marL="731520" indent="-731520"/>
            <a:r>
              <a:rPr lang="en-US" dirty="0"/>
              <a:t> the </a:t>
            </a:r>
            <a:r>
              <a:rPr lang="en-US" dirty="0" err="1"/>
              <a:t>EuroCirCol</a:t>
            </a:r>
            <a:r>
              <a:rPr lang="en-US" dirty="0"/>
              <a:t> design requirements (set in 2015) are met, but today's knowledge suggests that the reasonable limit for conductors developed so far should be set at 150 MPa </a:t>
            </a:r>
          </a:p>
          <a:p>
            <a:pPr marL="731520" indent="-731520"/>
            <a:endParaRPr lang="en-US" dirty="0"/>
          </a:p>
          <a:p>
            <a:pPr marL="731520" indent="-731520"/>
            <a:endParaRPr lang="en-US" dirty="0"/>
          </a:p>
          <a:p>
            <a:pPr marL="731520" indent="-731520"/>
            <a:endParaRPr lang="en-US" dirty="0"/>
          </a:p>
          <a:p>
            <a:endParaRPr lang="it-IT" dirty="0"/>
          </a:p>
        </p:txBody>
      </p:sp>
      <p:pic>
        <p:nvPicPr>
          <p:cNvPr id="16" name="Picture 2" descr="Mee:ng a vita' INFN nel progeSo EuroCirCol">
            <a:extLst>
              <a:ext uri="{FF2B5EF4-FFF2-40B4-BE49-F238E27FC236}">
                <a16:creationId xmlns:a16="http://schemas.microsoft.com/office/drawing/2014/main" id="{AEBA9A95-8CF1-4711-AF92-B9840BE3D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Eurocircol_logo">
            <a:extLst>
              <a:ext uri="{FF2B5EF4-FFF2-40B4-BE49-F238E27FC236}">
                <a16:creationId xmlns:a16="http://schemas.microsoft.com/office/drawing/2014/main" id="{FDB8E0EC-0454-4FDE-AB63-A1093BA414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9772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11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Conceptual Design Report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7A5C0E-D6F8-4D4C-94BE-64AD62B76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5147" y="3579939"/>
            <a:ext cx="5480239" cy="1913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1A8BCE-63CD-4A01-8B07-F840225439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2903" y="1865965"/>
            <a:ext cx="6479097" cy="4050415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07C391-E636-4A05-BF0C-465FEB04E9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47" y="1780027"/>
            <a:ext cx="5480239" cy="4351338"/>
          </a:xfrm>
        </p:spPr>
        <p:txBody>
          <a:bodyPr/>
          <a:lstStyle/>
          <a:p>
            <a:pPr marL="731520" indent="-731520"/>
            <a:r>
              <a:rPr lang="en-US" dirty="0"/>
              <a:t> The INFN cos</a:t>
            </a:r>
            <a:r>
              <a:rPr lang="el-GR" dirty="0"/>
              <a:t>ϑ</a:t>
            </a:r>
            <a:r>
              <a:rPr lang="en-US" dirty="0"/>
              <a:t>  option has been chosen as baseline design for the Conceptual Design Report published in 2019</a:t>
            </a:r>
          </a:p>
          <a:p>
            <a:pPr marL="731520" indent="-731520"/>
            <a:r>
              <a:rPr lang="en-US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other configurations could not be definitively discarded on a design basis alone</a:t>
            </a:r>
            <a:endParaRPr lang="it-IT" dirty="0"/>
          </a:p>
        </p:txBody>
      </p:sp>
      <p:pic>
        <p:nvPicPr>
          <p:cNvPr id="12" name="Picture 2" descr="Mee:ng a vita' INFN nel progeSo EuroCirCol">
            <a:extLst>
              <a:ext uri="{FF2B5EF4-FFF2-40B4-BE49-F238E27FC236}">
                <a16:creationId xmlns:a16="http://schemas.microsoft.com/office/drawing/2014/main" id="{0E6C2674-8123-465C-8E39-4088E5CBA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urocircol_logo">
            <a:extLst>
              <a:ext uri="{FF2B5EF4-FFF2-40B4-BE49-F238E27FC236}">
                <a16:creationId xmlns:a16="http://schemas.microsoft.com/office/drawing/2014/main" id="{F865BF0D-F8CF-4E89-87C7-0E07E2891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06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7F4A9-BB3A-4CD7-8932-99AD779A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12</a:t>
            </a:fld>
            <a:endParaRPr lang="it-IT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A3D862-7421-444C-A9DC-A24284DD4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falcond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16BE2-BE5F-4483-BC47-D4240E064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466" y="2620651"/>
            <a:ext cx="4266133" cy="1933681"/>
          </a:xfrm>
        </p:spPr>
        <p:txBody>
          <a:bodyPr/>
          <a:lstStyle/>
          <a:p>
            <a:r>
              <a:rPr lang="en-US" dirty="0"/>
              <a:t>Started in June 2018</a:t>
            </a:r>
          </a:p>
          <a:p>
            <a:r>
              <a:rPr lang="en-US" dirty="0"/>
              <a:t>Currently to be completed by June 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49B9AE-C845-47AC-A52C-B8C795AF486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68226"/>
            <a:ext cx="2048163" cy="8192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52DC2E-418C-4B66-987D-E7A92C9E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6126" y="4200733"/>
            <a:ext cx="2267909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100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B2C5C9B-AE8B-4C6E-909B-0DD4E2945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85384" y="6492875"/>
            <a:ext cx="2743200" cy="249385"/>
          </a:xfrm>
        </p:spPr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13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8F51E9-8ABD-427F-92CE-841445564E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6817025" cy="4351338"/>
          </a:xfrm>
        </p:spPr>
        <p:txBody>
          <a:bodyPr/>
          <a:lstStyle/>
          <a:p>
            <a:pPr marL="731520" indent="-731520"/>
            <a:r>
              <a:rPr lang="en-US" dirty="0"/>
              <a:t> The natural continuation of the </a:t>
            </a:r>
            <a:r>
              <a:rPr lang="en-US" dirty="0" err="1"/>
              <a:t>EuroCirCol</a:t>
            </a:r>
            <a:r>
              <a:rPr lang="en-US" dirty="0"/>
              <a:t> experience, was the fabrication of a demonstrator </a:t>
            </a:r>
          </a:p>
          <a:p>
            <a:pPr marL="731520" indent="-731520"/>
            <a:r>
              <a:rPr lang="en-US" dirty="0"/>
              <a:t> An agreement CERN-INFN was signed on Sept. 20</a:t>
            </a:r>
            <a:r>
              <a:rPr lang="en-US" baseline="30000" dirty="0"/>
              <a:t>th</a:t>
            </a:r>
            <a:r>
              <a:rPr lang="en-US" dirty="0"/>
              <a:t> 2018</a:t>
            </a:r>
          </a:p>
          <a:p>
            <a:pPr marL="1188720" lvl="1" indent="-457200"/>
            <a:r>
              <a:rPr lang="en-US" dirty="0"/>
              <a:t>Addendum No. KE4102/FCC to FCC Memorandum of Understanding  FCC-GOV-0004/17.10.2014</a:t>
            </a:r>
          </a:p>
          <a:p>
            <a:pPr marL="1188720" lvl="1" indent="-457200"/>
            <a:r>
              <a:rPr lang="en-US" dirty="0"/>
              <a:t>Collaboration on 16 T –Nb</a:t>
            </a:r>
            <a:r>
              <a:rPr lang="en-US" baseline="-25000" dirty="0"/>
              <a:t>3</a:t>
            </a:r>
            <a:r>
              <a:rPr lang="en-US" dirty="0"/>
              <a:t>Sn Short Model Magnet Production</a:t>
            </a:r>
            <a:br>
              <a:rPr lang="en-US" dirty="0"/>
            </a:br>
            <a:r>
              <a:rPr lang="en-US" dirty="0"/>
              <a:t>in the framework of the FCC Study hosted by CERN </a:t>
            </a:r>
          </a:p>
          <a:p>
            <a:pPr marL="1188720" lvl="1" indent="-457200"/>
            <a:r>
              <a:rPr lang="en-US" dirty="0"/>
              <a:t>Develop a single aperture 16 T 4-layer cos</a:t>
            </a:r>
            <a:r>
              <a:rPr lang="el-GR" dirty="0"/>
              <a:t>ϑ</a:t>
            </a:r>
            <a:r>
              <a:rPr lang="en-US" dirty="0"/>
              <a:t> demonstrator    </a:t>
            </a:r>
          </a:p>
          <a:p>
            <a:pPr marL="1188720" lvl="1" indent="-457200"/>
            <a:r>
              <a:rPr lang="en-US" dirty="0"/>
              <a:t>2 practice and 2 + 1 spare Nb</a:t>
            </a:r>
            <a:r>
              <a:rPr lang="en-US" baseline="-25000" dirty="0"/>
              <a:t>3</a:t>
            </a:r>
            <a:r>
              <a:rPr lang="en-US" dirty="0"/>
              <a:t>Sn coils </a:t>
            </a:r>
          </a:p>
          <a:p>
            <a:pPr marL="731520" indent="-731520"/>
            <a:r>
              <a:rPr lang="en-US" dirty="0"/>
              <a:t> In 2019 an international tender was launched, and the corresponding industrial contract was awarded to ASG</a:t>
            </a:r>
            <a:br>
              <a:rPr lang="en-US" dirty="0"/>
            </a:br>
            <a:r>
              <a:rPr lang="en-US" dirty="0"/>
              <a:t>Superconductors in June 2020 (1.5 M€)</a:t>
            </a:r>
          </a:p>
          <a:p>
            <a:pPr marL="1188720" lvl="1" indent="-457200"/>
            <a:r>
              <a:rPr lang="en-US" dirty="0"/>
              <a:t>ASG is responsible for the construction of the coils</a:t>
            </a:r>
          </a:p>
          <a:p>
            <a:pPr marL="1188720" lvl="1" indent="-457200"/>
            <a:r>
              <a:rPr lang="en-US" dirty="0"/>
              <a:t>The mechanical assembly is planned to be performed by INFN at the LASA Laboratory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380F85C-5765-4E29-B124-11BD4C865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                              The birth of </a:t>
            </a:r>
            <a:r>
              <a:rPr lang="en-US" dirty="0" err="1"/>
              <a:t>FalconD</a:t>
            </a:r>
            <a:r>
              <a:rPr lang="en-US" dirty="0"/>
              <a:t> project</a:t>
            </a:r>
            <a:br>
              <a:rPr lang="en-US" dirty="0"/>
            </a:br>
            <a:r>
              <a:rPr lang="en-US" i="1" dirty="0">
                <a:solidFill>
                  <a:schemeClr val="accent2"/>
                </a:solidFill>
              </a:rPr>
              <a:t>Future Accelerator post-LHC Cos-theta </a:t>
            </a:r>
            <a:r>
              <a:rPr lang="en-US" i="1" dirty="0" err="1">
                <a:solidFill>
                  <a:schemeClr val="accent2"/>
                </a:solidFill>
              </a:rPr>
              <a:t>Optimised</a:t>
            </a:r>
            <a:r>
              <a:rPr lang="en-US" i="1" dirty="0">
                <a:solidFill>
                  <a:schemeClr val="accent2"/>
                </a:solidFill>
              </a:rPr>
              <a:t> Nb</a:t>
            </a:r>
            <a:r>
              <a:rPr lang="en-US" i="1" baseline="-25000" dirty="0">
                <a:solidFill>
                  <a:schemeClr val="accent2"/>
                </a:solidFill>
              </a:rPr>
              <a:t>3</a:t>
            </a:r>
            <a:r>
              <a:rPr lang="en-US" i="1" dirty="0">
                <a:solidFill>
                  <a:schemeClr val="accent2"/>
                </a:solidFill>
              </a:rPr>
              <a:t>Sn Dipole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30F5106-D04F-4A0B-A6BB-5C07D8E50B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01"/>
          <a:stretch/>
        </p:blipFill>
        <p:spPr>
          <a:xfrm rot="60000">
            <a:off x="7203093" y="1672857"/>
            <a:ext cx="4602841" cy="26358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4EE487-DD21-4CF7-BEE2-169DD9A7E1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5109" y="4533900"/>
            <a:ext cx="4470469" cy="12287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62614-E94A-4DD5-91EC-2897F47053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B7AC2F-B8BB-4097-8987-D103195B087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761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61C6A7-904D-4B50-8150-C0C293317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14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2D14A6-6655-4509-A2FE-8FD702AF60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1" y="1825625"/>
            <a:ext cx="9118644" cy="4637582"/>
          </a:xfrm>
        </p:spPr>
        <p:txBody>
          <a:bodyPr>
            <a:normAutofit/>
          </a:bodyPr>
          <a:lstStyle/>
          <a:p>
            <a:r>
              <a:rPr lang="en-US" dirty="0"/>
              <a:t> Compared to the original Technical Specification (2018), several changes had already been agreed with CERN at the time of the kick-off meeting (July 2020), because</a:t>
            </a:r>
          </a:p>
          <a:p>
            <a:pPr lvl="1" indent="-457200"/>
            <a:r>
              <a:rPr lang="en-US" dirty="0"/>
              <a:t>a 4 layer 16 T dipole is an extremely challenging magnet, a step too far beyond the state of the art</a:t>
            </a:r>
          </a:p>
          <a:p>
            <a:pPr lvl="1" indent="-457200"/>
            <a:r>
              <a:rPr lang="en-US" dirty="0"/>
              <a:t>current conductors do not have the performance required to reach 16 T − J</a:t>
            </a:r>
            <a:r>
              <a:rPr lang="en-US" baseline="-25000" dirty="0"/>
              <a:t>C</a:t>
            </a:r>
            <a:r>
              <a:rPr lang="en-US" dirty="0"/>
              <a:t>(4.2K,16T)=1500 A/mm</a:t>
            </a:r>
            <a:r>
              <a:rPr lang="en-US" baseline="30000" dirty="0"/>
              <a:t>2 </a:t>
            </a:r>
          </a:p>
          <a:p>
            <a:pPr lvl="1" indent="-457200"/>
            <a:r>
              <a:rPr lang="en-US" dirty="0"/>
              <a:t>a 2 layer dipole in the range 12−14 T would already be a significant advancement with respect to the state of the art</a:t>
            </a:r>
          </a:p>
          <a:p>
            <a:r>
              <a:rPr lang="en-US" dirty="0"/>
              <a:t> </a:t>
            </a:r>
            <a:r>
              <a:rPr lang="en-US" dirty="0" err="1"/>
              <a:t>FalconD</a:t>
            </a:r>
            <a:r>
              <a:rPr lang="en-US" dirty="0"/>
              <a:t> characteristics </a:t>
            </a:r>
            <a:r>
              <a:rPr lang="en-US" b="1" i="1" dirty="0">
                <a:solidFill>
                  <a:schemeClr val="accent3"/>
                </a:solidFill>
              </a:rPr>
              <a:t>(     Addendum to be updated)</a:t>
            </a:r>
            <a:r>
              <a:rPr lang="en-US" b="1" i="1" dirty="0">
                <a:solidFill>
                  <a:schemeClr val="accent4"/>
                </a:solidFill>
              </a:rPr>
              <a:t>:</a:t>
            </a:r>
          </a:p>
          <a:p>
            <a:pPr lvl="1" indent="-457200"/>
            <a:r>
              <a:rPr lang="en-US" dirty="0"/>
              <a:t>2 layers</a:t>
            </a:r>
          </a:p>
          <a:p>
            <a:pPr lvl="1" indent="-457200"/>
            <a:r>
              <a:rPr lang="en-US" dirty="0"/>
              <a:t>design magnetic field: 12 T (ultimate field of mech. structure/</a:t>
            </a:r>
            <a:r>
              <a:rPr lang="en-US" dirty="0" err="1"/>
              <a:t>prot.</a:t>
            </a:r>
            <a:r>
              <a:rPr lang="en-US" dirty="0"/>
              <a:t> system: 14 T)</a:t>
            </a:r>
          </a:p>
          <a:p>
            <a:pPr lvl="1" indent="-457200"/>
            <a:r>
              <a:rPr lang="en-US" dirty="0"/>
              <a:t>40 strand Rutherford cable </a:t>
            </a:r>
            <a:r>
              <a:rPr lang="en-US" dirty="0">
                <a:latin typeface="Symbol" panose="05050102010706020507" pitchFamily="18" charset="2"/>
              </a:rPr>
              <a:t>F</a:t>
            </a:r>
            <a:r>
              <a:rPr lang="en-US" dirty="0"/>
              <a:t>=1 mm</a:t>
            </a:r>
          </a:p>
          <a:p>
            <a:pPr lvl="1" indent="-457200"/>
            <a:r>
              <a:rPr lang="en-US" dirty="0" err="1"/>
              <a:t>bladder&amp;key</a:t>
            </a:r>
            <a:r>
              <a:rPr lang="en-US" dirty="0"/>
              <a:t> mechanical structure confirmed</a:t>
            </a:r>
          </a:p>
          <a:p>
            <a:pPr lvl="1" indent="-457200"/>
            <a:r>
              <a:rPr lang="en-US" dirty="0"/>
              <a:t>stress in conductors &lt; 150 MPa in any conditions</a:t>
            </a:r>
          </a:p>
          <a:p>
            <a:pPr lvl="1" indent="-457200"/>
            <a:r>
              <a:rPr lang="en-US" dirty="0"/>
              <a:t>max outer dimension 650 mm (to make cold test at LASA feasible)</a:t>
            </a:r>
          </a:p>
          <a:p>
            <a:r>
              <a:rPr lang="en-US" b="1" dirty="0">
                <a:solidFill>
                  <a:schemeClr val="accent1"/>
                </a:solidFill>
              </a:rPr>
              <a:t> </a:t>
            </a:r>
            <a:r>
              <a:rPr lang="en-US" b="1" i="1" dirty="0">
                <a:solidFill>
                  <a:schemeClr val="accent4"/>
                </a:solidFill>
              </a:rPr>
              <a:t>due to several reasons (overbooking of the engineering department at ASG, Covid19 pandemic limitations, unavailability of the conductor from CERN) the project did not progress until the end of 2021</a:t>
            </a:r>
          </a:p>
          <a:p>
            <a:endParaRPr lang="en-US" dirty="0"/>
          </a:p>
          <a:p>
            <a:pPr lvl="1"/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03BBC8C-D30C-43C5-83C8-F90EA13B4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Kick-off meeting at ASG – July 2020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D3DEA1-EAF6-420F-A084-2E5E15EB8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95" r="37810" b="8686"/>
          <a:stretch/>
        </p:blipFill>
        <p:spPr>
          <a:xfrm>
            <a:off x="9312266" y="1736473"/>
            <a:ext cx="2549751" cy="24705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C0A6C3-3DC9-4CA5-9F40-CC3B4732EC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041" y="4477848"/>
            <a:ext cx="2362200" cy="236685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B60500-08EA-4285-8D1E-D570EE428277}"/>
              </a:ext>
            </a:extLst>
          </p:cNvPr>
          <p:cNvSpPr txBox="1"/>
          <p:nvPr/>
        </p:nvSpPr>
        <p:spPr>
          <a:xfrm>
            <a:off x="9085384" y="1419692"/>
            <a:ext cx="3048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Technical specification design:</a:t>
            </a:r>
            <a:endParaRPr lang="it-IT" b="1" i="1" dirty="0">
              <a:solidFill>
                <a:schemeClr val="tx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AC8BD37-9E56-43E1-81B0-6F313ABCBDED}"/>
              </a:ext>
            </a:extLst>
          </p:cNvPr>
          <p:cNvSpPr txBox="1"/>
          <p:nvPr/>
        </p:nvSpPr>
        <p:spPr>
          <a:xfrm>
            <a:off x="9364819" y="4134399"/>
            <a:ext cx="2502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chemeClr val="tx2"/>
                </a:solidFill>
              </a:rPr>
              <a:t>Kick-off meeting design:</a:t>
            </a:r>
            <a:endParaRPr lang="it-IT" b="1" i="1" dirty="0">
              <a:solidFill>
                <a:schemeClr val="tx2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E5F05A2-8942-420F-A016-CC1629BFFC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85366DFF-91F1-453C-9363-EA9D83E4B484}"/>
              </a:ext>
            </a:extLst>
          </p:cNvPr>
          <p:cNvSpPr/>
          <p:nvPr/>
        </p:nvSpPr>
        <p:spPr>
          <a:xfrm>
            <a:off x="3324225" y="3619500"/>
            <a:ext cx="142875" cy="13335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3DF9EDA-FD59-4C92-AEBD-88FDD6B371D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36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405B163-338F-4939-854D-7F0F750A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20524" y="1674018"/>
            <a:ext cx="5391072" cy="3509963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2262DAE-FFBC-4B65-A384-112E52B3A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15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1DCBB-0001-4A40-A3D5-7F505DC25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6485059" cy="4351338"/>
          </a:xfrm>
        </p:spPr>
        <p:txBody>
          <a:bodyPr/>
          <a:lstStyle/>
          <a:p>
            <a:r>
              <a:rPr lang="en-US" dirty="0"/>
              <a:t> only design activities were able to progress, and on October 15</a:t>
            </a:r>
            <a:r>
              <a:rPr lang="en-US" baseline="30000" dirty="0"/>
              <a:t>th</a:t>
            </a:r>
            <a:r>
              <a:rPr lang="en-US" dirty="0"/>
              <a:t> 2021 </a:t>
            </a:r>
            <a:r>
              <a:rPr lang="en-US" sz="1800" dirty="0"/>
              <a:t>the </a:t>
            </a:r>
            <a:r>
              <a:rPr lang="en-US" sz="1800" b="1" i="1" dirty="0" err="1">
                <a:solidFill>
                  <a:srgbClr val="549E39"/>
                </a:solidFill>
              </a:rPr>
              <a:t>FalconD</a:t>
            </a:r>
            <a:r>
              <a:rPr lang="en-US" sz="1800" b="1" i="1" dirty="0">
                <a:solidFill>
                  <a:srgbClr val="549E39"/>
                </a:solidFill>
              </a:rPr>
              <a:t> Technical Design Report</a:t>
            </a:r>
            <a:r>
              <a:rPr lang="en-US" sz="1800" dirty="0"/>
              <a:t> was submitted to the CERN Collaboration</a:t>
            </a:r>
            <a:r>
              <a:rPr lang="en-US" dirty="0"/>
              <a:t> </a:t>
            </a:r>
          </a:p>
          <a:p>
            <a:r>
              <a:rPr lang="en-US" dirty="0"/>
              <a:t> the TDR was the 1</a:t>
            </a:r>
            <a:r>
              <a:rPr lang="en-US" baseline="30000" dirty="0"/>
              <a:t>st</a:t>
            </a:r>
            <a:r>
              <a:rPr lang="en-US" dirty="0"/>
              <a:t> Deliverable of the CERN/INFN agreement</a:t>
            </a:r>
          </a:p>
          <a:p>
            <a:r>
              <a:rPr lang="en-US" dirty="0"/>
              <a:t> in January this year, the TDR was approved by the </a:t>
            </a:r>
            <a:br>
              <a:rPr lang="en-US" dirty="0"/>
            </a:br>
            <a:r>
              <a:rPr lang="en-US" dirty="0"/>
              <a:t>HFM CERN/INFN Steering Committee</a:t>
            </a:r>
          </a:p>
          <a:p>
            <a:r>
              <a:rPr lang="en-US" dirty="0"/>
              <a:t> after approval, the TDR was published as INFN Technical</a:t>
            </a:r>
            <a:br>
              <a:rPr lang="en-US" dirty="0"/>
            </a:br>
            <a:r>
              <a:rPr lang="en-US" dirty="0"/>
              <a:t>Note and can be downloaded from </a:t>
            </a:r>
            <a:br>
              <a:rPr lang="en-US" dirty="0"/>
            </a:br>
            <a:r>
              <a:rPr lang="en-US" sz="1800" dirty="0">
                <a:solidFill>
                  <a:schemeClr val="accent4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http://www.lnf.infn.it/sis/preprint/getfilepdf.php?filename=INFN-22-01-GE.pdf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216504-8565-49E9-96E5-C9CB4F384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Technical Design Report</a:t>
            </a:r>
            <a:endParaRPr lang="it-IT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011453-E112-46CD-8D80-E7765F2084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3C80362-F72A-4002-A3CC-D851387364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389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2CC0-55F3-449A-B583-5257C770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tdr</a:t>
            </a:r>
            <a:r>
              <a:rPr lang="en-US" dirty="0"/>
              <a:t> design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114C1-A0FB-4965-B96B-335DCA173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FB0DA-7270-459A-9A46-8F319EE6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16</a:t>
            </a:fld>
            <a:endParaRPr lang="it-IT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A3A37F-E8B6-455C-BF51-497DC8D6F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FE536-F952-4A3A-B95E-2F4F9389E6F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23F2A-C5BA-4182-B17D-E2761F822B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39" y="5806792"/>
            <a:ext cx="2474622" cy="989848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D8830D5-E90A-4C8D-9AC6-5F5C7DE4D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7" y="5517313"/>
            <a:ext cx="2262187" cy="1255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5041B5B-E3C7-4EBF-802E-75D7AF924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5439" y="5908178"/>
            <a:ext cx="2640021" cy="8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105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FFC5B23-9E76-4E03-A2FA-F46458DBA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9564" y="3884376"/>
            <a:ext cx="4189145" cy="297362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B5598A6-6D5D-4273-BA07-90C8998D9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17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549EE-D094-497E-BE63-75416896C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8453279" cy="4351338"/>
          </a:xfrm>
        </p:spPr>
        <p:txBody>
          <a:bodyPr/>
          <a:lstStyle/>
          <a:p>
            <a:r>
              <a:rPr lang="en-US" dirty="0"/>
              <a:t> The magnet is designed to reach a bore field of 12 T with two layers of </a:t>
            </a:r>
            <a:r>
              <a:rPr lang="en-US" dirty="0" err="1"/>
              <a:t>keystoned</a:t>
            </a:r>
            <a:r>
              <a:rPr lang="en-US" dirty="0"/>
              <a:t> Rutherford cable wound using the double pancake technique. </a:t>
            </a:r>
          </a:p>
          <a:p>
            <a:r>
              <a:rPr lang="en-US" dirty="0"/>
              <a:t> In each quadrant there are 3 blocks in the first layer and 2 blocks in the second one, for a total of 36 turns.</a:t>
            </a:r>
          </a:p>
          <a:p>
            <a:r>
              <a:rPr lang="en-US" dirty="0"/>
              <a:t> The main goal of the project is to achieve the target field by prioritizing technical feasibility rather than absolute field quality (minimum bending radius around </a:t>
            </a:r>
            <a:br>
              <a:rPr lang="en-US" dirty="0"/>
            </a:br>
            <a:r>
              <a:rPr lang="en-US" dirty="0"/>
              <a:t>10 mm and minimum copper wedge size around 1 mm).</a:t>
            </a:r>
          </a:p>
          <a:p>
            <a:r>
              <a:rPr lang="en-US" dirty="0"/>
              <a:t> Field quality is not at accelerator level, </a:t>
            </a:r>
            <a:br>
              <a:rPr lang="en-US" dirty="0"/>
            </a:br>
            <a:r>
              <a:rPr lang="en-US" dirty="0"/>
              <a:t>as it is a secondary goal to achieving </a:t>
            </a:r>
            <a:br>
              <a:rPr lang="en-US" dirty="0"/>
            </a:br>
            <a:r>
              <a:rPr lang="en-US" dirty="0"/>
              <a:t>the nominal field.</a:t>
            </a:r>
          </a:p>
          <a:p>
            <a:r>
              <a:rPr lang="en-US" dirty="0"/>
              <a:t> The margin on the </a:t>
            </a:r>
            <a:r>
              <a:rPr lang="en-US" dirty="0" err="1"/>
              <a:t>loadline</a:t>
            </a:r>
            <a:r>
              <a:rPr lang="en-US" dirty="0"/>
              <a:t> @ 12 T, 1.9 K </a:t>
            </a:r>
            <a:br>
              <a:rPr lang="en-US" dirty="0"/>
            </a:br>
            <a:r>
              <a:rPr lang="en-US" dirty="0"/>
              <a:t>is 23.6%, which is consistent with other </a:t>
            </a:r>
            <a:br>
              <a:rPr lang="en-US" dirty="0"/>
            </a:br>
            <a:r>
              <a:rPr lang="en-US" dirty="0"/>
              <a:t>magnets of the same type (MQXF).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026A6F9-983D-4030-815F-4099697C9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Electromagnetic design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691170-D90C-4D4A-8D79-A7C6D660FC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0572"/>
          <a:stretch/>
        </p:blipFill>
        <p:spPr>
          <a:xfrm>
            <a:off x="8924925" y="1539381"/>
            <a:ext cx="3158845" cy="26497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BADE953-1C5F-41B2-8DE2-F9C6E78D035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879"/>
          <a:stretch/>
        </p:blipFill>
        <p:spPr>
          <a:xfrm>
            <a:off x="8924925" y="4189150"/>
            <a:ext cx="3267075" cy="2649769"/>
          </a:xfrm>
          <a:prstGeom prst="rect">
            <a:avLst/>
          </a:prstGeom>
        </p:spPr>
      </p:pic>
      <p:sp>
        <p:nvSpPr>
          <p:cNvPr id="9" name="CasellaDiTesto 6">
            <a:extLst>
              <a:ext uri="{FF2B5EF4-FFF2-40B4-BE49-F238E27FC236}">
                <a16:creationId xmlns:a16="http://schemas.microsoft.com/office/drawing/2014/main" id="{3427247B-8FCD-4BBB-84B0-E9150CAD42AD}"/>
              </a:ext>
            </a:extLst>
          </p:cNvPr>
          <p:cNvSpPr txBox="1"/>
          <p:nvPr/>
        </p:nvSpPr>
        <p:spPr>
          <a:xfrm>
            <a:off x="2093971" y="6283177"/>
            <a:ext cx="33777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549E39"/>
                </a:solidFill>
              </a:rPr>
              <a:t>Courtesy of </a:t>
            </a:r>
            <a:r>
              <a:rPr lang="en-GB" sz="1600" i="1" dirty="0" err="1">
                <a:solidFill>
                  <a:srgbClr val="549E39"/>
                </a:solidFill>
              </a:rPr>
              <a:t>R.Valente</a:t>
            </a:r>
            <a:r>
              <a:rPr lang="en-GB" sz="1600" i="1" dirty="0">
                <a:solidFill>
                  <a:srgbClr val="549E39"/>
                </a:solidFill>
              </a:rPr>
              <a:t> (INFN LASA)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2412C0-8A52-44EC-9FAD-68869070F8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211CACB-31B4-4F69-AD83-2E909E11F2E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900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09163FC-6EB7-45D0-9BAD-2D61A93AE9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4262" y="4593605"/>
            <a:ext cx="5902243" cy="21189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B8D841-1EC8-45D1-90F6-A366D98772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159" y="1617547"/>
            <a:ext cx="3221307" cy="2710537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14C3DA2-E1D6-4E11-A6A0-EEC904C54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18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E0A20-2348-4FAE-9B2D-D09889E9B1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5256334" cy="4351338"/>
          </a:xfrm>
        </p:spPr>
        <p:txBody>
          <a:bodyPr/>
          <a:lstStyle/>
          <a:p>
            <a:r>
              <a:rPr lang="en-US" dirty="0"/>
              <a:t> as already mentioned, the mechanical structure adopts the </a:t>
            </a:r>
            <a:r>
              <a:rPr lang="en-US" dirty="0" err="1"/>
              <a:t>bladder&amp;key</a:t>
            </a:r>
            <a:r>
              <a:rPr lang="en-US" dirty="0"/>
              <a:t> concept</a:t>
            </a:r>
          </a:p>
          <a:p>
            <a:r>
              <a:rPr lang="en-US" dirty="0"/>
              <a:t> the vertical keys preload the coil by imposing a mild </a:t>
            </a:r>
            <a:r>
              <a:rPr lang="en-US" dirty="0" err="1"/>
              <a:t>ovalization</a:t>
            </a:r>
            <a:r>
              <a:rPr lang="en-US" dirty="0"/>
              <a:t> that counterbalance the effect of the Lorentz forces</a:t>
            </a:r>
          </a:p>
          <a:p>
            <a:r>
              <a:rPr lang="en-US" dirty="0"/>
              <a:t> the goal is to ensure contact pressure between coil and collar pole in any conditions while keeping the stress in the conductors below 150 MPa </a:t>
            </a:r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BA2FE19-6876-43BB-9523-B44E06B63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design</a:t>
            </a:r>
            <a:endParaRPr lang="it-IT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AC3FD4-69D9-4373-8063-1A28CFA89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11466" y="1473500"/>
            <a:ext cx="3580534" cy="2875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2C0DAA-D5EE-4D6E-B0F7-21316B2F0F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15859"/>
            <a:ext cx="6442068" cy="202074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52D9CE-D3BC-4B8C-A64E-67B63DE31692}"/>
              </a:ext>
            </a:extLst>
          </p:cNvPr>
          <p:cNvSpPr txBox="1"/>
          <p:nvPr/>
        </p:nvSpPr>
        <p:spPr>
          <a:xfrm>
            <a:off x="7770190" y="6548581"/>
            <a:ext cx="417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>
                <a:solidFill>
                  <a:srgbClr val="549E39"/>
                </a:solidFill>
              </a:rPr>
              <a:t>Courtesy of A.Pampaloni&amp;F.Levi (INFN Genova)</a:t>
            </a:r>
            <a:endParaRPr lang="en-US" sz="1600" i="1" dirty="0">
              <a:solidFill>
                <a:srgbClr val="549E39"/>
              </a:solidFill>
            </a:endParaRPr>
          </a:p>
        </p:txBody>
      </p:sp>
      <p:pic>
        <p:nvPicPr>
          <p:cNvPr id="10" name="Picture 9" descr="A picture containing icon&#10;&#10;Description automatically generated">
            <a:extLst>
              <a:ext uri="{FF2B5EF4-FFF2-40B4-BE49-F238E27FC236}">
                <a16:creationId xmlns:a16="http://schemas.microsoft.com/office/drawing/2014/main" id="{9EFAC798-EE9A-4586-B908-3406DA93F8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58300" y="39065"/>
            <a:ext cx="1629060" cy="6521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AA33B5C-6440-4243-B51D-E07B654447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CF9C07-E548-46BA-AA84-D06438DE309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5390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0CBE29-7508-45E1-99DE-A8AFAAC34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19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9F589-3B4B-41B9-B1A7-5E6CEAB04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The magnet can be protected by energy extraction only, without using quench heaters (with considerable construction simplification).</a:t>
            </a:r>
          </a:p>
          <a:p>
            <a:r>
              <a:rPr lang="en-US" dirty="0"/>
              <a:t> At 12 T the optimized dump resistor of 25 m</a:t>
            </a:r>
            <a:r>
              <a:rPr lang="en-US" sz="1800" dirty="0">
                <a:sym typeface="Symbol" panose="05050102010706020507" pitchFamily="18" charset="2"/>
              </a:rPr>
              <a:t></a:t>
            </a:r>
            <a:r>
              <a:rPr lang="en-US" dirty="0"/>
              <a:t> gives hot spot temperature of 160 K and max. voltage to ground 525 V</a:t>
            </a:r>
          </a:p>
          <a:p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FCD9308-7B52-425F-9A59-36EEBB6E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Quench protection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4C0CB9-58B5-47A4-8E26-51E05D11FB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8639" y="3218095"/>
            <a:ext cx="7404340" cy="27766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D3FE5B-B9F7-4EA8-9A9C-F0CA2D470B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175" y="3382446"/>
            <a:ext cx="3543300" cy="244792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9F91874-EB65-4867-99E6-173636D009A3}"/>
              </a:ext>
            </a:extLst>
          </p:cNvPr>
          <p:cNvSpPr txBox="1"/>
          <p:nvPr/>
        </p:nvSpPr>
        <p:spPr>
          <a:xfrm>
            <a:off x="8485246" y="6073729"/>
            <a:ext cx="337773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GB" sz="1600" i="1" dirty="0">
                <a:solidFill>
                  <a:srgbClr val="549E39"/>
                </a:solidFill>
              </a:rPr>
              <a:t>Courtesy of </a:t>
            </a:r>
            <a:r>
              <a:rPr lang="en-GB" sz="1600" i="1" dirty="0" err="1">
                <a:solidFill>
                  <a:srgbClr val="549E39"/>
                </a:solidFill>
              </a:rPr>
              <a:t>R.Valente</a:t>
            </a:r>
            <a:r>
              <a:rPr lang="en-GB" sz="1600" i="1" dirty="0">
                <a:solidFill>
                  <a:srgbClr val="549E39"/>
                </a:solidFill>
              </a:rPr>
              <a:t> (INFN LASA)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04DD483-CA0A-46A1-822D-70DC57305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8BA075-DBAF-41FF-BA51-072049CB08D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330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5503688-0A4A-42A3-9777-352923EA6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2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2EEFA-D56F-4FF2-B7B6-3606C1F023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6646984" cy="4351338"/>
          </a:xfrm>
        </p:spPr>
        <p:txBody>
          <a:bodyPr/>
          <a:lstStyle/>
          <a:p>
            <a:pPr marL="731520" indent="-731520"/>
            <a:r>
              <a:rPr lang="en-US" dirty="0"/>
              <a:t> The Milan and Genoa sections of INFN have been close collaborators since the project for the design, construction and testing of a pulsed curved dipole for the SIS300 at GSI (started in 2005), especially thanks to the friendship between Giovanni </a:t>
            </a:r>
            <a:r>
              <a:rPr lang="en-US" dirty="0" err="1"/>
              <a:t>Volpini</a:t>
            </a:r>
            <a:r>
              <a:rPr lang="en-US" dirty="0"/>
              <a:t> and Pasquale Fabbricatore.</a:t>
            </a:r>
          </a:p>
          <a:p>
            <a:pPr marL="731520" indent="-731520"/>
            <a:r>
              <a:rPr lang="en-US" dirty="0"/>
              <a:t> The collaboration continued with the European project </a:t>
            </a:r>
            <a:r>
              <a:rPr lang="en-US" b="1" dirty="0" err="1">
                <a:solidFill>
                  <a:schemeClr val="accent4"/>
                </a:solidFill>
              </a:rPr>
              <a:t>EuroCircol</a:t>
            </a:r>
            <a:r>
              <a:rPr lang="en-US" dirty="0"/>
              <a:t>, intended as the first step towards the development of the 16 T Nb</a:t>
            </a:r>
            <a:r>
              <a:rPr lang="en-US" baseline="-25000" dirty="0"/>
              <a:t>3</a:t>
            </a:r>
            <a:r>
              <a:rPr lang="en-US" dirty="0"/>
              <a:t>Sn dipoles for the FCC.</a:t>
            </a:r>
          </a:p>
          <a:p>
            <a:pPr marL="731520" indent="-731520"/>
            <a:r>
              <a:rPr lang="en-US" dirty="0"/>
              <a:t> We are presently collaborating on several projects:</a:t>
            </a:r>
          </a:p>
          <a:p>
            <a:pPr marL="457200" lvl="1"/>
            <a:r>
              <a:rPr lang="en-US" b="1" dirty="0">
                <a:solidFill>
                  <a:schemeClr val="accent4"/>
                </a:solidFill>
              </a:rPr>
              <a:t> </a:t>
            </a:r>
            <a:r>
              <a:rPr lang="en-US" b="1" dirty="0" err="1">
                <a:solidFill>
                  <a:schemeClr val="accent4"/>
                </a:solidFill>
              </a:rPr>
              <a:t>FalconD</a:t>
            </a:r>
            <a:r>
              <a:rPr lang="en-US" dirty="0"/>
              <a:t> (part of the High Field Magnet Program)</a:t>
            </a:r>
          </a:p>
          <a:p>
            <a:pPr marL="457200" lvl="1"/>
            <a:r>
              <a:rPr lang="en-US" dirty="0"/>
              <a:t> SIG – Superconducting Ion Gantry</a:t>
            </a:r>
          </a:p>
          <a:p>
            <a:pPr marL="457200" lvl="1"/>
            <a:r>
              <a:rPr lang="en-US" dirty="0"/>
              <a:t> </a:t>
            </a:r>
            <a:r>
              <a:rPr lang="en-US" dirty="0" err="1"/>
              <a:t>HITRIplus</a:t>
            </a:r>
            <a:r>
              <a:rPr lang="en-US" dirty="0"/>
              <a:t> – Heavy Ion Therapy Research Integration</a:t>
            </a:r>
          </a:p>
          <a:p>
            <a:pPr marL="457200" lvl="1"/>
            <a:r>
              <a:rPr lang="en-US" dirty="0"/>
              <a:t> I.FAST – Innovation Fostering in Accelerator Science and Technology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84439C8-4A1F-437B-A8EC-0E0F11F00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THE MILANO-GENOVA INFN TEAM</a:t>
            </a:r>
            <a:endParaRPr lang="en-US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57ECF0F8-B802-4D5A-B646-0AE4C23ADA53}"/>
              </a:ext>
            </a:extLst>
          </p:cNvPr>
          <p:cNvSpPr txBox="1">
            <a:spLocks/>
          </p:cNvSpPr>
          <p:nvPr/>
        </p:nvSpPr>
        <p:spPr>
          <a:xfrm>
            <a:off x="7010400" y="1825625"/>
            <a:ext cx="2817934" cy="25866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285750">
              <a:buBlip>
                <a:blip r:embed="rId5"/>
              </a:buBlip>
            </a:pPr>
            <a:r>
              <a:rPr lang="it-IT" b="1" dirty="0"/>
              <a:t>Milano LASA</a:t>
            </a:r>
          </a:p>
          <a:p>
            <a:pPr marL="788670" lvl="2" indent="-285750">
              <a:buBlip>
                <a:blip r:embed="rId6"/>
              </a:buBlip>
            </a:pPr>
            <a:r>
              <a:rPr lang="it-IT" dirty="0"/>
              <a:t> </a:t>
            </a:r>
            <a:r>
              <a:rPr lang="en-US" dirty="0"/>
              <a:t>Lucio Rossi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Massimo Sorbi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Marco </a:t>
            </a:r>
            <a:r>
              <a:rPr lang="en-US" dirty="0" err="1"/>
              <a:t>Statera</a:t>
            </a:r>
            <a:endParaRPr lang="en-US" dirty="0"/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Marco Prioli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Ernesto De </a:t>
            </a:r>
            <a:r>
              <a:rPr lang="en-US" dirty="0" err="1"/>
              <a:t>Matteis</a:t>
            </a:r>
            <a:endParaRPr lang="en-US" dirty="0"/>
          </a:p>
          <a:p>
            <a:pPr marL="788670" lvl="2" indent="-285750">
              <a:buBlip>
                <a:blip r:embed="rId6"/>
              </a:buBlip>
            </a:pPr>
            <a:r>
              <a:rPr lang="en-US" dirty="0" err="1"/>
              <a:t>Samuele</a:t>
            </a:r>
            <a:r>
              <a:rPr lang="en-US" dirty="0"/>
              <a:t> </a:t>
            </a:r>
            <a:r>
              <a:rPr lang="en-US" dirty="0" err="1"/>
              <a:t>Mariotto</a:t>
            </a:r>
            <a:endParaRPr lang="en-US" dirty="0"/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Riccardo Valente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Stefano </a:t>
            </a:r>
            <a:r>
              <a:rPr lang="en-US" dirty="0" err="1"/>
              <a:t>Sorti</a:t>
            </a:r>
            <a:r>
              <a:rPr lang="en-US" dirty="0"/>
              <a:t> (</a:t>
            </a:r>
            <a:r>
              <a:rPr lang="en-US" dirty="0" err="1"/>
              <a:t>AdR</a:t>
            </a:r>
            <a:r>
              <a:rPr lang="en-US" dirty="0"/>
              <a:t>)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5511589A-EB4A-492F-9CCB-7B76609521CC}"/>
              </a:ext>
            </a:extLst>
          </p:cNvPr>
          <p:cNvSpPr txBox="1">
            <a:spLocks/>
          </p:cNvSpPr>
          <p:nvPr/>
        </p:nvSpPr>
        <p:spPr>
          <a:xfrm>
            <a:off x="9297133" y="1825625"/>
            <a:ext cx="2817934" cy="260985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285750">
              <a:buBlip>
                <a:blip r:embed="rId5"/>
              </a:buBlip>
            </a:pPr>
            <a:r>
              <a:rPr lang="it-IT" b="1" dirty="0"/>
              <a:t>Sezione di  Genova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Stefania Farinon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Riccardo Musenich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Andrea Bersani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Barbara Caiffi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Alessandra Pampaloni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Filippo Levi (PhD)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Sergio </a:t>
            </a:r>
            <a:r>
              <a:rPr lang="en-US" dirty="0" err="1"/>
              <a:t>Burioli</a:t>
            </a:r>
            <a:r>
              <a:rPr lang="en-US" dirty="0"/>
              <a:t> (PhD)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Andrea </a:t>
            </a:r>
            <a:r>
              <a:rPr lang="en-US" dirty="0" err="1"/>
              <a:t>Gagno</a:t>
            </a:r>
            <a:r>
              <a:rPr lang="en-US" dirty="0"/>
              <a:t>  (PhD)</a:t>
            </a:r>
          </a:p>
          <a:p>
            <a:pPr marL="788670" lvl="2" indent="-285750">
              <a:buBlip>
                <a:blip r:embed="rId6"/>
              </a:buBlip>
            </a:pPr>
            <a:r>
              <a:rPr lang="en-US" dirty="0"/>
              <a:t>Michela Bracco (</a:t>
            </a:r>
            <a:r>
              <a:rPr lang="en-US" dirty="0" err="1"/>
              <a:t>AdR</a:t>
            </a:r>
            <a:r>
              <a:rPr lang="en-US" dirty="0"/>
              <a:t>)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4208692F-F2F0-4DB7-93D7-8B346D77A831}"/>
              </a:ext>
            </a:extLst>
          </p:cNvPr>
          <p:cNvSpPr txBox="1">
            <a:spLocks/>
          </p:cNvSpPr>
          <p:nvPr/>
        </p:nvSpPr>
        <p:spPr>
          <a:xfrm>
            <a:off x="8026865" y="4561835"/>
            <a:ext cx="3415717" cy="160407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lvl="1" indent="-285750">
              <a:buBlip>
                <a:blip r:embed="rId5"/>
              </a:buBlip>
            </a:pPr>
            <a:r>
              <a:rPr lang="it-IT" b="1" dirty="0"/>
              <a:t>Collaboration with CERN</a:t>
            </a:r>
          </a:p>
          <a:p>
            <a:pPr marL="788670" lvl="2" indent="-285750">
              <a:buBlip>
                <a:blip r:embed="rId6"/>
              </a:buBlip>
            </a:pPr>
            <a:r>
              <a:rPr lang="it-IT" dirty="0"/>
              <a:t>Amalia Ballarino</a:t>
            </a:r>
          </a:p>
          <a:p>
            <a:pPr marL="788670" lvl="2" indent="-285750">
              <a:buBlip>
                <a:blip r:embed="rId6"/>
              </a:buBlip>
            </a:pPr>
            <a:r>
              <a:rPr lang="it-IT" dirty="0"/>
              <a:t>Friedrich Lackner</a:t>
            </a:r>
          </a:p>
          <a:p>
            <a:pPr marL="788670" lvl="2" indent="-285750">
              <a:buBlip>
                <a:blip r:embed="rId6"/>
              </a:buBlip>
            </a:pPr>
            <a:r>
              <a:rPr lang="it-IT" dirty="0"/>
              <a:t>Diego Perini</a:t>
            </a:r>
          </a:p>
          <a:p>
            <a:pPr marL="788670" lvl="2" indent="-285750">
              <a:buBlip>
                <a:blip r:embed="rId6"/>
              </a:buBlip>
            </a:pPr>
            <a:r>
              <a:rPr lang="it-IT" dirty="0"/>
              <a:t>Davide Tommasini</a:t>
            </a:r>
            <a:endParaRPr lang="en-US" dirty="0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8EE05A-7CE2-4086-888A-FF34B9C32E7B}"/>
              </a:ext>
            </a:extLst>
          </p:cNvPr>
          <p:cNvCxnSpPr>
            <a:cxnSpLocks/>
          </p:cNvCxnSpPr>
          <p:nvPr/>
        </p:nvCxnSpPr>
        <p:spPr>
          <a:xfrm>
            <a:off x="6266432" y="3557840"/>
            <a:ext cx="1760433" cy="1003995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A2BE211-EBD7-4E80-9EB4-0E510672AD5D}"/>
              </a:ext>
            </a:extLst>
          </p:cNvPr>
          <p:cNvCxnSpPr>
            <a:cxnSpLocks/>
          </p:cNvCxnSpPr>
          <p:nvPr/>
        </p:nvCxnSpPr>
        <p:spPr>
          <a:xfrm>
            <a:off x="5513117" y="4554662"/>
            <a:ext cx="2513748" cy="157607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ERN Logo - Storia e significato dell'emblema del marchio">
            <a:extLst>
              <a:ext uri="{FF2B5EF4-FFF2-40B4-BE49-F238E27FC236}">
                <a16:creationId xmlns:a16="http://schemas.microsoft.com/office/drawing/2014/main" id="{5C0E8EED-837A-4076-9FB2-3256E5C55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6024" y="4937926"/>
            <a:ext cx="1514475" cy="851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6458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832CC0-55F3-449A-B583-5257C7705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advancements since the TDR drafting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9114C1-A0FB-4965-B96B-335DCA17331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6FB0DA-7270-459A-9A46-8F319EE60F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20</a:t>
            </a:fld>
            <a:endParaRPr lang="it-IT" noProof="0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CFA3A37F-E8B6-455C-BF51-497DC8D6F3C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AFE536-F952-4A3A-B95E-2F4F9389E6F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11CF12C7-4949-45FC-8166-E28CE41B9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32" y="5517313"/>
            <a:ext cx="2262187" cy="1255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75E8154-42F9-41B7-A951-1DD07B650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339" y="5806792"/>
            <a:ext cx="2474622" cy="9898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4B4D829-3F5A-4242-9B4B-12983606F3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5439" y="5908178"/>
            <a:ext cx="2640021" cy="82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1908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16ECB2-FF01-45CB-8061-71631D88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21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D4A6A8-EB67-44E3-A1ED-6A4AFCEE78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825625"/>
            <a:ext cx="5046784" cy="4351338"/>
          </a:xfrm>
        </p:spPr>
        <p:txBody>
          <a:bodyPr/>
          <a:lstStyle/>
          <a:p>
            <a:r>
              <a:rPr lang="en-US" dirty="0"/>
              <a:t> the manufacturing layout in the ASG premises has been set up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the construction of the furnace for the thermal treatment of Nb3Sn was completed by HTS-Furnaces </a:t>
            </a:r>
            <a:r>
              <a:rPr lang="en-US" dirty="0" err="1"/>
              <a:t>Mozzanica</a:t>
            </a:r>
            <a:r>
              <a:rPr lang="en-US" dirty="0"/>
              <a:t>-BG and the furnace was installed at ASG in January this year</a:t>
            </a:r>
          </a:p>
          <a:p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AB10EC2-F13E-46AA-825B-F88EFE0E2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Advancements @ ASG Superconductors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BB1A57-4276-4B0C-9082-7CD70F09F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1699" y="1656561"/>
            <a:ext cx="6050659" cy="2420263"/>
          </a:xfrm>
          <a:prstGeom prst="rect">
            <a:avLst/>
          </a:prstGeom>
        </p:spPr>
      </p:pic>
      <p:pic>
        <p:nvPicPr>
          <p:cNvPr id="6" name="Immagine 1" descr="Immagine che contiene interni, pavimento, inpiedi&#10;&#10;Descrizione generata automaticamente">
            <a:extLst>
              <a:ext uri="{FF2B5EF4-FFF2-40B4-BE49-F238E27FC236}">
                <a16:creationId xmlns:a16="http://schemas.microsoft.com/office/drawing/2014/main" id="{B9B80E52-0558-44B1-B751-C4B82B5FF6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52" b="9525"/>
          <a:stretch/>
        </p:blipFill>
        <p:spPr>
          <a:xfrm>
            <a:off x="6096000" y="4101791"/>
            <a:ext cx="5732584" cy="26108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CDC5A6-993D-49F6-8280-A74A02085C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ECD182-000C-434C-8520-5581AE5CF21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4303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FF51748-2988-4E00-9782-8463FFA28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22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E0CAD6-B4A2-426B-8BEE-A9DFC0705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619250"/>
            <a:ext cx="11695234" cy="4557713"/>
          </a:xfrm>
        </p:spPr>
        <p:txBody>
          <a:bodyPr/>
          <a:lstStyle/>
          <a:p>
            <a:r>
              <a:rPr lang="en-US" dirty="0"/>
              <a:t> We started an activity to assemble a mock-up of the </a:t>
            </a:r>
            <a:r>
              <a:rPr lang="en-US" dirty="0" err="1"/>
              <a:t>FalconD</a:t>
            </a:r>
            <a:r>
              <a:rPr lang="en-US" dirty="0"/>
              <a:t> magnet. The reasons are:</a:t>
            </a:r>
          </a:p>
          <a:p>
            <a:pPr lvl="1" indent="-457200"/>
            <a:r>
              <a:rPr lang="en-US" dirty="0"/>
              <a:t>Consolidate the mechanical FE analysis to predict magnet the stress/strain conditions (straight part only) during the B&amp;K assembly and cooling (at 77 K)</a:t>
            </a:r>
          </a:p>
          <a:p>
            <a:pPr lvl="1" indent="-457200"/>
            <a:r>
              <a:rPr lang="en-US" dirty="0"/>
              <a:t>Study the influence of mechanical tolerances on the mechanical system</a:t>
            </a:r>
          </a:p>
          <a:p>
            <a:pPr lvl="1" indent="-457200"/>
            <a:r>
              <a:rPr lang="en-US" dirty="0"/>
              <a:t>Determine the most convenient assembly sequence</a:t>
            </a:r>
          </a:p>
          <a:p>
            <a:endParaRPr lang="it-IT" dirty="0"/>
          </a:p>
          <a:p>
            <a:r>
              <a:rPr lang="en-US" dirty="0"/>
              <a:t> we are working on a new </a:t>
            </a:r>
            <a:br>
              <a:rPr lang="en-US" dirty="0"/>
            </a:br>
            <a:r>
              <a:rPr lang="en-US" dirty="0"/>
              <a:t>design that brings the iron </a:t>
            </a:r>
            <a:br>
              <a:rPr lang="en-US" dirty="0"/>
            </a:br>
            <a:r>
              <a:rPr lang="en-US" dirty="0"/>
              <a:t>yoke closer to the coils, </a:t>
            </a:r>
            <a:br>
              <a:rPr lang="en-US" dirty="0"/>
            </a:br>
            <a:r>
              <a:rPr lang="en-US" dirty="0"/>
              <a:t>which helps to reduce </a:t>
            </a:r>
            <a:br>
              <a:rPr lang="en-US" dirty="0"/>
            </a:br>
            <a:r>
              <a:rPr lang="en-US" dirty="0"/>
              <a:t>current and increase the </a:t>
            </a:r>
            <a:br>
              <a:rPr lang="en-US" dirty="0"/>
            </a:br>
            <a:r>
              <a:rPr lang="en-US" dirty="0"/>
              <a:t>margin</a:t>
            </a:r>
          </a:p>
          <a:p>
            <a:endParaRPr lang="en-US" dirty="0" err="1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6770CB-07F6-4A6D-90A9-C5FBF31F5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Advancements @ INFN</a:t>
            </a:r>
            <a:endParaRPr lang="it-IT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CA360C43-3832-476E-AEE5-E7C4FE981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496" y="3163610"/>
            <a:ext cx="4167358" cy="334892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5114CE7-3F75-4B4C-A8EB-4D963D8408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57368" y="2711772"/>
            <a:ext cx="4334632" cy="4291956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544D2A8-9D72-4C09-B39F-69A6B597680E}"/>
              </a:ext>
            </a:extLst>
          </p:cNvPr>
          <p:cNvSpPr txBox="1"/>
          <p:nvPr/>
        </p:nvSpPr>
        <p:spPr>
          <a:xfrm>
            <a:off x="3346901" y="6519446"/>
            <a:ext cx="417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>
                <a:solidFill>
                  <a:srgbClr val="549E39"/>
                </a:solidFill>
              </a:rPr>
              <a:t>Courtesy of A.Pampaloni&amp;F.Levi (INFN Genova)</a:t>
            </a:r>
            <a:endParaRPr lang="en-US" sz="1600" i="1" dirty="0">
              <a:solidFill>
                <a:srgbClr val="549E39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16B74E5-8423-4FAA-96D2-09D98FD665DE}"/>
              </a:ext>
            </a:extLst>
          </p:cNvPr>
          <p:cNvSpPr txBox="1"/>
          <p:nvPr/>
        </p:nvSpPr>
        <p:spPr>
          <a:xfrm>
            <a:off x="7741615" y="2479032"/>
            <a:ext cx="4174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600" i="1" dirty="0">
                <a:solidFill>
                  <a:srgbClr val="549E39"/>
                </a:solidFill>
              </a:rPr>
              <a:t>Courtesy of </a:t>
            </a:r>
            <a:r>
              <a:rPr lang="it-IT" sz="1600" i="1" dirty="0" err="1">
                <a:solidFill>
                  <a:srgbClr val="549E39"/>
                </a:solidFill>
              </a:rPr>
              <a:t>R.Cereseto</a:t>
            </a:r>
            <a:r>
              <a:rPr lang="it-IT" sz="1600" i="1" dirty="0">
                <a:solidFill>
                  <a:srgbClr val="549E39"/>
                </a:solidFill>
              </a:rPr>
              <a:t> (INFN Genova)</a:t>
            </a:r>
            <a:endParaRPr lang="en-US" sz="1600" i="1" dirty="0">
              <a:solidFill>
                <a:srgbClr val="549E39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F5D37B6-5366-492A-9D85-6C137FC9B8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BE49D60-8131-4FC8-B03B-2FAFC06442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42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BEB7FF8-0344-42C8-B38F-A642306F2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23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A1600D-22D8-4A23-905A-1205B6BCD6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562100"/>
            <a:ext cx="11465168" cy="4614863"/>
          </a:xfrm>
        </p:spPr>
        <p:txBody>
          <a:bodyPr/>
          <a:lstStyle/>
          <a:p>
            <a:r>
              <a:rPr lang="en-US" dirty="0"/>
              <a:t> in October 2021 a first run of winding trial was performed with machined Al mandrel and polymer wedges and spacers</a:t>
            </a:r>
          </a:p>
          <a:p>
            <a:r>
              <a:rPr lang="en-US" dirty="0"/>
              <a:t> the results were not entirely good but encouraging (non-insulated Cu cable, very low tension due to the soft material of the wedges and spacers)</a:t>
            </a:r>
          </a:p>
          <a:p>
            <a:r>
              <a:rPr lang="en-US" dirty="0"/>
              <a:t> in spite the non-optimal test conditions, we understood in which direction to act to improve the </a:t>
            </a:r>
            <a:r>
              <a:rPr lang="en-US" dirty="0" err="1"/>
              <a:t>windability</a:t>
            </a:r>
            <a:r>
              <a:rPr lang="en-US" dirty="0"/>
              <a:t> of the ends of the coil. New end spacers have already been designed for next winding test (transition is smoother and longer)</a:t>
            </a:r>
          </a:p>
          <a:p>
            <a:r>
              <a:rPr lang="en-US" dirty="0"/>
              <a:t> new winding trials are planned by the end</a:t>
            </a:r>
            <a:br>
              <a:rPr lang="en-US" dirty="0"/>
            </a:br>
            <a:r>
              <a:rPr lang="en-US" dirty="0"/>
              <a:t> of March using machined Al wedges </a:t>
            </a:r>
            <a:br>
              <a:rPr lang="en-US" dirty="0"/>
            </a:br>
            <a:r>
              <a:rPr lang="en-US" dirty="0"/>
              <a:t>and spacers</a:t>
            </a:r>
          </a:p>
          <a:p>
            <a:pPr marL="0" indent="0">
              <a:buNone/>
            </a:pPr>
            <a:endParaRPr lang="en-US" dirty="0"/>
          </a:p>
          <a:p>
            <a:endParaRPr lang="it-IT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517BB0A-028A-46EB-88B2-05E4DE15F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Winding trials @ CERN</a:t>
            </a:r>
            <a:endParaRPr lang="it-IT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5A94B1A-7F90-41D1-B66F-70F9CFE73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0182" y="3581442"/>
            <a:ext cx="6249471" cy="310492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DCEDA13-926F-46AD-9E92-D611A561554F}"/>
              </a:ext>
            </a:extLst>
          </p:cNvPr>
          <p:cNvGrpSpPr/>
          <p:nvPr/>
        </p:nvGrpSpPr>
        <p:grpSpPr>
          <a:xfrm>
            <a:off x="1082811" y="4526168"/>
            <a:ext cx="3918440" cy="2186424"/>
            <a:chOff x="529121" y="4526168"/>
            <a:chExt cx="3918440" cy="2186424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8C364F5F-29D4-415F-B7EC-14903FF58C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9850" t="12029" r="61004" b="1740"/>
            <a:stretch/>
          </p:blipFill>
          <p:spPr>
            <a:xfrm rot="5400000">
              <a:off x="1395129" y="3660160"/>
              <a:ext cx="2186424" cy="391844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1330241-6E66-4957-A3A5-E724CC64D1DC}"/>
                </a:ext>
              </a:extLst>
            </p:cNvPr>
            <p:cNvSpPr txBox="1"/>
            <p:nvPr/>
          </p:nvSpPr>
          <p:spPr>
            <a:xfrm>
              <a:off x="652347" y="6317034"/>
              <a:ext cx="15342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>
                  <a:solidFill>
                    <a:schemeClr val="bg1"/>
                  </a:solidFill>
                </a:rPr>
                <a:t>New version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F10E2EC-DC3E-405C-B261-AB73804DB6E4}"/>
                </a:ext>
              </a:extLst>
            </p:cNvPr>
            <p:cNvSpPr txBox="1"/>
            <p:nvPr/>
          </p:nvSpPr>
          <p:spPr>
            <a:xfrm>
              <a:off x="652347" y="4549910"/>
              <a:ext cx="136257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 err="1">
                  <a:solidFill>
                    <a:schemeClr val="bg1"/>
                  </a:solidFill>
                </a:rPr>
                <a:t>Old</a:t>
              </a:r>
              <a:r>
                <a:rPr lang="it-IT" dirty="0">
                  <a:solidFill>
                    <a:schemeClr val="bg1"/>
                  </a:solidFill>
                </a:rPr>
                <a:t> version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BBB0DD6A-80A6-4D4A-8B6B-6CDE938A5EF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2E530C7-B800-4103-9E05-D951825CE09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6627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621BA2-90C4-4867-946F-5CE6FAA5E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24</a:t>
            </a:fld>
            <a:endParaRPr lang="it-IT" noProof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BB71CF-BFB2-429E-B962-591D83C7E9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638300"/>
            <a:ext cx="11465168" cy="4538663"/>
          </a:xfrm>
        </p:spPr>
        <p:txBody>
          <a:bodyPr/>
          <a:lstStyle/>
          <a:p>
            <a:r>
              <a:rPr lang="en-US" dirty="0"/>
              <a:t> a new program has been agreed upon between CERN and INFN that includes the construction and testing of the </a:t>
            </a:r>
            <a:r>
              <a:rPr lang="en-US" dirty="0" err="1"/>
              <a:t>FalconD</a:t>
            </a:r>
            <a:r>
              <a:rPr lang="en-US" dirty="0"/>
              <a:t> dipole by the end of 2024</a:t>
            </a:r>
          </a:p>
          <a:p>
            <a:r>
              <a:rPr lang="en-US" dirty="0"/>
              <a:t> the Addendum will soon be modified accordingly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2407EFC-77D3-46A9-8D93-2EE859A9DB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Preliminary schedule</a:t>
            </a:r>
            <a:endParaRPr lang="it-I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7603F6-5865-47C1-9CE0-7774A841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075" y="2637123"/>
            <a:ext cx="10591800" cy="42208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083D3C-B7A6-437A-9464-F15605653D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3525" y="78031"/>
            <a:ext cx="1609661" cy="6438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A2FF669-C02D-4E7A-ACE8-B311817C5B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497"/>
          <a:stretch/>
        </p:blipFill>
        <p:spPr>
          <a:xfrm>
            <a:off x="8039100" y="80635"/>
            <a:ext cx="1176960" cy="568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9759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648A4C-735C-485A-9509-7AE262949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thanks for your attention</a:t>
            </a:r>
            <a:endParaRPr lang="it-IT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DD0D172-F418-4D6E-B724-3852006EB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25</a:t>
            </a:fld>
            <a:endParaRPr lang="it-IT" noProof="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19CCAA-6DD0-49CF-8165-FBD805FDB1F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B3E4C91-E543-47D8-94D8-E05E8BE5A2DE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AC9FA112-55ED-4070-B6BB-3DE5D0EED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32" y="5517313"/>
            <a:ext cx="2262187" cy="1255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29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47F4A9-BB3A-4CD7-8932-99AD779AD8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3</a:t>
            </a:fld>
            <a:endParaRPr lang="it-IT" noProof="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6A3D862-7421-444C-A9DC-A24284DD4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Eurocircol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316BE2-BE5F-4483-BC47-D4240E064ED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Started in June 2015</a:t>
            </a:r>
          </a:p>
          <a:p>
            <a:r>
              <a:rPr lang="en-US" dirty="0"/>
              <a:t>Ended in December 2019</a:t>
            </a:r>
          </a:p>
        </p:txBody>
      </p:sp>
      <p:pic>
        <p:nvPicPr>
          <p:cNvPr id="1026" name="Picture 2" descr="Mee:ng a vita' INFN nel progeSo EuroCirCol">
            <a:extLst>
              <a:ext uri="{FF2B5EF4-FFF2-40B4-BE49-F238E27FC236}">
                <a16:creationId xmlns:a16="http://schemas.microsoft.com/office/drawing/2014/main" id="{D3DA0C24-193B-4096-81CC-EAA0EB71EF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7288" y="4177364"/>
            <a:ext cx="2226553" cy="981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Eurocircol_logo">
            <a:extLst>
              <a:ext uri="{FF2B5EF4-FFF2-40B4-BE49-F238E27FC236}">
                <a16:creationId xmlns:a16="http://schemas.microsoft.com/office/drawing/2014/main" id="{C02814E8-01FB-490D-867A-43201B7CE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920" y="2680636"/>
            <a:ext cx="2255921" cy="108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30782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4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EuroCirCol</a:t>
            </a:r>
            <a:r>
              <a:rPr lang="en-US" dirty="0"/>
              <a:t> project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0AFA94A3-82FA-4D15-A5B8-3E77AD72EBCF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91" y="2731315"/>
            <a:ext cx="9868485" cy="1982177"/>
            <a:chOff x="1187381" y="2855789"/>
            <a:chExt cx="10399372" cy="208881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AB436565-DC50-4D2C-8A81-34F0861A077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90146" y="2897272"/>
              <a:ext cx="1957345" cy="2043506"/>
              <a:chOff x="2252421" y="1179278"/>
              <a:chExt cx="2174828" cy="227056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81369E0-CE4E-4E72-8633-71AF057D113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10543" t="2701" r="24647" b="24531"/>
              <a:stretch/>
            </p:blipFill>
            <p:spPr>
              <a:xfrm>
                <a:off x="2255471" y="1179278"/>
                <a:ext cx="2171701" cy="1841774"/>
              </a:xfrm>
              <a:prstGeom prst="round2SameRect">
                <a:avLst>
                  <a:gd name="adj1" fmla="val 3937"/>
                  <a:gd name="adj2" fmla="val 0"/>
                </a:avLst>
              </a:prstGeom>
            </p:spPr>
          </p:pic>
          <p:sp>
            <p:nvSpPr>
              <p:cNvPr id="14" name="Round Same Side Corner Rectangle 8">
                <a:extLst>
                  <a:ext uri="{FF2B5EF4-FFF2-40B4-BE49-F238E27FC236}">
                    <a16:creationId xmlns:a16="http://schemas.microsoft.com/office/drawing/2014/main" id="{E0A3A1C1-0501-49BA-9691-5254F969F223}"/>
                  </a:ext>
                </a:extLst>
              </p:cNvPr>
              <p:cNvSpPr/>
              <p:nvPr/>
            </p:nvSpPr>
            <p:spPr>
              <a:xfrm flipV="1">
                <a:off x="2252422" y="2981840"/>
                <a:ext cx="2174827" cy="468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000" dirty="0"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181F7ADC-79E4-4DDF-A010-2A8D71F77D59}"/>
                  </a:ext>
                </a:extLst>
              </p:cNvPr>
              <p:cNvSpPr/>
              <p:nvPr/>
            </p:nvSpPr>
            <p:spPr>
              <a:xfrm>
                <a:off x="2252422" y="2981841"/>
                <a:ext cx="2163279" cy="46799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</a:rPr>
                  <a:t>WP2 - Arc design</a:t>
                </a:r>
              </a:p>
            </p:txBody>
          </p:sp>
          <p:sp>
            <p:nvSpPr>
              <p:cNvPr id="16" name="Round Same Side Corner Rectangle 10">
                <a:extLst>
                  <a:ext uri="{FF2B5EF4-FFF2-40B4-BE49-F238E27FC236}">
                    <a16:creationId xmlns:a16="http://schemas.microsoft.com/office/drawing/2014/main" id="{0021C630-A57D-46F8-A7C5-EAED82D43F49}"/>
                  </a:ext>
                </a:extLst>
              </p:cNvPr>
              <p:cNvSpPr/>
              <p:nvPr/>
            </p:nvSpPr>
            <p:spPr>
              <a:xfrm>
                <a:off x="2252421" y="1179289"/>
                <a:ext cx="2174828" cy="1802550"/>
              </a:xfrm>
              <a:prstGeom prst="round2SameRect">
                <a:avLst>
                  <a:gd name="adj1" fmla="val 4244"/>
                  <a:gd name="adj2" fmla="val 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BBE5A0F1-1806-4422-B84F-A99081F8329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410671" y="2897272"/>
              <a:ext cx="1964791" cy="2047328"/>
              <a:chOff x="4728080" y="1175031"/>
              <a:chExt cx="2183101" cy="2274809"/>
            </a:xfrm>
          </p:grpSpPr>
          <p:sp>
            <p:nvSpPr>
              <p:cNvPr id="18" name="Round Same Side Corner Rectangle 13">
                <a:extLst>
                  <a:ext uri="{FF2B5EF4-FFF2-40B4-BE49-F238E27FC236}">
                    <a16:creationId xmlns:a16="http://schemas.microsoft.com/office/drawing/2014/main" id="{4A447E05-74C4-4886-A195-6B5FD48874E2}"/>
                  </a:ext>
                </a:extLst>
              </p:cNvPr>
              <p:cNvSpPr/>
              <p:nvPr/>
            </p:nvSpPr>
            <p:spPr>
              <a:xfrm>
                <a:off x="4728080" y="1175031"/>
                <a:ext cx="2174828" cy="1802550"/>
              </a:xfrm>
              <a:prstGeom prst="round2SameRect">
                <a:avLst>
                  <a:gd name="adj1" fmla="val 4451"/>
                  <a:gd name="adj2" fmla="val 0"/>
                </a:avLst>
              </a:prstGeom>
              <a:solidFill>
                <a:schemeClr val="bg1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9" name="Round Same Side Corner Rectangle 14">
                <a:extLst>
                  <a:ext uri="{FF2B5EF4-FFF2-40B4-BE49-F238E27FC236}">
                    <a16:creationId xmlns:a16="http://schemas.microsoft.com/office/drawing/2014/main" id="{51C8E2A2-3DA1-4B5A-B832-8BD74D9B034E}"/>
                  </a:ext>
                </a:extLst>
              </p:cNvPr>
              <p:cNvSpPr/>
              <p:nvPr/>
            </p:nvSpPr>
            <p:spPr>
              <a:xfrm flipV="1">
                <a:off x="4728080" y="2981840"/>
                <a:ext cx="2174828" cy="468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000" dirty="0"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454AAFC-1C31-4241-8729-2B54610F0353}"/>
                  </a:ext>
                </a:extLst>
              </p:cNvPr>
              <p:cNvSpPr/>
              <p:nvPr/>
            </p:nvSpPr>
            <p:spPr>
              <a:xfrm>
                <a:off x="4751182" y="2981840"/>
                <a:ext cx="2159999" cy="46055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</a:rPr>
                  <a:t>WP3 – EIR design</a:t>
                </a:r>
              </a:p>
            </p:txBody>
          </p:sp>
          <p:sp>
            <p:nvSpPr>
              <p:cNvPr id="21" name="Round Same Side Corner Rectangle 16">
                <a:extLst>
                  <a:ext uri="{FF2B5EF4-FFF2-40B4-BE49-F238E27FC236}">
                    <a16:creationId xmlns:a16="http://schemas.microsoft.com/office/drawing/2014/main" id="{B479B5FD-08EA-4C81-805D-C8C1F31D79AA}"/>
                  </a:ext>
                </a:extLst>
              </p:cNvPr>
              <p:cNvSpPr/>
              <p:nvPr/>
            </p:nvSpPr>
            <p:spPr>
              <a:xfrm>
                <a:off x="4728080" y="1175031"/>
                <a:ext cx="2174828" cy="1802550"/>
              </a:xfrm>
              <a:prstGeom prst="round2SameRect">
                <a:avLst>
                  <a:gd name="adj1" fmla="val 4941"/>
                  <a:gd name="adj2" fmla="val 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8899CF5-D98C-462C-B2D1-7AB325D47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01015" y="1545964"/>
                <a:ext cx="2092091" cy="1186276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B1DFFC9-A500-4D2E-9201-D34DD9B16E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526712" y="2855789"/>
              <a:ext cx="1957345" cy="2050200"/>
              <a:chOff x="2261379" y="3581121"/>
              <a:chExt cx="2174828" cy="2278000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3F9B695-68D2-40AF-998B-972F6E3CBAF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48" t="15242" r="2644" b="3807"/>
              <a:stretch/>
            </p:blipFill>
            <p:spPr>
              <a:xfrm>
                <a:off x="2266405" y="3585772"/>
                <a:ext cx="2169802" cy="1797899"/>
              </a:xfrm>
              <a:prstGeom prst="round2SameRect">
                <a:avLst>
                  <a:gd name="adj1" fmla="val 3622"/>
                  <a:gd name="adj2" fmla="val 0"/>
                </a:avLst>
              </a:prstGeom>
              <a:ln>
                <a:noFill/>
              </a:ln>
            </p:spPr>
          </p:pic>
          <p:sp>
            <p:nvSpPr>
              <p:cNvPr id="25" name="Round Same Side Corner Rectangle 19">
                <a:extLst>
                  <a:ext uri="{FF2B5EF4-FFF2-40B4-BE49-F238E27FC236}">
                    <a16:creationId xmlns:a16="http://schemas.microsoft.com/office/drawing/2014/main" id="{E96BFE53-B58E-4F69-B52E-10B0FAC87CC8}"/>
                  </a:ext>
                </a:extLst>
              </p:cNvPr>
              <p:cNvSpPr/>
              <p:nvPr/>
            </p:nvSpPr>
            <p:spPr>
              <a:xfrm flipV="1">
                <a:off x="2261379" y="5383671"/>
                <a:ext cx="2174827" cy="468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000" dirty="0">
                  <a:solidFill>
                    <a:schemeClr val="tx2"/>
                  </a:solidFill>
                  <a:effectLst/>
                </a:endParaRPr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B08E50D4-8F28-4F06-B43C-E29E97DED246}"/>
                  </a:ext>
                </a:extLst>
              </p:cNvPr>
              <p:cNvSpPr/>
              <p:nvPr/>
            </p:nvSpPr>
            <p:spPr>
              <a:xfrm>
                <a:off x="2276207" y="5383671"/>
                <a:ext cx="2159999" cy="475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</a:rPr>
                  <a:t>WP4 - </a:t>
                </a:r>
                <a:r>
                  <a:rPr lang="en-GB" sz="1400" dirty="0" err="1">
                    <a:solidFill>
                      <a:schemeClr val="tx2"/>
                    </a:solidFill>
                  </a:rPr>
                  <a:t>Cryo</a:t>
                </a:r>
                <a:r>
                  <a:rPr lang="en-GB" sz="1400" dirty="0">
                    <a:solidFill>
                      <a:schemeClr val="tx2"/>
                    </a:solidFill>
                  </a:rPr>
                  <a:t> Beam Vacuum</a:t>
                </a:r>
              </a:p>
            </p:txBody>
          </p:sp>
          <p:sp>
            <p:nvSpPr>
              <p:cNvPr id="27" name="Round Same Side Corner Rectangle 21">
                <a:extLst>
                  <a:ext uri="{FF2B5EF4-FFF2-40B4-BE49-F238E27FC236}">
                    <a16:creationId xmlns:a16="http://schemas.microsoft.com/office/drawing/2014/main" id="{49E835AC-915C-4814-9A15-778DBE9D20D4}"/>
                  </a:ext>
                </a:extLst>
              </p:cNvPr>
              <p:cNvSpPr/>
              <p:nvPr/>
            </p:nvSpPr>
            <p:spPr>
              <a:xfrm>
                <a:off x="2261379" y="3581121"/>
                <a:ext cx="2174828" cy="1802550"/>
              </a:xfrm>
              <a:prstGeom prst="round2SameRect">
                <a:avLst>
                  <a:gd name="adj1" fmla="val 4686"/>
                  <a:gd name="adj2" fmla="val 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D036133-BA98-4AD0-9547-26059B51A28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642754" y="2891636"/>
              <a:ext cx="1943999" cy="2041199"/>
              <a:chOff x="4733106" y="3584190"/>
              <a:chExt cx="2160000" cy="2268000"/>
            </a:xfrm>
          </p:grpSpPr>
          <p:sp>
            <p:nvSpPr>
              <p:cNvPr id="29" name="Round Same Side Corner Rectangle 22">
                <a:extLst>
                  <a:ext uri="{FF2B5EF4-FFF2-40B4-BE49-F238E27FC236}">
                    <a16:creationId xmlns:a16="http://schemas.microsoft.com/office/drawing/2014/main" id="{37D8E641-A311-4F87-8C01-003967DAC710}"/>
                  </a:ext>
                </a:extLst>
              </p:cNvPr>
              <p:cNvSpPr/>
              <p:nvPr/>
            </p:nvSpPr>
            <p:spPr>
              <a:xfrm>
                <a:off x="4733106" y="3584190"/>
                <a:ext cx="2160000" cy="1800000"/>
              </a:xfrm>
              <a:prstGeom prst="round2SameRect">
                <a:avLst>
                  <a:gd name="adj1" fmla="val 4414"/>
                  <a:gd name="adj2" fmla="val 0"/>
                </a:avLst>
              </a:prstGeom>
              <a:gradFill flip="none" rotWithShape="1">
                <a:gsLst>
                  <a:gs pos="0">
                    <a:schemeClr val="bg1">
                      <a:lumMod val="95000"/>
                    </a:schemeClr>
                  </a:gs>
                  <a:gs pos="46000">
                    <a:schemeClr val="bg1">
                      <a:lumMod val="85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path path="circle">
                  <a:fillToRect l="50000" t="130000" r="50000" b="-30000"/>
                </a:path>
                <a:tileRect/>
              </a:gra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Round Same Side Corner Rectangle 23">
                <a:extLst>
                  <a:ext uri="{FF2B5EF4-FFF2-40B4-BE49-F238E27FC236}">
                    <a16:creationId xmlns:a16="http://schemas.microsoft.com/office/drawing/2014/main" id="{5C1031B8-616A-4292-A698-FE0EFC8C26DB}"/>
                  </a:ext>
                </a:extLst>
              </p:cNvPr>
              <p:cNvSpPr/>
              <p:nvPr/>
            </p:nvSpPr>
            <p:spPr>
              <a:xfrm flipV="1">
                <a:off x="4733106" y="5384190"/>
                <a:ext cx="2160000" cy="468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400" dirty="0"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F7D09AD-4E6E-4F6C-9A5C-BF3CD37D8436}"/>
                  </a:ext>
                </a:extLst>
              </p:cNvPr>
              <p:cNvSpPr/>
              <p:nvPr/>
            </p:nvSpPr>
            <p:spPr>
              <a:xfrm>
                <a:off x="4733106" y="5384190"/>
                <a:ext cx="2159999" cy="4620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</a:rPr>
                  <a:t>WP5 – High field magnet</a:t>
                </a:r>
              </a:p>
            </p:txBody>
          </p:sp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1822FC0-DDA5-4E4C-B4EF-E00E8BA553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57798" y="3901431"/>
                <a:ext cx="1904611" cy="1428458"/>
              </a:xfrm>
              <a:prstGeom prst="rect">
                <a:avLst/>
              </a:prstGeom>
            </p:spPr>
          </p:pic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E9657A39-6F73-48F3-B997-4975CDD587F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187381" y="2897272"/>
              <a:ext cx="1944000" cy="2042153"/>
              <a:chOff x="3192645" y="3545958"/>
              <a:chExt cx="2160000" cy="2269059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B4EC45E1-F48A-4AF7-8952-854004D6C03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1938"/>
              <a:stretch/>
            </p:blipFill>
            <p:spPr>
              <a:xfrm>
                <a:off x="3193470" y="3545958"/>
                <a:ext cx="2154269" cy="1897099"/>
              </a:xfrm>
              <a:prstGeom prst="round2SameRect">
                <a:avLst>
                  <a:gd name="adj1" fmla="val 3776"/>
                  <a:gd name="adj2" fmla="val 0"/>
                </a:avLst>
              </a:prstGeom>
            </p:spPr>
          </p:pic>
          <p:sp>
            <p:nvSpPr>
              <p:cNvPr id="35" name="Round Same Side Corner Rectangle 36">
                <a:extLst>
                  <a:ext uri="{FF2B5EF4-FFF2-40B4-BE49-F238E27FC236}">
                    <a16:creationId xmlns:a16="http://schemas.microsoft.com/office/drawing/2014/main" id="{EE1B019D-FDD8-459E-8140-8189C2643F94}"/>
                  </a:ext>
                </a:extLst>
              </p:cNvPr>
              <p:cNvSpPr/>
              <p:nvPr/>
            </p:nvSpPr>
            <p:spPr>
              <a:xfrm>
                <a:off x="3192645" y="3547017"/>
                <a:ext cx="2160000" cy="1800000"/>
              </a:xfrm>
              <a:prstGeom prst="round2SameRect">
                <a:avLst>
                  <a:gd name="adj1" fmla="val 4535"/>
                  <a:gd name="adj2" fmla="val 0"/>
                </a:avLst>
              </a:prstGeom>
              <a:noFill/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6" name="Round Same Side Corner Rectangle 37">
                <a:extLst>
                  <a:ext uri="{FF2B5EF4-FFF2-40B4-BE49-F238E27FC236}">
                    <a16:creationId xmlns:a16="http://schemas.microsoft.com/office/drawing/2014/main" id="{71784EEE-3A8B-4EE9-955A-C3F26FCBFA96}"/>
                  </a:ext>
                </a:extLst>
              </p:cNvPr>
              <p:cNvSpPr/>
              <p:nvPr/>
            </p:nvSpPr>
            <p:spPr>
              <a:xfrm flipV="1">
                <a:off x="3192645" y="5347017"/>
                <a:ext cx="2160000" cy="468000"/>
              </a:xfrm>
              <a:prstGeom prst="round2SameRect">
                <a:avLst/>
              </a:prstGeom>
              <a:solidFill>
                <a:schemeClr val="bg1"/>
              </a:solidFill>
              <a:ln w="190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scene3d>
                  <a:camera prst="orthographicFront">
                    <a:rot lat="0" lon="0" rev="10800000"/>
                  </a:camera>
                  <a:lightRig rig="threePt" dir="t"/>
                </a:scene3d>
              </a:bodyPr>
              <a:lstStyle/>
              <a:p>
                <a:pPr algn="ctr"/>
                <a:endParaRPr lang="en-GB" sz="2400" dirty="0">
                  <a:solidFill>
                    <a:schemeClr val="bg1"/>
                  </a:solidFill>
                  <a:effectLst/>
                </a:endParaRP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686BCC3-95D5-4EDB-B374-0C32F59D196D}"/>
                  </a:ext>
                </a:extLst>
              </p:cNvPr>
              <p:cNvSpPr/>
              <p:nvPr/>
            </p:nvSpPr>
            <p:spPr>
              <a:xfrm>
                <a:off x="3192645" y="5347017"/>
                <a:ext cx="2159999" cy="46200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sz="1400" dirty="0">
                    <a:solidFill>
                      <a:schemeClr val="tx2"/>
                    </a:solidFill>
                  </a:rPr>
                  <a:t>WP1 - Management</a:t>
                </a:r>
              </a:p>
            </p:txBody>
          </p: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0A449189-2F4E-480A-9292-E1A9ABA9981E}"/>
              </a:ext>
            </a:extLst>
          </p:cNvPr>
          <p:cNvSpPr txBox="1"/>
          <p:nvPr/>
        </p:nvSpPr>
        <p:spPr>
          <a:xfrm>
            <a:off x="7187249" y="5863514"/>
            <a:ext cx="464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accent1"/>
                </a:solidFill>
              </a:rPr>
              <a:t>From </a:t>
            </a:r>
            <a:r>
              <a:rPr lang="it-IT" sz="1400" i="1" dirty="0" err="1">
                <a:solidFill>
                  <a:schemeClr val="accent1"/>
                </a:solidFill>
              </a:rPr>
              <a:t>M.Benedikt</a:t>
            </a:r>
            <a:r>
              <a:rPr lang="it-IT" sz="1400" i="1" dirty="0">
                <a:solidFill>
                  <a:schemeClr val="accent1"/>
                </a:solidFill>
              </a:rPr>
              <a:t> </a:t>
            </a:r>
            <a:r>
              <a:rPr lang="it-IT" sz="1400" i="1" dirty="0" err="1">
                <a:solidFill>
                  <a:schemeClr val="accent1"/>
                </a:solidFill>
              </a:rPr>
              <a:t>presentation</a:t>
            </a:r>
            <a:r>
              <a:rPr lang="it-IT" sz="1400" i="1" dirty="0">
                <a:solidFill>
                  <a:schemeClr val="accent1"/>
                </a:solidFill>
              </a:rPr>
              <a:t> </a:t>
            </a:r>
            <a:r>
              <a:rPr lang="it-IT" sz="1400" i="1" dirty="0" err="1">
                <a:solidFill>
                  <a:schemeClr val="accent1"/>
                </a:solidFill>
              </a:rPr>
              <a:t>at</a:t>
            </a:r>
            <a:r>
              <a:rPr lang="it-IT" sz="1400" i="1" dirty="0">
                <a:solidFill>
                  <a:schemeClr val="accent1"/>
                </a:solidFill>
              </a:rPr>
              <a:t> </a:t>
            </a:r>
            <a:r>
              <a:rPr lang="it-IT" sz="1400" i="1" dirty="0" err="1">
                <a:solidFill>
                  <a:schemeClr val="accent1"/>
                </a:solidFill>
              </a:rPr>
              <a:t>EuroCirCol</a:t>
            </a:r>
            <a:r>
              <a:rPr lang="it-IT" sz="1400" i="1" dirty="0">
                <a:solidFill>
                  <a:schemeClr val="accent1"/>
                </a:solidFill>
              </a:rPr>
              <a:t> kick-off meeting</a:t>
            </a:r>
          </a:p>
          <a:p>
            <a:r>
              <a:rPr lang="it-IT" sz="1400" i="1" dirty="0">
                <a:solidFill>
                  <a:schemeClr val="accent1"/>
                </a:solidFill>
              </a:rPr>
              <a:t>https://indico.cern.ch/event/389991/contributions/931909/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5223B1-0D25-46D0-83D0-F5A3937E08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3416" y="1685925"/>
            <a:ext cx="11465168" cy="4924425"/>
          </a:xfrm>
        </p:spPr>
        <p:txBody>
          <a:bodyPr>
            <a:normAutofit/>
          </a:bodyPr>
          <a:lstStyle/>
          <a:p>
            <a:pPr marL="731520" indent="-731520"/>
            <a:r>
              <a:rPr lang="en-US" dirty="0"/>
              <a:t> The </a:t>
            </a:r>
            <a:r>
              <a:rPr lang="en-US" dirty="0" err="1"/>
              <a:t>EuroCirCol</a:t>
            </a:r>
            <a:r>
              <a:rPr lang="en-US" dirty="0"/>
              <a:t> project focused on the key design questions which determine the feasibility of a 100 </a:t>
            </a:r>
            <a:r>
              <a:rPr lang="en-US" dirty="0" err="1"/>
              <a:t>TeV</a:t>
            </a:r>
            <a:r>
              <a:rPr lang="en-US" dirty="0"/>
              <a:t> hadron      collider in a 100 km long tunnel</a:t>
            </a:r>
          </a:p>
          <a:p>
            <a:pPr marL="731520" indent="-731520"/>
            <a:r>
              <a:rPr lang="en-US" dirty="0"/>
              <a:t> It consisted of 5 WPs: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731520" indent="-731520"/>
            <a:r>
              <a:rPr lang="en-US" dirty="0"/>
              <a:t> Our group was involved in WP5, led by </a:t>
            </a:r>
            <a:r>
              <a:rPr lang="en-US" b="1" i="1" dirty="0" err="1">
                <a:solidFill>
                  <a:schemeClr val="accent4">
                    <a:lumMod val="75000"/>
                  </a:schemeClr>
                </a:solidFill>
              </a:rPr>
              <a:t>D.Tommasini</a:t>
            </a:r>
            <a:r>
              <a:rPr lang="en-US" dirty="0"/>
              <a:t>, for the development of the 16 T dipole magnet design:</a:t>
            </a:r>
          </a:p>
          <a:p>
            <a:pPr lvl="1"/>
            <a:r>
              <a:rPr lang="en-US" dirty="0"/>
              <a:t>Study and assess different dipole design options</a:t>
            </a:r>
          </a:p>
          <a:p>
            <a:pPr lvl="1"/>
            <a:r>
              <a:rPr lang="en-US" dirty="0"/>
              <a:t>Develop a cost model for the dipole</a:t>
            </a:r>
          </a:p>
          <a:p>
            <a:pPr lvl="1"/>
            <a:r>
              <a:rPr lang="en-US" dirty="0"/>
              <a:t>Develop EM and mechanical design</a:t>
            </a:r>
          </a:p>
          <a:p>
            <a:pPr lvl="1"/>
            <a:r>
              <a:rPr lang="en-US" dirty="0"/>
              <a:t>Devise a quench protection concept</a:t>
            </a:r>
          </a:p>
          <a:p>
            <a:pPr lvl="1"/>
            <a:endParaRPr lang="en-US" dirty="0"/>
          </a:p>
          <a:p>
            <a:pPr lvl="2"/>
            <a:endParaRPr lang="it-IT" dirty="0"/>
          </a:p>
        </p:txBody>
      </p:sp>
      <p:pic>
        <p:nvPicPr>
          <p:cNvPr id="40" name="Picture 2" descr="Mee:ng a vita' INFN nel progeSo EuroCirCol">
            <a:extLst>
              <a:ext uri="{FF2B5EF4-FFF2-40B4-BE49-F238E27FC236}">
                <a16:creationId xmlns:a16="http://schemas.microsoft.com/office/drawing/2014/main" id="{2A2C74D9-FD85-4A82-B1E6-8E511B4D6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Eurocircol_logo">
            <a:extLst>
              <a:ext uri="{FF2B5EF4-FFF2-40B4-BE49-F238E27FC236}">
                <a16:creationId xmlns:a16="http://schemas.microsoft.com/office/drawing/2014/main" id="{08F43874-7127-4BF8-8F71-41256BE486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9382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5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Participants person months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39B74C-79EA-405C-9D2F-773EB9EC31D6}"/>
              </a:ext>
            </a:extLst>
          </p:cNvPr>
          <p:cNvSpPr txBox="1">
            <a:spLocks/>
          </p:cNvSpPr>
          <p:nvPr/>
        </p:nvSpPr>
        <p:spPr>
          <a:xfrm>
            <a:off x="363416" y="1825625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aa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C6EF560-228B-497C-B2C5-ABAEF7E05106}"/>
              </a:ext>
            </a:extLst>
          </p:cNvPr>
          <p:cNvSpPr txBox="1"/>
          <p:nvPr/>
        </p:nvSpPr>
        <p:spPr>
          <a:xfrm>
            <a:off x="7408313" y="6238434"/>
            <a:ext cx="46413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>
                <a:solidFill>
                  <a:schemeClr val="accent1"/>
                </a:solidFill>
              </a:rPr>
              <a:t>From </a:t>
            </a:r>
            <a:r>
              <a:rPr lang="it-IT" sz="1400" i="1" dirty="0" err="1">
                <a:solidFill>
                  <a:schemeClr val="accent1"/>
                </a:solidFill>
              </a:rPr>
              <a:t>M.Benedikt</a:t>
            </a:r>
            <a:r>
              <a:rPr lang="it-IT" sz="1400" i="1" dirty="0">
                <a:solidFill>
                  <a:schemeClr val="accent1"/>
                </a:solidFill>
              </a:rPr>
              <a:t> </a:t>
            </a:r>
            <a:r>
              <a:rPr lang="it-IT" sz="1400" i="1" dirty="0" err="1">
                <a:solidFill>
                  <a:schemeClr val="accent1"/>
                </a:solidFill>
              </a:rPr>
              <a:t>presentation</a:t>
            </a:r>
            <a:r>
              <a:rPr lang="it-IT" sz="1400" i="1" dirty="0">
                <a:solidFill>
                  <a:schemeClr val="accent1"/>
                </a:solidFill>
              </a:rPr>
              <a:t> </a:t>
            </a:r>
            <a:r>
              <a:rPr lang="it-IT" sz="1400" i="1" dirty="0" err="1">
                <a:solidFill>
                  <a:schemeClr val="accent1"/>
                </a:solidFill>
              </a:rPr>
              <a:t>at</a:t>
            </a:r>
            <a:r>
              <a:rPr lang="it-IT" sz="1400" i="1" dirty="0">
                <a:solidFill>
                  <a:schemeClr val="accent1"/>
                </a:solidFill>
              </a:rPr>
              <a:t> </a:t>
            </a:r>
            <a:r>
              <a:rPr lang="it-IT" sz="1400" i="1" dirty="0" err="1">
                <a:solidFill>
                  <a:schemeClr val="accent1"/>
                </a:solidFill>
              </a:rPr>
              <a:t>EuroCirCol</a:t>
            </a:r>
            <a:r>
              <a:rPr lang="it-IT" sz="1400" i="1" dirty="0">
                <a:solidFill>
                  <a:schemeClr val="accent1"/>
                </a:solidFill>
              </a:rPr>
              <a:t> kick-off meeting</a:t>
            </a:r>
          </a:p>
          <a:p>
            <a:r>
              <a:rPr lang="it-IT" sz="1400" i="1" dirty="0">
                <a:solidFill>
                  <a:schemeClr val="accent1"/>
                </a:solidFill>
              </a:rPr>
              <a:t>https://indico.cern.ch/event/389991/contributions/931909/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6B740F23-A77E-4A09-BC5A-F0F592D2E5A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1631357"/>
              </p:ext>
            </p:extLst>
          </p:nvPr>
        </p:nvGraphicFramePr>
        <p:xfrm>
          <a:off x="363416" y="1621910"/>
          <a:ext cx="8376183" cy="455505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432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94161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351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Partner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WP1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WP2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WP3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WP4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WP5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 PM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Total Cost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</a:rPr>
                        <a:t>EU Funding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CERN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€ 3,587,500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€ 138,000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TUT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40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€ 325,188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€ 166,000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CEA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€ 1,018,770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€ 514,000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CNRS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64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€ 508,667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€ 213,000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>
                          <a:effectLst/>
                        </a:rPr>
                        <a:t>KIT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€ 124,500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€ 63,000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TUD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84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€ 553,905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€ 278,000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INFN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160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€ 836,938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€ 422,000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UT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38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€ 219,185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€ 110,000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ALBA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100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100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€ 332,858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€ 169,000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CIEMAT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54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102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€ 383,250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€ 193,000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STFC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48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96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144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€ 595,665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€ 299,000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UNILIV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€ 256,844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€ 192,000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UOXF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88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€ 760,691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€ 242,000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KEK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12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€ 158,445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50967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EPFL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36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€ 360,000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6351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b="1" u="none" strike="noStrike" dirty="0">
                          <a:effectLst/>
                        </a:rPr>
                        <a:t>UNIGE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 dirty="0">
                          <a:effectLst/>
                        </a:rPr>
                        <a:t>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24</a:t>
                      </a:r>
                      <a:endParaRPr lang="en-U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€ 176,730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>
                          <a:effectLst/>
                        </a:rPr>
                        <a:t>€ 0</a:t>
                      </a:r>
                      <a:endParaRPr lang="en-US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63516"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SUM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150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358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244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443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u="none" strike="noStrike">
                          <a:effectLst/>
                        </a:rPr>
                        <a:t>314</a:t>
                      </a:r>
                      <a:endParaRPr lang="en-US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1509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€ 10,199,135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100" u="none" strike="noStrike" dirty="0">
                          <a:effectLst/>
                        </a:rPr>
                        <a:t>€ 2,999,000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b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</a:tbl>
          </a:graphicData>
        </a:graphic>
      </p:graphicFrame>
      <p:sp>
        <p:nvSpPr>
          <p:cNvPr id="3" name="Arrow: Right 2">
            <a:extLst>
              <a:ext uri="{FF2B5EF4-FFF2-40B4-BE49-F238E27FC236}">
                <a16:creationId xmlns:a16="http://schemas.microsoft.com/office/drawing/2014/main" id="{E002E61A-5A5D-4553-9B2C-C73198786B66}"/>
              </a:ext>
            </a:extLst>
          </p:cNvPr>
          <p:cNvSpPr/>
          <p:nvPr/>
        </p:nvSpPr>
        <p:spPr>
          <a:xfrm>
            <a:off x="8852598" y="3449096"/>
            <a:ext cx="321548" cy="1984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9DC7B3-D645-4FF4-A76A-A786F2C8C54E}"/>
              </a:ext>
            </a:extLst>
          </p:cNvPr>
          <p:cNvSpPr txBox="1"/>
          <p:nvPr/>
        </p:nvSpPr>
        <p:spPr>
          <a:xfrm>
            <a:off x="9287145" y="3286713"/>
            <a:ext cx="26544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i="1" dirty="0">
                <a:solidFill>
                  <a:schemeClr val="accent1"/>
                </a:solidFill>
              </a:rPr>
              <a:t>EU funding to INFN for WP5:</a:t>
            </a:r>
            <a:br>
              <a:rPr lang="it-IT" sz="1600" b="1" i="1" dirty="0">
                <a:solidFill>
                  <a:schemeClr val="accent1"/>
                </a:solidFill>
              </a:rPr>
            </a:br>
            <a:r>
              <a:rPr lang="it-IT" sz="1600" b="1" i="1" dirty="0">
                <a:solidFill>
                  <a:schemeClr val="accent1"/>
                </a:solidFill>
              </a:rPr>
              <a:t>137 k€</a:t>
            </a:r>
          </a:p>
        </p:txBody>
      </p:sp>
      <p:pic>
        <p:nvPicPr>
          <p:cNvPr id="15" name="Picture 2" descr="Mee:ng a vita' INFN nel progeSo EuroCirCol">
            <a:extLst>
              <a:ext uri="{FF2B5EF4-FFF2-40B4-BE49-F238E27FC236}">
                <a16:creationId xmlns:a16="http://schemas.microsoft.com/office/drawing/2014/main" id="{D22EB3AC-A279-4D5F-9DF0-E29BA947A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urocircol_logo">
            <a:extLst>
              <a:ext uri="{FF2B5EF4-FFF2-40B4-BE49-F238E27FC236}">
                <a16:creationId xmlns:a16="http://schemas.microsoft.com/office/drawing/2014/main" id="{E89666F5-C7CC-4BD2-8078-EA2CF1852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3655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IEMAT – HITRIplus">
            <a:extLst>
              <a:ext uri="{FF2B5EF4-FFF2-40B4-BE49-F238E27FC236}">
                <a16:creationId xmlns:a16="http://schemas.microsoft.com/office/drawing/2014/main" id="{6299851B-3BEF-4A6C-BE22-9CF16801F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568" y="3189152"/>
            <a:ext cx="2046580" cy="613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3E7C1D5-7EA2-4A7C-805C-C94BCEA5C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5894" y="2526895"/>
            <a:ext cx="2314523" cy="180420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6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EuroCirCol</a:t>
            </a:r>
            <a:r>
              <a:rPr lang="en-US" dirty="0"/>
              <a:t> WP5 strategy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650A7C2-0343-42FB-9469-B7E5787EB2B0}"/>
              </a:ext>
            </a:extLst>
          </p:cNvPr>
          <p:cNvSpPr txBox="1">
            <a:spLocks/>
          </p:cNvSpPr>
          <p:nvPr/>
        </p:nvSpPr>
        <p:spPr>
          <a:xfrm>
            <a:off x="5787183" y="2837333"/>
            <a:ext cx="27432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5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6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7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Blip>
                <a:blip r:embed="rId8"/>
              </a:buBlip>
            </a:pPr>
            <a:r>
              <a:rPr lang="en-US" dirty="0"/>
              <a:t>common coil</a:t>
            </a:r>
          </a:p>
          <a:p>
            <a:pPr lvl="1">
              <a:buBlip>
                <a:blip r:embed="rId8"/>
              </a:buBlip>
            </a:pPr>
            <a:endParaRPr lang="en-US" dirty="0"/>
          </a:p>
          <a:p>
            <a:pPr lvl="1">
              <a:buBlip>
                <a:blip r:embed="rId8"/>
              </a:buBlip>
            </a:pPr>
            <a:endParaRPr lang="en-US" dirty="0"/>
          </a:p>
          <a:p>
            <a:pPr lvl="1">
              <a:buBlip>
                <a:blip r:embed="rId8"/>
              </a:buBlip>
            </a:pPr>
            <a:endParaRPr lang="en-US" dirty="0"/>
          </a:p>
          <a:p>
            <a:pPr lvl="1">
              <a:buBlip>
                <a:blip r:embed="rId8"/>
              </a:buBlip>
            </a:pPr>
            <a:endParaRPr lang="en-US" dirty="0"/>
          </a:p>
          <a:p>
            <a:pPr lvl="1">
              <a:buBlip>
                <a:blip r:embed="rId8"/>
              </a:buBlip>
            </a:pPr>
            <a:endParaRPr lang="en-US" dirty="0"/>
          </a:p>
          <a:p>
            <a:pPr lvl="1">
              <a:buBlip>
                <a:blip r:embed="rId8"/>
              </a:buBlip>
            </a:pPr>
            <a:endParaRPr lang="en-US" dirty="0"/>
          </a:p>
          <a:p>
            <a:pPr lvl="1">
              <a:buBlip>
                <a:blip r:embed="rId8"/>
              </a:buBlip>
            </a:pPr>
            <a:r>
              <a:rPr lang="en-US" dirty="0"/>
              <a:t>CCT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CC7723-A098-45B9-B249-9F7C5B13DE1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31167" y="2620310"/>
            <a:ext cx="1638902" cy="150529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1B06E5-5299-4C33-B5DD-CADAE1C8E5C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47896" y="4372754"/>
            <a:ext cx="1878355" cy="18042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B38F1F1-DF72-4B4E-B987-42E64BEDCC0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03988" y="2715897"/>
            <a:ext cx="1576079" cy="15760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BBB62E7-C38B-4C72-BCD6-308A9E87E6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981861" y="4654270"/>
            <a:ext cx="1637393" cy="156182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8DC5884-FF3C-4C05-B400-AFF3E546C3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0" t="6902" r="4665"/>
          <a:stretch/>
        </p:blipFill>
        <p:spPr bwMode="auto">
          <a:xfrm>
            <a:off x="4191894" y="4438938"/>
            <a:ext cx="1878355" cy="1671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7" descr="bandeau_texte.png">
            <a:extLst>
              <a:ext uri="{FF2B5EF4-FFF2-40B4-BE49-F238E27FC236}">
                <a16:creationId xmlns:a16="http://schemas.microsoft.com/office/drawing/2014/main" id="{D3C2C3A7-747D-49CA-AE86-E4731F6A5FA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/>
          <a:srcRect r="86946"/>
          <a:stretch/>
        </p:blipFill>
        <p:spPr>
          <a:xfrm>
            <a:off x="732332" y="4927277"/>
            <a:ext cx="1193649" cy="95554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9C043D3D-C69A-46F6-934D-B5884E2ACA1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6886" y="2404814"/>
            <a:ext cx="2354950" cy="2106334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6B54963-54C1-4CFA-908D-6E3E21FF8E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49" y="5089202"/>
            <a:ext cx="1433513" cy="795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B9B44EA-298C-4017-B712-85519DB66EE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92683" y="4797392"/>
            <a:ext cx="2060098" cy="131436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3D2E496-1D16-498A-B6D4-6E9681D5B6A9}"/>
              </a:ext>
            </a:extLst>
          </p:cNvPr>
          <p:cNvSpPr txBox="1"/>
          <p:nvPr/>
        </p:nvSpPr>
        <p:spPr>
          <a:xfrm>
            <a:off x="7713279" y="6348446"/>
            <a:ext cx="2736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400" i="1" dirty="0" err="1">
                <a:solidFill>
                  <a:schemeClr val="accent1"/>
                </a:solidFill>
              </a:rPr>
              <a:t>contribution</a:t>
            </a:r>
            <a:r>
              <a:rPr lang="it-IT" sz="1400" i="1" dirty="0">
                <a:solidFill>
                  <a:schemeClr val="accent1"/>
                </a:solidFill>
              </a:rPr>
              <a:t> </a:t>
            </a:r>
            <a:r>
              <a:rPr lang="it-IT" sz="1400" i="1" dirty="0" err="1">
                <a:solidFill>
                  <a:schemeClr val="accent1"/>
                </a:solidFill>
              </a:rPr>
              <a:t>external</a:t>
            </a:r>
            <a:r>
              <a:rPr lang="it-IT" sz="1400" i="1" dirty="0">
                <a:solidFill>
                  <a:schemeClr val="accent1"/>
                </a:solidFill>
              </a:rPr>
              <a:t> to </a:t>
            </a:r>
            <a:r>
              <a:rPr lang="it-IT" sz="1400" i="1" dirty="0" err="1">
                <a:solidFill>
                  <a:schemeClr val="accent1"/>
                </a:solidFill>
              </a:rPr>
              <a:t>EuroCirCol</a:t>
            </a:r>
            <a:endParaRPr lang="it-IT" sz="1400" i="1" dirty="0">
              <a:solidFill>
                <a:schemeClr val="accent1"/>
              </a:solidFill>
            </a:endParaRPr>
          </a:p>
        </p:txBody>
      </p:sp>
      <p:sp>
        <p:nvSpPr>
          <p:cNvPr id="3" name="Arrow: Bent 2">
            <a:extLst>
              <a:ext uri="{FF2B5EF4-FFF2-40B4-BE49-F238E27FC236}">
                <a16:creationId xmlns:a16="http://schemas.microsoft.com/office/drawing/2014/main" id="{79E2158D-82ED-4B2D-8E78-BD6E8C5977C2}"/>
              </a:ext>
            </a:extLst>
          </p:cNvPr>
          <p:cNvSpPr/>
          <p:nvPr/>
        </p:nvSpPr>
        <p:spPr>
          <a:xfrm flipV="1">
            <a:off x="6949189" y="6008309"/>
            <a:ext cx="712143" cy="641909"/>
          </a:xfrm>
          <a:prstGeom prst="ben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pic>
        <p:nvPicPr>
          <p:cNvPr id="23" name="Picture 22" descr="Logo, company name&#10;&#10;Description automatically generated">
            <a:extLst>
              <a:ext uri="{FF2B5EF4-FFF2-40B4-BE49-F238E27FC236}">
                <a16:creationId xmlns:a16="http://schemas.microsoft.com/office/drawing/2014/main" id="{D72C0BC2-6E75-4656-AE1D-504AA673FF5D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46109" y="3122477"/>
            <a:ext cx="1721709" cy="955548"/>
          </a:xfrm>
          <a:prstGeom prst="rect">
            <a:avLst/>
          </a:prstGeom>
        </p:spPr>
      </p:pic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5F474F57-B394-4E81-9E4A-17C37CC876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682" y="1878762"/>
            <a:ext cx="11465168" cy="4351338"/>
          </a:xfrm>
        </p:spPr>
        <p:txBody>
          <a:bodyPr/>
          <a:lstStyle/>
          <a:p>
            <a:pPr marL="731520" indent="-731520"/>
            <a:r>
              <a:rPr lang="en-US" dirty="0"/>
              <a:t> The </a:t>
            </a:r>
            <a:r>
              <a:rPr lang="en-US" dirty="0" err="1"/>
              <a:t>EuroCirCol</a:t>
            </a:r>
            <a:r>
              <a:rPr lang="en-US" dirty="0"/>
              <a:t> WP5 strategy was grounded on the exploration of </a:t>
            </a:r>
            <a:r>
              <a:rPr lang="en-US" b="1" i="1" dirty="0">
                <a:solidFill>
                  <a:schemeClr val="accent2"/>
                </a:solidFill>
              </a:rPr>
              <a:t>different design options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dirty="0"/>
              <a:t>for the 16 T Nb</a:t>
            </a:r>
            <a:r>
              <a:rPr lang="en-US" baseline="-25000" dirty="0"/>
              <a:t>3</a:t>
            </a:r>
            <a:r>
              <a:rPr lang="en-US" dirty="0"/>
              <a:t>Sn dipoles </a:t>
            </a:r>
            <a:r>
              <a:rPr lang="en-US" b="1" i="1" dirty="0">
                <a:solidFill>
                  <a:schemeClr val="accent2"/>
                </a:solidFill>
              </a:rPr>
              <a:t>based on the same parameter space</a:t>
            </a:r>
            <a:r>
              <a:rPr lang="en-US" dirty="0"/>
              <a:t>:</a:t>
            </a:r>
          </a:p>
          <a:p>
            <a:endParaRPr lang="en-US" dirty="0"/>
          </a:p>
          <a:p>
            <a:pPr lvl="1"/>
            <a:r>
              <a:rPr lang="en-US" dirty="0"/>
              <a:t>Cosine theta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block coil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it-IT" dirty="0"/>
          </a:p>
        </p:txBody>
      </p:sp>
      <p:pic>
        <p:nvPicPr>
          <p:cNvPr id="25" name="Picture 2" descr="Mee:ng a vita' INFN nel progeSo EuroCirCol">
            <a:extLst>
              <a:ext uri="{FF2B5EF4-FFF2-40B4-BE49-F238E27FC236}">
                <a16:creationId xmlns:a16="http://schemas.microsoft.com/office/drawing/2014/main" id="{8CBC8013-A02E-4D27-A0DD-021F08CFA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Eurocircol_logo">
            <a:extLst>
              <a:ext uri="{FF2B5EF4-FFF2-40B4-BE49-F238E27FC236}">
                <a16:creationId xmlns:a16="http://schemas.microsoft.com/office/drawing/2014/main" id="{514869ED-31FA-495D-859E-A34BD79FBC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6171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>
            <a:extLst>
              <a:ext uri="{FF2B5EF4-FFF2-40B4-BE49-F238E27FC236}">
                <a16:creationId xmlns:a16="http://schemas.microsoft.com/office/drawing/2014/main" id="{EF7910FB-E0AB-4A4C-A7A0-8498F32CBB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5" r="10100" b="3366"/>
          <a:stretch/>
        </p:blipFill>
        <p:spPr bwMode="auto">
          <a:xfrm>
            <a:off x="8651080" y="3406804"/>
            <a:ext cx="3216456" cy="2167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7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Common assumptions for the WP5 designs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639B74C-79EA-405C-9D2F-773EB9EC31D6}"/>
              </a:ext>
            </a:extLst>
          </p:cNvPr>
          <p:cNvSpPr txBox="1">
            <a:spLocks/>
          </p:cNvSpPr>
          <p:nvPr/>
        </p:nvSpPr>
        <p:spPr>
          <a:xfrm>
            <a:off x="329233" y="1654709"/>
            <a:ext cx="114651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4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Blip>
                <a:blip r:embed="rId6"/>
              </a:buBlip>
            </a:pPr>
            <a:r>
              <a:rPr lang="en-US" dirty="0"/>
              <a:t>  To have a fair comparison of the 4 options, a common set of parameters was set:</a:t>
            </a:r>
          </a:p>
        </p:txBody>
      </p:sp>
      <p:graphicFrame>
        <p:nvGraphicFramePr>
          <p:cNvPr id="3" name="Table 5">
            <a:extLst>
              <a:ext uri="{FF2B5EF4-FFF2-40B4-BE49-F238E27FC236}">
                <a16:creationId xmlns:a16="http://schemas.microsoft.com/office/drawing/2014/main" id="{B960ED1D-17DD-43B6-B7B5-9C3E5B3B8C9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2306251"/>
              </p:ext>
            </p:extLst>
          </p:nvPr>
        </p:nvGraphicFramePr>
        <p:xfrm>
          <a:off x="342676" y="2056965"/>
          <a:ext cx="3698495" cy="4572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777">
                  <a:extLst>
                    <a:ext uri="{9D8B030D-6E8A-4147-A177-3AD203B41FA5}">
                      <a16:colId xmlns:a16="http://schemas.microsoft.com/office/drawing/2014/main" val="2806911351"/>
                    </a:ext>
                  </a:extLst>
                </a:gridCol>
                <a:gridCol w="1168718">
                  <a:extLst>
                    <a:ext uri="{9D8B030D-6E8A-4147-A177-3AD203B41FA5}">
                      <a16:colId xmlns:a16="http://schemas.microsoft.com/office/drawing/2014/main" val="729986861"/>
                    </a:ext>
                  </a:extLst>
                </a:gridCol>
              </a:tblGrid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Parameter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Value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518107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bore inner diameter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50 mm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23241857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beam distance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250 mm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6751744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bore nominal field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16 T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73387982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operating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1.9 K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0769770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field harmonics geo/sat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trike="noStrike" baseline="0" dirty="0"/>
                        <a:t>≤ 3/10 units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0170757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J</a:t>
                      </a:r>
                      <a:r>
                        <a:rPr lang="it-IT" sz="1400" baseline="-25000" dirty="0"/>
                        <a:t>C</a:t>
                      </a:r>
                      <a:r>
                        <a:rPr lang="it-IT" sz="1400" dirty="0"/>
                        <a:t> @ 4.2 K, 16 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1500 A/mm</a:t>
                      </a:r>
                      <a:r>
                        <a:rPr lang="it-IT" sz="1400" strike="noStrike" baseline="30000" dirty="0"/>
                        <a:t>2</a:t>
                      </a:r>
                      <a:endParaRPr lang="en-US" sz="1400" strike="noStrike" baseline="30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4606282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Operation on the loadline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86%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5771774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outer yoke diameter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660 mm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4174812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min/max strand diameter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0.7/1.1 mm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2457000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max. Number of strand in cable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40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05718466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insulation thickness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0.15 mm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381835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Min. Cu/nonCu ratio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0.8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26324020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stress limit on coil ambient/cold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150/200 MPa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3293495"/>
                  </a:ext>
                </a:extLst>
              </a:tr>
              <a:tr h="164892">
                <a:tc>
                  <a:txBody>
                    <a:bodyPr/>
                    <a:lstStyle/>
                    <a:p>
                      <a:r>
                        <a:rPr lang="it-IT" sz="1400" dirty="0"/>
                        <a:t>Max hot spot temperature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/>
                        <a:t>350 K</a:t>
                      </a:r>
                      <a:endParaRPr lang="en-US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9293017"/>
                  </a:ext>
                </a:extLst>
              </a:tr>
            </a:tbl>
          </a:graphicData>
        </a:graphic>
      </p:graphicFrame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99A0457-19B7-4D83-B9F2-B1299D5CD5EE}"/>
              </a:ext>
            </a:extLst>
          </p:cNvPr>
          <p:cNvCxnSpPr>
            <a:cxnSpLocks/>
          </p:cNvCxnSpPr>
          <p:nvPr/>
        </p:nvCxnSpPr>
        <p:spPr>
          <a:xfrm flipV="1">
            <a:off x="4187440" y="2375731"/>
            <a:ext cx="1760433" cy="42729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004A441C-44F8-428E-9D37-7BA8E4B720AD}"/>
              </a:ext>
            </a:extLst>
          </p:cNvPr>
          <p:cNvSpPr txBox="1">
            <a:spLocks/>
          </p:cNvSpPr>
          <p:nvPr/>
        </p:nvSpPr>
        <p:spPr>
          <a:xfrm>
            <a:off x="6070584" y="2123302"/>
            <a:ext cx="5645700" cy="47346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4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r>
              <a:rPr lang="en-US" dirty="0"/>
              <a:t>We initially tried to fit the FCC-</a:t>
            </a:r>
            <a:r>
              <a:rPr lang="en-US" dirty="0" err="1"/>
              <a:t>hh</a:t>
            </a:r>
            <a:r>
              <a:rPr lang="en-US" dirty="0"/>
              <a:t> dipoles in the same tunnel as the LHC (beam distance 194 mm), but because of the huge cross-talk, it was not possible to correct b2 better than 40 units </a:t>
            </a:r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r>
              <a:rPr lang="en-US" dirty="0"/>
              <a:t>In 2015, J</a:t>
            </a:r>
            <a:r>
              <a:rPr lang="en-US" baseline="-25000" dirty="0"/>
              <a:t>C</a:t>
            </a:r>
            <a:r>
              <a:rPr lang="en-US" dirty="0"/>
              <a:t>(4.2K,16T)=1500 A/mm</a:t>
            </a:r>
            <a:r>
              <a:rPr lang="en-US" baseline="30000" dirty="0"/>
              <a:t>2</a:t>
            </a:r>
            <a:r>
              <a:rPr lang="en-US" dirty="0"/>
              <a:t> was the target current density for the FCC dipole, which is still </a:t>
            </a:r>
            <a:br>
              <a:rPr lang="en-US" dirty="0"/>
            </a:br>
            <a:r>
              <a:rPr lang="en-US" dirty="0"/>
              <a:t>far enough away to be achieved </a:t>
            </a:r>
            <a:br>
              <a:rPr lang="en-US" dirty="0"/>
            </a:br>
            <a:r>
              <a:rPr lang="en-US" dirty="0"/>
              <a:t>in actual conductor development</a:t>
            </a:r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endParaRPr lang="en-US" dirty="0"/>
          </a:p>
          <a:p>
            <a:pPr marL="285750" lvl="2" indent="-285750">
              <a:buBlip>
                <a:blip r:embed="rId7"/>
              </a:buBlip>
              <a:tabLst>
                <a:tab pos="457200" algn="l"/>
              </a:tabLst>
            </a:pPr>
            <a:r>
              <a:rPr lang="en-US" dirty="0"/>
              <a:t>Preliminary studies on Nb</a:t>
            </a:r>
            <a:r>
              <a:rPr lang="en-US" baseline="-25000" dirty="0"/>
              <a:t>3</a:t>
            </a:r>
            <a:r>
              <a:rPr lang="en-US" dirty="0"/>
              <a:t>Sn cables seemed to indicate that 200 MPa could be withstood at cold without major degradation. More recently, it has been assessed that 150 MPa regardless of temperature is a safer upper limit (this raises doubts about the absolute technical feasibility of reaching 16 T with this type of magnets)</a:t>
            </a:r>
          </a:p>
        </p:txBody>
      </p:sp>
      <p:pic>
        <p:nvPicPr>
          <p:cNvPr id="16" name="Picture 2" descr="Mee:ng a vita' INFN nel progeSo EuroCirCol">
            <a:extLst>
              <a:ext uri="{FF2B5EF4-FFF2-40B4-BE49-F238E27FC236}">
                <a16:creationId xmlns:a16="http://schemas.microsoft.com/office/drawing/2014/main" id="{A1892D30-CA01-4582-835F-693FDDEFB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Eurocircol_logo">
            <a:extLst>
              <a:ext uri="{FF2B5EF4-FFF2-40B4-BE49-F238E27FC236}">
                <a16:creationId xmlns:a16="http://schemas.microsoft.com/office/drawing/2014/main" id="{3A1A2A67-3DEE-41B1-9953-C91190AB0C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C56487F-AE25-4CCA-B499-47FF51EB1157}"/>
              </a:ext>
            </a:extLst>
          </p:cNvPr>
          <p:cNvCxnSpPr>
            <a:cxnSpLocks/>
          </p:cNvCxnSpPr>
          <p:nvPr/>
        </p:nvCxnSpPr>
        <p:spPr>
          <a:xfrm flipV="1">
            <a:off x="4187440" y="3623388"/>
            <a:ext cx="1760433" cy="42729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A4D291-62B0-4E5B-B45A-B3EF2CF5AAD0}"/>
              </a:ext>
            </a:extLst>
          </p:cNvPr>
          <p:cNvCxnSpPr>
            <a:cxnSpLocks/>
          </p:cNvCxnSpPr>
          <p:nvPr/>
        </p:nvCxnSpPr>
        <p:spPr>
          <a:xfrm flipV="1">
            <a:off x="4187440" y="5791088"/>
            <a:ext cx="1760433" cy="427290"/>
          </a:xfrm>
          <a:prstGeom prst="straightConnector1">
            <a:avLst/>
          </a:prstGeom>
          <a:ln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9780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F486699D-C1FA-4A78-86E5-62968E416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715" y="3199423"/>
            <a:ext cx="3303230" cy="2640988"/>
          </a:xfrm>
          <a:prstGeom prst="rect">
            <a:avLst/>
          </a:prstGeom>
        </p:spPr>
      </p:pic>
      <p:pic>
        <p:nvPicPr>
          <p:cNvPr id="9" name="Segnaposto contenuto 6">
            <a:extLst>
              <a:ext uri="{FF2B5EF4-FFF2-40B4-BE49-F238E27FC236}">
                <a16:creationId xmlns:a16="http://schemas.microsoft.com/office/drawing/2014/main" id="{EE497F13-976B-4E7B-8E30-A868453AFF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70" t="33648" b="13300"/>
          <a:stretch/>
        </p:blipFill>
        <p:spPr>
          <a:xfrm>
            <a:off x="1308683" y="3204594"/>
            <a:ext cx="3004743" cy="139257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8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INFN cos</a:t>
            </a:r>
            <a:r>
              <a:rPr lang="el-GR" dirty="0"/>
              <a:t>ϑ</a:t>
            </a:r>
            <a:r>
              <a:rPr lang="en-US" dirty="0"/>
              <a:t> option – electromagnetic design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6A5042-6A26-4F53-B2ED-831CD5BF66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6377" y="1476463"/>
            <a:ext cx="3473165" cy="1803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95C70C6-0A58-4925-AC82-200962BDA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0156" y="4646472"/>
            <a:ext cx="3241893" cy="2119249"/>
          </a:xfrm>
          <a:prstGeom prst="rect">
            <a:avLst/>
          </a:prstGeom>
        </p:spPr>
      </p:pic>
      <p:pic>
        <p:nvPicPr>
          <p:cNvPr id="14" name="Segnaposto contenuto 6">
            <a:extLst>
              <a:ext uri="{FF2B5EF4-FFF2-40B4-BE49-F238E27FC236}">
                <a16:creationId xmlns:a16="http://schemas.microsoft.com/office/drawing/2014/main" id="{74262735-8EF4-4786-83BE-9209D9E99F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20" r="84930"/>
          <a:stretch/>
        </p:blipFill>
        <p:spPr>
          <a:xfrm>
            <a:off x="612397" y="3092279"/>
            <a:ext cx="687898" cy="28552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912B8E5E-696D-4D93-AA8D-31E19618637E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12846" y="3837851"/>
            <a:ext cx="4125581" cy="2874741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6F57E46-79F5-422A-8813-CAFEC420F2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878" y="1576613"/>
            <a:ext cx="7551859" cy="4351338"/>
          </a:xfrm>
        </p:spPr>
        <p:txBody>
          <a:bodyPr/>
          <a:lstStyle/>
          <a:p>
            <a:pPr marL="731520" indent="-731520"/>
            <a:r>
              <a:rPr lang="en-US" dirty="0"/>
              <a:t> the magnet is in 4 layers, 2 double pancakes, with 2 different kinds of cables:</a:t>
            </a:r>
          </a:p>
          <a:p>
            <a:pPr marL="731520" indent="-731520"/>
            <a:r>
              <a:rPr lang="en-US" dirty="0"/>
              <a:t> to satisfy the field quality requirements, the cross-talk has been corrected shaping the iron yoke and designing a-symmetric coils</a:t>
            </a:r>
          </a:p>
          <a:p>
            <a:pPr marL="731520" indent="-731520"/>
            <a:r>
              <a:rPr lang="en-US" dirty="0"/>
              <a:t> The margin on the load line is 14% for both high and low field region</a:t>
            </a:r>
          </a:p>
          <a:p>
            <a:endParaRPr lang="it-IT" dirty="0"/>
          </a:p>
        </p:txBody>
      </p:sp>
      <p:pic>
        <p:nvPicPr>
          <p:cNvPr id="15" name="Picture 2" descr="Mee:ng a vita' INFN nel progeSo EuroCirCol">
            <a:extLst>
              <a:ext uri="{FF2B5EF4-FFF2-40B4-BE49-F238E27FC236}">
                <a16:creationId xmlns:a16="http://schemas.microsoft.com/office/drawing/2014/main" id="{0A7C09F5-D3BC-4705-A291-02E753DBC7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Eurocircol_logo">
            <a:extLst>
              <a:ext uri="{FF2B5EF4-FFF2-40B4-BE49-F238E27FC236}">
                <a16:creationId xmlns:a16="http://schemas.microsoft.com/office/drawing/2014/main" id="{4DCC2C65-979F-4DDB-B627-968058955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32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C4C1CB6-05C3-4088-B509-429193A5D8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48BB047D-A6CD-43AB-96F0-683C726B586B}" type="slidenum">
              <a:rPr lang="it-IT" noProof="0" smtClean="0"/>
              <a:pPr rtl="0"/>
              <a:t>9</a:t>
            </a:fld>
            <a:endParaRPr lang="it-IT" noProof="0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BB0D1A-54A4-42CA-B8BC-5C6BCAA7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INFN cos</a:t>
            </a:r>
            <a:r>
              <a:rPr lang="el-GR" dirty="0"/>
              <a:t>ϑ</a:t>
            </a:r>
            <a:r>
              <a:rPr lang="en-US" dirty="0"/>
              <a:t> option – mechanical design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639B74C-79EA-405C-9D2F-773EB9EC31D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63415" y="1825625"/>
                <a:ext cx="11828585" cy="387985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4572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Clr>
                    <a:schemeClr val="accent1"/>
                  </a:buClr>
                  <a:buSzPct val="80000"/>
                  <a:buFontTx/>
                  <a:buBlip>
                    <a:blip r:embed="rId2"/>
                  </a:buBlip>
                  <a:tabLst>
                    <a:tab pos="1371600" algn="l"/>
                  </a:tabLst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SzPct val="80000"/>
                  <a:buFontTx/>
                  <a:buBlip>
                    <a:blip r:embed="rId3"/>
                  </a:buBlip>
                  <a:tabLst>
                    <a:tab pos="1097280" algn="l"/>
                  </a:tabLst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SzPct val="70000"/>
                  <a:buFontTx/>
                  <a:buBlip>
                    <a:blip r:embed="rId4"/>
                  </a:buBlip>
                  <a:defRPr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Clr>
                    <a:schemeClr val="accent1"/>
                  </a:buClr>
                  <a:buFont typeface="Arial" panose="020B0604020202020204" pitchFamily="34" charset="0"/>
                  <a:buChar char="•"/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731520" indent="-731520">
                  <a:buBlip>
                    <a:blip r:embed="rId5"/>
                  </a:buBlip>
                </a:pPr>
                <a:r>
                  <a:rPr lang="en-US" dirty="0"/>
                  <a:t> the design of the mechanical structure is </a:t>
                </a:r>
                <a:r>
                  <a:rPr lang="en-US" b="1" i="1" dirty="0">
                    <a:solidFill>
                      <a:schemeClr val="accent4"/>
                    </a:solidFill>
                  </a:rPr>
                  <a:t>highly critical</a:t>
                </a:r>
                <a:r>
                  <a:rPr lang="en-US" dirty="0"/>
                  <a:t>; roughly: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𝜗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𝐿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𝜗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it-IT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𝑤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Sup>
                          <m:sSubSup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f>
                      <m:fPr>
                        <m:ctrlPr>
                          <a:rPr lang="it-IT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53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56</m:t>
                        </m:r>
                      </m:den>
                    </m:f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16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𝜇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=193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𝑀𝑃𝑎</m:t>
                    </m:r>
                  </m:oMath>
                </a14:m>
                <a:endParaRPr lang="en-US" dirty="0"/>
              </a:p>
              <a:p>
                <a:pPr marL="731520" indent="-731520">
                  <a:buBlip>
                    <a:blip r:embed="rId5"/>
                  </a:buBlip>
                </a:pPr>
                <a:r>
                  <a:rPr lang="en-US" dirty="0"/>
                  <a:t> it is based on the </a:t>
                </a:r>
                <a:r>
                  <a:rPr lang="en-US" b="1" i="1" dirty="0" err="1">
                    <a:solidFill>
                      <a:schemeClr val="accent3"/>
                    </a:solidFill>
                  </a:rPr>
                  <a:t>bladder&amp;key</a:t>
                </a:r>
                <a:r>
                  <a:rPr lang="en-US" dirty="0"/>
                  <a:t> concept:</a:t>
                </a:r>
              </a:p>
              <a:p>
                <a:pPr marL="731520" indent="-731520"/>
                <a:endParaRPr lang="en-US" dirty="0"/>
              </a:p>
            </p:txBody>
          </p:sp>
        </mc:Choice>
        <mc:Fallback>
          <p:sp>
            <p:nvSpPr>
              <p:cNvPr id="11" name="Content Placeholder 2">
                <a:extLst>
                  <a:ext uri="{FF2B5EF4-FFF2-40B4-BE49-F238E27FC236}">
                    <a16:creationId xmlns:a16="http://schemas.microsoft.com/office/drawing/2014/main" id="{3639B74C-79EA-405C-9D2F-773EB9EC31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415" y="1825625"/>
                <a:ext cx="11828585" cy="387985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014E750F-4573-4B9D-A978-E17986EFCC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5499" y="3028949"/>
            <a:ext cx="3608296" cy="2790826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B4FBA2A-4AAB-46E6-AE46-E6CE22EFE4C5}"/>
              </a:ext>
            </a:extLst>
          </p:cNvPr>
          <p:cNvSpPr txBox="1">
            <a:spLocks/>
          </p:cNvSpPr>
          <p:nvPr/>
        </p:nvSpPr>
        <p:spPr>
          <a:xfrm>
            <a:off x="5898071" y="2917825"/>
            <a:ext cx="5503354" cy="3545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4572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SzPct val="80000"/>
              <a:buFontTx/>
              <a:buBlip>
                <a:blip r:embed="rId2"/>
              </a:buBlip>
              <a:tabLst>
                <a:tab pos="1371600" algn="l"/>
              </a:tabLst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80000"/>
              <a:buFontTx/>
              <a:buBlip>
                <a:blip r:embed="rId3"/>
              </a:buBlip>
              <a:tabLst>
                <a:tab pos="1097280" algn="l"/>
              </a:tabLst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SzPct val="70000"/>
              <a:buFontTx/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0080" lvl="1" indent="-457200">
              <a:buBlip>
                <a:blip r:embed="rId8"/>
              </a:buBlip>
            </a:pPr>
            <a:r>
              <a:rPr lang="en-US" dirty="0"/>
              <a:t>around half of the preload at room temperature is provided by assembling </a:t>
            </a:r>
            <a:r>
              <a:rPr lang="en-US" b="1" dirty="0">
                <a:solidFill>
                  <a:srgbClr val="C00000"/>
                </a:solidFill>
              </a:rPr>
              <a:t>SS keys</a:t>
            </a:r>
            <a:r>
              <a:rPr lang="en-US" dirty="0"/>
              <a:t> with interference using water pressurized bladders</a:t>
            </a:r>
          </a:p>
          <a:p>
            <a:pPr marL="640080" lvl="1" indent="-457200">
              <a:buBlip>
                <a:blip r:embed="rId8"/>
              </a:buBlip>
            </a:pPr>
            <a:endParaRPr lang="en-US" dirty="0"/>
          </a:p>
          <a:p>
            <a:pPr marL="640080" lvl="1" indent="-457200">
              <a:buBlip>
                <a:blip r:embed="rId8"/>
              </a:buBlip>
            </a:pPr>
            <a:endParaRPr lang="en-US" dirty="0"/>
          </a:p>
          <a:p>
            <a:pPr marL="640080" lvl="1" indent="-457200">
              <a:buBlip>
                <a:blip r:embed="rId8"/>
              </a:buBlip>
            </a:pPr>
            <a:endParaRPr lang="en-US" dirty="0"/>
          </a:p>
          <a:p>
            <a:pPr marL="640080" lvl="1" indent="-457200">
              <a:buBlip>
                <a:blip r:embed="rId8"/>
              </a:buBlip>
            </a:pPr>
            <a:endParaRPr lang="en-US" dirty="0"/>
          </a:p>
          <a:p>
            <a:pPr marL="640080" lvl="1" indent="-457200">
              <a:buBlip>
                <a:blip r:embed="rId8"/>
              </a:buBlip>
            </a:pPr>
            <a:endParaRPr lang="en-US" dirty="0"/>
          </a:p>
          <a:p>
            <a:pPr marL="640080" lvl="1" indent="-457200">
              <a:buBlip>
                <a:blip r:embed="rId8"/>
              </a:buBlip>
            </a:pPr>
            <a:endParaRPr lang="en-US" dirty="0"/>
          </a:p>
          <a:p>
            <a:pPr marL="640080" lvl="1" indent="-457200">
              <a:buBlip>
                <a:blip r:embed="rId8"/>
              </a:buBlip>
            </a:pPr>
            <a:r>
              <a:rPr lang="en-US" dirty="0"/>
              <a:t>the other half is provided by cooling the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 shell</a:t>
            </a:r>
          </a:p>
          <a:p>
            <a:pPr marL="640080" lvl="1" indent="-457200">
              <a:buBlip>
                <a:blip r:embed="rId8"/>
              </a:buBlip>
            </a:pPr>
            <a:r>
              <a:rPr lang="en-US" dirty="0"/>
              <a:t>SS shell may or may not be present</a:t>
            </a:r>
          </a:p>
          <a:p>
            <a:pPr marL="640080"/>
            <a:endParaRPr lang="en-US" dirty="0"/>
          </a:p>
          <a:p>
            <a:pPr marL="640080"/>
            <a:endParaRPr lang="en-US" dirty="0"/>
          </a:p>
          <a:p>
            <a:pPr marL="731520" indent="-731520"/>
            <a:endParaRPr lang="en-US" dirty="0"/>
          </a:p>
          <a:p>
            <a:pPr marL="731520" indent="-731520"/>
            <a:endParaRPr lang="en-US" dirty="0"/>
          </a:p>
        </p:txBody>
      </p:sp>
      <p:pic>
        <p:nvPicPr>
          <p:cNvPr id="18" name="Picture 17" descr="P0003482">
            <a:extLst>
              <a:ext uri="{FF2B5EF4-FFF2-40B4-BE49-F238E27FC236}">
                <a16:creationId xmlns:a16="http://schemas.microsoft.com/office/drawing/2014/main" id="{4A5666DB-DA55-47C8-A538-8285E092C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6" r="17416"/>
          <a:stretch>
            <a:fillRect/>
          </a:stretch>
        </p:blipFill>
        <p:spPr bwMode="auto">
          <a:xfrm>
            <a:off x="7926387" y="3765550"/>
            <a:ext cx="1531937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Mee:ng a vita' INFN nel progeSo EuroCirCol">
            <a:extLst>
              <a:ext uri="{FF2B5EF4-FFF2-40B4-BE49-F238E27FC236}">
                <a16:creationId xmlns:a16="http://schemas.microsoft.com/office/drawing/2014/main" id="{339381EB-7F05-4170-9684-6597384B9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8663" y="72190"/>
            <a:ext cx="1487649" cy="6557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Eurocircol_logo">
            <a:extLst>
              <a:ext uri="{FF2B5EF4-FFF2-40B4-BE49-F238E27FC236}">
                <a16:creationId xmlns:a16="http://schemas.microsoft.com/office/drawing/2014/main" id="{0B61BC47-341F-4B2D-A9D6-32BF3AC26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2037" y="57639"/>
            <a:ext cx="1360229" cy="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78670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6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452_TF33468121.potx" id="{0DC0A1AA-B5CA-4FBB-BB3A-64C90C7FE642}" vid="{DB281C2F-C617-4890-8323-10E9EE35FCF2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F2949B46-24C4-420B-AB49-DDC88FEB99B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D46D58D-B27D-4B23-AEA1-AE974AB622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30CE401-796E-4493-905E-4DDA5AF62AB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tf33468121_win32</Template>
  <TotalTime>3693</TotalTime>
  <Words>2202</Words>
  <Application>Microsoft Office PowerPoint</Application>
  <PresentationFormat>Widescreen</PresentationFormat>
  <Paragraphs>372</Paragraphs>
  <Slides>25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Cambria Math</vt:lpstr>
      <vt:lpstr>Symbol</vt:lpstr>
      <vt:lpstr>Tema di Office</vt:lpstr>
      <vt:lpstr>Italian activity in the  High field Magnet program for FCC-hh</vt:lpstr>
      <vt:lpstr>THE MILANO-GENOVA INFN TEAM</vt:lpstr>
      <vt:lpstr>Eurocircol</vt:lpstr>
      <vt:lpstr>EuroCirCol project</vt:lpstr>
      <vt:lpstr>Participants person months</vt:lpstr>
      <vt:lpstr>EuroCirCol WP5 strategy</vt:lpstr>
      <vt:lpstr>Common assumptions for the WP5 designs</vt:lpstr>
      <vt:lpstr>The INFN cosϑ option – electromagnetic design</vt:lpstr>
      <vt:lpstr>The INFN cosϑ option – mechanical design</vt:lpstr>
      <vt:lpstr>The INFN cosϑ option – mechanical design</vt:lpstr>
      <vt:lpstr>Conceptual Design Report</vt:lpstr>
      <vt:lpstr>falcond</vt:lpstr>
      <vt:lpstr>                              The birth of FalconD project Future Accelerator post-LHC Cos-theta Optimised Nb3Sn Dipole</vt:lpstr>
      <vt:lpstr>Kick-off meeting at ASG – July 2020</vt:lpstr>
      <vt:lpstr>the Technical Design Report</vt:lpstr>
      <vt:lpstr>the tdr design</vt:lpstr>
      <vt:lpstr>Electromagnetic design</vt:lpstr>
      <vt:lpstr>Mechanical design</vt:lpstr>
      <vt:lpstr>Quench protection</vt:lpstr>
      <vt:lpstr>advancements since the TDR drafting</vt:lpstr>
      <vt:lpstr>Advancements @ ASG Superconductors</vt:lpstr>
      <vt:lpstr>Advancements @ INFN</vt:lpstr>
      <vt:lpstr>Winding trials @ CERN</vt:lpstr>
      <vt:lpstr>Preliminary schedule</vt:lpstr>
      <vt:lpstr>thanks for your attention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Inserire qui il titolo presentazione</dc:title>
  <dc:creator>Stefania Farinon</dc:creator>
  <cp:lastModifiedBy>Stefania Farinon</cp:lastModifiedBy>
  <cp:revision>3</cp:revision>
  <dcterms:created xsi:type="dcterms:W3CDTF">2022-03-07T15:15:54Z</dcterms:created>
  <dcterms:modified xsi:type="dcterms:W3CDTF">2022-03-20T11:19:52Z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