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F979F6-DBC3-4436-AD07-8A594A0136DF}" type="datetimeFigureOut">
              <a:rPr lang="it-IT" smtClean="0"/>
              <a:pPr/>
              <a:t>18/01/2022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FE7420-414C-4078-A87E-40213476D25B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Status and </a:t>
            </a:r>
            <a:r>
              <a:rPr lang="it-IT" dirty="0" err="1" smtClean="0"/>
              <a:t>perspectives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WP1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Mauro </a:t>
            </a:r>
            <a:r>
              <a:rPr lang="it-IT" dirty="0" err="1" smtClean="0"/>
              <a:t>Menichelli</a:t>
            </a:r>
            <a:endParaRPr lang="it-IT" dirty="0" smtClean="0"/>
          </a:p>
          <a:p>
            <a:r>
              <a:rPr lang="it-IT" dirty="0" smtClean="0"/>
              <a:t>18th </a:t>
            </a:r>
            <a:r>
              <a:rPr lang="it-IT" dirty="0" err="1" smtClean="0"/>
              <a:t>January</a:t>
            </a:r>
            <a:r>
              <a:rPr lang="it-IT" dirty="0" smtClean="0"/>
              <a:t> 2022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293096"/>
            <a:ext cx="200848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Production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devices</a:t>
            </a:r>
            <a:r>
              <a:rPr lang="it-IT" dirty="0" smtClean="0"/>
              <a:t> at EPFL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Although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experiencing</a:t>
            </a:r>
            <a:r>
              <a:rPr lang="it-IT" dirty="0" smtClean="0"/>
              <a:t> </a:t>
            </a:r>
            <a:r>
              <a:rPr lang="it-IT" dirty="0" err="1" smtClean="0"/>
              <a:t>new</a:t>
            </a:r>
            <a:r>
              <a:rPr lang="it-IT" dirty="0" smtClean="0"/>
              <a:t> COVID-19 </a:t>
            </a:r>
            <a:r>
              <a:rPr lang="it-IT" dirty="0" err="1" smtClean="0"/>
              <a:t>limitations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fabricate</a:t>
            </a:r>
            <a:r>
              <a:rPr lang="it-IT" dirty="0" smtClean="0"/>
              <a:t> and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preliminar</a:t>
            </a:r>
            <a:r>
              <a:rPr lang="it-IT" dirty="0" smtClean="0"/>
              <a:t> </a:t>
            </a:r>
            <a:r>
              <a:rPr lang="it-IT" dirty="0" err="1" smtClean="0"/>
              <a:t>characterization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batch</a:t>
            </a:r>
            <a:r>
              <a:rPr lang="it-IT" dirty="0" smtClean="0"/>
              <a:t> on p-i-n </a:t>
            </a:r>
            <a:r>
              <a:rPr lang="it-IT" dirty="0" err="1" smtClean="0"/>
              <a:t>devices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4 </a:t>
            </a:r>
            <a:r>
              <a:rPr lang="it-IT" dirty="0" err="1" smtClean="0"/>
              <a:t>substrates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up </a:t>
            </a:r>
            <a:r>
              <a:rPr lang="it-IT" dirty="0" err="1" smtClean="0"/>
              <a:t>to</a:t>
            </a:r>
            <a:r>
              <a:rPr lang="it-IT" dirty="0" smtClean="0"/>
              <a:t> 22 </a:t>
            </a:r>
            <a:r>
              <a:rPr lang="it-IT" dirty="0" err="1" smtClean="0"/>
              <a:t>individual</a:t>
            </a:r>
            <a:r>
              <a:rPr lang="it-IT" dirty="0" smtClean="0"/>
              <a:t> </a:t>
            </a:r>
            <a:r>
              <a:rPr lang="it-IT" dirty="0" err="1" smtClean="0"/>
              <a:t>diodes</a:t>
            </a:r>
            <a:r>
              <a:rPr lang="it-IT" dirty="0" smtClean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.</a:t>
            </a:r>
          </a:p>
          <a:p>
            <a:r>
              <a:rPr lang="it-IT" dirty="0" smtClean="0"/>
              <a:t>No metal bridge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implemented</a:t>
            </a:r>
            <a:r>
              <a:rPr lang="it-IT" dirty="0" smtClean="0"/>
              <a:t>, </a:t>
            </a:r>
            <a:r>
              <a:rPr lang="it-IT" dirty="0" err="1" smtClean="0"/>
              <a:t>devices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tested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prober</a:t>
            </a:r>
            <a:r>
              <a:rPr lang="it-IT" dirty="0" smtClean="0"/>
              <a:t> station first and </a:t>
            </a:r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wire</a:t>
            </a:r>
            <a:r>
              <a:rPr lang="it-IT" dirty="0" smtClean="0"/>
              <a:t> </a:t>
            </a:r>
            <a:r>
              <a:rPr lang="it-IT" dirty="0" err="1" smtClean="0"/>
              <a:t>bonding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r>
              <a:rPr lang="it-IT" dirty="0" smtClean="0"/>
              <a:t> in Perugia.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Plans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testing</a:t>
            </a:r>
            <a:r>
              <a:rPr lang="it-IT" dirty="0" smtClean="0"/>
              <a:t> at PG and UOW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Some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produced</a:t>
            </a:r>
            <a:r>
              <a:rPr lang="it-IT" dirty="0" smtClean="0"/>
              <a:t> </a:t>
            </a:r>
            <a:r>
              <a:rPr lang="it-IT" dirty="0" err="1" smtClean="0"/>
              <a:t>samples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tested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X-ray</a:t>
            </a:r>
            <a:r>
              <a:rPr lang="it-IT" dirty="0" smtClean="0"/>
              <a:t> and </a:t>
            </a:r>
            <a:r>
              <a:rPr lang="it-IT" dirty="0" err="1" smtClean="0"/>
              <a:t>electrons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r>
              <a:rPr lang="it-IT" dirty="0" smtClean="0"/>
              <a:t> in PG (or </a:t>
            </a:r>
            <a:r>
              <a:rPr lang="it-IT" dirty="0" err="1" smtClean="0"/>
              <a:t>vicinity</a:t>
            </a:r>
            <a:r>
              <a:rPr lang="it-IT" dirty="0" smtClean="0"/>
              <a:t>).</a:t>
            </a:r>
          </a:p>
          <a:p>
            <a:r>
              <a:rPr lang="it-IT" dirty="0" err="1" smtClean="0"/>
              <a:t>Afterwards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arrange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a </a:t>
            </a:r>
            <a:r>
              <a:rPr lang="it-IT" dirty="0" err="1" smtClean="0"/>
              <a:t>flexibility</a:t>
            </a:r>
            <a:r>
              <a:rPr lang="it-IT" dirty="0" smtClean="0"/>
              <a:t> </a:t>
            </a:r>
            <a:r>
              <a:rPr lang="it-IT" dirty="0" smtClean="0"/>
              <a:t>test and </a:t>
            </a:r>
            <a:r>
              <a:rPr lang="it-IT" dirty="0" err="1" smtClean="0"/>
              <a:t>probably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sample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added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neutron</a:t>
            </a:r>
            <a:r>
              <a:rPr lang="it-IT" dirty="0" smtClean="0"/>
              <a:t> </a:t>
            </a:r>
            <a:r>
              <a:rPr lang="it-IT" dirty="0" err="1" smtClean="0"/>
              <a:t>irradiation</a:t>
            </a:r>
            <a:r>
              <a:rPr lang="it-IT" dirty="0" smtClean="0"/>
              <a:t> (</a:t>
            </a:r>
            <a:r>
              <a:rPr lang="it-IT" dirty="0" smtClean="0"/>
              <a:t>10</a:t>
            </a:r>
            <a:r>
              <a:rPr lang="it-IT" baseline="30000" dirty="0" smtClean="0"/>
              <a:t>16</a:t>
            </a:r>
            <a:r>
              <a:rPr lang="it-IT" dirty="0" smtClean="0"/>
              <a:t> </a:t>
            </a:r>
            <a:r>
              <a:rPr lang="it-IT" dirty="0" err="1" smtClean="0"/>
              <a:t>neq</a:t>
            </a:r>
            <a:r>
              <a:rPr lang="it-IT" dirty="0" smtClean="0"/>
              <a:t>/</a:t>
            </a:r>
            <a:r>
              <a:rPr lang="it-IT" dirty="0" err="1" smtClean="0"/>
              <a:t>cmsq</a:t>
            </a:r>
            <a:r>
              <a:rPr lang="it-IT" dirty="0" smtClean="0"/>
              <a:t>) in </a:t>
            </a:r>
            <a:r>
              <a:rPr lang="it-IT" dirty="0" err="1" smtClean="0"/>
              <a:t>Lubljana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samples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sent in </a:t>
            </a:r>
            <a:r>
              <a:rPr lang="it-IT" dirty="0" err="1" smtClean="0"/>
              <a:t>Wollongong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err="1" smtClean="0"/>
              <a:t>Continuation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Resistivity</a:t>
            </a:r>
            <a:r>
              <a:rPr lang="it-IT" dirty="0" smtClean="0"/>
              <a:t> vs </a:t>
            </a:r>
            <a:r>
              <a:rPr lang="it-IT" dirty="0" err="1" smtClean="0"/>
              <a:t>Hydrogen</a:t>
            </a:r>
            <a:r>
              <a:rPr lang="it-IT" dirty="0" smtClean="0"/>
              <a:t> </a:t>
            </a:r>
            <a:r>
              <a:rPr lang="it-IT" dirty="0" err="1" smtClean="0"/>
              <a:t>pressure</a:t>
            </a:r>
            <a:r>
              <a:rPr lang="it-IT" dirty="0" smtClean="0"/>
              <a:t> test </a:t>
            </a:r>
            <a:r>
              <a:rPr lang="it-IT" dirty="0" err="1" smtClean="0"/>
              <a:t>for</a:t>
            </a:r>
            <a:r>
              <a:rPr lang="it-IT" dirty="0" smtClean="0"/>
              <a:t> a-Si:H </a:t>
            </a:r>
            <a:r>
              <a:rPr lang="it-IT" dirty="0" err="1" smtClean="0"/>
              <a:t>deposited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PLD in Lecce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4389120"/>
          </a:xfrm>
        </p:spPr>
        <p:txBody>
          <a:bodyPr/>
          <a:lstStyle/>
          <a:p>
            <a:r>
              <a:rPr lang="it-IT" dirty="0" err="1" smtClean="0"/>
              <a:t>Built</a:t>
            </a:r>
            <a:r>
              <a:rPr lang="it-IT" dirty="0" smtClean="0"/>
              <a:t> a </a:t>
            </a:r>
            <a:r>
              <a:rPr lang="it-IT" dirty="0" err="1" smtClean="0"/>
              <a:t>mechanical</a:t>
            </a:r>
            <a:r>
              <a:rPr lang="it-IT" dirty="0" smtClean="0"/>
              <a:t> </a:t>
            </a:r>
            <a:r>
              <a:rPr lang="it-IT" dirty="0" err="1" smtClean="0"/>
              <a:t>device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limit</a:t>
            </a:r>
            <a:r>
              <a:rPr lang="it-IT" dirty="0" smtClean="0"/>
              <a:t> (or solve) the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window</a:t>
            </a:r>
            <a:r>
              <a:rPr lang="it-IT" dirty="0" smtClean="0"/>
              <a:t> </a:t>
            </a:r>
            <a:r>
              <a:rPr lang="it-IT" dirty="0" err="1" smtClean="0"/>
              <a:t>dulling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a-Si:H </a:t>
            </a:r>
            <a:r>
              <a:rPr lang="it-IT" dirty="0" err="1" smtClean="0"/>
              <a:t>deposition</a:t>
            </a:r>
            <a:endParaRPr lang="it-IT" dirty="0" smtClean="0"/>
          </a:p>
          <a:p>
            <a:r>
              <a:rPr lang="it-IT" dirty="0" smtClean="0"/>
              <a:t>Test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re-starting</a:t>
            </a:r>
            <a:r>
              <a:rPr lang="it-IT" dirty="0" smtClean="0"/>
              <a:t> </a:t>
            </a:r>
            <a:r>
              <a:rPr lang="it-IT" dirty="0" err="1" smtClean="0"/>
              <a:t>towards</a:t>
            </a:r>
            <a:r>
              <a:rPr lang="it-IT" dirty="0" smtClean="0"/>
              <a:t> </a:t>
            </a:r>
            <a:r>
              <a:rPr lang="it-IT" dirty="0" err="1" smtClean="0"/>
              <a:t>higher</a:t>
            </a:r>
            <a:r>
              <a:rPr lang="it-IT" dirty="0" smtClean="0"/>
              <a:t> </a:t>
            </a:r>
            <a:r>
              <a:rPr lang="it-IT" dirty="0" err="1" smtClean="0"/>
              <a:t>values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pressure</a:t>
            </a:r>
            <a:endParaRPr lang="it-IT" dirty="0" smtClean="0"/>
          </a:p>
          <a:p>
            <a:r>
              <a:rPr lang="it-IT" dirty="0" err="1" smtClean="0"/>
              <a:t>After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test </a:t>
            </a:r>
            <a:r>
              <a:rPr lang="it-IT" dirty="0" err="1" smtClean="0"/>
              <a:t>we</a:t>
            </a:r>
            <a:r>
              <a:rPr lang="it-IT" dirty="0" smtClean="0"/>
              <a:t> can start </a:t>
            </a:r>
            <a:r>
              <a:rPr lang="it-IT" dirty="0" err="1" smtClean="0"/>
              <a:t>deposition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single p-i-n </a:t>
            </a:r>
            <a:r>
              <a:rPr lang="it-IT" dirty="0" err="1" smtClean="0"/>
              <a:t>diodes</a:t>
            </a:r>
            <a:r>
              <a:rPr lang="it-IT" dirty="0" smtClean="0"/>
              <a:t> (on 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substrate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necessarily</a:t>
            </a:r>
            <a:r>
              <a:rPr lang="it-IT" dirty="0" smtClean="0"/>
              <a:t> </a:t>
            </a:r>
            <a:r>
              <a:rPr lang="it-IT" dirty="0" err="1" smtClean="0"/>
              <a:t>flexible</a:t>
            </a:r>
            <a:r>
              <a:rPr lang="it-IT" dirty="0" smtClean="0"/>
              <a:t>) 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</TotalTime>
  <Words>197</Words>
  <Application>Microsoft Office PowerPoint</Application>
  <PresentationFormat>Presentazione su schermo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Equinozio</vt:lpstr>
      <vt:lpstr>Status and perspectives of WP1</vt:lpstr>
      <vt:lpstr>Production of devices at EPFL</vt:lpstr>
      <vt:lpstr>Plans for testing at PG and UOW</vt:lpstr>
      <vt:lpstr>Continuation of Resistivity vs Hydrogen pressure test for a-Si:H deposited by PLD in Lecce</vt:lpstr>
    </vt:vector>
  </TitlesOfParts>
  <Company>INFN Sezione di Perugia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and perspectives of WP1</dc:title>
  <dc:creator>Mauro Menichelli</dc:creator>
  <cp:lastModifiedBy>Mauro Menichelli</cp:lastModifiedBy>
  <cp:revision>6</cp:revision>
  <dcterms:created xsi:type="dcterms:W3CDTF">2022-01-17T15:01:59Z</dcterms:created>
  <dcterms:modified xsi:type="dcterms:W3CDTF">2022-01-18T07:47:02Z</dcterms:modified>
</cp:coreProperties>
</file>