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0" r:id="rId4"/>
    <p:sldId id="264" r:id="rId5"/>
    <p:sldId id="265" r:id="rId6"/>
    <p:sldId id="266" r:id="rId7"/>
    <p:sldId id="267" r:id="rId8"/>
    <p:sldId id="268" r:id="rId9"/>
    <p:sldId id="273" r:id="rId10"/>
    <p:sldId id="272" r:id="rId11"/>
    <p:sldId id="271" r:id="rId12"/>
    <p:sldId id="269" r:id="rId13"/>
    <p:sldId id="258" r:id="rId14"/>
    <p:sldId id="25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F3B1D-6155-4647-B981-FCCA6327B424}" v="15" dt="2022-01-17T15:30:16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e Passeri" userId="24bfc5e2-739b-41d5-93d5-2aa0ba8e7d1f" providerId="ADAL" clId="{A0AF3B1D-6155-4647-B981-FCCA6327B424}"/>
    <pc:docChg chg="undo custSel addSld delSld modSld sldOrd">
      <pc:chgData name="Daniele Passeri" userId="24bfc5e2-739b-41d5-93d5-2aa0ba8e7d1f" providerId="ADAL" clId="{A0AF3B1D-6155-4647-B981-FCCA6327B424}" dt="2022-01-17T15:50:19.254" v="2249" actId="20577"/>
      <pc:docMkLst>
        <pc:docMk/>
      </pc:docMkLst>
      <pc:sldChg chg="modSp mod">
        <pc:chgData name="Daniele Passeri" userId="24bfc5e2-739b-41d5-93d5-2aa0ba8e7d1f" providerId="ADAL" clId="{A0AF3B1D-6155-4647-B981-FCCA6327B424}" dt="2022-01-17T15:18:28.646" v="1956" actId="20577"/>
        <pc:sldMkLst>
          <pc:docMk/>
          <pc:sldMk cId="3157681213" sldId="256"/>
        </pc:sldMkLst>
        <pc:spChg chg="mod">
          <ac:chgData name="Daniele Passeri" userId="24bfc5e2-739b-41d5-93d5-2aa0ba8e7d1f" providerId="ADAL" clId="{A0AF3B1D-6155-4647-B981-FCCA6327B424}" dt="2022-01-17T15:18:28.646" v="1956" actId="20577"/>
          <ac:spMkLst>
            <pc:docMk/>
            <pc:sldMk cId="3157681213" sldId="256"/>
            <ac:spMk id="3" creationId="{00000000-0000-0000-0000-000000000000}"/>
          </ac:spMkLst>
        </pc:spChg>
      </pc:sldChg>
      <pc:sldChg chg="modSp mod ord">
        <pc:chgData name="Daniele Passeri" userId="24bfc5e2-739b-41d5-93d5-2aa0ba8e7d1f" providerId="ADAL" clId="{A0AF3B1D-6155-4647-B981-FCCA6327B424}" dt="2022-01-17T15:20:18.638" v="1976"/>
        <pc:sldMkLst>
          <pc:docMk/>
          <pc:sldMk cId="3968249274" sldId="258"/>
        </pc:sldMkLst>
        <pc:picChg chg="mod">
          <ac:chgData name="Daniele Passeri" userId="24bfc5e2-739b-41d5-93d5-2aa0ba8e7d1f" providerId="ADAL" clId="{A0AF3B1D-6155-4647-B981-FCCA6327B424}" dt="2022-01-17T15:20:04.236" v="1973" actId="1076"/>
          <ac:picMkLst>
            <pc:docMk/>
            <pc:sldMk cId="3968249274" sldId="258"/>
            <ac:picMk id="3" creationId="{F0C4BAC8-53A3-4A81-95F0-F5357C6D1E31}"/>
          </ac:picMkLst>
        </pc:picChg>
      </pc:sldChg>
      <pc:sldChg chg="ord">
        <pc:chgData name="Daniele Passeri" userId="24bfc5e2-739b-41d5-93d5-2aa0ba8e7d1f" providerId="ADAL" clId="{A0AF3B1D-6155-4647-B981-FCCA6327B424}" dt="2022-01-17T15:20:54.535" v="1981"/>
        <pc:sldMkLst>
          <pc:docMk/>
          <pc:sldMk cId="584564785" sldId="259"/>
        </pc:sldMkLst>
      </pc:sldChg>
      <pc:sldChg chg="del">
        <pc:chgData name="Daniele Passeri" userId="24bfc5e2-739b-41d5-93d5-2aa0ba8e7d1f" providerId="ADAL" clId="{A0AF3B1D-6155-4647-B981-FCCA6327B424}" dt="2022-01-17T15:18:32.851" v="1957" actId="47"/>
        <pc:sldMkLst>
          <pc:docMk/>
          <pc:sldMk cId="3532654251" sldId="261"/>
        </pc:sldMkLst>
      </pc:sldChg>
      <pc:sldChg chg="modSp mod">
        <pc:chgData name="Daniele Passeri" userId="24bfc5e2-739b-41d5-93d5-2aa0ba8e7d1f" providerId="ADAL" clId="{A0AF3B1D-6155-4647-B981-FCCA6327B424}" dt="2022-01-17T15:31:19.337" v="2246" actId="20577"/>
        <pc:sldMkLst>
          <pc:docMk/>
          <pc:sldMk cId="1413125926" sldId="262"/>
        </pc:sldMkLst>
        <pc:spChg chg="mod">
          <ac:chgData name="Daniele Passeri" userId="24bfc5e2-739b-41d5-93d5-2aa0ba8e7d1f" providerId="ADAL" clId="{A0AF3B1D-6155-4647-B981-FCCA6327B424}" dt="2022-01-17T15:31:19.337" v="2246" actId="20577"/>
          <ac:spMkLst>
            <pc:docMk/>
            <pc:sldMk cId="1413125926" sldId="262"/>
            <ac:spMk id="2" creationId="{00000000-0000-0000-0000-000000000000}"/>
          </ac:spMkLst>
        </pc:spChg>
      </pc:sldChg>
      <pc:sldChg chg="del">
        <pc:chgData name="Daniele Passeri" userId="24bfc5e2-739b-41d5-93d5-2aa0ba8e7d1f" providerId="ADAL" clId="{A0AF3B1D-6155-4647-B981-FCCA6327B424}" dt="2022-01-17T15:20:13.800" v="1974" actId="47"/>
        <pc:sldMkLst>
          <pc:docMk/>
          <pc:sldMk cId="657037848" sldId="263"/>
        </pc:sldMkLst>
      </pc:sldChg>
      <pc:sldChg chg="addSp modSp add mod">
        <pc:chgData name="Daniele Passeri" userId="24bfc5e2-739b-41d5-93d5-2aa0ba8e7d1f" providerId="ADAL" clId="{A0AF3B1D-6155-4647-B981-FCCA6327B424}" dt="2022-01-17T15:07:00.913" v="1275" actId="208"/>
        <pc:sldMkLst>
          <pc:docMk/>
          <pc:sldMk cId="2784395558" sldId="264"/>
        </pc:sldMkLst>
        <pc:spChg chg="mod">
          <ac:chgData name="Daniele Passeri" userId="24bfc5e2-739b-41d5-93d5-2aa0ba8e7d1f" providerId="ADAL" clId="{A0AF3B1D-6155-4647-B981-FCCA6327B424}" dt="2022-01-17T14:20:55.659" v="361" actId="20577"/>
          <ac:spMkLst>
            <pc:docMk/>
            <pc:sldMk cId="2784395558" sldId="264"/>
            <ac:spMk id="2" creationId="{00000000-0000-0000-0000-000000000000}"/>
          </ac:spMkLst>
        </pc:spChg>
        <pc:spChg chg="add mod">
          <ac:chgData name="Daniele Passeri" userId="24bfc5e2-739b-41d5-93d5-2aa0ba8e7d1f" providerId="ADAL" clId="{A0AF3B1D-6155-4647-B981-FCCA6327B424}" dt="2022-01-17T15:07:00.913" v="1275" actId="208"/>
          <ac:spMkLst>
            <pc:docMk/>
            <pc:sldMk cId="2784395558" sldId="264"/>
            <ac:spMk id="15" creationId="{9F15C2C7-E318-42DE-9995-0FCF07EE2061}"/>
          </ac:spMkLst>
        </pc:spChg>
        <pc:grpChg chg="add mod">
          <ac:chgData name="Daniele Passeri" userId="24bfc5e2-739b-41d5-93d5-2aa0ba8e7d1f" providerId="ADAL" clId="{A0AF3B1D-6155-4647-B981-FCCA6327B424}" dt="2022-01-17T15:06:18.534" v="1265" actId="1076"/>
          <ac:grpSpMkLst>
            <pc:docMk/>
            <pc:sldMk cId="2784395558" sldId="264"/>
            <ac:grpSpMk id="13" creationId="{6860E7A3-B4A9-45CB-BF64-12C1C95E6F0E}"/>
          </ac:grpSpMkLst>
        </pc:grpChg>
        <pc:grpChg chg="add mod">
          <ac:chgData name="Daniele Passeri" userId="24bfc5e2-739b-41d5-93d5-2aa0ba8e7d1f" providerId="ADAL" clId="{A0AF3B1D-6155-4647-B981-FCCA6327B424}" dt="2022-01-17T15:06:18.534" v="1265" actId="1076"/>
          <ac:grpSpMkLst>
            <pc:docMk/>
            <pc:sldMk cId="2784395558" sldId="264"/>
            <ac:grpSpMk id="14" creationId="{6B790F68-6064-43DD-8E0D-3E0F76B48454}"/>
          </ac:grpSpMkLst>
        </pc:grpChg>
        <pc:picChg chg="add mod">
          <ac:chgData name="Daniele Passeri" userId="24bfc5e2-739b-41d5-93d5-2aa0ba8e7d1f" providerId="ADAL" clId="{A0AF3B1D-6155-4647-B981-FCCA6327B424}" dt="2022-01-17T14:09:27.943" v="51" actId="164"/>
          <ac:picMkLst>
            <pc:docMk/>
            <pc:sldMk cId="2784395558" sldId="264"/>
            <ac:picMk id="4" creationId="{71933A83-A4CF-4051-B939-BA8BB6875868}"/>
          </ac:picMkLst>
        </pc:picChg>
        <pc:picChg chg="add mod modCrop">
          <ac:chgData name="Daniele Passeri" userId="24bfc5e2-739b-41d5-93d5-2aa0ba8e7d1f" providerId="ADAL" clId="{A0AF3B1D-6155-4647-B981-FCCA6327B424}" dt="2022-01-17T14:09:27.943" v="51" actId="164"/>
          <ac:picMkLst>
            <pc:docMk/>
            <pc:sldMk cId="2784395558" sldId="264"/>
            <ac:picMk id="6" creationId="{47B40F39-16C9-418C-9F37-0FC1145E350B}"/>
          </ac:picMkLst>
        </pc:picChg>
        <pc:picChg chg="add mod">
          <ac:chgData name="Daniele Passeri" userId="24bfc5e2-739b-41d5-93d5-2aa0ba8e7d1f" providerId="ADAL" clId="{A0AF3B1D-6155-4647-B981-FCCA6327B424}" dt="2022-01-17T14:09:31.872" v="52" actId="164"/>
          <ac:picMkLst>
            <pc:docMk/>
            <pc:sldMk cId="2784395558" sldId="264"/>
            <ac:picMk id="8" creationId="{9A58C216-63D6-4D8A-8027-5EA2176B642B}"/>
          </ac:picMkLst>
        </pc:picChg>
        <pc:picChg chg="add mod modCrop">
          <ac:chgData name="Daniele Passeri" userId="24bfc5e2-739b-41d5-93d5-2aa0ba8e7d1f" providerId="ADAL" clId="{A0AF3B1D-6155-4647-B981-FCCA6327B424}" dt="2022-01-17T14:09:31.872" v="52" actId="164"/>
          <ac:picMkLst>
            <pc:docMk/>
            <pc:sldMk cId="2784395558" sldId="264"/>
            <ac:picMk id="10" creationId="{A72D5F41-3D3C-466F-A9B4-E7FFA8480A92}"/>
          </ac:picMkLst>
        </pc:picChg>
        <pc:picChg chg="add mod modCrop">
          <ac:chgData name="Daniele Passeri" userId="24bfc5e2-739b-41d5-93d5-2aa0ba8e7d1f" providerId="ADAL" clId="{A0AF3B1D-6155-4647-B981-FCCA6327B424}" dt="2022-01-17T15:06:40.445" v="1270" actId="14100"/>
          <ac:picMkLst>
            <pc:docMk/>
            <pc:sldMk cId="2784395558" sldId="264"/>
            <ac:picMk id="12" creationId="{8D7725B7-08CE-41D1-9278-E18E92DE5797}"/>
          </ac:picMkLst>
        </pc:picChg>
      </pc:sldChg>
      <pc:sldChg chg="addSp delSp modSp add mod">
        <pc:chgData name="Daniele Passeri" userId="24bfc5e2-739b-41d5-93d5-2aa0ba8e7d1f" providerId="ADAL" clId="{A0AF3B1D-6155-4647-B981-FCCA6327B424}" dt="2022-01-17T15:50:19.254" v="2249" actId="20577"/>
        <pc:sldMkLst>
          <pc:docMk/>
          <pc:sldMk cId="2203396473" sldId="265"/>
        </pc:sldMkLst>
        <pc:spChg chg="mod">
          <ac:chgData name="Daniele Passeri" userId="24bfc5e2-739b-41d5-93d5-2aa0ba8e7d1f" providerId="ADAL" clId="{A0AF3B1D-6155-4647-B981-FCCA6327B424}" dt="2022-01-17T15:50:19.254" v="2249" actId="20577"/>
          <ac:spMkLst>
            <pc:docMk/>
            <pc:sldMk cId="2203396473" sldId="265"/>
            <ac:spMk id="2" creationId="{00000000-0000-0000-0000-000000000000}"/>
          </ac:spMkLst>
        </pc:spChg>
        <pc:grpChg chg="del">
          <ac:chgData name="Daniele Passeri" userId="24bfc5e2-739b-41d5-93d5-2aa0ba8e7d1f" providerId="ADAL" clId="{A0AF3B1D-6155-4647-B981-FCCA6327B424}" dt="2022-01-17T14:17:13.435" v="257" actId="478"/>
          <ac:grpSpMkLst>
            <pc:docMk/>
            <pc:sldMk cId="2203396473" sldId="265"/>
            <ac:grpSpMk id="13" creationId="{6860E7A3-B4A9-45CB-BF64-12C1C95E6F0E}"/>
          </ac:grpSpMkLst>
        </pc:grpChg>
        <pc:grpChg chg="del">
          <ac:chgData name="Daniele Passeri" userId="24bfc5e2-739b-41d5-93d5-2aa0ba8e7d1f" providerId="ADAL" clId="{A0AF3B1D-6155-4647-B981-FCCA6327B424}" dt="2022-01-17T14:17:17.488" v="258" actId="478"/>
          <ac:grpSpMkLst>
            <pc:docMk/>
            <pc:sldMk cId="2203396473" sldId="265"/>
            <ac:grpSpMk id="14" creationId="{6B790F68-6064-43DD-8E0D-3E0F76B48454}"/>
          </ac:grpSpMkLst>
        </pc:grpChg>
        <pc:picChg chg="add mod modCrop">
          <ac:chgData name="Daniele Passeri" userId="24bfc5e2-739b-41d5-93d5-2aa0ba8e7d1f" providerId="ADAL" clId="{A0AF3B1D-6155-4647-B981-FCCA6327B424}" dt="2022-01-17T15:07:07.613" v="1276" actId="14100"/>
          <ac:picMkLst>
            <pc:docMk/>
            <pc:sldMk cId="2203396473" sldId="265"/>
            <ac:picMk id="5" creationId="{BA42B5CA-6917-4E7A-B216-0ADAABD62F40}"/>
          </ac:picMkLst>
        </pc:picChg>
        <pc:picChg chg="del">
          <ac:chgData name="Daniele Passeri" userId="24bfc5e2-739b-41d5-93d5-2aa0ba8e7d1f" providerId="ADAL" clId="{A0AF3B1D-6155-4647-B981-FCCA6327B424}" dt="2022-01-17T14:16:43.557" v="248" actId="478"/>
          <ac:picMkLst>
            <pc:docMk/>
            <pc:sldMk cId="2203396473" sldId="265"/>
            <ac:picMk id="12" creationId="{8D7725B7-08CE-41D1-9278-E18E92DE5797}"/>
          </ac:picMkLst>
        </pc:picChg>
      </pc:sldChg>
      <pc:sldChg chg="addSp delSp modSp add mod ord">
        <pc:chgData name="Daniele Passeri" userId="24bfc5e2-739b-41d5-93d5-2aa0ba8e7d1f" providerId="ADAL" clId="{A0AF3B1D-6155-4647-B981-FCCA6327B424}" dt="2022-01-17T14:27:16.411" v="518" actId="1076"/>
        <pc:sldMkLst>
          <pc:docMk/>
          <pc:sldMk cId="3052325229" sldId="266"/>
        </pc:sldMkLst>
        <pc:spChg chg="mod">
          <ac:chgData name="Daniele Passeri" userId="24bfc5e2-739b-41d5-93d5-2aa0ba8e7d1f" providerId="ADAL" clId="{A0AF3B1D-6155-4647-B981-FCCA6327B424}" dt="2022-01-17T14:25:14.704" v="501" actId="6549"/>
          <ac:spMkLst>
            <pc:docMk/>
            <pc:sldMk cId="3052325229" sldId="266"/>
            <ac:spMk id="2" creationId="{00000000-0000-0000-0000-000000000000}"/>
          </ac:spMkLst>
        </pc:spChg>
        <pc:grpChg chg="del mod">
          <ac:chgData name="Daniele Passeri" userId="24bfc5e2-739b-41d5-93d5-2aa0ba8e7d1f" providerId="ADAL" clId="{A0AF3B1D-6155-4647-B981-FCCA6327B424}" dt="2022-01-17T14:24:12.300" v="483" actId="478"/>
          <ac:grpSpMkLst>
            <pc:docMk/>
            <pc:sldMk cId="3052325229" sldId="266"/>
            <ac:grpSpMk id="13" creationId="{6860E7A3-B4A9-45CB-BF64-12C1C95E6F0E}"/>
          </ac:grpSpMkLst>
        </pc:grpChg>
        <pc:grpChg chg="del">
          <ac:chgData name="Daniele Passeri" userId="24bfc5e2-739b-41d5-93d5-2aa0ba8e7d1f" providerId="ADAL" clId="{A0AF3B1D-6155-4647-B981-FCCA6327B424}" dt="2022-01-17T14:24:13.107" v="484" actId="478"/>
          <ac:grpSpMkLst>
            <pc:docMk/>
            <pc:sldMk cId="3052325229" sldId="266"/>
            <ac:grpSpMk id="14" creationId="{6B790F68-6064-43DD-8E0D-3E0F76B48454}"/>
          </ac:grpSpMkLst>
        </pc:grpChg>
        <pc:picChg chg="add mod modCrop">
          <ac:chgData name="Daniele Passeri" userId="24bfc5e2-739b-41d5-93d5-2aa0ba8e7d1f" providerId="ADAL" clId="{A0AF3B1D-6155-4647-B981-FCCA6327B424}" dt="2022-01-17T14:26:17.634" v="509" actId="14100"/>
          <ac:picMkLst>
            <pc:docMk/>
            <pc:sldMk cId="3052325229" sldId="266"/>
            <ac:picMk id="5" creationId="{3543C424-DE47-4743-B43F-929D5B974137}"/>
          </ac:picMkLst>
        </pc:picChg>
        <pc:picChg chg="add mod">
          <ac:chgData name="Daniele Passeri" userId="24bfc5e2-739b-41d5-93d5-2aa0ba8e7d1f" providerId="ADAL" clId="{A0AF3B1D-6155-4647-B981-FCCA6327B424}" dt="2022-01-17T14:26:43.964" v="512" actId="1076"/>
          <ac:picMkLst>
            <pc:docMk/>
            <pc:sldMk cId="3052325229" sldId="266"/>
            <ac:picMk id="9" creationId="{F90FD407-D12F-4A07-A75B-3D2C2A1E465E}"/>
          </ac:picMkLst>
        </pc:picChg>
        <pc:picChg chg="del">
          <ac:chgData name="Daniele Passeri" userId="24bfc5e2-739b-41d5-93d5-2aa0ba8e7d1f" providerId="ADAL" clId="{A0AF3B1D-6155-4647-B981-FCCA6327B424}" dt="2022-01-17T14:24:11.255" v="481" actId="478"/>
          <ac:picMkLst>
            <pc:docMk/>
            <pc:sldMk cId="3052325229" sldId="266"/>
            <ac:picMk id="12" creationId="{8D7725B7-08CE-41D1-9278-E18E92DE5797}"/>
          </ac:picMkLst>
        </pc:picChg>
        <pc:picChg chg="add mod">
          <ac:chgData name="Daniele Passeri" userId="24bfc5e2-739b-41d5-93d5-2aa0ba8e7d1f" providerId="ADAL" clId="{A0AF3B1D-6155-4647-B981-FCCA6327B424}" dt="2022-01-17T14:27:16.411" v="518" actId="1076"/>
          <ac:picMkLst>
            <pc:docMk/>
            <pc:sldMk cId="3052325229" sldId="266"/>
            <ac:picMk id="15" creationId="{33A1683B-34DD-4685-839C-AB4F32CCA3DB}"/>
          </ac:picMkLst>
        </pc:picChg>
      </pc:sldChg>
      <pc:sldChg chg="addSp delSp modSp add mod">
        <pc:chgData name="Daniele Passeri" userId="24bfc5e2-739b-41d5-93d5-2aa0ba8e7d1f" providerId="ADAL" clId="{A0AF3B1D-6155-4647-B981-FCCA6327B424}" dt="2022-01-17T14:39:17.883" v="605" actId="1076"/>
        <pc:sldMkLst>
          <pc:docMk/>
          <pc:sldMk cId="2577399067" sldId="267"/>
        </pc:sldMkLst>
        <pc:spChg chg="mod">
          <ac:chgData name="Daniele Passeri" userId="24bfc5e2-739b-41d5-93d5-2aa0ba8e7d1f" providerId="ADAL" clId="{A0AF3B1D-6155-4647-B981-FCCA6327B424}" dt="2022-01-17T14:30:05.113" v="595" actId="6549"/>
          <ac:spMkLst>
            <pc:docMk/>
            <pc:sldMk cId="2577399067" sldId="267"/>
            <ac:spMk id="2" creationId="{00000000-0000-0000-0000-000000000000}"/>
          </ac:spMkLst>
        </pc:spChg>
        <pc:picChg chg="add mod">
          <ac:chgData name="Daniele Passeri" userId="24bfc5e2-739b-41d5-93d5-2aa0ba8e7d1f" providerId="ADAL" clId="{A0AF3B1D-6155-4647-B981-FCCA6327B424}" dt="2022-01-17T14:28:19.910" v="565" actId="1035"/>
          <ac:picMkLst>
            <pc:docMk/>
            <pc:sldMk cId="2577399067" sldId="267"/>
            <ac:picMk id="4" creationId="{5C68FA2D-1A92-493B-AF3D-95A89B834271}"/>
          </ac:picMkLst>
        </pc:picChg>
        <pc:picChg chg="del">
          <ac:chgData name="Daniele Passeri" userId="24bfc5e2-739b-41d5-93d5-2aa0ba8e7d1f" providerId="ADAL" clId="{A0AF3B1D-6155-4647-B981-FCCA6327B424}" dt="2022-01-17T14:28:22.184" v="566" actId="478"/>
          <ac:picMkLst>
            <pc:docMk/>
            <pc:sldMk cId="2577399067" sldId="267"/>
            <ac:picMk id="5" creationId="{3543C424-DE47-4743-B43F-929D5B974137}"/>
          </ac:picMkLst>
        </pc:picChg>
        <pc:picChg chg="add mod">
          <ac:chgData name="Daniele Passeri" userId="24bfc5e2-739b-41d5-93d5-2aa0ba8e7d1f" providerId="ADAL" clId="{A0AF3B1D-6155-4647-B981-FCCA6327B424}" dt="2022-01-17T14:29:51.011" v="594" actId="14100"/>
          <ac:picMkLst>
            <pc:docMk/>
            <pc:sldMk cId="2577399067" sldId="267"/>
            <ac:picMk id="7" creationId="{8773D79D-B9AF-492C-B535-1B18E77AE792}"/>
          </ac:picMkLst>
        </pc:picChg>
        <pc:picChg chg="del">
          <ac:chgData name="Daniele Passeri" userId="24bfc5e2-739b-41d5-93d5-2aa0ba8e7d1f" providerId="ADAL" clId="{A0AF3B1D-6155-4647-B981-FCCA6327B424}" dt="2022-01-17T14:28:16.903" v="550" actId="478"/>
          <ac:picMkLst>
            <pc:docMk/>
            <pc:sldMk cId="2577399067" sldId="267"/>
            <ac:picMk id="9" creationId="{F90FD407-D12F-4A07-A75B-3D2C2A1E465E}"/>
          </ac:picMkLst>
        </pc:picChg>
        <pc:picChg chg="add del mod">
          <ac:chgData name="Daniele Passeri" userId="24bfc5e2-739b-41d5-93d5-2aa0ba8e7d1f" providerId="ADAL" clId="{A0AF3B1D-6155-4647-B981-FCCA6327B424}" dt="2022-01-17T14:38:40.052" v="599" actId="478"/>
          <ac:picMkLst>
            <pc:docMk/>
            <pc:sldMk cId="2577399067" sldId="267"/>
            <ac:picMk id="10" creationId="{050FDC2A-B328-4EE3-820C-493B6A450E45}"/>
          </ac:picMkLst>
        </pc:picChg>
        <pc:picChg chg="add mod modCrop">
          <ac:chgData name="Daniele Passeri" userId="24bfc5e2-739b-41d5-93d5-2aa0ba8e7d1f" providerId="ADAL" clId="{A0AF3B1D-6155-4647-B981-FCCA6327B424}" dt="2022-01-17T14:39:17.883" v="605" actId="1076"/>
          <ac:picMkLst>
            <pc:docMk/>
            <pc:sldMk cId="2577399067" sldId="267"/>
            <ac:picMk id="12" creationId="{7E6213DE-26BB-4C37-ABDC-37E343D6CBC3}"/>
          </ac:picMkLst>
        </pc:picChg>
      </pc:sldChg>
      <pc:sldChg chg="addSp delSp modSp add mod">
        <pc:chgData name="Daniele Passeri" userId="24bfc5e2-739b-41d5-93d5-2aa0ba8e7d1f" providerId="ADAL" clId="{A0AF3B1D-6155-4647-B981-FCCA6327B424}" dt="2022-01-17T15:32:07.989" v="2247" actId="20577"/>
        <pc:sldMkLst>
          <pc:docMk/>
          <pc:sldMk cId="1757236587" sldId="268"/>
        </pc:sldMkLst>
        <pc:spChg chg="mod">
          <ac:chgData name="Daniele Passeri" userId="24bfc5e2-739b-41d5-93d5-2aa0ba8e7d1f" providerId="ADAL" clId="{A0AF3B1D-6155-4647-B981-FCCA6327B424}" dt="2022-01-17T15:29:37.227" v="2216" actId="20577"/>
          <ac:spMkLst>
            <pc:docMk/>
            <pc:sldMk cId="1757236587" sldId="268"/>
            <ac:spMk id="2" creationId="{00000000-0000-0000-0000-000000000000}"/>
          </ac:spMkLst>
        </pc:spChg>
        <pc:spChg chg="add del mod">
          <ac:chgData name="Daniele Passeri" userId="24bfc5e2-739b-41d5-93d5-2aa0ba8e7d1f" providerId="ADAL" clId="{A0AF3B1D-6155-4647-B981-FCCA6327B424}" dt="2022-01-17T14:48:10.715" v="790" actId="478"/>
          <ac:spMkLst>
            <pc:docMk/>
            <pc:sldMk cId="1757236587" sldId="268"/>
            <ac:spMk id="6" creationId="{7C0E7205-DAF2-404F-8E47-4A14D0FF8256}"/>
          </ac:spMkLst>
        </pc:spChg>
        <pc:spChg chg="add mod">
          <ac:chgData name="Daniele Passeri" userId="24bfc5e2-739b-41d5-93d5-2aa0ba8e7d1f" providerId="ADAL" clId="{A0AF3B1D-6155-4647-B981-FCCA6327B424}" dt="2022-01-17T15:32:07.989" v="2247" actId="20577"/>
          <ac:spMkLst>
            <pc:docMk/>
            <pc:sldMk cId="1757236587" sldId="268"/>
            <ac:spMk id="22" creationId="{FAA27B2D-D53B-48C2-8D2C-1995AEB853B7}"/>
          </ac:spMkLst>
        </pc:spChg>
        <pc:spChg chg="add mod">
          <ac:chgData name="Daniele Passeri" userId="24bfc5e2-739b-41d5-93d5-2aa0ba8e7d1f" providerId="ADAL" clId="{A0AF3B1D-6155-4647-B981-FCCA6327B424}" dt="2022-01-17T15:30:45.623" v="2233" actId="1035"/>
          <ac:spMkLst>
            <pc:docMk/>
            <pc:sldMk cId="1757236587" sldId="268"/>
            <ac:spMk id="23" creationId="{21E15300-4DDB-4A8A-92C3-333FBAEDE7FD}"/>
          </ac:spMkLst>
        </pc:spChg>
        <pc:picChg chg="del">
          <ac:chgData name="Daniele Passeri" userId="24bfc5e2-739b-41d5-93d5-2aa0ba8e7d1f" providerId="ADAL" clId="{A0AF3B1D-6155-4647-B981-FCCA6327B424}" dt="2022-01-17T14:42:20.472" v="619" actId="478"/>
          <ac:picMkLst>
            <pc:docMk/>
            <pc:sldMk cId="1757236587" sldId="268"/>
            <ac:picMk id="4" creationId="{5C68FA2D-1A92-493B-AF3D-95A89B834271}"/>
          </ac:picMkLst>
        </pc:picChg>
        <pc:picChg chg="add del mod modCrop">
          <ac:chgData name="Daniele Passeri" userId="24bfc5e2-739b-41d5-93d5-2aa0ba8e7d1f" providerId="ADAL" clId="{A0AF3B1D-6155-4647-B981-FCCA6327B424}" dt="2022-01-17T14:48:09.562" v="789" actId="478"/>
          <ac:picMkLst>
            <pc:docMk/>
            <pc:sldMk cId="1757236587" sldId="268"/>
            <ac:picMk id="5" creationId="{693EF5E8-2E3B-44F2-B1DD-EF39052EBAB7}"/>
          </ac:picMkLst>
        </pc:picChg>
        <pc:picChg chg="del">
          <ac:chgData name="Daniele Passeri" userId="24bfc5e2-739b-41d5-93d5-2aa0ba8e7d1f" providerId="ADAL" clId="{A0AF3B1D-6155-4647-B981-FCCA6327B424}" dt="2022-01-17T14:42:22.459" v="621" actId="478"/>
          <ac:picMkLst>
            <pc:docMk/>
            <pc:sldMk cId="1757236587" sldId="268"/>
            <ac:picMk id="7" creationId="{8773D79D-B9AF-492C-B535-1B18E77AE792}"/>
          </ac:picMkLst>
        </pc:picChg>
        <pc:picChg chg="del">
          <ac:chgData name="Daniele Passeri" userId="24bfc5e2-739b-41d5-93d5-2aa0ba8e7d1f" providerId="ADAL" clId="{A0AF3B1D-6155-4647-B981-FCCA6327B424}" dt="2022-01-17T14:42:25.275" v="622" actId="478"/>
          <ac:picMkLst>
            <pc:docMk/>
            <pc:sldMk cId="1757236587" sldId="268"/>
            <ac:picMk id="12" creationId="{7E6213DE-26BB-4C37-ABDC-37E343D6CBC3}"/>
          </ac:picMkLst>
        </pc:picChg>
        <pc:picChg chg="add mod modCrop">
          <ac:chgData name="Daniele Passeri" userId="24bfc5e2-739b-41d5-93d5-2aa0ba8e7d1f" providerId="ADAL" clId="{A0AF3B1D-6155-4647-B981-FCCA6327B424}" dt="2022-01-17T15:09:58.159" v="1455" actId="1036"/>
          <ac:picMkLst>
            <pc:docMk/>
            <pc:sldMk cId="1757236587" sldId="268"/>
            <ac:picMk id="14" creationId="{50CF405B-23A5-44B8-B02E-2085A3F599BA}"/>
          </ac:picMkLst>
        </pc:picChg>
        <pc:picChg chg="del">
          <ac:chgData name="Daniele Passeri" userId="24bfc5e2-739b-41d5-93d5-2aa0ba8e7d1f" providerId="ADAL" clId="{A0AF3B1D-6155-4647-B981-FCCA6327B424}" dt="2022-01-17T14:42:21.868" v="620" actId="478"/>
          <ac:picMkLst>
            <pc:docMk/>
            <pc:sldMk cId="1757236587" sldId="268"/>
            <ac:picMk id="15" creationId="{33A1683B-34DD-4685-839C-AB4F32CCA3DB}"/>
          </ac:picMkLst>
        </pc:picChg>
        <pc:picChg chg="add mod modCrop">
          <ac:chgData name="Daniele Passeri" userId="24bfc5e2-739b-41d5-93d5-2aa0ba8e7d1f" providerId="ADAL" clId="{A0AF3B1D-6155-4647-B981-FCCA6327B424}" dt="2022-01-17T15:09:58.159" v="1455" actId="1036"/>
          <ac:picMkLst>
            <pc:docMk/>
            <pc:sldMk cId="1757236587" sldId="268"/>
            <ac:picMk id="17" creationId="{CE7B9AC3-9A15-4AD3-AF9E-DA03B9CF079B}"/>
          </ac:picMkLst>
        </pc:picChg>
        <pc:picChg chg="add mod modCrop">
          <ac:chgData name="Daniele Passeri" userId="24bfc5e2-739b-41d5-93d5-2aa0ba8e7d1f" providerId="ADAL" clId="{A0AF3B1D-6155-4647-B981-FCCA6327B424}" dt="2022-01-17T15:30:08.339" v="2219" actId="1076"/>
          <ac:picMkLst>
            <pc:docMk/>
            <pc:sldMk cId="1757236587" sldId="268"/>
            <ac:picMk id="19" creationId="{30656109-2381-4225-AB0A-575CE88C90FE}"/>
          </ac:picMkLst>
        </pc:picChg>
        <pc:picChg chg="add mod modCrop">
          <ac:chgData name="Daniele Passeri" userId="24bfc5e2-739b-41d5-93d5-2aa0ba8e7d1f" providerId="ADAL" clId="{A0AF3B1D-6155-4647-B981-FCCA6327B424}" dt="2022-01-17T15:30:06.179" v="2218" actId="1076"/>
          <ac:picMkLst>
            <pc:docMk/>
            <pc:sldMk cId="1757236587" sldId="268"/>
            <ac:picMk id="21" creationId="{06A7BAC9-187D-4EB6-92ED-16FC3430CAB7}"/>
          </ac:picMkLst>
        </pc:picChg>
        <pc:cxnChg chg="add del mod">
          <ac:chgData name="Daniele Passeri" userId="24bfc5e2-739b-41d5-93d5-2aa0ba8e7d1f" providerId="ADAL" clId="{A0AF3B1D-6155-4647-B981-FCCA6327B424}" dt="2022-01-17T14:48:13.634" v="791" actId="478"/>
          <ac:cxnSpMkLst>
            <pc:docMk/>
            <pc:sldMk cId="1757236587" sldId="268"/>
            <ac:cxnSpMk id="9" creationId="{363ED81C-38C1-4766-A59F-6EF0B369C3CF}"/>
          </ac:cxnSpMkLst>
        </pc:cxnChg>
        <pc:cxnChg chg="add del mod">
          <ac:chgData name="Daniele Passeri" userId="24bfc5e2-739b-41d5-93d5-2aa0ba8e7d1f" providerId="ADAL" clId="{A0AF3B1D-6155-4647-B981-FCCA6327B424}" dt="2022-01-17T14:48:14.592" v="792" actId="478"/>
          <ac:cxnSpMkLst>
            <pc:docMk/>
            <pc:sldMk cId="1757236587" sldId="268"/>
            <ac:cxnSpMk id="13" creationId="{F244559A-18E6-4691-AD74-8E9136C9AFA4}"/>
          </ac:cxnSpMkLst>
        </pc:cxnChg>
      </pc:sldChg>
      <pc:sldChg chg="addSp delSp modSp add mod ord">
        <pc:chgData name="Daniele Passeri" userId="24bfc5e2-739b-41d5-93d5-2aa0ba8e7d1f" providerId="ADAL" clId="{A0AF3B1D-6155-4647-B981-FCCA6327B424}" dt="2022-01-17T15:24:29.142" v="2149"/>
        <pc:sldMkLst>
          <pc:docMk/>
          <pc:sldMk cId="2398392460" sldId="269"/>
        </pc:sldMkLst>
        <pc:spChg chg="mod">
          <ac:chgData name="Daniele Passeri" userId="24bfc5e2-739b-41d5-93d5-2aa0ba8e7d1f" providerId="ADAL" clId="{A0AF3B1D-6155-4647-B981-FCCA6327B424}" dt="2022-01-17T15:14:25.296" v="1577" actId="20577"/>
          <ac:spMkLst>
            <pc:docMk/>
            <pc:sldMk cId="2398392460" sldId="269"/>
            <ac:spMk id="2" creationId="{00000000-0000-0000-0000-000000000000}"/>
          </ac:spMkLst>
        </pc:spChg>
        <pc:spChg chg="add mod ord">
          <ac:chgData name="Daniele Passeri" userId="24bfc5e2-739b-41d5-93d5-2aa0ba8e7d1f" providerId="ADAL" clId="{A0AF3B1D-6155-4647-B981-FCCA6327B424}" dt="2022-01-17T15:13:48.775" v="1562" actId="6549"/>
          <ac:spMkLst>
            <pc:docMk/>
            <pc:sldMk cId="2398392460" sldId="269"/>
            <ac:spMk id="3" creationId="{80952B6D-B7C2-44CE-A0BD-1B0E01A5009D}"/>
          </ac:spMkLst>
        </pc:spChg>
        <pc:spChg chg="mod">
          <ac:chgData name="Daniele Passeri" userId="24bfc5e2-739b-41d5-93d5-2aa0ba8e7d1f" providerId="ADAL" clId="{A0AF3B1D-6155-4647-B981-FCCA6327B424}" dt="2022-01-17T15:11:35.560" v="1465" actId="164"/>
          <ac:spMkLst>
            <pc:docMk/>
            <pc:sldMk cId="2398392460" sldId="269"/>
            <ac:spMk id="6" creationId="{7C0E7205-DAF2-404F-8E47-4A14D0FF8256}"/>
          </ac:spMkLst>
        </pc:spChg>
        <pc:grpChg chg="add del mod ord">
          <ac:chgData name="Daniele Passeri" userId="24bfc5e2-739b-41d5-93d5-2aa0ba8e7d1f" providerId="ADAL" clId="{A0AF3B1D-6155-4647-B981-FCCA6327B424}" dt="2022-01-17T15:13:50.311" v="1563" actId="478"/>
          <ac:grpSpMkLst>
            <pc:docMk/>
            <pc:sldMk cId="2398392460" sldId="269"/>
            <ac:grpSpMk id="8" creationId="{0C55CEE9-6157-4346-9F06-DC866D096699}"/>
          </ac:grpSpMkLst>
        </pc:grpChg>
        <pc:picChg chg="del mod">
          <ac:chgData name="Daniele Passeri" userId="24bfc5e2-739b-41d5-93d5-2aa0ba8e7d1f" providerId="ADAL" clId="{A0AF3B1D-6155-4647-B981-FCCA6327B424}" dt="2022-01-17T15:11:43.552" v="1466" actId="478"/>
          <ac:picMkLst>
            <pc:docMk/>
            <pc:sldMk cId="2398392460" sldId="269"/>
            <ac:picMk id="5" creationId="{693EF5E8-2E3B-44F2-B1DD-EF39052EBAB7}"/>
          </ac:picMkLst>
        </pc:picChg>
        <pc:picChg chg="add del mod modCrop">
          <ac:chgData name="Daniele Passeri" userId="24bfc5e2-739b-41d5-93d5-2aa0ba8e7d1f" providerId="ADAL" clId="{A0AF3B1D-6155-4647-B981-FCCA6327B424}" dt="2022-01-17T15:13:47.713" v="1561" actId="478"/>
          <ac:picMkLst>
            <pc:docMk/>
            <pc:sldMk cId="2398392460" sldId="269"/>
            <ac:picMk id="7" creationId="{34AE03DF-B627-4997-82CE-120682A9C210}"/>
          </ac:picMkLst>
        </pc:picChg>
        <pc:picChg chg="add mod modCrop">
          <ac:chgData name="Daniele Passeri" userId="24bfc5e2-739b-41d5-93d5-2aa0ba8e7d1f" providerId="ADAL" clId="{A0AF3B1D-6155-4647-B981-FCCA6327B424}" dt="2022-01-17T15:14:14.786" v="1570" actId="1076"/>
          <ac:picMkLst>
            <pc:docMk/>
            <pc:sldMk cId="2398392460" sldId="269"/>
            <ac:picMk id="11" creationId="{7938E538-90AA-4B5F-9887-872A0FF22504}"/>
          </ac:picMkLst>
        </pc:picChg>
        <pc:cxnChg chg="mod">
          <ac:chgData name="Daniele Passeri" userId="24bfc5e2-739b-41d5-93d5-2aa0ba8e7d1f" providerId="ADAL" clId="{A0AF3B1D-6155-4647-B981-FCCA6327B424}" dt="2022-01-17T15:11:35.560" v="1465" actId="164"/>
          <ac:cxnSpMkLst>
            <pc:docMk/>
            <pc:sldMk cId="2398392460" sldId="269"/>
            <ac:cxnSpMk id="9" creationId="{363ED81C-38C1-4766-A59F-6EF0B369C3CF}"/>
          </ac:cxnSpMkLst>
        </pc:cxnChg>
        <pc:cxnChg chg="mod">
          <ac:chgData name="Daniele Passeri" userId="24bfc5e2-739b-41d5-93d5-2aa0ba8e7d1f" providerId="ADAL" clId="{A0AF3B1D-6155-4647-B981-FCCA6327B424}" dt="2022-01-17T15:11:35.560" v="1465" actId="164"/>
          <ac:cxnSpMkLst>
            <pc:docMk/>
            <pc:sldMk cId="2398392460" sldId="269"/>
            <ac:cxnSpMk id="13" creationId="{F244559A-18E6-4691-AD74-8E9136C9AFA4}"/>
          </ac:cxnSpMkLst>
        </pc:cxnChg>
      </pc:sldChg>
      <pc:sldChg chg="modSp add mod">
        <pc:chgData name="Daniele Passeri" userId="24bfc5e2-739b-41d5-93d5-2aa0ba8e7d1f" providerId="ADAL" clId="{A0AF3B1D-6155-4647-B981-FCCA6327B424}" dt="2022-01-17T15:22:05.831" v="2119" actId="6549"/>
        <pc:sldMkLst>
          <pc:docMk/>
          <pc:sldMk cId="45420526" sldId="270"/>
        </pc:sldMkLst>
        <pc:spChg chg="mod">
          <ac:chgData name="Daniele Passeri" userId="24bfc5e2-739b-41d5-93d5-2aa0ba8e7d1f" providerId="ADAL" clId="{A0AF3B1D-6155-4647-B981-FCCA6327B424}" dt="2022-01-17T15:22:05.831" v="2119" actId="6549"/>
          <ac:spMkLst>
            <pc:docMk/>
            <pc:sldMk cId="45420526" sldId="270"/>
            <ac:spMk id="2" creationId="{00000000-0000-0000-0000-000000000000}"/>
          </ac:spMkLst>
        </pc:spChg>
      </pc:sldChg>
      <pc:sldChg chg="modSp add mod ord">
        <pc:chgData name="Daniele Passeri" userId="24bfc5e2-739b-41d5-93d5-2aa0ba8e7d1f" providerId="ADAL" clId="{A0AF3B1D-6155-4647-B981-FCCA6327B424}" dt="2022-01-17T15:19:38.285" v="1968"/>
        <pc:sldMkLst>
          <pc:docMk/>
          <pc:sldMk cId="830445116" sldId="271"/>
        </pc:sldMkLst>
        <pc:spChg chg="mod">
          <ac:chgData name="Daniele Passeri" userId="24bfc5e2-739b-41d5-93d5-2aa0ba8e7d1f" providerId="ADAL" clId="{A0AF3B1D-6155-4647-B981-FCCA6327B424}" dt="2022-01-17T15:19:32.988" v="1966" actId="6549"/>
          <ac:spMkLst>
            <pc:docMk/>
            <pc:sldMk cId="830445116" sldId="271"/>
            <ac:spMk id="2" creationId="{00000000-0000-0000-0000-000000000000}"/>
          </ac:spMkLst>
        </pc:spChg>
      </pc:sldChg>
      <pc:sldChg chg="modSp add mod ord">
        <pc:chgData name="Daniele Passeri" userId="24bfc5e2-739b-41d5-93d5-2aa0ba8e7d1f" providerId="ADAL" clId="{A0AF3B1D-6155-4647-B981-FCCA6327B424}" dt="2022-01-17T15:27:24.137" v="2192" actId="20577"/>
        <pc:sldMkLst>
          <pc:docMk/>
          <pc:sldMk cId="106422418" sldId="272"/>
        </pc:sldMkLst>
        <pc:spChg chg="mod">
          <ac:chgData name="Daniele Passeri" userId="24bfc5e2-739b-41d5-93d5-2aa0ba8e7d1f" providerId="ADAL" clId="{A0AF3B1D-6155-4647-B981-FCCA6327B424}" dt="2022-01-17T15:27:24.137" v="2192" actId="20577"/>
          <ac:spMkLst>
            <pc:docMk/>
            <pc:sldMk cId="106422418" sldId="272"/>
            <ac:spMk id="2" creationId="{00000000-0000-0000-0000-000000000000}"/>
          </ac:spMkLst>
        </pc:spChg>
      </pc:sldChg>
      <pc:sldChg chg="addSp modSp add mod">
        <pc:chgData name="Daniele Passeri" userId="24bfc5e2-739b-41d5-93d5-2aa0ba8e7d1f" providerId="ADAL" clId="{A0AF3B1D-6155-4647-B981-FCCA6327B424}" dt="2022-01-17T15:27:07.810" v="2190" actId="1076"/>
        <pc:sldMkLst>
          <pc:docMk/>
          <pc:sldMk cId="1063010431" sldId="273"/>
        </pc:sldMkLst>
        <pc:spChg chg="mod">
          <ac:chgData name="Daniele Passeri" userId="24bfc5e2-739b-41d5-93d5-2aa0ba8e7d1f" providerId="ADAL" clId="{A0AF3B1D-6155-4647-B981-FCCA6327B424}" dt="2022-01-17T15:24:09.320" v="2146" actId="6549"/>
          <ac:spMkLst>
            <pc:docMk/>
            <pc:sldMk cId="1063010431" sldId="273"/>
            <ac:spMk id="2" creationId="{00000000-0000-0000-0000-000000000000}"/>
          </ac:spMkLst>
        </pc:spChg>
        <pc:spChg chg="add mod">
          <ac:chgData name="Daniele Passeri" userId="24bfc5e2-739b-41d5-93d5-2aa0ba8e7d1f" providerId="ADAL" clId="{A0AF3B1D-6155-4647-B981-FCCA6327B424}" dt="2022-01-17T15:26:51.687" v="2189" actId="3062"/>
          <ac:spMkLst>
            <pc:docMk/>
            <pc:sldMk cId="1063010431" sldId="273"/>
            <ac:spMk id="5" creationId="{FBD5683B-9C1E-41AB-9F9A-F36D38F81D35}"/>
          </ac:spMkLst>
        </pc:spChg>
        <pc:picChg chg="add mod modCrop">
          <ac:chgData name="Daniele Passeri" userId="24bfc5e2-739b-41d5-93d5-2aa0ba8e7d1f" providerId="ADAL" clId="{A0AF3B1D-6155-4647-B981-FCCA6327B424}" dt="2022-01-17T15:27:07.810" v="2190" actId="1076"/>
          <ac:picMkLst>
            <pc:docMk/>
            <pc:sldMk cId="1063010431" sldId="273"/>
            <ac:picMk id="4" creationId="{769C9C45-94B8-4354-87FC-FD61D01A3F68}"/>
          </ac:picMkLst>
        </pc:picChg>
        <pc:picChg chg="mod ord modCrop">
          <ac:chgData name="Daniele Passeri" userId="24bfc5e2-739b-41d5-93d5-2aa0ba8e7d1f" providerId="ADAL" clId="{A0AF3B1D-6155-4647-B981-FCCA6327B424}" dt="2022-01-17T15:25:49.362" v="2162" actId="1076"/>
          <ac:picMkLst>
            <pc:docMk/>
            <pc:sldMk cId="1063010431" sldId="273"/>
            <ac:picMk id="11" creationId="{7938E538-90AA-4B5F-9887-872A0FF225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C96F-AF88-4C84-9A6B-A45C658B75B9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02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C96F-AF88-4C84-9A6B-A45C658B75B9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14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C96F-AF88-4C84-9A6B-A45C658B75B9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35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C96F-AF88-4C84-9A6B-A45C658B75B9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04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C96F-AF88-4C84-9A6B-A45C658B75B9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84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C96F-AF88-4C84-9A6B-A45C658B75B9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95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C96F-AF88-4C84-9A6B-A45C658B75B9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30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C96F-AF88-4C84-9A6B-A45C658B75B9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39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C96F-AF88-4C84-9A6B-A45C658B75B9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40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C96F-AF88-4C84-9A6B-A45C658B75B9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15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C96F-AF88-4C84-9A6B-A45C658B75B9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95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6C96F-AF88-4C84-9A6B-A45C658B75B9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94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HAPSPIDE</a:t>
            </a:r>
            <a:br>
              <a:rPr lang="it-IT" dirty="0"/>
            </a:b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</a:rPr>
              <a:t>WP3 </a:t>
            </a:r>
            <a:r>
              <a:rPr lang="it-IT" dirty="0" err="1">
                <a:solidFill>
                  <a:srgbClr val="0070C0"/>
                </a:solidFill>
              </a:rPr>
              <a:t>Simulation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18/01/2022</a:t>
            </a:r>
          </a:p>
        </p:txBody>
      </p:sp>
    </p:spTree>
    <p:extLst>
      <p:ext uri="{BB962C8B-B14F-4D97-AF65-F5344CB8AC3E}">
        <p14:creationId xmlns:p14="http://schemas.microsoft.com/office/powerpoint/2010/main" val="315768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11611" y="520268"/>
            <a:ext cx="10943771" cy="5962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0070C0"/>
                </a:solidFill>
              </a:rPr>
              <a:t>Study of LIFETIMES </a:t>
            </a:r>
            <a:r>
              <a:rPr lang="en-GB" dirty="0">
                <a:solidFill>
                  <a:srgbClr val="FF0000"/>
                </a:solidFill>
              </a:rPr>
              <a:t>and</a:t>
            </a:r>
            <a:r>
              <a:rPr lang="en-GB" dirty="0">
                <a:solidFill>
                  <a:srgbClr val="0070C0"/>
                </a:solidFill>
              </a:rPr>
              <a:t> MOBILITY models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Double Check of the interplay between carriers lifetimes </a:t>
            </a:r>
            <a:r>
              <a:rPr lang="en-GB" dirty="0">
                <a:solidFill>
                  <a:srgbClr val="FF0000"/>
                </a:solidFill>
              </a:rPr>
              <a:t>and</a:t>
            </a:r>
            <a:r>
              <a:rPr lang="en-GB" dirty="0"/>
              <a:t> mobility models.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Effect of T.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Are we able to model the charge transport within </a:t>
            </a:r>
            <a:r>
              <a:rPr lang="en-GB" dirty="0" err="1"/>
              <a:t>a-Si:H</a:t>
            </a:r>
            <a:r>
              <a:rPr lang="en-GB" dirty="0"/>
              <a:t> using available or even devising new models developed for mono-crystallin Silicon?</a:t>
            </a:r>
          </a:p>
          <a:p>
            <a:pPr>
              <a:spcBef>
                <a:spcPts val="1800"/>
              </a:spcBef>
            </a:pPr>
            <a:endParaRPr lang="en-GB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rgbClr val="0070C0"/>
                </a:solidFill>
              </a:rPr>
              <a:t>Introduction of innovative materials (from TCAD perspective)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Transparent Contact Oxides (TCO) -&gt; transport </a:t>
            </a:r>
            <a:r>
              <a:rPr lang="en-GB" dirty="0" err="1"/>
              <a:t>modeling</a:t>
            </a:r>
            <a:r>
              <a:rPr lang="en-GB" dirty="0"/>
              <a:t> within oxides.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Electrons/Holes </a:t>
            </a:r>
            <a:r>
              <a:rPr lang="en-GB" dirty="0">
                <a:solidFill>
                  <a:srgbClr val="FF0000"/>
                </a:solidFill>
              </a:rPr>
              <a:t>selective Contacts </a:t>
            </a:r>
            <a:r>
              <a:rPr lang="en-GB" dirty="0"/>
              <a:t>-&gt; selective mobility for e, h.</a:t>
            </a:r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2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BACKUP</a:t>
            </a:r>
            <a:br>
              <a:rPr lang="it-IT" dirty="0"/>
            </a:br>
            <a:r>
              <a:rPr lang="it-IT" dirty="0"/>
              <a:t>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18/01/2022</a:t>
            </a:r>
          </a:p>
        </p:txBody>
      </p:sp>
    </p:spTree>
    <p:extLst>
      <p:ext uri="{BB962C8B-B14F-4D97-AF65-F5344CB8AC3E}">
        <p14:creationId xmlns:p14="http://schemas.microsoft.com/office/powerpoint/2010/main" val="830445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24114" y="553751"/>
            <a:ext cx="10943771" cy="1161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0070C0"/>
                </a:solidFill>
              </a:rPr>
              <a:t>Analyses of carriers LIFETIMES + </a:t>
            </a:r>
            <a:r>
              <a:rPr lang="en-GB" dirty="0">
                <a:solidFill>
                  <a:srgbClr val="FF0000"/>
                </a:solidFill>
              </a:rPr>
              <a:t>MOBILITIES</a:t>
            </a:r>
            <a:r>
              <a:rPr lang="en-GB" dirty="0">
                <a:solidFill>
                  <a:srgbClr val="0070C0"/>
                </a:solidFill>
              </a:rPr>
              <a:t> (PMI ad hoc) models</a:t>
            </a:r>
            <a:endParaRPr lang="en-GB" dirty="0"/>
          </a:p>
          <a:p>
            <a:pPr lvl="1">
              <a:spcBef>
                <a:spcPts val="1800"/>
              </a:spcBef>
            </a:pPr>
            <a:r>
              <a:rPr lang="en-GB" dirty="0"/>
              <a:t>P.S. during countless attempts… effect of forward biasing ?!?</a:t>
            </a:r>
          </a:p>
          <a:p>
            <a:pPr lvl="1">
              <a:spcBef>
                <a:spcPts val="1800"/>
              </a:spcBef>
            </a:pPr>
            <a:endParaRPr lang="en-GB" dirty="0"/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938E538-90AA-4B5F-9887-872A0FF22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58" t="20001" r="13751" b="20000"/>
          <a:stretch/>
        </p:blipFill>
        <p:spPr>
          <a:xfrm>
            <a:off x="2273300" y="1943100"/>
            <a:ext cx="6985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9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ottotitolo 2"/>
              <p:cNvSpPr txBox="1">
                <a:spLocks/>
              </p:cNvSpPr>
              <p:nvPr/>
            </p:nvSpPr>
            <p:spPr>
              <a:xfrm>
                <a:off x="611611" y="520268"/>
                <a:ext cx="10943771" cy="596201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r>
                  <a:rPr lang="en-GB" dirty="0">
                    <a:solidFill>
                      <a:srgbClr val="0070C0"/>
                    </a:solidFill>
                  </a:rPr>
                  <a:t>Innovation: </a:t>
                </a:r>
                <a:r>
                  <a:rPr lang="en-GB" dirty="0" err="1">
                    <a:solidFill>
                      <a:srgbClr val="0070C0"/>
                    </a:solidFill>
                  </a:rPr>
                  <a:t>a-Si:H</a:t>
                </a:r>
                <a:r>
                  <a:rPr lang="en-GB" dirty="0">
                    <a:solidFill>
                      <a:srgbClr val="0070C0"/>
                    </a:solidFill>
                  </a:rPr>
                  <a:t> not included in TCAD material library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GB" dirty="0"/>
                  <a:t>Semiconductor (~ uniform domain macro properties) – band gap engineering (</a:t>
                </a:r>
                <a:r>
                  <a:rPr lang="en-GB" dirty="0">
                    <a:solidFill>
                      <a:srgbClr val="FF0000"/>
                    </a:solidFill>
                  </a:rPr>
                  <a:t>defects parametrization</a:t>
                </a:r>
                <a:r>
                  <a:rPr lang="en-GB" dirty="0"/>
                  <a:t>).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GB" dirty="0"/>
                  <a:t>Atomistic scale </a:t>
                </a:r>
                <a:r>
                  <a:rPr lang="en-GB" dirty="0">
                    <a:solidFill>
                      <a:srgbClr val="FF0000"/>
                    </a:solidFill>
                  </a:rPr>
                  <a:t>? </a:t>
                </a:r>
                <a:r>
                  <a:rPr lang="en-GB" dirty="0"/>
                  <a:t>(grain boundary effect, Voronoi domains).</a:t>
                </a:r>
              </a:p>
              <a:p>
                <a:pPr>
                  <a:spcBef>
                    <a:spcPts val="1800"/>
                  </a:spcBef>
                </a:pPr>
                <a:endParaRPr lang="en-GB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rgbClr val="0070C0"/>
                    </a:solidFill>
                  </a:rPr>
                  <a:t>Charge Transport: mobility models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GB" dirty="0"/>
                  <a:t>Poor </a:t>
                </a:r>
                <a:r>
                  <a:rPr lang="en-GB" dirty="0" err="1"/>
                  <a:t>modeling</a:t>
                </a:r>
                <a:r>
                  <a:rPr lang="en-GB" dirty="0"/>
                  <a:t> with existing models (e.g. Poole-Frenkel).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GB" dirty="0"/>
                  <a:t>The (drift) mobility can’t be straightforwardly inferred from the current density approximation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𝑏𝑇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num>
                                      <m:den>
                                        <m: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den>
                                    </m:f>
                                  </m:e>
                                </m:rad>
                              </m:e>
                            </m:d>
                          </m:e>
                        </m:func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𝑛𝐸</m:t>
                    </m:r>
                  </m:oMath>
                </a14:m>
                <a:r>
                  <a:rPr lang="en-GB" dirty="0"/>
                  <a:t>.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GB" dirty="0"/>
                  <a:t>Dependence of </a:t>
                </a:r>
                <a:r>
                  <a:rPr lang="en-GB" dirty="0">
                    <a:sym typeface="Symbol" panose="05050102010706020507" pitchFamily="18" charset="2"/>
                  </a:rPr>
                  <a:t> upon </a:t>
                </a:r>
                <a:r>
                  <a:rPr lang="en-GB" dirty="0"/>
                  <a:t>doping, electric field, …</a:t>
                </a:r>
              </a:p>
            </p:txBody>
          </p:sp>
        </mc:Choice>
        <mc:Fallback xmlns="">
          <p:sp>
            <p:nvSpPr>
              <p:cNvPr id="2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11" y="520268"/>
                <a:ext cx="10943771" cy="5962013"/>
              </a:xfrm>
              <a:prstGeom prst="rect">
                <a:avLst/>
              </a:prstGeom>
              <a:blipFill>
                <a:blip r:embed="rId2"/>
                <a:stretch>
                  <a:fillRect l="-1002" t="-1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F0C4BAC8-53A3-4A81-95F0-F5357C6D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0" y="1800860"/>
            <a:ext cx="2402205" cy="212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49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11611" y="520268"/>
            <a:ext cx="10943771" cy="5962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dirty="0">
                <a:solidFill>
                  <a:srgbClr val="0070C0"/>
                </a:solidFill>
              </a:rPr>
              <a:t>Simulations vs. measurements @mobility/lifetimes models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Current activities/starting point.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90399F7-01D6-4594-834A-82B85B6F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" t="4525" b="993"/>
          <a:stretch/>
        </p:blipFill>
        <p:spPr>
          <a:xfrm>
            <a:off x="2298699" y="1794825"/>
            <a:ext cx="6718301" cy="45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6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11611" y="520268"/>
            <a:ext cx="10943771" cy="5962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dirty="0">
                <a:solidFill>
                  <a:srgbClr val="0070C0"/>
                </a:solidFill>
              </a:rPr>
              <a:t>WP3 Simulations – </a:t>
            </a:r>
            <a:r>
              <a:rPr lang="en-US" dirty="0">
                <a:solidFill>
                  <a:srgbClr val="0070C0"/>
                </a:solidFill>
              </a:rPr>
              <a:t>Status and short term plans</a:t>
            </a:r>
            <a:endParaRPr lang="en-GB" dirty="0">
              <a:solidFill>
                <a:srgbClr val="0070C0"/>
              </a:solidFill>
            </a:endParaRPr>
          </a:p>
          <a:p>
            <a:pPr lvl="1">
              <a:spcBef>
                <a:spcPts val="1200"/>
              </a:spcBef>
            </a:pPr>
            <a:endParaRPr lang="en-US" sz="1200" b="1" dirty="0"/>
          </a:p>
          <a:p>
            <a:pPr lvl="1">
              <a:spcBef>
                <a:spcPts val="1200"/>
              </a:spcBef>
            </a:pPr>
            <a:r>
              <a:rPr lang="en-US" b="1" dirty="0"/>
              <a:t>Technology CAD (TCAD) </a:t>
            </a:r>
            <a:r>
              <a:rPr lang="en-US" dirty="0"/>
              <a:t>approach (</a:t>
            </a:r>
            <a:r>
              <a:rPr lang="en-US" b="1" dirty="0" err="1"/>
              <a:t>Sentaurus</a:t>
            </a:r>
            <a:r>
              <a:rPr lang="en-US" b="1" dirty="0"/>
              <a:t> Synopsys TCAD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aiming at accurate description of: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/>
              <a:t>   - the charge transport within </a:t>
            </a:r>
            <a:r>
              <a:rPr lang="en-US" dirty="0" err="1"/>
              <a:t>a-Si:H</a:t>
            </a:r>
            <a:r>
              <a:rPr lang="en-US" dirty="0"/>
              <a:t> material;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/>
              <a:t>   - the device electrical response (DC, transient simulations).</a:t>
            </a:r>
          </a:p>
        </p:txBody>
      </p:sp>
    </p:spTree>
    <p:extLst>
      <p:ext uri="{BB962C8B-B14F-4D97-AF65-F5344CB8AC3E}">
        <p14:creationId xmlns:p14="http://schemas.microsoft.com/office/powerpoint/2010/main" val="141312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11611" y="520268"/>
            <a:ext cx="10943771" cy="5962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0070C0"/>
                </a:solidFill>
              </a:rPr>
              <a:t>Study of LIFETIMES </a:t>
            </a:r>
            <a:r>
              <a:rPr lang="en-GB" dirty="0">
                <a:solidFill>
                  <a:srgbClr val="FF0000"/>
                </a:solidFill>
              </a:rPr>
              <a:t>and</a:t>
            </a:r>
            <a:r>
              <a:rPr lang="en-GB" dirty="0">
                <a:solidFill>
                  <a:srgbClr val="0070C0"/>
                </a:solidFill>
              </a:rPr>
              <a:t> MOBILITY models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Interplay between carriers lifetimes </a:t>
            </a:r>
            <a:r>
              <a:rPr lang="en-GB" dirty="0">
                <a:solidFill>
                  <a:srgbClr val="FF0000"/>
                </a:solidFill>
              </a:rPr>
              <a:t>and</a:t>
            </a:r>
            <a:r>
              <a:rPr lang="en-GB" dirty="0"/>
              <a:t> mobility models on carrier densities computation (e.g. simulation findings to be compared with measurements).</a:t>
            </a:r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2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11611" y="520268"/>
            <a:ext cx="10943771" cy="615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0070C0"/>
                </a:solidFill>
              </a:rPr>
              <a:t>Study of carriers LIFETIMES models</a:t>
            </a:r>
            <a:endParaRPr lang="en-GB" dirty="0"/>
          </a:p>
          <a:p>
            <a:pPr lvl="1">
              <a:spcBef>
                <a:spcPts val="1800"/>
              </a:spcBef>
            </a:pPr>
            <a:r>
              <a:rPr lang="en-GB" dirty="0"/>
              <a:t>Activation of the carriers lifetimes dependencies… (</a:t>
            </a:r>
            <a:r>
              <a:rPr lang="en-GB" dirty="0" err="1"/>
              <a:t>Scharfetter</a:t>
            </a:r>
            <a:r>
              <a:rPr lang="en-GB" dirty="0"/>
              <a:t>)</a:t>
            </a:r>
          </a:p>
          <a:p>
            <a:pPr lvl="1">
              <a:spcBef>
                <a:spcPts val="1800"/>
              </a:spcBef>
            </a:pPr>
            <a:endParaRPr lang="en-GB" dirty="0"/>
          </a:p>
          <a:p>
            <a:pPr lvl="1">
              <a:spcBef>
                <a:spcPts val="1800"/>
              </a:spcBef>
            </a:pPr>
            <a:endParaRPr lang="en-GB" dirty="0"/>
          </a:p>
          <a:p>
            <a:pPr lvl="1">
              <a:spcBef>
                <a:spcPts val="1800"/>
              </a:spcBef>
            </a:pPr>
            <a:endParaRPr lang="en-GB" dirty="0"/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860E7A3-B4A9-45CB-BF64-12C1C95E6F0E}"/>
              </a:ext>
            </a:extLst>
          </p:cNvPr>
          <p:cNvGrpSpPr/>
          <p:nvPr/>
        </p:nvGrpSpPr>
        <p:grpSpPr>
          <a:xfrm>
            <a:off x="429785" y="2800748"/>
            <a:ext cx="5549462" cy="3764971"/>
            <a:chOff x="429347" y="1805513"/>
            <a:chExt cx="4663437" cy="3246973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71933A83-A4CF-4051-B939-BA8BB6875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347" y="1805513"/>
              <a:ext cx="4663437" cy="3246973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47B40F39-16C9-418C-9F37-0FC1145E3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0396"/>
            <a:stretch/>
          </p:blipFill>
          <p:spPr>
            <a:xfrm>
              <a:off x="3545539" y="3513220"/>
              <a:ext cx="1170840" cy="8583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6B790F68-6064-43DD-8E0D-3E0F76B48454}"/>
              </a:ext>
            </a:extLst>
          </p:cNvPr>
          <p:cNvGrpSpPr/>
          <p:nvPr/>
        </p:nvGrpSpPr>
        <p:grpSpPr>
          <a:xfrm>
            <a:off x="6096438" y="2800748"/>
            <a:ext cx="5549462" cy="3764971"/>
            <a:chOff x="6096000" y="1805513"/>
            <a:chExt cx="4663437" cy="3246973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A58C216-63D6-4D8A-8027-5EA2176B6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805513"/>
              <a:ext cx="4663437" cy="3246973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A72D5F41-3D3C-466F-A9B4-E7FFA8480A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9007"/>
            <a:stretch/>
          </p:blipFill>
          <p:spPr>
            <a:xfrm>
              <a:off x="8888025" y="3513220"/>
              <a:ext cx="1500930" cy="9261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D7725B7-08CE-41D1-9278-E18E92DE57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232" t="43809" r="38685" b="43675"/>
          <a:stretch/>
        </p:blipFill>
        <p:spPr>
          <a:xfrm>
            <a:off x="1111844" y="1473808"/>
            <a:ext cx="4539214" cy="1326939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9F15C2C7-E318-42DE-9995-0FCF07EE2061}"/>
              </a:ext>
            </a:extLst>
          </p:cNvPr>
          <p:cNvSpPr/>
          <p:nvPr/>
        </p:nvSpPr>
        <p:spPr>
          <a:xfrm>
            <a:off x="4292600" y="2325204"/>
            <a:ext cx="645535" cy="405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39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11611" y="520268"/>
            <a:ext cx="10943771" cy="615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0070C0"/>
                </a:solidFill>
              </a:rPr>
              <a:t>Study of carriers LIFETIMES models</a:t>
            </a:r>
            <a:endParaRPr lang="en-GB" dirty="0"/>
          </a:p>
          <a:p>
            <a:pPr lvl="1">
              <a:spcBef>
                <a:spcPts val="1800"/>
              </a:spcBef>
            </a:pPr>
            <a:r>
              <a:rPr lang="en-GB" dirty="0"/>
              <a:t>Advanced carriers lifetimes models (Nakagawa)</a:t>
            </a:r>
          </a:p>
          <a:p>
            <a:pPr lvl="1">
              <a:spcBef>
                <a:spcPts val="1800"/>
              </a:spcBef>
            </a:pPr>
            <a:endParaRPr lang="en-GB" dirty="0"/>
          </a:p>
          <a:p>
            <a:pPr marL="457200" lvl="1" indent="0">
              <a:spcBef>
                <a:spcPts val="1800"/>
              </a:spcBef>
              <a:buNone/>
            </a:pPr>
            <a:endParaRPr lang="en-GB" dirty="0"/>
          </a:p>
          <a:p>
            <a:pPr lvl="1">
              <a:spcBef>
                <a:spcPts val="1800"/>
              </a:spcBef>
            </a:pPr>
            <a:endParaRPr lang="en-GB" dirty="0"/>
          </a:p>
          <a:p>
            <a:pPr lvl="1">
              <a:spcBef>
                <a:spcPts val="1800"/>
              </a:spcBef>
            </a:pPr>
            <a:r>
              <a:rPr lang="en-GB"/>
              <a:t>No significant </a:t>
            </a:r>
            <a:r>
              <a:rPr lang="en-GB" dirty="0"/>
              <a:t>differences with respect to standard </a:t>
            </a:r>
            <a:r>
              <a:rPr lang="en-GB" dirty="0" err="1"/>
              <a:t>Scharfetter’s</a:t>
            </a:r>
            <a:r>
              <a:rPr lang="en-GB" dirty="0"/>
              <a:t> model.</a:t>
            </a:r>
          </a:p>
          <a:p>
            <a:pPr lvl="1">
              <a:spcBef>
                <a:spcPts val="1800"/>
              </a:spcBef>
            </a:pPr>
            <a:endParaRPr lang="en-GB" dirty="0"/>
          </a:p>
          <a:p>
            <a:pPr lvl="1">
              <a:spcBef>
                <a:spcPts val="1800"/>
              </a:spcBef>
            </a:pPr>
            <a:endParaRPr lang="en-GB" dirty="0"/>
          </a:p>
          <a:p>
            <a:pPr lvl="1">
              <a:spcBef>
                <a:spcPts val="1800"/>
              </a:spcBef>
            </a:pPr>
            <a:endParaRPr lang="en-GB" dirty="0"/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A42B5CA-6917-4E7A-B216-0ADAABD62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97" t="30345" r="40862" b="56151"/>
          <a:stretch/>
        </p:blipFill>
        <p:spPr>
          <a:xfrm>
            <a:off x="1355834" y="1622404"/>
            <a:ext cx="4068061" cy="15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9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11611" y="520269"/>
            <a:ext cx="10943771" cy="20862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0070C0"/>
                </a:solidFill>
              </a:rPr>
              <a:t>Analyses of carriers LIFETIMES + </a:t>
            </a:r>
            <a:r>
              <a:rPr lang="en-GB" dirty="0">
                <a:solidFill>
                  <a:srgbClr val="FF0000"/>
                </a:solidFill>
              </a:rPr>
              <a:t>MOBILITIES</a:t>
            </a:r>
            <a:r>
              <a:rPr lang="en-GB" dirty="0">
                <a:solidFill>
                  <a:srgbClr val="0070C0"/>
                </a:solidFill>
              </a:rPr>
              <a:t> (TCAD embedded) models</a:t>
            </a:r>
            <a:endParaRPr lang="en-GB" dirty="0"/>
          </a:p>
          <a:p>
            <a:pPr lvl="1">
              <a:spcBef>
                <a:spcPts val="1800"/>
              </a:spcBef>
            </a:pPr>
            <a:r>
              <a:rPr lang="en-GB" dirty="0"/>
              <a:t>LOMBARDI’s model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High electric field carriers -&gt; scattering by acoustic surface phonons and surface roughness</a:t>
            </a:r>
            <a:endParaRPr lang="en-GB" dirty="0"/>
          </a:p>
          <a:p>
            <a:pPr lvl="1">
              <a:spcBef>
                <a:spcPts val="1800"/>
              </a:spcBef>
            </a:pPr>
            <a:endParaRPr lang="en-GB" dirty="0"/>
          </a:p>
          <a:p>
            <a:pPr lvl="1">
              <a:spcBef>
                <a:spcPts val="1800"/>
              </a:spcBef>
            </a:pPr>
            <a:endParaRPr lang="en-GB" dirty="0"/>
          </a:p>
          <a:p>
            <a:pPr lvl="1">
              <a:spcBef>
                <a:spcPts val="1800"/>
              </a:spcBef>
            </a:pPr>
            <a:endParaRPr lang="en-GB" dirty="0"/>
          </a:p>
          <a:p>
            <a:pPr lvl="1">
              <a:spcBef>
                <a:spcPts val="1800"/>
              </a:spcBef>
            </a:pPr>
            <a:endParaRPr lang="en-GB" dirty="0"/>
          </a:p>
          <a:p>
            <a:pPr lvl="1">
              <a:spcBef>
                <a:spcPts val="1800"/>
              </a:spcBef>
            </a:pPr>
            <a:endParaRPr lang="en-GB" dirty="0"/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43C424-DE47-4743-B43F-929D5B974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75" t="46984" r="40625" b="38008"/>
          <a:stretch/>
        </p:blipFill>
        <p:spPr>
          <a:xfrm>
            <a:off x="1284515" y="2606566"/>
            <a:ext cx="3233056" cy="136469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90FD407-D12F-4A07-A75B-3D2C2A1E4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795" y="2468715"/>
            <a:ext cx="6163362" cy="429131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3A1683B-34DD-4685-839C-AB4F32CCA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476" y="4733260"/>
            <a:ext cx="2754066" cy="123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2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11611" y="520269"/>
            <a:ext cx="10943771" cy="20862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0070C0"/>
                </a:solidFill>
              </a:rPr>
              <a:t>Analyses of carriers LIFETIMES + </a:t>
            </a:r>
            <a:r>
              <a:rPr lang="en-GB" dirty="0">
                <a:solidFill>
                  <a:srgbClr val="FF0000"/>
                </a:solidFill>
              </a:rPr>
              <a:t>MOBILITIES</a:t>
            </a:r>
            <a:r>
              <a:rPr lang="en-GB" dirty="0">
                <a:solidFill>
                  <a:srgbClr val="0070C0"/>
                </a:solidFill>
              </a:rPr>
              <a:t> (TCAD embedded) models</a:t>
            </a:r>
            <a:endParaRPr lang="en-GB" dirty="0"/>
          </a:p>
          <a:p>
            <a:pPr lvl="1">
              <a:spcBef>
                <a:spcPts val="1800"/>
              </a:spcBef>
            </a:pPr>
            <a:r>
              <a:rPr lang="en-GB" dirty="0"/>
              <a:t>CANALI’s model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High-Field Saturation Models</a:t>
            </a:r>
            <a:endParaRPr lang="en-GB" dirty="0"/>
          </a:p>
          <a:p>
            <a:pPr lvl="1">
              <a:spcBef>
                <a:spcPts val="1800"/>
              </a:spcBef>
            </a:pPr>
            <a:endParaRPr lang="en-GB" dirty="0"/>
          </a:p>
          <a:p>
            <a:pPr lvl="1">
              <a:spcBef>
                <a:spcPts val="1800"/>
              </a:spcBef>
            </a:pPr>
            <a:endParaRPr lang="en-GB" dirty="0"/>
          </a:p>
          <a:p>
            <a:pPr lvl="1">
              <a:spcBef>
                <a:spcPts val="1800"/>
              </a:spcBef>
            </a:pPr>
            <a:endParaRPr lang="en-GB" dirty="0"/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3A1683B-34DD-4685-839C-AB4F32CCA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476" y="4733260"/>
            <a:ext cx="2754066" cy="12393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C68FA2D-1A92-493B-AF3D-95A89B834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795" y="2457827"/>
            <a:ext cx="6163362" cy="42913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773D79D-B9AF-492C-B535-1B18E77AE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677" y="4831882"/>
            <a:ext cx="3348866" cy="114070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E6213DE-26BB-4C37-ABDC-37E343D6CB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98" t="34606" r="35365" b="47322"/>
          <a:stretch/>
        </p:blipFill>
        <p:spPr>
          <a:xfrm>
            <a:off x="1073843" y="2189671"/>
            <a:ext cx="3698697" cy="123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9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ottotitolo 2"/>
              <p:cNvSpPr txBox="1">
                <a:spLocks/>
              </p:cNvSpPr>
              <p:nvPr/>
            </p:nvSpPr>
            <p:spPr>
              <a:xfrm>
                <a:off x="611611" y="520268"/>
                <a:ext cx="10943771" cy="486025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rgbClr val="0070C0"/>
                    </a:solidFill>
                  </a:rPr>
                  <a:t>Analyses of carriers LIFETIMES + </a:t>
                </a:r>
                <a:r>
                  <a:rPr lang="en-GB" dirty="0">
                    <a:solidFill>
                      <a:srgbClr val="FF0000"/>
                    </a:solidFill>
                  </a:rPr>
                  <a:t>MOBILITIES</a:t>
                </a:r>
                <a:r>
                  <a:rPr lang="en-GB" dirty="0">
                    <a:solidFill>
                      <a:srgbClr val="0070C0"/>
                    </a:solidFill>
                  </a:rPr>
                  <a:t> (ad hoc </a:t>
                </a:r>
                <a:r>
                  <a:rPr lang="en-GB" dirty="0">
                    <a:solidFill>
                      <a:srgbClr val="FF0000"/>
                    </a:solidFill>
                  </a:rPr>
                  <a:t>PMI</a:t>
                </a:r>
                <a:r>
                  <a:rPr lang="en-GB" dirty="0">
                    <a:solidFill>
                      <a:srgbClr val="0070C0"/>
                    </a:solidFill>
                  </a:rPr>
                  <a:t>) models</a:t>
                </a:r>
                <a:endParaRPr lang="en-GB" dirty="0"/>
              </a:p>
              <a:p>
                <a:pPr lvl="1">
                  <a:spcBef>
                    <a:spcPts val="1800"/>
                  </a:spcBef>
                </a:pPr>
                <a:r>
                  <a:rPr lang="en-GB" dirty="0"/>
                  <a:t>Starting from UOW’s outcomes…</a:t>
                </a:r>
              </a:p>
              <a:p>
                <a:pPr lvl="1"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𝑏𝑇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den>
                                    </m:f>
                                  </m:e>
                                </m:rad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𝑛𝐸</m:t>
                    </m:r>
                  </m:oMath>
                </a14:m>
                <a:r>
                  <a:rPr lang="en-GB" dirty="0"/>
                  <a:t>.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it-IT" dirty="0"/>
                  <a:t>… </a:t>
                </a:r>
                <a:r>
                  <a:rPr lang="it-IT" dirty="0" err="1"/>
                  <a:t>deriving</a:t>
                </a:r>
                <a:r>
                  <a:rPr lang="it-IT" dirty="0"/>
                  <a:t>  carriers </a:t>
                </a:r>
                <a:r>
                  <a:rPr lang="it-IT" dirty="0" err="1"/>
                  <a:t>mobility</a:t>
                </a:r>
                <a:r>
                  <a:rPr lang="it-IT" dirty="0"/>
                  <a:t> models </a:t>
                </a:r>
                <a:r>
                  <a:rPr lang="it-IT" dirty="0" err="1"/>
                  <a:t>depending</a:t>
                </a:r>
                <a:r>
                  <a:rPr lang="it-IT" dirty="0"/>
                  <a:t> on </a:t>
                </a:r>
                <a:r>
                  <a:rPr lang="it-IT" dirty="0" err="1"/>
                  <a:t>electric</a:t>
                </a:r>
                <a:r>
                  <a:rPr lang="it-IT" dirty="0"/>
                  <a:t> field (F) and carriers </a:t>
                </a:r>
                <a:r>
                  <a:rPr lang="it-IT" dirty="0" err="1"/>
                  <a:t>concentrations</a:t>
                </a:r>
                <a:r>
                  <a:rPr lang="it-IT" dirty="0"/>
                  <a:t> (n, p) (and T, of </a:t>
                </a:r>
                <a:r>
                  <a:rPr lang="it-IT" dirty="0" err="1"/>
                  <a:t>course</a:t>
                </a:r>
                <a:r>
                  <a:rPr lang="it-IT" dirty="0"/>
                  <a:t>…)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GB" dirty="0">
                    <a:solidFill>
                      <a:srgbClr val="FF0000"/>
                    </a:solidFill>
                  </a:rPr>
                  <a:t>Huge</a:t>
                </a:r>
                <a:r>
                  <a:rPr lang="en-GB" dirty="0"/>
                  <a:t> number of </a:t>
                </a:r>
                <a:r>
                  <a:rPr lang="en-GB" dirty="0" err="1"/>
                  <a:t>attemps</a:t>
                </a:r>
                <a:r>
                  <a:rPr lang="en-GB" dirty="0"/>
                  <a:t>, e.g. different dependencies on F, n, p,… V, T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GB" dirty="0"/>
                  <a:t>Avoiding computational issues (e.g. </a:t>
                </a:r>
                <a:r>
                  <a:rPr lang="en-GB" dirty="0" err="1"/>
                  <a:t>NaN</a:t>
                </a:r>
                <a:r>
                  <a:rPr lang="en-GB" dirty="0"/>
                  <a:t> -&gt; abs(F), </a:t>
                </a:r>
                <a:r>
                  <a:rPr lang="en-GB" dirty="0" err="1"/>
                  <a:t>F</a:t>
                </a:r>
                <a:r>
                  <a:rPr lang="en-GB" baseline="-25000" dirty="0" err="1"/>
                  <a:t>min</a:t>
                </a:r>
                <a:r>
                  <a:rPr lang="en-GB" dirty="0"/>
                  <a:t>, …)</a:t>
                </a:r>
              </a:p>
              <a:p>
                <a:pPr lvl="1">
                  <a:spcBef>
                    <a:spcPts val="1800"/>
                  </a:spcBef>
                </a:pPr>
                <a:endParaRPr lang="en-GB" dirty="0"/>
              </a:p>
              <a:p>
                <a:pPr lvl="1">
                  <a:spcBef>
                    <a:spcPts val="1800"/>
                  </a:spcBef>
                </a:pPr>
                <a:endParaRPr lang="en-GB" dirty="0"/>
              </a:p>
              <a:p>
                <a:pPr lvl="1">
                  <a:spcBef>
                    <a:spcPts val="1800"/>
                  </a:spcBef>
                </a:pPr>
                <a:endParaRPr lang="en-GB" dirty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11" y="520268"/>
                <a:ext cx="10943771" cy="4860253"/>
              </a:xfrm>
              <a:prstGeom prst="rect">
                <a:avLst/>
              </a:prstGeom>
              <a:blipFill>
                <a:blip r:embed="rId2"/>
                <a:stretch>
                  <a:fillRect l="-1002" t="-20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>
            <a:extLst>
              <a:ext uri="{FF2B5EF4-FFF2-40B4-BE49-F238E27FC236}">
                <a16:creationId xmlns:a16="http://schemas.microsoft.com/office/drawing/2014/main" id="{50CF405B-23A5-44B8-B02E-2085A3F59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1911" r="31573" b="61198"/>
          <a:stretch/>
        </p:blipFill>
        <p:spPr>
          <a:xfrm>
            <a:off x="636618" y="4529157"/>
            <a:ext cx="4102517" cy="86302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E7B9AC3-9A15-4AD3-AF9E-DA03B9CF0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44" t="41049" r="30140" b="42622"/>
          <a:stretch/>
        </p:blipFill>
        <p:spPr>
          <a:xfrm>
            <a:off x="5196294" y="4586536"/>
            <a:ext cx="3380198" cy="82982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0656109-2381-4225-AB0A-575CE88C90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89" t="41648" r="25421" b="39925"/>
          <a:stretch/>
        </p:blipFill>
        <p:spPr>
          <a:xfrm>
            <a:off x="6774474" y="4999096"/>
            <a:ext cx="4780908" cy="108697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06A7BAC9-187D-4EB6-92ED-16FC3430CA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522" t="46892" r="22304" b="27790"/>
          <a:stretch/>
        </p:blipFill>
        <p:spPr>
          <a:xfrm>
            <a:off x="838370" y="5228121"/>
            <a:ext cx="5390210" cy="1443655"/>
          </a:xfrm>
          <a:prstGeom prst="rect">
            <a:avLst/>
          </a:prstGeom>
        </p:spPr>
      </p:pic>
      <p:sp>
        <p:nvSpPr>
          <p:cNvPr id="22" name="Callout: linea piegata 21">
            <a:extLst>
              <a:ext uri="{FF2B5EF4-FFF2-40B4-BE49-F238E27FC236}">
                <a16:creationId xmlns:a16="http://schemas.microsoft.com/office/drawing/2014/main" id="{FAA27B2D-D53B-48C2-8D2C-1995AEB853B7}"/>
              </a:ext>
            </a:extLst>
          </p:cNvPr>
          <p:cNvSpPr/>
          <p:nvPr/>
        </p:nvSpPr>
        <p:spPr>
          <a:xfrm>
            <a:off x="9201056" y="1200772"/>
            <a:ext cx="2628900" cy="1346200"/>
          </a:xfrm>
          <a:prstGeom prst="borderCallout2">
            <a:avLst>
              <a:gd name="adj1" fmla="val 18750"/>
              <a:gd name="adj2" fmla="val -8333"/>
              <a:gd name="adj3" fmla="val 18751"/>
              <a:gd name="adj4" fmla="val -21981"/>
              <a:gd name="adj5" fmla="val -17688"/>
              <a:gd name="adj6" fmla="val -13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Physical</a:t>
            </a:r>
            <a:r>
              <a:rPr lang="it-IT" dirty="0"/>
              <a:t> Model Interface, </a:t>
            </a:r>
            <a:r>
              <a:rPr lang="it-IT" dirty="0" err="1"/>
              <a:t>add-on</a:t>
            </a:r>
            <a:r>
              <a:rPr lang="it-IT" dirty="0"/>
              <a:t>, e.g. ad hoc, </a:t>
            </a:r>
            <a:r>
              <a:rPr lang="it-IT" dirty="0" err="1"/>
              <a:t>external</a:t>
            </a:r>
            <a:r>
              <a:rPr lang="it-IT" dirty="0"/>
              <a:t> models to be </a:t>
            </a:r>
            <a:r>
              <a:rPr lang="it-IT" dirty="0" err="1"/>
              <a:t>compiled</a:t>
            </a:r>
            <a:r>
              <a:rPr lang="it-IT" dirty="0"/>
              <a:t> and embedded </a:t>
            </a:r>
            <a:r>
              <a:rPr lang="it-IT" dirty="0" err="1"/>
              <a:t>within</a:t>
            </a:r>
            <a:r>
              <a:rPr lang="it-IT" dirty="0"/>
              <a:t> the software 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1E15300-4DDB-4A8A-92C3-333FBAEDE7FD}"/>
              </a:ext>
            </a:extLst>
          </p:cNvPr>
          <p:cNvSpPr txBox="1"/>
          <p:nvPr/>
        </p:nvSpPr>
        <p:spPr>
          <a:xfrm>
            <a:off x="6854109" y="606066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5723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24114" y="553751"/>
            <a:ext cx="10943771" cy="1161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0070C0"/>
                </a:solidFill>
              </a:rPr>
              <a:t>Analyses of carriers LIFETIMES + </a:t>
            </a:r>
            <a:r>
              <a:rPr lang="en-GB" dirty="0">
                <a:solidFill>
                  <a:srgbClr val="FF0000"/>
                </a:solidFill>
              </a:rPr>
              <a:t>MOBILITIES</a:t>
            </a:r>
            <a:r>
              <a:rPr lang="en-GB" dirty="0">
                <a:solidFill>
                  <a:srgbClr val="0070C0"/>
                </a:solidFill>
              </a:rPr>
              <a:t> (PMI ad hoc) models</a:t>
            </a:r>
            <a:endParaRPr lang="en-GB" dirty="0"/>
          </a:p>
          <a:p>
            <a:pPr lvl="1">
              <a:spcBef>
                <a:spcPts val="1800"/>
              </a:spcBef>
            </a:pPr>
            <a:r>
              <a:rPr lang="en-GB" dirty="0"/>
              <a:t>Some encouraging results</a:t>
            </a:r>
          </a:p>
          <a:p>
            <a:pPr lvl="1">
              <a:spcBef>
                <a:spcPts val="1800"/>
              </a:spcBef>
            </a:pPr>
            <a:endParaRPr lang="en-GB" dirty="0"/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69C9C45-94B8-4354-87FC-FD61D01A3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00" r="43438" b="11296"/>
          <a:stretch/>
        </p:blipFill>
        <p:spPr>
          <a:xfrm>
            <a:off x="2159000" y="1816100"/>
            <a:ext cx="7687902" cy="448814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938E538-90AA-4B5F-9887-872A0FF22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87" t="43711" r="17293" b="47215"/>
          <a:stretch/>
        </p:blipFill>
        <p:spPr>
          <a:xfrm>
            <a:off x="4605435" y="4787900"/>
            <a:ext cx="4322665" cy="7874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D5683B-9C1E-41AB-9F9A-F36D38F81D35}"/>
              </a:ext>
            </a:extLst>
          </p:cNvPr>
          <p:cNvSpPr txBox="1"/>
          <p:nvPr/>
        </p:nvSpPr>
        <p:spPr>
          <a:xfrm rot="20587732">
            <a:off x="5120297" y="3299500"/>
            <a:ext cx="3609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PRELIMINARY!</a:t>
            </a:r>
          </a:p>
        </p:txBody>
      </p:sp>
    </p:spTree>
    <p:extLst>
      <p:ext uri="{BB962C8B-B14F-4D97-AF65-F5344CB8AC3E}">
        <p14:creationId xmlns:p14="http://schemas.microsoft.com/office/powerpoint/2010/main" val="1063010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510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Tema di Office</vt:lpstr>
      <vt:lpstr>HAPSPIDE  WP3 Simulation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BACKUP 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HAPSPID WP3 Simulation</dc:title>
  <dc:creator>Daniele PASSERI</dc:creator>
  <cp:lastModifiedBy>Daniele Passeri</cp:lastModifiedBy>
  <cp:revision>10</cp:revision>
  <dcterms:created xsi:type="dcterms:W3CDTF">2021-02-24T07:31:13Z</dcterms:created>
  <dcterms:modified xsi:type="dcterms:W3CDTF">2022-01-17T15:50:26Z</dcterms:modified>
</cp:coreProperties>
</file>