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7.jpg" ContentType="image/jpeg"/>
  <Override PartName="/ppt/media/image108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7.jpg" ContentType="image/jpeg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36" r:id="rId1"/>
  </p:sldMasterIdLst>
  <p:notesMasterIdLst>
    <p:notesMasterId r:id="rId34"/>
  </p:notesMasterIdLst>
  <p:handoutMasterIdLst>
    <p:handoutMasterId r:id="rId35"/>
  </p:handoutMasterIdLst>
  <p:sldIdLst>
    <p:sldId id="457" r:id="rId2"/>
    <p:sldId id="2531" r:id="rId3"/>
    <p:sldId id="1030" r:id="rId4"/>
    <p:sldId id="2539" r:id="rId5"/>
    <p:sldId id="2540" r:id="rId6"/>
    <p:sldId id="1033" r:id="rId7"/>
    <p:sldId id="2530" r:id="rId8"/>
    <p:sldId id="290" r:id="rId9"/>
    <p:sldId id="2533" r:id="rId10"/>
    <p:sldId id="2534" r:id="rId11"/>
    <p:sldId id="930" r:id="rId12"/>
    <p:sldId id="607" r:id="rId13"/>
    <p:sldId id="2532" r:id="rId14"/>
    <p:sldId id="546" r:id="rId15"/>
    <p:sldId id="522" r:id="rId16"/>
    <p:sldId id="734" r:id="rId17"/>
    <p:sldId id="924" r:id="rId18"/>
    <p:sldId id="927" r:id="rId19"/>
    <p:sldId id="926" r:id="rId20"/>
    <p:sldId id="1299" r:id="rId21"/>
    <p:sldId id="1306" r:id="rId22"/>
    <p:sldId id="2535" r:id="rId23"/>
    <p:sldId id="287" r:id="rId24"/>
    <p:sldId id="260" r:id="rId25"/>
    <p:sldId id="2505" r:id="rId26"/>
    <p:sldId id="295" r:id="rId27"/>
    <p:sldId id="297" r:id="rId28"/>
    <p:sldId id="278" r:id="rId29"/>
    <p:sldId id="296" r:id="rId30"/>
    <p:sldId id="2537" r:id="rId31"/>
    <p:sldId id="894" r:id="rId32"/>
    <p:sldId id="2538" r:id="rId33"/>
  </p:sldIdLst>
  <p:sldSz cx="12192000" cy="68580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iara Meroni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8312"/>
    <a:srgbClr val="C0C6D5"/>
    <a:srgbClr val="0D0BC3"/>
    <a:srgbClr val="008000"/>
    <a:srgbClr val="243DC2"/>
    <a:srgbClr val="32339A"/>
    <a:srgbClr val="66FF33"/>
    <a:srgbClr val="735B3E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DF49F-916B-4836-A283-FEFE6E64C8E1}" v="585" dt="2022-04-06T16:30:55.937"/>
    <p1510:client id="{8703A6D0-894D-4DB8-A882-73196DB386CF}" v="4" dt="2022-04-06T21:16:33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 autoAdjust="0"/>
    <p:restoredTop sz="96931" autoAdjust="0"/>
  </p:normalViewPr>
  <p:slideViewPr>
    <p:cSldViewPr>
      <p:cViewPr>
        <p:scale>
          <a:sx n="75" d="100"/>
          <a:sy n="75" d="100"/>
        </p:scale>
        <p:origin x="149" y="283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358" y="7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4402EB0B-2610-45B9-AFC0-2D4485C936E0}"/>
    <pc:docChg chg="delSld">
      <pc:chgData name="Daniele Sertore" userId="9c0ab5f7-81cb-4f3e-8f35-37302c927a17" providerId="ADAL" clId="{4402EB0B-2610-45B9-AFC0-2D4485C936E0}" dt="2022-04-06T16:34:11.745" v="0" actId="47"/>
      <pc:docMkLst>
        <pc:docMk/>
      </pc:docMkLst>
      <pc:sldChg chg="del">
        <pc:chgData name="Daniele Sertore" userId="9c0ab5f7-81cb-4f3e-8f35-37302c927a17" providerId="ADAL" clId="{4402EB0B-2610-45B9-AFC0-2D4485C936E0}" dt="2022-04-06T16:34:11.745" v="0" actId="47"/>
        <pc:sldMkLst>
          <pc:docMk/>
          <pc:sldMk cId="0" sldId="963"/>
        </pc:sldMkLst>
      </pc:sldChg>
      <pc:sldChg chg="del">
        <pc:chgData name="Daniele Sertore" userId="9c0ab5f7-81cb-4f3e-8f35-37302c927a17" providerId="ADAL" clId="{4402EB0B-2610-45B9-AFC0-2D4485C936E0}" dt="2022-04-06T16:34:11.745" v="0" actId="47"/>
        <pc:sldMkLst>
          <pc:docMk/>
          <pc:sldMk cId="3142219209" sldId="1032"/>
        </pc:sldMkLst>
      </pc:sldChg>
    </pc:docChg>
  </pc:docChgLst>
  <pc:docChgLst>
    <pc:chgData name="Daniele Sertore" userId="9c0ab5f7-81cb-4f3e-8f35-37302c927a17" providerId="ADAL" clId="{750DF49F-916B-4836-A283-FEFE6E64C8E1}"/>
    <pc:docChg chg="undo custSel addSld modSld sldOrd">
      <pc:chgData name="Daniele Sertore" userId="9c0ab5f7-81cb-4f3e-8f35-37302c927a17" providerId="ADAL" clId="{750DF49F-916B-4836-A283-FEFE6E64C8E1}" dt="2022-04-06T16:30:55.937" v="584" actId="20577"/>
      <pc:docMkLst>
        <pc:docMk/>
      </pc:docMkLst>
      <pc:sldChg chg="modSp mod">
        <pc:chgData name="Daniele Sertore" userId="9c0ab5f7-81cb-4f3e-8f35-37302c927a17" providerId="ADAL" clId="{750DF49F-916B-4836-A283-FEFE6E64C8E1}" dt="2022-04-06T16:20:29.667" v="478" actId="1036"/>
        <pc:sldMkLst>
          <pc:docMk/>
          <pc:sldMk cId="0" sldId="260"/>
        </pc:sldMkLst>
        <pc:spChg chg="mod">
          <ac:chgData name="Daniele Sertore" userId="9c0ab5f7-81cb-4f3e-8f35-37302c927a17" providerId="ADAL" clId="{750DF49F-916B-4836-A283-FEFE6E64C8E1}" dt="2022-04-06T16:20:29.667" v="478" actId="1036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Daniele Sertore" userId="9c0ab5f7-81cb-4f3e-8f35-37302c927a17" providerId="ADAL" clId="{750DF49F-916B-4836-A283-FEFE6E64C8E1}" dt="2022-04-06T16:13:59.177" v="425" actId="1076"/>
        <pc:sldMkLst>
          <pc:docMk/>
          <pc:sldMk cId="3122614522" sldId="290"/>
        </pc:sldMkLst>
        <pc:spChg chg="mod">
          <ac:chgData name="Daniele Sertore" userId="9c0ab5f7-81cb-4f3e-8f35-37302c927a17" providerId="ADAL" clId="{750DF49F-916B-4836-A283-FEFE6E64C8E1}" dt="2022-04-06T16:13:59.177" v="425" actId="1076"/>
          <ac:spMkLst>
            <pc:docMk/>
            <pc:sldMk cId="3122614522" sldId="290"/>
            <ac:spMk id="23" creationId="{BB19AA3E-B4CF-48C3-841E-DF96B838C35B}"/>
          </ac:spMkLst>
        </pc:spChg>
      </pc:sldChg>
      <pc:sldChg chg="modSp mod">
        <pc:chgData name="Daniele Sertore" userId="9c0ab5f7-81cb-4f3e-8f35-37302c927a17" providerId="ADAL" clId="{750DF49F-916B-4836-A283-FEFE6E64C8E1}" dt="2022-04-06T16:29:20.733" v="563" actId="2711"/>
        <pc:sldMkLst>
          <pc:docMk/>
          <pc:sldMk cId="2140469349" sldId="295"/>
        </pc:sldMkLst>
        <pc:spChg chg="mod">
          <ac:chgData name="Daniele Sertore" userId="9c0ab5f7-81cb-4f3e-8f35-37302c927a17" providerId="ADAL" clId="{750DF49F-916B-4836-A283-FEFE6E64C8E1}" dt="2022-04-06T16:22:22.005" v="495" actId="1076"/>
          <ac:spMkLst>
            <pc:docMk/>
            <pc:sldMk cId="2140469349" sldId="295"/>
            <ac:spMk id="5" creationId="{00000000-0000-0000-0000-000000000000}"/>
          </ac:spMkLst>
        </pc:spChg>
        <pc:spChg chg="mod">
          <ac:chgData name="Daniele Sertore" userId="9c0ab5f7-81cb-4f3e-8f35-37302c927a17" providerId="ADAL" clId="{750DF49F-916B-4836-A283-FEFE6E64C8E1}" dt="2022-04-06T16:29:11.557" v="562" actId="2711"/>
          <ac:spMkLst>
            <pc:docMk/>
            <pc:sldMk cId="2140469349" sldId="295"/>
            <ac:spMk id="12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28:44.133" v="559" actId="2711"/>
          <ac:spMkLst>
            <pc:docMk/>
            <pc:sldMk cId="2140469349" sldId="295"/>
            <ac:spMk id="13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28:53.405" v="560" actId="2711"/>
          <ac:spMkLst>
            <pc:docMk/>
            <pc:sldMk cId="2140469349" sldId="295"/>
            <ac:spMk id="14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29:20.733" v="563" actId="2711"/>
          <ac:spMkLst>
            <pc:docMk/>
            <pc:sldMk cId="2140469349" sldId="295"/>
            <ac:spMk id="22" creationId="{9BBE0271-9F75-49B4-AF0C-FF5BCFCC8C12}"/>
          </ac:spMkLst>
        </pc:spChg>
        <pc:spChg chg="mod">
          <ac:chgData name="Daniele Sertore" userId="9c0ab5f7-81cb-4f3e-8f35-37302c927a17" providerId="ADAL" clId="{750DF49F-916B-4836-A283-FEFE6E64C8E1}" dt="2022-04-06T16:29:01.358" v="561" actId="2711"/>
          <ac:spMkLst>
            <pc:docMk/>
            <pc:sldMk cId="2140469349" sldId="295"/>
            <ac:spMk id="26" creationId="{C99BB6FC-87A0-4F58-A7AC-96853FC46A42}"/>
          </ac:spMkLst>
        </pc:spChg>
        <pc:picChg chg="mod">
          <ac:chgData name="Daniele Sertore" userId="9c0ab5f7-81cb-4f3e-8f35-37302c927a17" providerId="ADAL" clId="{750DF49F-916B-4836-A283-FEFE6E64C8E1}" dt="2022-04-06T16:22:17.286" v="493" actId="14100"/>
          <ac:picMkLst>
            <pc:docMk/>
            <pc:sldMk cId="2140469349" sldId="295"/>
            <ac:picMk id="9" creationId="{00000000-0000-0000-0000-000000000000}"/>
          </ac:picMkLst>
        </pc:picChg>
      </pc:sldChg>
      <pc:sldChg chg="modSp mod">
        <pc:chgData name="Daniele Sertore" userId="9c0ab5f7-81cb-4f3e-8f35-37302c927a17" providerId="ADAL" clId="{750DF49F-916B-4836-A283-FEFE6E64C8E1}" dt="2022-04-06T16:30:03.557" v="568" actId="2711"/>
        <pc:sldMkLst>
          <pc:docMk/>
          <pc:sldMk cId="2710562776" sldId="297"/>
        </pc:sldMkLst>
        <pc:spChg chg="mod">
          <ac:chgData name="Daniele Sertore" userId="9c0ab5f7-81cb-4f3e-8f35-37302c927a17" providerId="ADAL" clId="{750DF49F-916B-4836-A283-FEFE6E64C8E1}" dt="2022-04-06T16:29:53.340" v="567" actId="2711"/>
          <ac:spMkLst>
            <pc:docMk/>
            <pc:sldMk cId="2710562776" sldId="297"/>
            <ac:spMk id="13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30:03.557" v="568" actId="2711"/>
          <ac:spMkLst>
            <pc:docMk/>
            <pc:sldMk cId="2710562776" sldId="297"/>
            <ac:spMk id="20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29:44.573" v="566" actId="2711"/>
          <ac:spMkLst>
            <pc:docMk/>
            <pc:sldMk cId="2710562776" sldId="297"/>
            <ac:spMk id="21" creationId="{DC820497-1B68-4111-9362-2DF98FEC1271}"/>
          </ac:spMkLst>
        </pc:spChg>
        <pc:spChg chg="mod">
          <ac:chgData name="Daniele Sertore" userId="9c0ab5f7-81cb-4f3e-8f35-37302c927a17" providerId="ADAL" clId="{750DF49F-916B-4836-A283-FEFE6E64C8E1}" dt="2022-04-06T16:29:35.460" v="565" actId="14100"/>
          <ac:spMkLst>
            <pc:docMk/>
            <pc:sldMk cId="2710562776" sldId="297"/>
            <ac:spMk id="22" creationId="{DC820497-1B68-4111-9362-2DF98FEC1271}"/>
          </ac:spMkLst>
        </pc:spChg>
      </pc:sldChg>
      <pc:sldChg chg="modSp mod">
        <pc:chgData name="Daniele Sertore" userId="9c0ab5f7-81cb-4f3e-8f35-37302c927a17" providerId="ADAL" clId="{750DF49F-916B-4836-A283-FEFE6E64C8E1}" dt="2022-04-06T16:18:25.432" v="442" actId="1076"/>
        <pc:sldMkLst>
          <pc:docMk/>
          <pc:sldMk cId="678423753" sldId="546"/>
        </pc:sldMkLst>
        <pc:spChg chg="mod">
          <ac:chgData name="Daniele Sertore" userId="9c0ab5f7-81cb-4f3e-8f35-37302c927a17" providerId="ADAL" clId="{750DF49F-916B-4836-A283-FEFE6E64C8E1}" dt="2022-04-06T15:48:34.181" v="87" actId="15"/>
          <ac:spMkLst>
            <pc:docMk/>
            <pc:sldMk cId="678423753" sldId="546"/>
            <ac:spMk id="9" creationId="{00000000-0000-0000-0000-000000000000}"/>
          </ac:spMkLst>
        </pc:spChg>
        <pc:graphicFrameChg chg="mod">
          <ac:chgData name="Daniele Sertore" userId="9c0ab5f7-81cb-4f3e-8f35-37302c927a17" providerId="ADAL" clId="{750DF49F-916B-4836-A283-FEFE6E64C8E1}" dt="2022-04-06T16:18:25.432" v="442" actId="1076"/>
          <ac:graphicFrameMkLst>
            <pc:docMk/>
            <pc:sldMk cId="678423753" sldId="546"/>
            <ac:graphicFrameMk id="3" creationId="{FB79E558-76FC-4892-8FFD-A04F479B199D}"/>
          </ac:graphicFrameMkLst>
        </pc:graphicFrameChg>
      </pc:sldChg>
      <pc:sldChg chg="modSp mod">
        <pc:chgData name="Daniele Sertore" userId="9c0ab5f7-81cb-4f3e-8f35-37302c927a17" providerId="ADAL" clId="{750DF49F-916B-4836-A283-FEFE6E64C8E1}" dt="2022-04-06T15:48:23.882" v="85" actId="403"/>
        <pc:sldMkLst>
          <pc:docMk/>
          <pc:sldMk cId="1357373713" sldId="607"/>
        </pc:sldMkLst>
        <pc:spChg chg="mod">
          <ac:chgData name="Daniele Sertore" userId="9c0ab5f7-81cb-4f3e-8f35-37302c927a17" providerId="ADAL" clId="{750DF49F-916B-4836-A283-FEFE6E64C8E1}" dt="2022-04-06T15:48:23.882" v="85" actId="403"/>
          <ac:spMkLst>
            <pc:docMk/>
            <pc:sldMk cId="1357373713" sldId="607"/>
            <ac:spMk id="15" creationId="{C3A5229A-A70E-4079-AC69-869B68FE14A5}"/>
          </ac:spMkLst>
        </pc:spChg>
      </pc:sldChg>
      <pc:sldChg chg="delSp modSp mod">
        <pc:chgData name="Daniele Sertore" userId="9c0ab5f7-81cb-4f3e-8f35-37302c927a17" providerId="ADAL" clId="{750DF49F-916B-4836-A283-FEFE6E64C8E1}" dt="2022-04-06T16:16:15.793" v="432" actId="1076"/>
        <pc:sldMkLst>
          <pc:docMk/>
          <pc:sldMk cId="2275571542" sldId="926"/>
        </pc:sldMkLst>
        <pc:picChg chg="del">
          <ac:chgData name="Daniele Sertore" userId="9c0ab5f7-81cb-4f3e-8f35-37302c927a17" providerId="ADAL" clId="{750DF49F-916B-4836-A283-FEFE6E64C8E1}" dt="2022-04-06T16:15:53.653" v="429" actId="21"/>
          <ac:picMkLst>
            <pc:docMk/>
            <pc:sldMk cId="2275571542" sldId="926"/>
            <ac:picMk id="9" creationId="{9EB1D247-E51C-4B4B-9AD0-4AC4C4483A48}"/>
          </ac:picMkLst>
        </pc:picChg>
        <pc:picChg chg="mod">
          <ac:chgData name="Daniele Sertore" userId="9c0ab5f7-81cb-4f3e-8f35-37302c927a17" providerId="ADAL" clId="{750DF49F-916B-4836-A283-FEFE6E64C8E1}" dt="2022-04-06T16:16:15.793" v="432" actId="1076"/>
          <ac:picMkLst>
            <pc:docMk/>
            <pc:sldMk cId="2275571542" sldId="926"/>
            <ac:picMk id="10" creationId="{D8ECB378-910C-48BF-9229-C699F472A703}"/>
          </ac:picMkLst>
        </pc:picChg>
      </pc:sldChg>
      <pc:sldChg chg="modSp mod">
        <pc:chgData name="Daniele Sertore" userId="9c0ab5f7-81cb-4f3e-8f35-37302c927a17" providerId="ADAL" clId="{750DF49F-916B-4836-A283-FEFE6E64C8E1}" dt="2022-04-06T16:17:56.051" v="441" actId="13822"/>
        <pc:sldMkLst>
          <pc:docMk/>
          <pc:sldMk cId="3268748709" sldId="930"/>
        </pc:sldMkLst>
        <pc:spChg chg="mod">
          <ac:chgData name="Daniele Sertore" userId="9c0ab5f7-81cb-4f3e-8f35-37302c927a17" providerId="ADAL" clId="{750DF49F-916B-4836-A283-FEFE6E64C8E1}" dt="2022-04-06T16:17:28.665" v="434" actId="13822"/>
          <ac:spMkLst>
            <pc:docMk/>
            <pc:sldMk cId="3268748709" sldId="930"/>
            <ac:spMk id="6" creationId="{7D820E6F-EB1D-406E-ACFE-F7FFADB2AF81}"/>
          </ac:spMkLst>
        </pc:spChg>
        <pc:spChg chg="mod">
          <ac:chgData name="Daniele Sertore" userId="9c0ab5f7-81cb-4f3e-8f35-37302c927a17" providerId="ADAL" clId="{750DF49F-916B-4836-A283-FEFE6E64C8E1}" dt="2022-04-06T16:17:38.768" v="437" actId="14100"/>
          <ac:spMkLst>
            <pc:docMk/>
            <pc:sldMk cId="3268748709" sldId="930"/>
            <ac:spMk id="27" creationId="{31AD030C-75C8-4129-A056-4D1199582F79}"/>
          </ac:spMkLst>
        </pc:spChg>
        <pc:spChg chg="mod">
          <ac:chgData name="Daniele Sertore" userId="9c0ab5f7-81cb-4f3e-8f35-37302c927a17" providerId="ADAL" clId="{750DF49F-916B-4836-A283-FEFE6E64C8E1}" dt="2022-04-06T16:17:51.094" v="440" actId="13822"/>
          <ac:spMkLst>
            <pc:docMk/>
            <pc:sldMk cId="3268748709" sldId="930"/>
            <ac:spMk id="34" creationId="{778E6421-581F-4A1F-9E09-0A0DBD4C15CE}"/>
          </ac:spMkLst>
        </pc:spChg>
        <pc:spChg chg="mod">
          <ac:chgData name="Daniele Sertore" userId="9c0ab5f7-81cb-4f3e-8f35-37302c927a17" providerId="ADAL" clId="{750DF49F-916B-4836-A283-FEFE6E64C8E1}" dt="2022-04-06T16:17:56.051" v="441" actId="13822"/>
          <ac:spMkLst>
            <pc:docMk/>
            <pc:sldMk cId="3268748709" sldId="930"/>
            <ac:spMk id="37" creationId="{BB4F295B-DD3D-4DF1-82C3-B62933296AA0}"/>
          </ac:spMkLst>
        </pc:spChg>
        <pc:spChg chg="mod">
          <ac:chgData name="Daniele Sertore" userId="9c0ab5f7-81cb-4f3e-8f35-37302c927a17" providerId="ADAL" clId="{750DF49F-916B-4836-A283-FEFE6E64C8E1}" dt="2022-04-06T16:17:43.178" v="438" actId="13822"/>
          <ac:spMkLst>
            <pc:docMk/>
            <pc:sldMk cId="3268748709" sldId="930"/>
            <ac:spMk id="39" creationId="{C22BD06E-C79B-4726-A42D-14A1A9EC5409}"/>
          </ac:spMkLst>
        </pc:spChg>
      </pc:sldChg>
      <pc:sldChg chg="ord">
        <pc:chgData name="Daniele Sertore" userId="9c0ab5f7-81cb-4f3e-8f35-37302c927a17" providerId="ADAL" clId="{750DF49F-916B-4836-A283-FEFE6E64C8E1}" dt="2022-04-06T16:13:24.643" v="424"/>
        <pc:sldMkLst>
          <pc:docMk/>
          <pc:sldMk cId="0" sldId="963"/>
        </pc:sldMkLst>
      </pc:sldChg>
      <pc:sldChg chg="ord">
        <pc:chgData name="Daniele Sertore" userId="9c0ab5f7-81cb-4f3e-8f35-37302c927a17" providerId="ADAL" clId="{750DF49F-916B-4836-A283-FEFE6E64C8E1}" dt="2022-04-06T16:13:24.643" v="424"/>
        <pc:sldMkLst>
          <pc:docMk/>
          <pc:sldMk cId="3142219209" sldId="1032"/>
        </pc:sldMkLst>
      </pc:sldChg>
      <pc:sldChg chg="modSp mod">
        <pc:chgData name="Daniele Sertore" userId="9c0ab5f7-81cb-4f3e-8f35-37302c927a17" providerId="ADAL" clId="{750DF49F-916B-4836-A283-FEFE6E64C8E1}" dt="2022-04-06T15:47:55.372" v="81" actId="1076"/>
        <pc:sldMkLst>
          <pc:docMk/>
          <pc:sldMk cId="3902361569" sldId="1033"/>
        </pc:sldMkLst>
        <pc:spChg chg="mod">
          <ac:chgData name="Daniele Sertore" userId="9c0ab5f7-81cb-4f3e-8f35-37302c927a17" providerId="ADAL" clId="{750DF49F-916B-4836-A283-FEFE6E64C8E1}" dt="2022-04-06T15:47:18.536" v="72" actId="404"/>
          <ac:spMkLst>
            <pc:docMk/>
            <pc:sldMk cId="3902361569" sldId="1033"/>
            <ac:spMk id="3" creationId="{4FEBB9F6-9179-4B7D-8F7B-ABF7CD5785DE}"/>
          </ac:spMkLst>
        </pc:spChg>
        <pc:spChg chg="mod">
          <ac:chgData name="Daniele Sertore" userId="9c0ab5f7-81cb-4f3e-8f35-37302c927a17" providerId="ADAL" clId="{750DF49F-916B-4836-A283-FEFE6E64C8E1}" dt="2022-04-06T15:47:43.933" v="77" actId="1076"/>
          <ac:spMkLst>
            <pc:docMk/>
            <pc:sldMk cId="3902361569" sldId="1033"/>
            <ac:spMk id="18" creationId="{DB934A6D-7FAB-4E2F-A1A5-B76EC0A5A75C}"/>
          </ac:spMkLst>
        </pc:spChg>
        <pc:picChg chg="mod">
          <ac:chgData name="Daniele Sertore" userId="9c0ab5f7-81cb-4f3e-8f35-37302c927a17" providerId="ADAL" clId="{750DF49F-916B-4836-A283-FEFE6E64C8E1}" dt="2022-04-06T15:47:48.701" v="78" actId="1076"/>
          <ac:picMkLst>
            <pc:docMk/>
            <pc:sldMk cId="3902361569" sldId="1033"/>
            <ac:picMk id="6" creationId="{1B0208B3-6770-4909-B8CE-85B5E16F4E72}"/>
          </ac:picMkLst>
        </pc:picChg>
        <pc:picChg chg="mod">
          <ac:chgData name="Daniele Sertore" userId="9c0ab5f7-81cb-4f3e-8f35-37302c927a17" providerId="ADAL" clId="{750DF49F-916B-4836-A283-FEFE6E64C8E1}" dt="2022-04-06T15:47:48.701" v="78" actId="1076"/>
          <ac:picMkLst>
            <pc:docMk/>
            <pc:sldMk cId="3902361569" sldId="1033"/>
            <ac:picMk id="7" creationId="{19F18BCF-E145-4B7F-97EE-807A1144575A}"/>
          </ac:picMkLst>
        </pc:picChg>
        <pc:picChg chg="mod">
          <ac:chgData name="Daniele Sertore" userId="9c0ab5f7-81cb-4f3e-8f35-37302c927a17" providerId="ADAL" clId="{750DF49F-916B-4836-A283-FEFE6E64C8E1}" dt="2022-04-06T15:47:40.030" v="76" actId="1076"/>
          <ac:picMkLst>
            <pc:docMk/>
            <pc:sldMk cId="3902361569" sldId="1033"/>
            <ac:picMk id="9" creationId="{4471B498-75D2-4123-A2FA-D4B347B63475}"/>
          </ac:picMkLst>
        </pc:picChg>
        <pc:picChg chg="mod">
          <ac:chgData name="Daniele Sertore" userId="9c0ab5f7-81cb-4f3e-8f35-37302c927a17" providerId="ADAL" clId="{750DF49F-916B-4836-A283-FEFE6E64C8E1}" dt="2022-04-06T15:47:51.958" v="79" actId="1076"/>
          <ac:picMkLst>
            <pc:docMk/>
            <pc:sldMk cId="3902361569" sldId="1033"/>
            <ac:picMk id="13" creationId="{66E5F9E4-7746-4DAA-976C-BF5D9DC6BC09}"/>
          </ac:picMkLst>
        </pc:picChg>
        <pc:picChg chg="mod">
          <ac:chgData name="Daniele Sertore" userId="9c0ab5f7-81cb-4f3e-8f35-37302c927a17" providerId="ADAL" clId="{750DF49F-916B-4836-A283-FEFE6E64C8E1}" dt="2022-04-06T15:47:32.197" v="75" actId="1076"/>
          <ac:picMkLst>
            <pc:docMk/>
            <pc:sldMk cId="3902361569" sldId="1033"/>
            <ac:picMk id="15" creationId="{7C5E0D6E-E6A9-4606-90F7-18B899D79114}"/>
          </ac:picMkLst>
        </pc:picChg>
        <pc:picChg chg="mod">
          <ac:chgData name="Daniele Sertore" userId="9c0ab5f7-81cb-4f3e-8f35-37302c927a17" providerId="ADAL" clId="{750DF49F-916B-4836-A283-FEFE6E64C8E1}" dt="2022-04-06T15:47:55.372" v="81" actId="1076"/>
          <ac:picMkLst>
            <pc:docMk/>
            <pc:sldMk cId="3902361569" sldId="1033"/>
            <ac:picMk id="17" creationId="{84C116ED-3650-41AC-B852-B06445E7A00C}"/>
          </ac:picMkLst>
        </pc:picChg>
        <pc:picChg chg="mod">
          <ac:chgData name="Daniele Sertore" userId="9c0ab5f7-81cb-4f3e-8f35-37302c927a17" providerId="ADAL" clId="{750DF49F-916B-4836-A283-FEFE6E64C8E1}" dt="2022-04-06T15:47:23.341" v="73" actId="1076"/>
          <ac:picMkLst>
            <pc:docMk/>
            <pc:sldMk cId="3902361569" sldId="1033"/>
            <ac:picMk id="19" creationId="{305E5390-AF04-4BF2-B061-1CC80344C561}"/>
          </ac:picMkLst>
        </pc:picChg>
      </pc:sldChg>
      <pc:sldChg chg="modSp mod">
        <pc:chgData name="Daniele Sertore" userId="9c0ab5f7-81cb-4f3e-8f35-37302c927a17" providerId="ADAL" clId="{750DF49F-916B-4836-A283-FEFE6E64C8E1}" dt="2022-04-06T16:20:35.227" v="480" actId="404"/>
        <pc:sldMkLst>
          <pc:docMk/>
          <pc:sldMk cId="1811087914" sldId="1299"/>
        </pc:sldMkLst>
        <pc:spChg chg="mod ord">
          <ac:chgData name="Daniele Sertore" userId="9c0ab5f7-81cb-4f3e-8f35-37302c927a17" providerId="ADAL" clId="{750DF49F-916B-4836-A283-FEFE6E64C8E1}" dt="2022-04-06T16:20:35.227" v="480" actId="404"/>
          <ac:spMkLst>
            <pc:docMk/>
            <pc:sldMk cId="1811087914" sldId="1299"/>
            <ac:spMk id="6" creationId="{D108556F-5D32-452D-B384-98CCF3F446E7}"/>
          </ac:spMkLst>
        </pc:spChg>
        <pc:picChg chg="mod ord">
          <ac:chgData name="Daniele Sertore" userId="9c0ab5f7-81cb-4f3e-8f35-37302c927a17" providerId="ADAL" clId="{750DF49F-916B-4836-A283-FEFE6E64C8E1}" dt="2022-04-06T15:53:26.715" v="171" actId="14100"/>
          <ac:picMkLst>
            <pc:docMk/>
            <pc:sldMk cId="1811087914" sldId="1299"/>
            <ac:picMk id="16" creationId="{E5484B4B-B96F-4B3D-ABD8-3A50457D1874}"/>
          </ac:picMkLst>
        </pc:picChg>
      </pc:sldChg>
      <pc:sldChg chg="addSp delSp modSp mod delAnim modAnim">
        <pc:chgData name="Daniele Sertore" userId="9c0ab5f7-81cb-4f3e-8f35-37302c927a17" providerId="ADAL" clId="{750DF49F-916B-4836-A283-FEFE6E64C8E1}" dt="2022-04-06T15:45:31.131" v="61"/>
        <pc:sldMkLst>
          <pc:docMk/>
          <pc:sldMk cId="1642926432" sldId="1306"/>
        </pc:sldMkLst>
        <pc:spChg chg="add del mod">
          <ac:chgData name="Daniele Sertore" userId="9c0ab5f7-81cb-4f3e-8f35-37302c927a17" providerId="ADAL" clId="{750DF49F-916B-4836-A283-FEFE6E64C8E1}" dt="2022-04-06T15:42:48.729" v="28" actId="478"/>
          <ac:spMkLst>
            <pc:docMk/>
            <pc:sldMk cId="1642926432" sldId="1306"/>
            <ac:spMk id="9" creationId="{F759DB22-7316-404F-BE93-0B8C4E9EC64E}"/>
          </ac:spMkLst>
        </pc:spChg>
        <pc:graphicFrameChg chg="add del mod">
          <ac:chgData name="Daniele Sertore" userId="9c0ab5f7-81cb-4f3e-8f35-37302c927a17" providerId="ADAL" clId="{750DF49F-916B-4836-A283-FEFE6E64C8E1}" dt="2022-04-06T15:43:46.212" v="41" actId="478"/>
          <ac:graphicFrameMkLst>
            <pc:docMk/>
            <pc:sldMk cId="1642926432" sldId="1306"/>
            <ac:graphicFrameMk id="7" creationId="{71F2148F-A2FD-4CCB-B56B-DA8B1DE83426}"/>
          </ac:graphicFrameMkLst>
        </pc:graphicFrameChg>
        <pc:picChg chg="del">
          <ac:chgData name="Daniele Sertore" userId="9c0ab5f7-81cb-4f3e-8f35-37302c927a17" providerId="ADAL" clId="{750DF49F-916B-4836-A283-FEFE6E64C8E1}" dt="2022-04-06T15:42:49.529" v="29" actId="478"/>
          <ac:picMkLst>
            <pc:docMk/>
            <pc:sldMk cId="1642926432" sldId="1306"/>
            <ac:picMk id="3" creationId="{04EC0206-969D-48BC-9C80-BFF25EA6217D}"/>
          </ac:picMkLst>
        </pc:picChg>
        <pc:picChg chg="del">
          <ac:chgData name="Daniele Sertore" userId="9c0ab5f7-81cb-4f3e-8f35-37302c927a17" providerId="ADAL" clId="{750DF49F-916B-4836-A283-FEFE6E64C8E1}" dt="2022-04-06T15:42:46.522" v="27" actId="478"/>
          <ac:picMkLst>
            <pc:docMk/>
            <pc:sldMk cId="1642926432" sldId="1306"/>
            <ac:picMk id="5" creationId="{AB57F7BD-FF94-42C3-9703-3EDAD30D7998}"/>
          </ac:picMkLst>
        </pc:picChg>
        <pc:picChg chg="add del mod">
          <ac:chgData name="Daniele Sertore" userId="9c0ab5f7-81cb-4f3e-8f35-37302c927a17" providerId="ADAL" clId="{750DF49F-916B-4836-A283-FEFE6E64C8E1}" dt="2022-04-06T15:43:45.265" v="40" actId="478"/>
          <ac:picMkLst>
            <pc:docMk/>
            <pc:sldMk cId="1642926432" sldId="1306"/>
            <ac:picMk id="6" creationId="{0458F083-FAFB-4629-83DB-7CA6FE89F5FD}"/>
          </ac:picMkLst>
        </pc:picChg>
        <pc:picChg chg="add mod">
          <ac:chgData name="Daniele Sertore" userId="9c0ab5f7-81cb-4f3e-8f35-37302c927a17" providerId="ADAL" clId="{750DF49F-916B-4836-A283-FEFE6E64C8E1}" dt="2022-04-06T15:44:13.839" v="44" actId="1076"/>
          <ac:picMkLst>
            <pc:docMk/>
            <pc:sldMk cId="1642926432" sldId="1306"/>
            <ac:picMk id="10" creationId="{40C6713C-CA69-4934-8BEF-75631BA445DE}"/>
          </ac:picMkLst>
        </pc:picChg>
        <pc:picChg chg="add mod">
          <ac:chgData name="Daniele Sertore" userId="9c0ab5f7-81cb-4f3e-8f35-37302c927a17" providerId="ADAL" clId="{750DF49F-916B-4836-A283-FEFE6E64C8E1}" dt="2022-04-06T15:45:19.795" v="60" actId="1036"/>
          <ac:picMkLst>
            <pc:docMk/>
            <pc:sldMk cId="1642926432" sldId="1306"/>
            <ac:picMk id="11" creationId="{5BF4F52F-4E8C-4177-A175-69B75CC1A107}"/>
          </ac:picMkLst>
        </pc:picChg>
      </pc:sldChg>
      <pc:sldChg chg="addSp delSp modSp mod">
        <pc:chgData name="Daniele Sertore" userId="9c0ab5f7-81cb-4f3e-8f35-37302c927a17" providerId="ADAL" clId="{750DF49F-916B-4836-A283-FEFE6E64C8E1}" dt="2022-04-06T16:28:27.015" v="557" actId="2711"/>
        <pc:sldMkLst>
          <pc:docMk/>
          <pc:sldMk cId="2849943839" sldId="2505"/>
        </pc:sldMkLst>
        <pc:spChg chg="mod">
          <ac:chgData name="Daniele Sertore" userId="9c0ab5f7-81cb-4f3e-8f35-37302c927a17" providerId="ADAL" clId="{750DF49F-916B-4836-A283-FEFE6E64C8E1}" dt="2022-04-06T16:27:07.026" v="543" actId="108"/>
          <ac:spMkLst>
            <pc:docMk/>
            <pc:sldMk cId="2849943839" sldId="2505"/>
            <ac:spMk id="3" creationId="{21CE6F79-E9BE-478A-9609-C2F73A0AF55A}"/>
          </ac:spMkLst>
        </pc:spChg>
        <pc:spChg chg="add mod">
          <ac:chgData name="Daniele Sertore" userId="9c0ab5f7-81cb-4f3e-8f35-37302c927a17" providerId="ADAL" clId="{750DF49F-916B-4836-A283-FEFE6E64C8E1}" dt="2022-04-06T16:20:46.864" v="482"/>
          <ac:spMkLst>
            <pc:docMk/>
            <pc:sldMk cId="2849943839" sldId="2505"/>
            <ac:spMk id="16" creationId="{BA7F99B9-0152-43A0-BC7F-B7945BC45072}"/>
          </ac:spMkLst>
        </pc:spChg>
        <pc:spChg chg="mod">
          <ac:chgData name="Daniele Sertore" userId="9c0ab5f7-81cb-4f3e-8f35-37302c927a17" providerId="ADAL" clId="{750DF49F-916B-4836-A283-FEFE6E64C8E1}" dt="2022-04-06T16:28:27.015" v="557" actId="2711"/>
          <ac:spMkLst>
            <pc:docMk/>
            <pc:sldMk cId="2849943839" sldId="2505"/>
            <ac:spMk id="39" creationId="{2D2B3A16-C200-4E03-8531-31DE516DAFD2}"/>
          </ac:spMkLst>
        </pc:spChg>
        <pc:spChg chg="mod">
          <ac:chgData name="Daniele Sertore" userId="9c0ab5f7-81cb-4f3e-8f35-37302c927a17" providerId="ADAL" clId="{750DF49F-916B-4836-A283-FEFE6E64C8E1}" dt="2022-04-06T16:28:17.228" v="556" actId="1076"/>
          <ac:spMkLst>
            <pc:docMk/>
            <pc:sldMk cId="2849943839" sldId="2505"/>
            <ac:spMk id="41" creationId="{92FA0145-9A32-493B-91B9-626B433334FB}"/>
          </ac:spMkLst>
        </pc:spChg>
        <pc:spChg chg="mod">
          <ac:chgData name="Daniele Sertore" userId="9c0ab5f7-81cb-4f3e-8f35-37302c927a17" providerId="ADAL" clId="{750DF49F-916B-4836-A283-FEFE6E64C8E1}" dt="2022-04-06T16:27:46.262" v="550" actId="1076"/>
          <ac:spMkLst>
            <pc:docMk/>
            <pc:sldMk cId="2849943839" sldId="2505"/>
            <ac:spMk id="42" creationId="{0F3F7B72-4120-4115-9DEB-ECBF9FEAACC2}"/>
          </ac:spMkLst>
        </pc:spChg>
        <pc:spChg chg="mod">
          <ac:chgData name="Daniele Sertore" userId="9c0ab5f7-81cb-4f3e-8f35-37302c927a17" providerId="ADAL" clId="{750DF49F-916B-4836-A283-FEFE6E64C8E1}" dt="2022-04-06T16:27:30.615" v="547" actId="404"/>
          <ac:spMkLst>
            <pc:docMk/>
            <pc:sldMk cId="2849943839" sldId="2505"/>
            <ac:spMk id="43" creationId="{E8FBFD47-7BC7-4A75-9B9E-A17004405372}"/>
          </ac:spMkLst>
        </pc:spChg>
        <pc:picChg chg="del">
          <ac:chgData name="Daniele Sertore" userId="9c0ab5f7-81cb-4f3e-8f35-37302c927a17" providerId="ADAL" clId="{750DF49F-916B-4836-A283-FEFE6E64C8E1}" dt="2022-04-06T16:20:46.335" v="481" actId="478"/>
          <ac:picMkLst>
            <pc:docMk/>
            <pc:sldMk cId="2849943839" sldId="2505"/>
            <ac:picMk id="15" creationId="{2F7A104F-5124-4096-8F49-E4F9EBB2710E}"/>
          </ac:picMkLst>
        </pc:picChg>
        <pc:picChg chg="mod">
          <ac:chgData name="Daniele Sertore" userId="9c0ab5f7-81cb-4f3e-8f35-37302c927a17" providerId="ADAL" clId="{750DF49F-916B-4836-A283-FEFE6E64C8E1}" dt="2022-04-06T16:20:52.448" v="483" actId="1076"/>
          <ac:picMkLst>
            <pc:docMk/>
            <pc:sldMk cId="2849943839" sldId="2505"/>
            <ac:picMk id="36" creationId="{86676872-FB9F-4D72-9240-CE39BECD7198}"/>
          </ac:picMkLst>
        </pc:picChg>
        <pc:picChg chg="mod">
          <ac:chgData name="Daniele Sertore" userId="9c0ab5f7-81cb-4f3e-8f35-37302c927a17" providerId="ADAL" clId="{750DF49F-916B-4836-A283-FEFE6E64C8E1}" dt="2022-04-06T16:21:14.590" v="488" actId="1076"/>
          <ac:picMkLst>
            <pc:docMk/>
            <pc:sldMk cId="2849943839" sldId="2505"/>
            <ac:picMk id="38" creationId="{B45F6791-F145-43C3-83DC-1B37EA81125C}"/>
          </ac:picMkLst>
        </pc:picChg>
      </pc:sldChg>
      <pc:sldChg chg="delSp modSp mod ord">
        <pc:chgData name="Daniele Sertore" userId="9c0ab5f7-81cb-4f3e-8f35-37302c927a17" providerId="ADAL" clId="{750DF49F-916B-4836-A283-FEFE6E64C8E1}" dt="2022-04-06T16:14:31.995" v="428" actId="478"/>
        <pc:sldMkLst>
          <pc:docMk/>
          <pc:sldMk cId="695941285" sldId="2530"/>
        </pc:sldMkLst>
        <pc:spChg chg="mod">
          <ac:chgData name="Daniele Sertore" userId="9c0ab5f7-81cb-4f3e-8f35-37302c927a17" providerId="ADAL" clId="{750DF49F-916B-4836-A283-FEFE6E64C8E1}" dt="2022-04-06T15:38:04.389" v="1" actId="404"/>
          <ac:spMkLst>
            <pc:docMk/>
            <pc:sldMk cId="695941285" sldId="2530"/>
            <ac:spMk id="3" creationId="{637028EE-5F27-4889-8147-67C1A827670D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7" creationId="{A6748067-14AC-4470-9B33-C8AF9BE7C889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8" creationId="{A2628461-E7A3-4D3C-BD27-F2A12DF38297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0" creationId="{7101173D-86D0-48B7-A88C-19AB28110E6F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1" creationId="{2C0EA992-AE8C-40A4-BE36-7102653F044D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2" creationId="{E99082D3-51FC-4F7C-9A39-8144B1AD17F6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5" creationId="{145397AA-A28D-4894-854B-308F9B2D4D70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6" creationId="{AFE63F86-78F7-410A-8413-9F7CA2E2FD74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7" creationId="{6F90829F-DB74-4EEA-84B0-4F7A7365922C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18" creationId="{5B83C2B6-FAAD-48E6-AD16-9F37CC5A248E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21" creationId="{FA42B7A1-8332-4A72-95C6-72EA938D3015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22" creationId="{316F0341-258D-49A3-9803-3191C83AB20A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24" creationId="{4CC3545E-DF0A-471A-9188-27D2E8171A66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0" creationId="{E676FA92-16CC-4D5E-BB69-57FE601464FE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1" creationId="{C57D3118-4017-42A4-A0F1-5B61C6E9269D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2" creationId="{1FB6ADC0-C0D1-46F4-8943-7B236A6F04DE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5" creationId="{9F222194-46ED-4CC0-9243-A3E2E28B743A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6" creationId="{A4F6F2DE-F385-4CAE-816C-568941346595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7" creationId="{4D2370C3-3458-470A-935B-43279950C284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8" creationId="{CA023E50-FA57-4100-AC70-02CBB1FC57F3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39" creationId="{64220C4B-B144-462B-A96D-F37D0F396AF5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46" creationId="{84D58DF9-86AE-4E42-933A-BE53DB96B2A4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47" creationId="{CD9A6192-4897-4442-9852-11EDD8656105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48" creationId="{CDD618E4-72D3-43EA-8AEA-AD9D721039F0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49" creationId="{E490F13B-59C6-4745-B20A-E464A468330C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50" creationId="{C6B96343-7373-4BE0-BACF-49D7A04C7919}"/>
          </ac:spMkLst>
        </pc:spChg>
        <pc:spChg chg="mod">
          <ac:chgData name="Daniele Sertore" userId="9c0ab5f7-81cb-4f3e-8f35-37302c927a17" providerId="ADAL" clId="{750DF49F-916B-4836-A283-FEFE6E64C8E1}" dt="2022-04-06T15:38:55.733" v="6" actId="207"/>
          <ac:spMkLst>
            <pc:docMk/>
            <pc:sldMk cId="695941285" sldId="2530"/>
            <ac:spMk id="59" creationId="{347E9607-B7DB-4030-8B4D-EE95D926A357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61" creationId="{5C4E36EE-ABCF-465C-8082-E0C2B1ADBD1C}"/>
          </ac:spMkLst>
        </pc:spChg>
        <pc:spChg chg="mod">
          <ac:chgData name="Daniele Sertore" userId="9c0ab5f7-81cb-4f3e-8f35-37302c927a17" providerId="ADAL" clId="{750DF49F-916B-4836-A283-FEFE6E64C8E1}" dt="2022-04-06T15:38:55.733" v="6" actId="207"/>
          <ac:spMkLst>
            <pc:docMk/>
            <pc:sldMk cId="695941285" sldId="2530"/>
            <ac:spMk id="63" creationId="{78F2F5DD-416B-412D-87C3-88B8CADB6781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67" creationId="{96D82209-2DD0-4AB3-988C-9A59CCA2E14F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68" creationId="{F7321D3F-2CDE-4A28-BB6A-E028AD77CFE5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69" creationId="{47DDD807-9BC2-4F19-B98F-17EB3105C051}"/>
          </ac:spMkLst>
        </pc:spChg>
        <pc:spChg chg="mod">
          <ac:chgData name="Daniele Sertore" userId="9c0ab5f7-81cb-4f3e-8f35-37302c927a17" providerId="ADAL" clId="{750DF49F-916B-4836-A283-FEFE6E64C8E1}" dt="2022-04-06T15:38:55.733" v="6" actId="207"/>
          <ac:spMkLst>
            <pc:docMk/>
            <pc:sldMk cId="695941285" sldId="2530"/>
            <ac:spMk id="70" creationId="{ADA54AFB-787F-4E33-B81D-860571ACD1BC}"/>
          </ac:spMkLst>
        </pc:spChg>
        <pc:spChg chg="mod">
          <ac:chgData name="Daniele Sertore" userId="9c0ab5f7-81cb-4f3e-8f35-37302c927a17" providerId="ADAL" clId="{750DF49F-916B-4836-A283-FEFE6E64C8E1}" dt="2022-04-06T15:38:55.733" v="6" actId="207"/>
          <ac:spMkLst>
            <pc:docMk/>
            <pc:sldMk cId="695941285" sldId="2530"/>
            <ac:spMk id="71" creationId="{A458A67E-53B0-4236-A7D0-67006AC4238A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79" creationId="{9215E025-B751-40F4-A236-54C91DE234A8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82" creationId="{F07EBD1F-1FC0-4D12-BF78-CB9345D5157F}"/>
          </ac:spMkLst>
        </pc:spChg>
        <pc:spChg chg="mod">
          <ac:chgData name="Daniele Sertore" userId="9c0ab5f7-81cb-4f3e-8f35-37302c927a17" providerId="ADAL" clId="{750DF49F-916B-4836-A283-FEFE6E64C8E1}" dt="2022-04-06T15:38:55.733" v="6" actId="207"/>
          <ac:spMkLst>
            <pc:docMk/>
            <pc:sldMk cId="695941285" sldId="2530"/>
            <ac:spMk id="87" creationId="{AD659A2D-5969-4421-9A18-3471FEA56A89}"/>
          </ac:spMkLst>
        </pc:spChg>
        <pc:spChg chg="mod">
          <ac:chgData name="Daniele Sertore" userId="9c0ab5f7-81cb-4f3e-8f35-37302c927a17" providerId="ADAL" clId="{750DF49F-916B-4836-A283-FEFE6E64C8E1}" dt="2022-04-06T15:39:03.772" v="9" actId="207"/>
          <ac:spMkLst>
            <pc:docMk/>
            <pc:sldMk cId="695941285" sldId="2530"/>
            <ac:spMk id="93" creationId="{B7350A7B-66F2-47B8-9B4E-244AC69E1490}"/>
          </ac:spMkLst>
        </pc:spChg>
        <pc:grpChg chg="mod">
          <ac:chgData name="Daniele Sertore" userId="9c0ab5f7-81cb-4f3e-8f35-37302c927a17" providerId="ADAL" clId="{750DF49F-916B-4836-A283-FEFE6E64C8E1}" dt="2022-04-06T15:39:08.108" v="10" actId="1076"/>
          <ac:grpSpMkLst>
            <pc:docMk/>
            <pc:sldMk cId="695941285" sldId="2530"/>
            <ac:grpSpMk id="5" creationId="{5AA7B28B-1073-4A98-9FE9-2678D5D11AE9}"/>
          </ac:grpSpMkLst>
        </pc:grpChg>
        <pc:graphicFrameChg chg="mod">
          <ac:chgData name="Daniele Sertore" userId="9c0ab5f7-81cb-4f3e-8f35-37302c927a17" providerId="ADAL" clId="{750DF49F-916B-4836-A283-FEFE6E64C8E1}" dt="2022-04-06T15:38:32.546" v="5" actId="1076"/>
          <ac:graphicFrameMkLst>
            <pc:docMk/>
            <pc:sldMk cId="695941285" sldId="2530"/>
            <ac:graphicFrameMk id="95" creationId="{0AB3141C-6EDD-4131-A8A0-1B474D1A7E54}"/>
          </ac:graphicFrameMkLst>
        </pc:graphicFrame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13" creationId="{348812CD-D9DC-49B8-9D0C-5AF308121273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25" creationId="{91C98A96-4421-4B10-B700-DBFF592314A9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26" creationId="{2673EA61-5DF7-4D7B-9403-B25A29E6076F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27" creationId="{13D1A56F-2AD7-46AD-9060-88F4ACE0563B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28" creationId="{2149F3CD-533C-4B79-8E7F-1F46B301BDF8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29" creationId="{F05DB611-5D86-4F77-80B2-BDF4F3705295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0" creationId="{DB03E91B-76D5-452D-92D6-015C81342913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1" creationId="{AA65191C-C5A2-4BDF-A0F7-66700548AB64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2" creationId="{C45DC5BE-4A4A-4468-809E-53C387BC7D68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3" creationId="{59882797-0C55-4663-93AF-3765BB0BF9A4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4" creationId="{DE4BA79A-C1A2-412D-B242-204B9752E543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45" creationId="{D0D1DD15-2009-4007-987B-5F645E0962E6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56" creationId="{C2BA6765-86D5-421C-8137-B5A57DE793C2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58" creationId="{E9B13E15-1D09-43DC-B6DD-1A62DC3A7F7E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60" creationId="{0969BD4B-F470-423B-AA48-B1D6394851D8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62" creationId="{93BF7BB6-1E42-4964-8B16-FAF6DE50C69C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65" creationId="{19E3FE3C-AC49-47AE-8545-CC36684F4D6E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66" creationId="{5FDF3AE1-0DC3-49AD-925D-2C88B524BB56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2" creationId="{3D182CC7-F24B-41C6-8DD7-B62D07EF671F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3" creationId="{6A891041-6A89-4F2C-9FF9-75E461E44E65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4" creationId="{A3E3BE1F-2923-42E1-AA58-6E3CE31A6284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5" creationId="{28306633-6052-4C94-8B2D-2ACBA249F28E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6" creationId="{F7FF37E1-60DA-4DDC-B6D3-9CE371BFA0C6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7" creationId="{01EB2DFE-7859-4769-B6AF-6BB327B196CF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78" creationId="{EFDEA4F9-529A-4FE9-9F27-D316E6F4A46B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80" creationId="{54587BB9-0292-4DE7-BF28-A08A212313CF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81" creationId="{1F917D1B-197B-479F-AD98-257CC541B9AC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83" creationId="{953B6DA4-AA6F-434A-B27F-0D7E3B9E912D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88" creationId="{5F243D07-6EBF-4255-9464-37193C33A8E0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89" creationId="{E1C3FD3F-5F5E-4946-87CE-6BBFC91AD881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90" creationId="{18A2260E-8A0A-4E66-9C4E-D9440EE49C88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91" creationId="{14859B94-C519-4E21-845F-807489B3655C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92" creationId="{8F3DDDE2-9A3E-4462-B153-E4319EAC041F}"/>
          </ac:picMkLst>
        </pc:picChg>
        <pc:picChg chg="mod">
          <ac:chgData name="Daniele Sertore" userId="9c0ab5f7-81cb-4f3e-8f35-37302c927a17" providerId="ADAL" clId="{750DF49F-916B-4836-A283-FEFE6E64C8E1}" dt="2022-04-06T15:39:03.158" v="8" actId="1440"/>
          <ac:picMkLst>
            <pc:docMk/>
            <pc:sldMk cId="695941285" sldId="2530"/>
            <ac:picMk id="94" creationId="{D2674D7B-2D12-4912-BA84-2DD8EC5FB05D}"/>
          </ac:picMkLst>
        </pc:picChg>
        <pc:picChg chg="mod">
          <ac:chgData name="Daniele Sertore" userId="9c0ab5f7-81cb-4f3e-8f35-37302c927a17" providerId="ADAL" clId="{750DF49F-916B-4836-A283-FEFE6E64C8E1}" dt="2022-04-06T15:38:23.331" v="4" actId="1076"/>
          <ac:picMkLst>
            <pc:docMk/>
            <pc:sldMk cId="695941285" sldId="2530"/>
            <ac:picMk id="96" creationId="{C14EE56C-D334-4476-AF0B-713953BC7E87}"/>
          </ac:picMkLst>
        </pc:picChg>
        <pc:picChg chg="mod">
          <ac:chgData name="Daniele Sertore" userId="9c0ab5f7-81cb-4f3e-8f35-37302c927a17" providerId="ADAL" clId="{750DF49F-916B-4836-A283-FEFE6E64C8E1}" dt="2022-04-06T15:38:19.427" v="3" actId="1440"/>
          <ac:picMkLst>
            <pc:docMk/>
            <pc:sldMk cId="695941285" sldId="2530"/>
            <ac:picMk id="98" creationId="{6C615DEC-020E-44FD-947B-FF1C0DCC66CC}"/>
          </ac:picMkLst>
        </pc:picChg>
        <pc:picChg chg="del">
          <ac:chgData name="Daniele Sertore" userId="9c0ab5f7-81cb-4f3e-8f35-37302c927a17" providerId="ADAL" clId="{750DF49F-916B-4836-A283-FEFE6E64C8E1}" dt="2022-04-06T16:14:31.995" v="428" actId="478"/>
          <ac:picMkLst>
            <pc:docMk/>
            <pc:sldMk cId="695941285" sldId="2530"/>
            <ac:picMk id="100" creationId="{D8E4036D-3508-44A9-A7BC-229486BA4845}"/>
          </ac:picMkLst>
        </pc:picChg>
      </pc:sldChg>
      <pc:sldChg chg="modSp mod modAnim">
        <pc:chgData name="Daniele Sertore" userId="9c0ab5f7-81cb-4f3e-8f35-37302c927a17" providerId="ADAL" clId="{750DF49F-916B-4836-A283-FEFE6E64C8E1}" dt="2022-04-06T16:17:07.930" v="433" actId="1076"/>
        <pc:sldMkLst>
          <pc:docMk/>
          <pc:sldMk cId="2458954297" sldId="2533"/>
        </pc:sldMkLst>
        <pc:picChg chg="mod">
          <ac:chgData name="Daniele Sertore" userId="9c0ab5f7-81cb-4f3e-8f35-37302c927a17" providerId="ADAL" clId="{750DF49F-916B-4836-A283-FEFE6E64C8E1}" dt="2022-04-06T15:39:22.929" v="13" actId="14100"/>
          <ac:picMkLst>
            <pc:docMk/>
            <pc:sldMk cId="2458954297" sldId="2533"/>
            <ac:picMk id="31" creationId="{00000000-0000-0000-0000-000000000000}"/>
          </ac:picMkLst>
        </pc:picChg>
        <pc:picChg chg="mod">
          <ac:chgData name="Daniele Sertore" userId="9c0ab5f7-81cb-4f3e-8f35-37302c927a17" providerId="ADAL" clId="{750DF49F-916B-4836-A283-FEFE6E64C8E1}" dt="2022-04-06T16:17:07.930" v="433" actId="1076"/>
          <ac:picMkLst>
            <pc:docMk/>
            <pc:sldMk cId="2458954297" sldId="2533"/>
            <ac:picMk id="32" creationId="{00000000-0000-0000-0000-000000000000}"/>
          </ac:picMkLst>
        </pc:picChg>
        <pc:picChg chg="mod">
          <ac:chgData name="Daniele Sertore" userId="9c0ab5f7-81cb-4f3e-8f35-37302c927a17" providerId="ADAL" clId="{750DF49F-916B-4836-A283-FEFE6E64C8E1}" dt="2022-04-06T15:39:27.281" v="14" actId="1076"/>
          <ac:picMkLst>
            <pc:docMk/>
            <pc:sldMk cId="2458954297" sldId="2533"/>
            <ac:picMk id="42" creationId="{00000000-0000-0000-0000-000000000000}"/>
          </ac:picMkLst>
        </pc:picChg>
      </pc:sldChg>
      <pc:sldChg chg="modSp mod modAnim">
        <pc:chgData name="Daniele Sertore" userId="9c0ab5f7-81cb-4f3e-8f35-37302c927a17" providerId="ADAL" clId="{750DF49F-916B-4836-A283-FEFE6E64C8E1}" dt="2022-04-06T15:40:02.523" v="17" actId="1076"/>
        <pc:sldMkLst>
          <pc:docMk/>
          <pc:sldMk cId="2968018926" sldId="2537"/>
        </pc:sldMkLst>
        <pc:spChg chg="mod">
          <ac:chgData name="Daniele Sertore" userId="9c0ab5f7-81cb-4f3e-8f35-37302c927a17" providerId="ADAL" clId="{750DF49F-916B-4836-A283-FEFE6E64C8E1}" dt="2022-04-06T15:40:02.523" v="17" actId="1076"/>
          <ac:spMkLst>
            <pc:docMk/>
            <pc:sldMk cId="2968018926" sldId="2537"/>
            <ac:spMk id="8" creationId="{43693177-9640-4207-9350-70FF713525FF}"/>
          </ac:spMkLst>
        </pc:spChg>
      </pc:sldChg>
      <pc:sldChg chg="modSp mod">
        <pc:chgData name="Daniele Sertore" userId="9c0ab5f7-81cb-4f3e-8f35-37302c927a17" providerId="ADAL" clId="{750DF49F-916B-4836-A283-FEFE6E64C8E1}" dt="2022-04-06T16:30:55.937" v="584" actId="20577"/>
        <pc:sldMkLst>
          <pc:docMk/>
          <pc:sldMk cId="2428916132" sldId="2539"/>
        </pc:sldMkLst>
        <pc:spChg chg="mod">
          <ac:chgData name="Daniele Sertore" userId="9c0ab5f7-81cb-4f3e-8f35-37302c927a17" providerId="ADAL" clId="{750DF49F-916B-4836-A283-FEFE6E64C8E1}" dt="2022-04-06T16:30:55.937" v="584" actId="20577"/>
          <ac:spMkLst>
            <pc:docMk/>
            <pc:sldMk cId="2428916132" sldId="2539"/>
            <ac:spMk id="3" creationId="{2A08B266-1593-4BA6-AAB7-F5426D73FEE2}"/>
          </ac:spMkLst>
        </pc:spChg>
        <pc:picChg chg="mod">
          <ac:chgData name="Daniele Sertore" userId="9c0ab5f7-81cb-4f3e-8f35-37302c927a17" providerId="ADAL" clId="{750DF49F-916B-4836-A283-FEFE6E64C8E1}" dt="2022-04-06T15:46:56.590" v="69" actId="1076"/>
          <ac:picMkLst>
            <pc:docMk/>
            <pc:sldMk cId="2428916132" sldId="2539"/>
            <ac:picMk id="1028" creationId="{28AE59C7-F1FA-4CEE-AFB2-F0755488CE5B}"/>
          </ac:picMkLst>
        </pc:picChg>
      </pc:sldChg>
      <pc:sldChg chg="addSp delSp modSp add mod">
        <pc:chgData name="Daniele Sertore" userId="9c0ab5f7-81cb-4f3e-8f35-37302c927a17" providerId="ADAL" clId="{750DF49F-916B-4836-A283-FEFE6E64C8E1}" dt="2022-04-06T16:13:15.530" v="422" actId="1076"/>
        <pc:sldMkLst>
          <pc:docMk/>
          <pc:sldMk cId="2999528550" sldId="2540"/>
        </pc:sldMkLst>
        <pc:spChg chg="mod">
          <ac:chgData name="Daniele Sertore" userId="9c0ab5f7-81cb-4f3e-8f35-37302c927a17" providerId="ADAL" clId="{750DF49F-916B-4836-A283-FEFE6E64C8E1}" dt="2022-04-06T16:10:04.486" v="381" actId="948"/>
          <ac:spMkLst>
            <pc:docMk/>
            <pc:sldMk cId="2999528550" sldId="2540"/>
            <ac:spMk id="3" creationId="{4FEBB9F6-9179-4B7D-8F7B-ABF7CD5785DE}"/>
          </ac:spMkLst>
        </pc:spChg>
        <pc:spChg chg="mod">
          <ac:chgData name="Daniele Sertore" userId="9c0ab5f7-81cb-4f3e-8f35-37302c927a17" providerId="ADAL" clId="{750DF49F-916B-4836-A283-FEFE6E64C8E1}" dt="2022-04-06T15:54:30.112" v="174" actId="21"/>
          <ac:spMkLst>
            <pc:docMk/>
            <pc:sldMk cId="2999528550" sldId="2540"/>
            <ac:spMk id="7" creationId="{62DA7C5F-7D60-4771-B16E-AD83FEFD8DB9}"/>
          </ac:spMkLst>
        </pc:spChg>
        <pc:spChg chg="mod">
          <ac:chgData name="Daniele Sertore" userId="9c0ab5f7-81cb-4f3e-8f35-37302c927a17" providerId="ADAL" clId="{750DF49F-916B-4836-A283-FEFE6E64C8E1}" dt="2022-04-06T16:10:46.275" v="391" actId="1076"/>
          <ac:spMkLst>
            <pc:docMk/>
            <pc:sldMk cId="2999528550" sldId="2540"/>
            <ac:spMk id="12" creationId="{7A3DE333-FA38-42FC-B871-F1C469E8DA9B}"/>
          </ac:spMkLst>
        </pc:spChg>
        <pc:spChg chg="del">
          <ac:chgData name="Daniele Sertore" userId="9c0ab5f7-81cb-4f3e-8f35-37302c927a17" providerId="ADAL" clId="{750DF49F-916B-4836-A283-FEFE6E64C8E1}" dt="2022-04-06T16:10:16.868" v="383" actId="478"/>
          <ac:spMkLst>
            <pc:docMk/>
            <pc:sldMk cId="2999528550" sldId="2540"/>
            <ac:spMk id="13" creationId="{F8ACD0D0-2211-4EEC-AC4E-1865D59DF12A}"/>
          </ac:spMkLst>
        </pc:spChg>
        <pc:spChg chg="mod">
          <ac:chgData name="Daniele Sertore" userId="9c0ab5f7-81cb-4f3e-8f35-37302c927a17" providerId="ADAL" clId="{750DF49F-916B-4836-A283-FEFE6E64C8E1}" dt="2022-04-06T16:12:30.194" v="412" actId="1076"/>
          <ac:spMkLst>
            <pc:docMk/>
            <pc:sldMk cId="2999528550" sldId="2540"/>
            <ac:spMk id="19" creationId="{A2D6CEBD-8231-43B6-AAB8-FC8DB857AADA}"/>
          </ac:spMkLst>
        </pc:spChg>
        <pc:spChg chg="add mod">
          <ac:chgData name="Daniele Sertore" userId="9c0ab5f7-81cb-4f3e-8f35-37302c927a17" providerId="ADAL" clId="{750DF49F-916B-4836-A283-FEFE6E64C8E1}" dt="2022-04-06T16:12:12.402" v="409" actId="1076"/>
          <ac:spMkLst>
            <pc:docMk/>
            <pc:sldMk cId="2999528550" sldId="2540"/>
            <ac:spMk id="22" creationId="{011B0C83-D36D-489E-B196-C78A83702775}"/>
          </ac:spMkLst>
        </pc:spChg>
        <pc:grpChg chg="add mod">
          <ac:chgData name="Daniele Sertore" userId="9c0ab5f7-81cb-4f3e-8f35-37302c927a17" providerId="ADAL" clId="{750DF49F-916B-4836-A283-FEFE6E64C8E1}" dt="2022-04-06T16:10:59.145" v="393"/>
          <ac:grpSpMkLst>
            <pc:docMk/>
            <pc:sldMk cId="2999528550" sldId="2540"/>
            <ac:grpSpMk id="17" creationId="{56564724-9DE1-44F9-BA93-7685F26206C7}"/>
          </ac:grpSpMkLst>
        </pc:grpChg>
        <pc:picChg chg="mod">
          <ac:chgData name="Daniele Sertore" userId="9c0ab5f7-81cb-4f3e-8f35-37302c927a17" providerId="ADAL" clId="{750DF49F-916B-4836-A283-FEFE6E64C8E1}" dt="2022-04-06T16:10:44.466" v="390" actId="1076"/>
          <ac:picMkLst>
            <pc:docMk/>
            <pc:sldMk cId="2999528550" sldId="2540"/>
            <ac:picMk id="9" creationId="{2EE331AE-2A10-4BD7-8A23-07B0FBBB7ACE}"/>
          </ac:picMkLst>
        </pc:picChg>
        <pc:picChg chg="mod">
          <ac:chgData name="Daniele Sertore" userId="9c0ab5f7-81cb-4f3e-8f35-37302c927a17" providerId="ADAL" clId="{750DF49F-916B-4836-A283-FEFE6E64C8E1}" dt="2022-04-06T16:10:42.827" v="389" actId="1076"/>
          <ac:picMkLst>
            <pc:docMk/>
            <pc:sldMk cId="2999528550" sldId="2540"/>
            <ac:picMk id="10" creationId="{9C9B4256-C9FF-49A0-ADC0-93677D16334C}"/>
          </ac:picMkLst>
        </pc:picChg>
        <pc:picChg chg="del">
          <ac:chgData name="Daniele Sertore" userId="9c0ab5f7-81cb-4f3e-8f35-37302c927a17" providerId="ADAL" clId="{750DF49F-916B-4836-A283-FEFE6E64C8E1}" dt="2022-04-06T16:10:15.564" v="382" actId="478"/>
          <ac:picMkLst>
            <pc:docMk/>
            <pc:sldMk cId="2999528550" sldId="2540"/>
            <ac:picMk id="11" creationId="{A4576F22-31D1-4B81-A3A5-C72FADB7096A}"/>
          </ac:picMkLst>
        </pc:picChg>
        <pc:picChg chg="add mod">
          <ac:chgData name="Daniele Sertore" userId="9c0ab5f7-81cb-4f3e-8f35-37302c927a17" providerId="ADAL" clId="{750DF49F-916B-4836-A283-FEFE6E64C8E1}" dt="2022-04-06T16:11:46.298" v="405" actId="1076"/>
          <ac:picMkLst>
            <pc:docMk/>
            <pc:sldMk cId="2999528550" sldId="2540"/>
            <ac:picMk id="15" creationId="{B6F14D3F-874F-45E3-83A6-BF0326A58644}"/>
          </ac:picMkLst>
        </pc:picChg>
        <pc:picChg chg="add mod">
          <ac:chgData name="Daniele Sertore" userId="9c0ab5f7-81cb-4f3e-8f35-37302c927a17" providerId="ADAL" clId="{750DF49F-916B-4836-A283-FEFE6E64C8E1}" dt="2022-04-06T16:13:15.530" v="422" actId="1076"/>
          <ac:picMkLst>
            <pc:docMk/>
            <pc:sldMk cId="2999528550" sldId="2540"/>
            <ac:picMk id="16" creationId="{6CC76FB0-7E35-4DD0-9DC1-9028AB5418BC}"/>
          </ac:picMkLst>
        </pc:picChg>
        <pc:picChg chg="mod">
          <ac:chgData name="Daniele Sertore" userId="9c0ab5f7-81cb-4f3e-8f35-37302c927a17" providerId="ADAL" clId="{750DF49F-916B-4836-A283-FEFE6E64C8E1}" dt="2022-04-06T16:10:59.145" v="393"/>
          <ac:picMkLst>
            <pc:docMk/>
            <pc:sldMk cId="2999528550" sldId="2540"/>
            <ac:picMk id="18" creationId="{9D2CF04B-2992-41E1-9DA4-443B753A6E76}"/>
          </ac:picMkLst>
        </pc:picChg>
        <pc:picChg chg="add mod">
          <ac:chgData name="Daniele Sertore" userId="9c0ab5f7-81cb-4f3e-8f35-37302c927a17" providerId="ADAL" clId="{750DF49F-916B-4836-A283-FEFE6E64C8E1}" dt="2022-04-06T16:12:56.184" v="417" actId="14861"/>
          <ac:picMkLst>
            <pc:docMk/>
            <pc:sldMk cId="2999528550" sldId="2540"/>
            <ac:picMk id="20" creationId="{397CE3A7-366A-4215-BC1A-A0B871CAF565}"/>
          </ac:picMkLst>
        </pc:picChg>
        <pc:picChg chg="add mod">
          <ac:chgData name="Daniele Sertore" userId="9c0ab5f7-81cb-4f3e-8f35-37302c927a17" providerId="ADAL" clId="{750DF49F-916B-4836-A283-FEFE6E64C8E1}" dt="2022-04-06T16:12:08.427" v="408" actId="1076"/>
          <ac:picMkLst>
            <pc:docMk/>
            <pc:sldMk cId="2999528550" sldId="2540"/>
            <ac:picMk id="21" creationId="{94C5A047-D773-423D-86FD-E5AE373A0238}"/>
          </ac:picMkLst>
        </pc:picChg>
        <pc:picChg chg="add mod">
          <ac:chgData name="Daniele Sertore" userId="9c0ab5f7-81cb-4f3e-8f35-37302c927a17" providerId="ADAL" clId="{750DF49F-916B-4836-A283-FEFE6E64C8E1}" dt="2022-04-06T16:12:43.908" v="415" actId="1440"/>
          <ac:picMkLst>
            <pc:docMk/>
            <pc:sldMk cId="2999528550" sldId="2540"/>
            <ac:picMk id="23" creationId="{E8771D89-8847-456A-A691-679C6D40EE8B}"/>
          </ac:picMkLst>
        </pc:picChg>
      </pc:sldChg>
    </pc:docChg>
  </pc:docChgLst>
  <pc:docChgLst>
    <pc:chgData name="Daniele Sertore" userId="9c0ab5f7-81cb-4f3e-8f35-37302c927a17" providerId="ADAL" clId="{8703A6D0-894D-4DB8-A882-73196DB386CF}"/>
    <pc:docChg chg="undo custSel modSld sldOrd">
      <pc:chgData name="Daniele Sertore" userId="9c0ab5f7-81cb-4f3e-8f35-37302c927a17" providerId="ADAL" clId="{8703A6D0-894D-4DB8-A882-73196DB386CF}" dt="2022-04-06T21:31:20.140" v="308" actId="20577"/>
      <pc:docMkLst>
        <pc:docMk/>
      </pc:docMkLst>
      <pc:sldChg chg="addSp modSp mod">
        <pc:chgData name="Daniele Sertore" userId="9c0ab5f7-81cb-4f3e-8f35-37302c927a17" providerId="ADAL" clId="{8703A6D0-894D-4DB8-A882-73196DB386CF}" dt="2022-04-06T21:14:26.977" v="223" actId="1035"/>
        <pc:sldMkLst>
          <pc:docMk/>
          <pc:sldMk cId="0" sldId="260"/>
        </pc:sldMkLst>
        <pc:spChg chg="mod">
          <ac:chgData name="Daniele Sertore" userId="9c0ab5f7-81cb-4f3e-8f35-37302c927a17" providerId="ADAL" clId="{8703A6D0-894D-4DB8-A882-73196DB386CF}" dt="2022-04-06T21:14:26.977" v="223" actId="1035"/>
          <ac:spMkLst>
            <pc:docMk/>
            <pc:sldMk cId="0" sldId="260"/>
            <ac:spMk id="4" creationId="{00000000-0000-0000-0000-000000000000}"/>
          </ac:spMkLst>
        </pc:spChg>
        <pc:spChg chg="add mod">
          <ac:chgData name="Daniele Sertore" userId="9c0ab5f7-81cb-4f3e-8f35-37302c927a17" providerId="ADAL" clId="{8703A6D0-894D-4DB8-A882-73196DB386CF}" dt="2022-04-06T21:14:17.230" v="221" actId="1582"/>
          <ac:spMkLst>
            <pc:docMk/>
            <pc:sldMk cId="0" sldId="260"/>
            <ac:spMk id="11" creationId="{D73D46C4-D592-4633-87B2-E0A7C9F27B61}"/>
          </ac:spMkLst>
        </pc:spChg>
      </pc:sldChg>
      <pc:sldChg chg="modSp mod">
        <pc:chgData name="Daniele Sertore" userId="9c0ab5f7-81cb-4f3e-8f35-37302c927a17" providerId="ADAL" clId="{8703A6D0-894D-4DB8-A882-73196DB386CF}" dt="2022-04-06T21:21:42.525" v="239" actId="20577"/>
        <pc:sldMkLst>
          <pc:docMk/>
          <pc:sldMk cId="3702361513" sldId="278"/>
        </pc:sldMkLst>
        <pc:spChg chg="mod">
          <ac:chgData name="Daniele Sertore" userId="9c0ab5f7-81cb-4f3e-8f35-37302c927a17" providerId="ADAL" clId="{8703A6D0-894D-4DB8-A882-73196DB386CF}" dt="2022-04-06T20:12:20.977" v="28" actId="1076"/>
          <ac:spMkLst>
            <pc:docMk/>
            <pc:sldMk cId="3702361513" sldId="278"/>
            <ac:spMk id="2" creationId="{608929CB-AE4C-9849-A5EB-CB952224E6E0}"/>
          </ac:spMkLst>
        </pc:spChg>
        <pc:spChg chg="mod">
          <ac:chgData name="Daniele Sertore" userId="9c0ab5f7-81cb-4f3e-8f35-37302c927a17" providerId="ADAL" clId="{8703A6D0-894D-4DB8-A882-73196DB386CF}" dt="2022-04-06T21:21:42.525" v="239" actId="20577"/>
          <ac:spMkLst>
            <pc:docMk/>
            <pc:sldMk cId="3702361513" sldId="278"/>
            <ac:spMk id="15" creationId="{FC51ED8F-CE88-4A11-8578-45742B8236AB}"/>
          </ac:spMkLst>
        </pc:spChg>
      </pc:sldChg>
      <pc:sldChg chg="modSp mod">
        <pc:chgData name="Daniele Sertore" userId="9c0ab5f7-81cb-4f3e-8f35-37302c927a17" providerId="ADAL" clId="{8703A6D0-894D-4DB8-A882-73196DB386CF}" dt="2022-04-06T21:12:50.023" v="214" actId="179"/>
        <pc:sldMkLst>
          <pc:docMk/>
          <pc:sldMk cId="1690556920" sldId="287"/>
        </pc:sldMkLst>
        <pc:spChg chg="mod">
          <ac:chgData name="Daniele Sertore" userId="9c0ab5f7-81cb-4f3e-8f35-37302c927a17" providerId="ADAL" clId="{8703A6D0-894D-4DB8-A882-73196DB386CF}" dt="2022-04-06T21:12:50.023" v="214" actId="179"/>
          <ac:spMkLst>
            <pc:docMk/>
            <pc:sldMk cId="1690556920" sldId="287"/>
            <ac:spMk id="12" creationId="{00000000-0000-0000-0000-000000000000}"/>
          </ac:spMkLst>
        </pc:spChg>
      </pc:sldChg>
      <pc:sldChg chg="modSp mod">
        <pc:chgData name="Daniele Sertore" userId="9c0ab5f7-81cb-4f3e-8f35-37302c927a17" providerId="ADAL" clId="{8703A6D0-894D-4DB8-A882-73196DB386CF}" dt="2022-04-06T21:05:52.220" v="184" actId="1076"/>
        <pc:sldMkLst>
          <pc:docMk/>
          <pc:sldMk cId="3122614522" sldId="290"/>
        </pc:sldMkLst>
        <pc:spChg chg="mod">
          <ac:chgData name="Daniele Sertore" userId="9c0ab5f7-81cb-4f3e-8f35-37302c927a17" providerId="ADAL" clId="{8703A6D0-894D-4DB8-A882-73196DB386CF}" dt="2022-04-06T21:05:52.220" v="184" actId="1076"/>
          <ac:spMkLst>
            <pc:docMk/>
            <pc:sldMk cId="3122614522" sldId="290"/>
            <ac:spMk id="23" creationId="{BB19AA3E-B4CF-48C3-841E-DF96B838C35B}"/>
          </ac:spMkLst>
        </pc:spChg>
        <pc:spChg chg="mod">
          <ac:chgData name="Daniele Sertore" userId="9c0ab5f7-81cb-4f3e-8f35-37302c927a17" providerId="ADAL" clId="{8703A6D0-894D-4DB8-A882-73196DB386CF}" dt="2022-04-06T21:05:31.404" v="180" actId="1076"/>
          <ac:spMkLst>
            <pc:docMk/>
            <pc:sldMk cId="3122614522" sldId="290"/>
            <ac:spMk id="25" creationId="{BBECEEAD-3CC9-413E-B20D-E85CECBF078B}"/>
          </ac:spMkLst>
        </pc:spChg>
        <pc:picChg chg="mod">
          <ac:chgData name="Daniele Sertore" userId="9c0ab5f7-81cb-4f3e-8f35-37302c927a17" providerId="ADAL" clId="{8703A6D0-894D-4DB8-A882-73196DB386CF}" dt="2022-04-06T21:05:22.242" v="179" actId="14100"/>
          <ac:picMkLst>
            <pc:docMk/>
            <pc:sldMk cId="3122614522" sldId="290"/>
            <ac:picMk id="22" creationId="{999C0F68-3CE3-4935-BA9A-B8BADEF584A4}"/>
          </ac:picMkLst>
        </pc:picChg>
      </pc:sldChg>
      <pc:sldChg chg="modSp mod">
        <pc:chgData name="Daniele Sertore" userId="9c0ab5f7-81cb-4f3e-8f35-37302c927a17" providerId="ADAL" clId="{8703A6D0-894D-4DB8-A882-73196DB386CF}" dt="2022-04-06T21:16:44.094" v="231" actId="1076"/>
        <pc:sldMkLst>
          <pc:docMk/>
          <pc:sldMk cId="2140469349" sldId="295"/>
        </pc:sldMkLst>
        <pc:spChg chg="mod">
          <ac:chgData name="Daniele Sertore" userId="9c0ab5f7-81cb-4f3e-8f35-37302c927a17" providerId="ADAL" clId="{8703A6D0-894D-4DB8-A882-73196DB386CF}" dt="2022-04-06T20:10:03.953" v="13" actId="948"/>
          <ac:spMkLst>
            <pc:docMk/>
            <pc:sldMk cId="2140469349" sldId="295"/>
            <ac:spMk id="5" creationId="{00000000-0000-0000-0000-000000000000}"/>
          </ac:spMkLst>
        </pc:spChg>
        <pc:spChg chg="mod">
          <ac:chgData name="Daniele Sertore" userId="9c0ab5f7-81cb-4f3e-8f35-37302c927a17" providerId="ADAL" clId="{8703A6D0-894D-4DB8-A882-73196DB386CF}" dt="2022-04-06T21:16:44.094" v="231" actId="1076"/>
          <ac:spMkLst>
            <pc:docMk/>
            <pc:sldMk cId="2140469349" sldId="295"/>
            <ac:spMk id="26" creationId="{C99BB6FC-87A0-4F58-A7AC-96853FC46A42}"/>
          </ac:spMkLst>
        </pc:spChg>
        <pc:picChg chg="mod">
          <ac:chgData name="Daniele Sertore" userId="9c0ab5f7-81cb-4f3e-8f35-37302c927a17" providerId="ADAL" clId="{8703A6D0-894D-4DB8-A882-73196DB386CF}" dt="2022-04-06T21:16:33.621" v="230" actId="1076"/>
          <ac:picMkLst>
            <pc:docMk/>
            <pc:sldMk cId="2140469349" sldId="295"/>
            <ac:picMk id="25" creationId="{094ADE65-8401-4421-AE80-209A0F32D340}"/>
          </ac:picMkLst>
        </pc:picChg>
      </pc:sldChg>
      <pc:sldChg chg="modSp mod">
        <pc:chgData name="Daniele Sertore" userId="9c0ab5f7-81cb-4f3e-8f35-37302c927a17" providerId="ADAL" clId="{8703A6D0-894D-4DB8-A882-73196DB386CF}" dt="2022-04-06T20:27:00.109" v="176" actId="1076"/>
        <pc:sldMkLst>
          <pc:docMk/>
          <pc:sldMk cId="1202061933" sldId="296"/>
        </pc:sldMkLst>
        <pc:spChg chg="mod">
          <ac:chgData name="Daniele Sertore" userId="9c0ab5f7-81cb-4f3e-8f35-37302c927a17" providerId="ADAL" clId="{8703A6D0-894D-4DB8-A882-73196DB386CF}" dt="2022-04-06T20:26:41.781" v="173" actId="14100"/>
          <ac:spMkLst>
            <pc:docMk/>
            <pc:sldMk cId="1202061933" sldId="296"/>
            <ac:spMk id="5" creationId="{4D33C5FF-B369-48EE-A176-A5ECF33C4B31}"/>
          </ac:spMkLst>
        </pc:spChg>
        <pc:picChg chg="mod">
          <ac:chgData name="Daniele Sertore" userId="9c0ab5f7-81cb-4f3e-8f35-37302c927a17" providerId="ADAL" clId="{8703A6D0-894D-4DB8-A882-73196DB386CF}" dt="2022-04-06T20:27:00.109" v="176" actId="1076"/>
          <ac:picMkLst>
            <pc:docMk/>
            <pc:sldMk cId="1202061933" sldId="296"/>
            <ac:picMk id="13" creationId="{4B0BF0F7-D20B-425B-97B3-60D2A3F015CC}"/>
          </ac:picMkLst>
        </pc:picChg>
      </pc:sldChg>
      <pc:sldChg chg="modSp mod">
        <pc:chgData name="Daniele Sertore" userId="9c0ab5f7-81cb-4f3e-8f35-37302c927a17" providerId="ADAL" clId="{8703A6D0-894D-4DB8-A882-73196DB386CF}" dt="2022-04-06T21:18:22.442" v="237" actId="20577"/>
        <pc:sldMkLst>
          <pc:docMk/>
          <pc:sldMk cId="2710562776" sldId="297"/>
        </pc:sldMkLst>
        <pc:spChg chg="mod">
          <ac:chgData name="Daniele Sertore" userId="9c0ab5f7-81cb-4f3e-8f35-37302c927a17" providerId="ADAL" clId="{8703A6D0-894D-4DB8-A882-73196DB386CF}" dt="2022-04-06T21:18:22.442" v="237" actId="20577"/>
          <ac:spMkLst>
            <pc:docMk/>
            <pc:sldMk cId="2710562776" sldId="297"/>
            <ac:spMk id="15" creationId="{EAA151B4-BD05-4D43-B242-A7ABDF89523F}"/>
          </ac:spMkLst>
        </pc:spChg>
        <pc:picChg chg="mod">
          <ac:chgData name="Daniele Sertore" userId="9c0ab5f7-81cb-4f3e-8f35-37302c927a17" providerId="ADAL" clId="{8703A6D0-894D-4DB8-A882-73196DB386CF}" dt="2022-04-06T20:10:35.260" v="17" actId="1076"/>
          <ac:picMkLst>
            <pc:docMk/>
            <pc:sldMk cId="2710562776" sldId="297"/>
            <ac:picMk id="11" creationId="{00000000-0000-0000-0000-000000000000}"/>
          </ac:picMkLst>
        </pc:picChg>
        <pc:picChg chg="mod">
          <ac:chgData name="Daniele Sertore" userId="9c0ab5f7-81cb-4f3e-8f35-37302c927a17" providerId="ADAL" clId="{8703A6D0-894D-4DB8-A882-73196DB386CF}" dt="2022-04-06T20:10:37.509" v="18" actId="1076"/>
          <ac:picMkLst>
            <pc:docMk/>
            <pc:sldMk cId="2710562776" sldId="297"/>
            <ac:picMk id="16" creationId="{00000000-0000-0000-0000-000000000000}"/>
          </ac:picMkLst>
        </pc:picChg>
      </pc:sldChg>
      <pc:sldChg chg="modSp mod">
        <pc:chgData name="Daniele Sertore" userId="9c0ab5f7-81cb-4f3e-8f35-37302c927a17" providerId="ADAL" clId="{8703A6D0-894D-4DB8-A882-73196DB386CF}" dt="2022-04-06T19:42:33.326" v="0" actId="1076"/>
        <pc:sldMkLst>
          <pc:docMk/>
          <pc:sldMk cId="0" sldId="457"/>
        </pc:sldMkLst>
        <pc:picChg chg="mod">
          <ac:chgData name="Daniele Sertore" userId="9c0ab5f7-81cb-4f3e-8f35-37302c927a17" providerId="ADAL" clId="{8703A6D0-894D-4DB8-A882-73196DB386CF}" dt="2022-04-06T19:42:33.326" v="0" actId="1076"/>
          <ac:picMkLst>
            <pc:docMk/>
            <pc:sldMk cId="0" sldId="457"/>
            <ac:picMk id="57349" creationId="{00000000-0000-0000-0000-000000000000}"/>
          </ac:picMkLst>
        </pc:picChg>
      </pc:sldChg>
      <pc:sldChg chg="modSp mod">
        <pc:chgData name="Daniele Sertore" userId="9c0ab5f7-81cb-4f3e-8f35-37302c927a17" providerId="ADAL" clId="{8703A6D0-894D-4DB8-A882-73196DB386CF}" dt="2022-04-06T21:10:10.142" v="209" actId="1076"/>
        <pc:sldMkLst>
          <pc:docMk/>
          <pc:sldMk cId="1709879892" sldId="522"/>
        </pc:sldMkLst>
        <pc:spChg chg="mod">
          <ac:chgData name="Daniele Sertore" userId="9c0ab5f7-81cb-4f3e-8f35-37302c927a17" providerId="ADAL" clId="{8703A6D0-894D-4DB8-A882-73196DB386CF}" dt="2022-04-06T21:10:10.142" v="209" actId="1076"/>
          <ac:spMkLst>
            <pc:docMk/>
            <pc:sldMk cId="1709879892" sldId="522"/>
            <ac:spMk id="89096" creationId="{00000000-0000-0000-0000-000000000000}"/>
          </ac:spMkLst>
        </pc:spChg>
      </pc:sldChg>
      <pc:sldChg chg="modSp mod">
        <pc:chgData name="Daniele Sertore" userId="9c0ab5f7-81cb-4f3e-8f35-37302c927a17" providerId="ADAL" clId="{8703A6D0-894D-4DB8-A882-73196DB386CF}" dt="2022-04-06T21:09:44.131" v="208" actId="20577"/>
        <pc:sldMkLst>
          <pc:docMk/>
          <pc:sldMk cId="678423753" sldId="546"/>
        </pc:sldMkLst>
        <pc:spChg chg="mod">
          <ac:chgData name="Daniele Sertore" userId="9c0ab5f7-81cb-4f3e-8f35-37302c927a17" providerId="ADAL" clId="{8703A6D0-894D-4DB8-A882-73196DB386CF}" dt="2022-04-06T21:09:44.131" v="208" actId="20577"/>
          <ac:spMkLst>
            <pc:docMk/>
            <pc:sldMk cId="678423753" sldId="546"/>
            <ac:spMk id="9" creationId="{00000000-0000-0000-0000-000000000000}"/>
          </ac:spMkLst>
        </pc:spChg>
      </pc:sldChg>
      <pc:sldChg chg="modSp mod">
        <pc:chgData name="Daniele Sertore" userId="9c0ab5f7-81cb-4f3e-8f35-37302c927a17" providerId="ADAL" clId="{8703A6D0-894D-4DB8-A882-73196DB386CF}" dt="2022-04-06T21:31:20.140" v="308" actId="20577"/>
        <pc:sldMkLst>
          <pc:docMk/>
          <pc:sldMk cId="1357373713" sldId="607"/>
        </pc:sldMkLst>
        <pc:spChg chg="mod">
          <ac:chgData name="Daniele Sertore" userId="9c0ab5f7-81cb-4f3e-8f35-37302c927a17" providerId="ADAL" clId="{8703A6D0-894D-4DB8-A882-73196DB386CF}" dt="2022-04-06T21:31:20.140" v="308" actId="20577"/>
          <ac:spMkLst>
            <pc:docMk/>
            <pc:sldMk cId="1357373713" sldId="607"/>
            <ac:spMk id="15" creationId="{C3A5229A-A70E-4079-AC69-869B68FE14A5}"/>
          </ac:spMkLst>
        </pc:spChg>
      </pc:sldChg>
      <pc:sldChg chg="modSp mod">
        <pc:chgData name="Daniele Sertore" userId="9c0ab5f7-81cb-4f3e-8f35-37302c927a17" providerId="ADAL" clId="{8703A6D0-894D-4DB8-A882-73196DB386CF}" dt="2022-04-06T20:18:43.178" v="109" actId="108"/>
        <pc:sldMkLst>
          <pc:docMk/>
          <pc:sldMk cId="1945304999" sldId="734"/>
        </pc:sldMkLst>
        <pc:spChg chg="mod">
          <ac:chgData name="Daniele Sertore" userId="9c0ab5f7-81cb-4f3e-8f35-37302c927a17" providerId="ADAL" clId="{8703A6D0-894D-4DB8-A882-73196DB386CF}" dt="2022-04-06T20:18:43.178" v="109" actId="108"/>
          <ac:spMkLst>
            <pc:docMk/>
            <pc:sldMk cId="1945304999" sldId="734"/>
            <ac:spMk id="2" creationId="{00000000-0000-0000-0000-000000000000}"/>
          </ac:spMkLst>
        </pc:spChg>
      </pc:sldChg>
      <pc:sldChg chg="modSp mod">
        <pc:chgData name="Daniele Sertore" userId="9c0ab5f7-81cb-4f3e-8f35-37302c927a17" providerId="ADAL" clId="{8703A6D0-894D-4DB8-A882-73196DB386CF}" dt="2022-04-06T21:30:44.904" v="303" actId="1076"/>
        <pc:sldMkLst>
          <pc:docMk/>
          <pc:sldMk cId="3268748709" sldId="930"/>
        </pc:sldMkLst>
        <pc:spChg chg="mod">
          <ac:chgData name="Daniele Sertore" userId="9c0ab5f7-81cb-4f3e-8f35-37302c927a17" providerId="ADAL" clId="{8703A6D0-894D-4DB8-A882-73196DB386CF}" dt="2022-04-06T21:29:35.736" v="292" actId="20577"/>
          <ac:spMkLst>
            <pc:docMk/>
            <pc:sldMk cId="3268748709" sldId="930"/>
            <ac:spMk id="2" creationId="{00000000-0000-0000-0000-000000000000}"/>
          </ac:spMkLst>
        </pc:spChg>
        <pc:spChg chg="mod">
          <ac:chgData name="Daniele Sertore" userId="9c0ab5f7-81cb-4f3e-8f35-37302c927a17" providerId="ADAL" clId="{8703A6D0-894D-4DB8-A882-73196DB386CF}" dt="2022-04-06T21:30:31.666" v="300" actId="255"/>
          <ac:spMkLst>
            <pc:docMk/>
            <pc:sldMk cId="3268748709" sldId="930"/>
            <ac:spMk id="4" creationId="{00000000-0000-0000-0000-000000000000}"/>
          </ac:spMkLst>
        </pc:spChg>
        <pc:spChg chg="mod">
          <ac:chgData name="Daniele Sertore" userId="9c0ab5f7-81cb-4f3e-8f35-37302c927a17" providerId="ADAL" clId="{8703A6D0-894D-4DB8-A882-73196DB386CF}" dt="2022-04-06T21:30:41.728" v="302" actId="1076"/>
          <ac:spMkLst>
            <pc:docMk/>
            <pc:sldMk cId="3268748709" sldId="930"/>
            <ac:spMk id="27" creationId="{31AD030C-75C8-4129-A056-4D1199582F79}"/>
          </ac:spMkLst>
        </pc:spChg>
        <pc:grpChg chg="mod">
          <ac:chgData name="Daniele Sertore" userId="9c0ab5f7-81cb-4f3e-8f35-37302c927a17" providerId="ADAL" clId="{8703A6D0-894D-4DB8-A882-73196DB386CF}" dt="2022-04-06T21:30:44.904" v="303" actId="1076"/>
          <ac:grpSpMkLst>
            <pc:docMk/>
            <pc:sldMk cId="3268748709" sldId="930"/>
            <ac:grpSpMk id="3" creationId="{214076A6-A22B-48BE-B95D-B611DD203640}"/>
          </ac:grpSpMkLst>
        </pc:grpChg>
        <pc:picChg chg="mod">
          <ac:chgData name="Daniele Sertore" userId="9c0ab5f7-81cb-4f3e-8f35-37302c927a17" providerId="ADAL" clId="{8703A6D0-894D-4DB8-A882-73196DB386CF}" dt="2022-04-06T21:30:37.590" v="301" actId="1076"/>
          <ac:picMkLst>
            <pc:docMk/>
            <pc:sldMk cId="3268748709" sldId="930"/>
            <ac:picMk id="26" creationId="{109979B4-46A2-4796-A07F-0BCEBDE1ED61}"/>
          </ac:picMkLst>
        </pc:picChg>
      </pc:sldChg>
      <pc:sldChg chg="modSp mod">
        <pc:chgData name="Daniele Sertore" userId="9c0ab5f7-81cb-4f3e-8f35-37302c927a17" providerId="ADAL" clId="{8703A6D0-894D-4DB8-A882-73196DB386CF}" dt="2022-04-06T21:12:27.604" v="213" actId="1035"/>
        <pc:sldMkLst>
          <pc:docMk/>
          <pc:sldMk cId="1811087914" sldId="1299"/>
        </pc:sldMkLst>
        <pc:spChg chg="mod">
          <ac:chgData name="Daniele Sertore" userId="9c0ab5f7-81cb-4f3e-8f35-37302c927a17" providerId="ADAL" clId="{8703A6D0-894D-4DB8-A882-73196DB386CF}" dt="2022-04-06T21:12:22.430" v="211" actId="113"/>
          <ac:spMkLst>
            <pc:docMk/>
            <pc:sldMk cId="1811087914" sldId="1299"/>
            <ac:spMk id="6" creationId="{D108556F-5D32-452D-B384-98CCF3F446E7}"/>
          </ac:spMkLst>
        </pc:spChg>
        <pc:picChg chg="mod">
          <ac:chgData name="Daniele Sertore" userId="9c0ab5f7-81cb-4f3e-8f35-37302c927a17" providerId="ADAL" clId="{8703A6D0-894D-4DB8-A882-73196DB386CF}" dt="2022-04-06T21:12:27.604" v="213" actId="1035"/>
          <ac:picMkLst>
            <pc:docMk/>
            <pc:sldMk cId="1811087914" sldId="1299"/>
            <ac:picMk id="16" creationId="{E5484B4B-B96F-4B3D-ABD8-3A50457D1874}"/>
          </ac:picMkLst>
        </pc:picChg>
      </pc:sldChg>
      <pc:sldChg chg="addSp delSp modSp mod">
        <pc:chgData name="Daniele Sertore" userId="9c0ab5f7-81cb-4f3e-8f35-37302c927a17" providerId="ADAL" clId="{8703A6D0-894D-4DB8-A882-73196DB386CF}" dt="2022-04-06T21:15:19.245" v="229" actId="947"/>
        <pc:sldMkLst>
          <pc:docMk/>
          <pc:sldMk cId="2849943839" sldId="2505"/>
        </pc:sldMkLst>
        <pc:spChg chg="mod">
          <ac:chgData name="Daniele Sertore" userId="9c0ab5f7-81cb-4f3e-8f35-37302c927a17" providerId="ADAL" clId="{8703A6D0-894D-4DB8-A882-73196DB386CF}" dt="2022-04-06T20:11:28.985" v="25" actId="108"/>
          <ac:spMkLst>
            <pc:docMk/>
            <pc:sldMk cId="2849943839" sldId="2505"/>
            <ac:spMk id="2" creationId="{EC6AF124-4E5F-024C-9BB4-BD5416FC9E04}"/>
          </ac:spMkLst>
        </pc:spChg>
        <pc:spChg chg="mod">
          <ac:chgData name="Daniele Sertore" userId="9c0ab5f7-81cb-4f3e-8f35-37302c927a17" providerId="ADAL" clId="{8703A6D0-894D-4DB8-A882-73196DB386CF}" dt="2022-04-06T20:11:07.938" v="23"/>
          <ac:spMkLst>
            <pc:docMk/>
            <pc:sldMk cId="2849943839" sldId="2505"/>
            <ac:spMk id="3" creationId="{21CE6F79-E9BE-478A-9609-C2F73A0AF55A}"/>
          </ac:spMkLst>
        </pc:spChg>
        <pc:spChg chg="add del mod">
          <ac:chgData name="Daniele Sertore" userId="9c0ab5f7-81cb-4f3e-8f35-37302c927a17" providerId="ADAL" clId="{8703A6D0-894D-4DB8-A882-73196DB386CF}" dt="2022-04-06T20:11:07.938" v="23"/>
          <ac:spMkLst>
            <pc:docMk/>
            <pc:sldMk cId="2849943839" sldId="2505"/>
            <ac:spMk id="4" creationId="{F7D41EF2-1823-47AC-9122-953FE91179FC}"/>
          </ac:spMkLst>
        </pc:spChg>
        <pc:spChg chg="add del mod">
          <ac:chgData name="Daniele Sertore" userId="9c0ab5f7-81cb-4f3e-8f35-37302c927a17" providerId="ADAL" clId="{8703A6D0-894D-4DB8-A882-73196DB386CF}" dt="2022-04-06T20:11:07.938" v="23"/>
          <ac:spMkLst>
            <pc:docMk/>
            <pc:sldMk cId="2849943839" sldId="2505"/>
            <ac:spMk id="5" creationId="{31428C23-6E3B-428E-A2EC-34B5DD5F3222}"/>
          </ac:spMkLst>
        </pc:spChg>
        <pc:spChg chg="add del mod">
          <ac:chgData name="Daniele Sertore" userId="9c0ab5f7-81cb-4f3e-8f35-37302c927a17" providerId="ADAL" clId="{8703A6D0-894D-4DB8-A882-73196DB386CF}" dt="2022-04-06T20:11:07.938" v="23"/>
          <ac:spMkLst>
            <pc:docMk/>
            <pc:sldMk cId="2849943839" sldId="2505"/>
            <ac:spMk id="6" creationId="{A0F60B97-FE3B-4C63-AE0F-4CD2BB7221A7}"/>
          </ac:spMkLst>
        </pc:spChg>
        <pc:spChg chg="mod">
          <ac:chgData name="Daniele Sertore" userId="9c0ab5f7-81cb-4f3e-8f35-37302c927a17" providerId="ADAL" clId="{8703A6D0-894D-4DB8-A882-73196DB386CF}" dt="2022-04-06T21:15:19.245" v="229" actId="947"/>
          <ac:spMkLst>
            <pc:docMk/>
            <pc:sldMk cId="2849943839" sldId="2505"/>
            <ac:spMk id="19" creationId="{57BF0716-80A8-480D-9111-45F3B5659D94}"/>
          </ac:spMkLst>
        </pc:spChg>
      </pc:sldChg>
      <pc:sldChg chg="addSp delSp modSp mod">
        <pc:chgData name="Daniele Sertore" userId="9c0ab5f7-81cb-4f3e-8f35-37302c927a17" providerId="ADAL" clId="{8703A6D0-894D-4DB8-A882-73196DB386CF}" dt="2022-04-06T20:23:10.422" v="158" actId="478"/>
        <pc:sldMkLst>
          <pc:docMk/>
          <pc:sldMk cId="695941285" sldId="2530"/>
        </pc:sldMkLst>
        <pc:spChg chg="mod">
          <ac:chgData name="Daniele Sertore" userId="9c0ab5f7-81cb-4f3e-8f35-37302c927a17" providerId="ADAL" clId="{8703A6D0-894D-4DB8-A882-73196DB386CF}" dt="2022-04-06T20:22:50.815" v="155" actId="20577"/>
          <ac:spMkLst>
            <pc:docMk/>
            <pc:sldMk cId="695941285" sldId="2530"/>
            <ac:spMk id="3" creationId="{637028EE-5F27-4889-8147-67C1A827670D}"/>
          </ac:spMkLst>
        </pc:spChg>
        <pc:spChg chg="mod">
          <ac:chgData name="Daniele Sertore" userId="9c0ab5f7-81cb-4f3e-8f35-37302c927a17" providerId="ADAL" clId="{8703A6D0-894D-4DB8-A882-73196DB386CF}" dt="2022-04-06T20:22:58.540" v="156" actId="1076"/>
          <ac:spMkLst>
            <pc:docMk/>
            <pc:sldMk cId="695941285" sldId="2530"/>
            <ac:spMk id="99" creationId="{AC9E34B7-869B-400E-96D2-82186BAC0E4B}"/>
          </ac:spMkLst>
        </pc:spChg>
        <pc:spChg chg="add del">
          <ac:chgData name="Daniele Sertore" userId="9c0ab5f7-81cb-4f3e-8f35-37302c927a17" providerId="ADAL" clId="{8703A6D0-894D-4DB8-A882-73196DB386CF}" dt="2022-04-06T20:23:10.422" v="158" actId="478"/>
          <ac:spMkLst>
            <pc:docMk/>
            <pc:sldMk cId="695941285" sldId="2530"/>
            <ac:spMk id="100" creationId="{8808FA88-6F7A-4FAD-B50F-275328C620CF}"/>
          </ac:spMkLst>
        </pc:spChg>
      </pc:sldChg>
      <pc:sldChg chg="modSp mod">
        <pc:chgData name="Daniele Sertore" userId="9c0ab5f7-81cb-4f3e-8f35-37302c927a17" providerId="ADAL" clId="{8703A6D0-894D-4DB8-A882-73196DB386CF}" dt="2022-04-06T21:03:38.818" v="177" actId="20577"/>
        <pc:sldMkLst>
          <pc:docMk/>
          <pc:sldMk cId="3506317721" sldId="2531"/>
        </pc:sldMkLst>
        <pc:spChg chg="mod">
          <ac:chgData name="Daniele Sertore" userId="9c0ab5f7-81cb-4f3e-8f35-37302c927a17" providerId="ADAL" clId="{8703A6D0-894D-4DB8-A882-73196DB386CF}" dt="2022-04-06T21:03:38.818" v="177" actId="20577"/>
          <ac:spMkLst>
            <pc:docMk/>
            <pc:sldMk cId="3506317721" sldId="2531"/>
            <ac:spMk id="3" creationId="{D5675AAB-D2B4-43A3-8C01-973BDC279685}"/>
          </ac:spMkLst>
        </pc:spChg>
      </pc:sldChg>
      <pc:sldChg chg="modSp mod">
        <pc:chgData name="Daniele Sertore" userId="9c0ab5f7-81cb-4f3e-8f35-37302c927a17" providerId="ADAL" clId="{8703A6D0-894D-4DB8-A882-73196DB386CF}" dt="2022-04-06T20:19:11.978" v="110" actId="2711"/>
        <pc:sldMkLst>
          <pc:docMk/>
          <pc:sldMk cId="0" sldId="2534"/>
        </pc:sldMkLst>
        <pc:spChg chg="mod">
          <ac:chgData name="Daniele Sertore" userId="9c0ab5f7-81cb-4f3e-8f35-37302c927a17" providerId="ADAL" clId="{8703A6D0-894D-4DB8-A882-73196DB386CF}" dt="2022-04-06T20:19:11.978" v="110" actId="2711"/>
          <ac:spMkLst>
            <pc:docMk/>
            <pc:sldMk cId="0" sldId="2534"/>
            <ac:spMk id="15" creationId="{239BCDB1-8876-4565-9D6F-5B0F76CFB3EE}"/>
          </ac:spMkLst>
        </pc:spChg>
      </pc:sldChg>
      <pc:sldChg chg="addSp delSp modSp mod ord">
        <pc:chgData name="Daniele Sertore" userId="9c0ab5f7-81cb-4f3e-8f35-37302c927a17" providerId="ADAL" clId="{8703A6D0-894D-4DB8-A882-73196DB386CF}" dt="2022-04-06T21:28:28.442" v="288" actId="20577"/>
        <pc:sldMkLst>
          <pc:docMk/>
          <pc:sldMk cId="2428916132" sldId="2539"/>
        </pc:sldMkLst>
        <pc:spChg chg="mod">
          <ac:chgData name="Daniele Sertore" userId="9c0ab5f7-81cb-4f3e-8f35-37302c927a17" providerId="ADAL" clId="{8703A6D0-894D-4DB8-A882-73196DB386CF}" dt="2022-04-06T21:28:28.442" v="288" actId="20577"/>
          <ac:spMkLst>
            <pc:docMk/>
            <pc:sldMk cId="2428916132" sldId="2539"/>
            <ac:spMk id="3" creationId="{2A08B266-1593-4BA6-AAB7-F5426D73FEE2}"/>
          </ac:spMkLst>
        </pc:spChg>
        <pc:graphicFrameChg chg="add del modGraphic">
          <ac:chgData name="Daniele Sertore" userId="9c0ab5f7-81cb-4f3e-8f35-37302c927a17" providerId="ADAL" clId="{8703A6D0-894D-4DB8-A882-73196DB386CF}" dt="2022-04-06T21:25:37.662" v="243" actId="27309"/>
          <ac:graphicFrameMkLst>
            <pc:docMk/>
            <pc:sldMk cId="2428916132" sldId="2539"/>
            <ac:graphicFrameMk id="10" creationId="{9B9B6972-9B06-46F3-9F27-E20683ECD2A7}"/>
          </ac:graphicFrameMkLst>
        </pc:graphicFrameChg>
        <pc:picChg chg="mod">
          <ac:chgData name="Daniele Sertore" userId="9c0ab5f7-81cb-4f3e-8f35-37302c927a17" providerId="ADAL" clId="{8703A6D0-894D-4DB8-A882-73196DB386CF}" dt="2022-04-06T21:25:48.683" v="245" actId="1076"/>
          <ac:picMkLst>
            <pc:docMk/>
            <pc:sldMk cId="2428916132" sldId="2539"/>
            <ac:picMk id="5" creationId="{C78783BC-371F-4121-B781-BD6093B59F6E}"/>
          </ac:picMkLst>
        </pc:picChg>
        <pc:picChg chg="mod">
          <ac:chgData name="Daniele Sertore" userId="9c0ab5f7-81cb-4f3e-8f35-37302c927a17" providerId="ADAL" clId="{8703A6D0-894D-4DB8-A882-73196DB386CF}" dt="2022-04-06T21:27:45.433" v="276" actId="14100"/>
          <ac:picMkLst>
            <pc:docMk/>
            <pc:sldMk cId="2428916132" sldId="2539"/>
            <ac:picMk id="7" creationId="{4E43FEE3-D20D-4C7E-A67F-2DD7720E1698}"/>
          </ac:picMkLst>
        </pc:picChg>
        <pc:picChg chg="mod">
          <ac:chgData name="Daniele Sertore" userId="9c0ab5f7-81cb-4f3e-8f35-37302c927a17" providerId="ADAL" clId="{8703A6D0-894D-4DB8-A882-73196DB386CF}" dt="2022-04-06T21:27:48.260" v="277" actId="1076"/>
          <ac:picMkLst>
            <pc:docMk/>
            <pc:sldMk cId="2428916132" sldId="2539"/>
            <ac:picMk id="8" creationId="{292B687D-0786-4E53-B6EA-F73A0D2AD051}"/>
          </ac:picMkLst>
        </pc:picChg>
      </pc:sldChg>
      <pc:sldChg chg="modSp mod">
        <pc:chgData name="Daniele Sertore" userId="9c0ab5f7-81cb-4f3e-8f35-37302c927a17" providerId="ADAL" clId="{8703A6D0-894D-4DB8-A882-73196DB386CF}" dt="2022-04-06T20:20:17.248" v="112" actId="313"/>
        <pc:sldMkLst>
          <pc:docMk/>
          <pc:sldMk cId="2999528550" sldId="2540"/>
        </pc:sldMkLst>
        <pc:spChg chg="mod">
          <ac:chgData name="Daniele Sertore" userId="9c0ab5f7-81cb-4f3e-8f35-37302c927a17" providerId="ADAL" clId="{8703A6D0-894D-4DB8-A882-73196DB386CF}" dt="2022-04-06T20:20:17.248" v="112" actId="313"/>
          <ac:spMkLst>
            <pc:docMk/>
            <pc:sldMk cId="2999528550" sldId="2540"/>
            <ac:spMk id="3" creationId="{4FEBB9F6-9179-4B7D-8F7B-ABF7CD5785DE}"/>
          </ac:spMkLst>
        </pc:spChg>
      </pc:sldChg>
    </pc:docChg>
  </pc:docChgLst>
  <pc:docChgLst>
    <pc:chgData name="Daniele Sertore" userId="9c0ab5f7-81cb-4f3e-8f35-37302c927a17" providerId="ADAL" clId="{B0E609BB-5D0B-4AA7-A990-2A07484200B9}"/>
    <pc:docChg chg="custSel delSld modSld">
      <pc:chgData name="Daniele Sertore" userId="9c0ab5f7-81cb-4f3e-8f35-37302c927a17" providerId="ADAL" clId="{B0E609BB-5D0B-4AA7-A990-2A07484200B9}" dt="2022-04-05T16:01:17.686" v="164" actId="207"/>
      <pc:docMkLst>
        <pc:docMk/>
      </pc:docMkLst>
      <pc:sldChg chg="modSp mod">
        <pc:chgData name="Daniele Sertore" userId="9c0ab5f7-81cb-4f3e-8f35-37302c927a17" providerId="ADAL" clId="{B0E609BB-5D0B-4AA7-A990-2A07484200B9}" dt="2022-04-05T16:00:34.439" v="163" actId="207"/>
        <pc:sldMkLst>
          <pc:docMk/>
          <pc:sldMk cId="3702361513" sldId="278"/>
        </pc:sldMkLst>
        <pc:spChg chg="mod">
          <ac:chgData name="Daniele Sertore" userId="9c0ab5f7-81cb-4f3e-8f35-37302c927a17" providerId="ADAL" clId="{B0E609BB-5D0B-4AA7-A990-2A07484200B9}" dt="2022-04-05T16:00:34.439" v="163" actId="207"/>
          <ac:spMkLst>
            <pc:docMk/>
            <pc:sldMk cId="3702361513" sldId="278"/>
            <ac:spMk id="15" creationId="{FC51ED8F-CE88-4A11-8578-45742B8236AB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317977762" sldId="280"/>
        </pc:sldMkLst>
      </pc:sldChg>
      <pc:sldChg chg="modSp mod">
        <pc:chgData name="Daniele Sertore" userId="9c0ab5f7-81cb-4f3e-8f35-37302c927a17" providerId="ADAL" clId="{B0E609BB-5D0B-4AA7-A990-2A07484200B9}" dt="2022-04-05T15:57:49.066" v="150" actId="1076"/>
        <pc:sldMkLst>
          <pc:docMk/>
          <pc:sldMk cId="1690556920" sldId="287"/>
        </pc:sldMkLst>
        <pc:spChg chg="mod">
          <ac:chgData name="Daniele Sertore" userId="9c0ab5f7-81cb-4f3e-8f35-37302c927a17" providerId="ADAL" clId="{B0E609BB-5D0B-4AA7-A990-2A07484200B9}" dt="2022-04-05T15:57:49.066" v="150" actId="1076"/>
          <ac:spMkLst>
            <pc:docMk/>
            <pc:sldMk cId="1690556920" sldId="287"/>
            <ac:spMk id="12" creationId="{00000000-0000-0000-0000-000000000000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3925186643" sldId="294"/>
        </pc:sldMkLst>
      </pc:sldChg>
      <pc:sldChg chg="modSp mod">
        <pc:chgData name="Daniele Sertore" userId="9c0ab5f7-81cb-4f3e-8f35-37302c927a17" providerId="ADAL" clId="{B0E609BB-5D0B-4AA7-A990-2A07484200B9}" dt="2022-04-05T16:00:22.651" v="162" actId="207"/>
        <pc:sldMkLst>
          <pc:docMk/>
          <pc:sldMk cId="1202061933" sldId="296"/>
        </pc:sldMkLst>
        <pc:spChg chg="mod">
          <ac:chgData name="Daniele Sertore" userId="9c0ab5f7-81cb-4f3e-8f35-37302c927a17" providerId="ADAL" clId="{B0E609BB-5D0B-4AA7-A990-2A07484200B9}" dt="2022-04-05T16:00:22.651" v="162" actId="207"/>
          <ac:spMkLst>
            <pc:docMk/>
            <pc:sldMk cId="1202061933" sldId="296"/>
            <ac:spMk id="5" creationId="{4D33C5FF-B369-48EE-A176-A5ECF33C4B31}"/>
          </ac:spMkLst>
        </pc:spChg>
      </pc:sldChg>
      <pc:sldChg chg="modSp mod">
        <pc:chgData name="Daniele Sertore" userId="9c0ab5f7-81cb-4f3e-8f35-37302c927a17" providerId="ADAL" clId="{B0E609BB-5D0B-4AA7-A990-2A07484200B9}" dt="2022-04-05T15:59:48.442" v="161" actId="113"/>
        <pc:sldMkLst>
          <pc:docMk/>
          <pc:sldMk cId="2710562776" sldId="297"/>
        </pc:sldMkLst>
        <pc:spChg chg="mod">
          <ac:chgData name="Daniele Sertore" userId="9c0ab5f7-81cb-4f3e-8f35-37302c927a17" providerId="ADAL" clId="{B0E609BB-5D0B-4AA7-A990-2A07484200B9}" dt="2022-04-05T15:59:48.442" v="161" actId="113"/>
          <ac:spMkLst>
            <pc:docMk/>
            <pc:sldMk cId="2710562776" sldId="297"/>
            <ac:spMk id="15" creationId="{EAA151B4-BD05-4D43-B242-A7ABDF89523F}"/>
          </ac:spMkLst>
        </pc:spChg>
      </pc:sldChg>
      <pc:sldChg chg="modSp mod">
        <pc:chgData name="Daniele Sertore" userId="9c0ab5f7-81cb-4f3e-8f35-37302c927a17" providerId="ADAL" clId="{B0E609BB-5D0B-4AA7-A990-2A07484200B9}" dt="2022-04-05T15:45:51.012" v="59" actId="20577"/>
        <pc:sldMkLst>
          <pc:docMk/>
          <pc:sldMk cId="0" sldId="457"/>
        </pc:sldMkLst>
        <pc:spChg chg="mod">
          <ac:chgData name="Daniele Sertore" userId="9c0ab5f7-81cb-4f3e-8f35-37302c927a17" providerId="ADAL" clId="{B0E609BB-5D0B-4AA7-A990-2A07484200B9}" dt="2022-04-05T15:45:51.012" v="59" actId="20577"/>
          <ac:spMkLst>
            <pc:docMk/>
            <pc:sldMk cId="0" sldId="457"/>
            <ac:spMk id="57348" creationId="{00000000-0000-0000-0000-000000000000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1141390540" sldId="516"/>
        </pc:sldMkLst>
      </pc:sldChg>
      <pc:sldChg chg="modSp mod">
        <pc:chgData name="Daniele Sertore" userId="9c0ab5f7-81cb-4f3e-8f35-37302c927a17" providerId="ADAL" clId="{B0E609BB-5D0B-4AA7-A990-2A07484200B9}" dt="2022-04-05T15:54:54.794" v="132" actId="20577"/>
        <pc:sldMkLst>
          <pc:docMk/>
          <pc:sldMk cId="678423753" sldId="546"/>
        </pc:sldMkLst>
        <pc:spChg chg="mod">
          <ac:chgData name="Daniele Sertore" userId="9c0ab5f7-81cb-4f3e-8f35-37302c927a17" providerId="ADAL" clId="{B0E609BB-5D0B-4AA7-A990-2A07484200B9}" dt="2022-04-05T15:54:54.794" v="132" actId="20577"/>
          <ac:spMkLst>
            <pc:docMk/>
            <pc:sldMk cId="678423753" sldId="546"/>
            <ac:spMk id="9" creationId="{00000000-0000-0000-0000-000000000000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2334182600" sldId="600"/>
        </pc:sldMkLst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584354575" sldId="655"/>
        </pc:sldMkLst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3927317205" sldId="774"/>
        </pc:sldMkLst>
      </pc:sldChg>
      <pc:sldChg chg="modSp mod">
        <pc:chgData name="Daniele Sertore" userId="9c0ab5f7-81cb-4f3e-8f35-37302c927a17" providerId="ADAL" clId="{B0E609BB-5D0B-4AA7-A990-2A07484200B9}" dt="2022-04-05T16:01:17.686" v="164" actId="207"/>
        <pc:sldMkLst>
          <pc:docMk/>
          <pc:sldMk cId="746617171" sldId="894"/>
        </pc:sldMkLst>
        <pc:spChg chg="mod">
          <ac:chgData name="Daniele Sertore" userId="9c0ab5f7-81cb-4f3e-8f35-37302c927a17" providerId="ADAL" clId="{B0E609BB-5D0B-4AA7-A990-2A07484200B9}" dt="2022-04-05T16:01:17.686" v="164" actId="207"/>
          <ac:spMkLst>
            <pc:docMk/>
            <pc:sldMk cId="746617171" sldId="894"/>
            <ac:spMk id="3" creationId="{CB145509-B317-412D-9E2C-73641489F748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2918392564" sldId="918"/>
        </pc:sldMkLst>
      </pc:sldChg>
      <pc:sldChg chg="modSp mod">
        <pc:chgData name="Daniele Sertore" userId="9c0ab5f7-81cb-4f3e-8f35-37302c927a17" providerId="ADAL" clId="{B0E609BB-5D0B-4AA7-A990-2A07484200B9}" dt="2022-04-05T15:53:04.753" v="125" actId="20577"/>
        <pc:sldMkLst>
          <pc:docMk/>
          <pc:sldMk cId="3268748709" sldId="930"/>
        </pc:sldMkLst>
        <pc:spChg chg="mod">
          <ac:chgData name="Daniele Sertore" userId="9c0ab5f7-81cb-4f3e-8f35-37302c927a17" providerId="ADAL" clId="{B0E609BB-5D0B-4AA7-A990-2A07484200B9}" dt="2022-04-05T15:53:04.753" v="125" actId="20577"/>
          <ac:spMkLst>
            <pc:docMk/>
            <pc:sldMk cId="3268748709" sldId="930"/>
            <ac:spMk id="4" creationId="{00000000-0000-0000-0000-000000000000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3635830645" sldId="985"/>
        </pc:sldMkLst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2987330196" sldId="1021"/>
        </pc:sldMkLst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648977415" sldId="1022"/>
        </pc:sldMkLst>
      </pc:sldChg>
      <pc:sldChg chg="modSp mod">
        <pc:chgData name="Daniele Sertore" userId="9c0ab5f7-81cb-4f3e-8f35-37302c927a17" providerId="ADAL" clId="{B0E609BB-5D0B-4AA7-A990-2A07484200B9}" dt="2022-04-05T15:47:37.859" v="73" actId="207"/>
        <pc:sldMkLst>
          <pc:docMk/>
          <pc:sldMk cId="3142219209" sldId="1032"/>
        </pc:sldMkLst>
        <pc:spChg chg="mod">
          <ac:chgData name="Daniele Sertore" userId="9c0ab5f7-81cb-4f3e-8f35-37302c927a17" providerId="ADAL" clId="{B0E609BB-5D0B-4AA7-A990-2A07484200B9}" dt="2022-04-05T15:46:16.626" v="60" actId="113"/>
          <ac:spMkLst>
            <pc:docMk/>
            <pc:sldMk cId="3142219209" sldId="1032"/>
            <ac:spMk id="3" creationId="{4FEBB9F6-9179-4B7D-8F7B-ABF7CD5785DE}"/>
          </ac:spMkLst>
        </pc:spChg>
        <pc:spChg chg="mod">
          <ac:chgData name="Daniele Sertore" userId="9c0ab5f7-81cb-4f3e-8f35-37302c927a17" providerId="ADAL" clId="{B0E609BB-5D0B-4AA7-A990-2A07484200B9}" dt="2022-04-05T15:47:37.859" v="73" actId="207"/>
          <ac:spMkLst>
            <pc:docMk/>
            <pc:sldMk cId="3142219209" sldId="1032"/>
            <ac:spMk id="7" creationId="{62DA7C5F-7D60-4771-B16E-AD83FEFD8DB9}"/>
          </ac:spMkLst>
        </pc:spChg>
      </pc:sldChg>
      <pc:sldChg chg="addSp delSp modSp mod">
        <pc:chgData name="Daniele Sertore" userId="9c0ab5f7-81cb-4f3e-8f35-37302c927a17" providerId="ADAL" clId="{B0E609BB-5D0B-4AA7-A990-2A07484200B9}" dt="2022-04-05T15:50:25.959" v="100" actId="20577"/>
        <pc:sldMkLst>
          <pc:docMk/>
          <pc:sldMk cId="3902361569" sldId="1033"/>
        </pc:sldMkLst>
        <pc:spChg chg="mod">
          <ac:chgData name="Daniele Sertore" userId="9c0ab5f7-81cb-4f3e-8f35-37302c927a17" providerId="ADAL" clId="{B0E609BB-5D0B-4AA7-A990-2A07484200B9}" dt="2022-04-05T15:50:25.959" v="100" actId="20577"/>
          <ac:spMkLst>
            <pc:docMk/>
            <pc:sldMk cId="3902361569" sldId="1033"/>
            <ac:spMk id="3" creationId="{4FEBB9F6-9179-4B7D-8F7B-ABF7CD5785DE}"/>
          </ac:spMkLst>
        </pc:spChg>
        <pc:picChg chg="add mod">
          <ac:chgData name="Daniele Sertore" userId="9c0ab5f7-81cb-4f3e-8f35-37302c927a17" providerId="ADAL" clId="{B0E609BB-5D0B-4AA7-A990-2A07484200B9}" dt="2022-04-05T15:50:05.597" v="84" actId="1440"/>
          <ac:picMkLst>
            <pc:docMk/>
            <pc:sldMk cId="3902361569" sldId="1033"/>
            <ac:picMk id="6" creationId="{1B0208B3-6770-4909-B8CE-85B5E16F4E72}"/>
          </ac:picMkLst>
        </pc:picChg>
        <pc:picChg chg="del">
          <ac:chgData name="Daniele Sertore" userId="9c0ab5f7-81cb-4f3e-8f35-37302c927a17" providerId="ADAL" clId="{B0E609BB-5D0B-4AA7-A990-2A07484200B9}" dt="2022-04-05T15:49:41.819" v="80" actId="478"/>
          <ac:picMkLst>
            <pc:docMk/>
            <pc:sldMk cId="3902361569" sldId="1033"/>
            <ac:picMk id="8" creationId="{EABDEE70-5959-4571-9809-9E66FB6D5E84}"/>
          </ac:picMkLst>
        </pc:picChg>
      </pc:sldChg>
      <pc:sldChg chg="modSp mod">
        <pc:chgData name="Daniele Sertore" userId="9c0ab5f7-81cb-4f3e-8f35-37302c927a17" providerId="ADAL" clId="{B0E609BB-5D0B-4AA7-A990-2A07484200B9}" dt="2022-04-05T15:57:00.175" v="148" actId="14100"/>
        <pc:sldMkLst>
          <pc:docMk/>
          <pc:sldMk cId="1811087914" sldId="1299"/>
        </pc:sldMkLst>
        <pc:spChg chg="mod">
          <ac:chgData name="Daniele Sertore" userId="9c0ab5f7-81cb-4f3e-8f35-37302c927a17" providerId="ADAL" clId="{B0E609BB-5D0B-4AA7-A990-2A07484200B9}" dt="2022-04-05T15:56:48.009" v="146" actId="179"/>
          <ac:spMkLst>
            <pc:docMk/>
            <pc:sldMk cId="1811087914" sldId="1299"/>
            <ac:spMk id="6" creationId="{D108556F-5D32-452D-B384-98CCF3F446E7}"/>
          </ac:spMkLst>
        </pc:spChg>
        <pc:picChg chg="mod">
          <ac:chgData name="Daniele Sertore" userId="9c0ab5f7-81cb-4f3e-8f35-37302c927a17" providerId="ADAL" clId="{B0E609BB-5D0B-4AA7-A990-2A07484200B9}" dt="2022-04-05T15:57:00.175" v="148" actId="14100"/>
          <ac:picMkLst>
            <pc:docMk/>
            <pc:sldMk cId="1811087914" sldId="1299"/>
            <ac:picMk id="16" creationId="{E5484B4B-B96F-4B3D-ABD8-3A50457D1874}"/>
          </ac:picMkLst>
        </pc:pic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1336774282" sldId="2504"/>
        </pc:sldMkLst>
      </pc:sldChg>
      <pc:sldChg chg="modSp mod">
        <pc:chgData name="Daniele Sertore" userId="9c0ab5f7-81cb-4f3e-8f35-37302c927a17" providerId="ADAL" clId="{B0E609BB-5D0B-4AA7-A990-2A07484200B9}" dt="2022-04-05T15:51:27.921" v="110" actId="113"/>
        <pc:sldMkLst>
          <pc:docMk/>
          <pc:sldMk cId="695941285" sldId="2530"/>
        </pc:sldMkLst>
        <pc:spChg chg="mod">
          <ac:chgData name="Daniele Sertore" userId="9c0ab5f7-81cb-4f3e-8f35-37302c927a17" providerId="ADAL" clId="{B0E609BB-5D0B-4AA7-A990-2A07484200B9}" dt="2022-04-05T15:51:27.921" v="110" actId="113"/>
          <ac:spMkLst>
            <pc:docMk/>
            <pc:sldMk cId="695941285" sldId="2530"/>
            <ac:spMk id="3" creationId="{637028EE-5F27-4889-8147-67C1A827670D}"/>
          </ac:spMkLst>
        </pc:spChg>
      </pc:sldChg>
      <pc:sldChg chg="modSp mod">
        <pc:chgData name="Daniele Sertore" userId="9c0ab5f7-81cb-4f3e-8f35-37302c927a17" providerId="ADAL" clId="{B0E609BB-5D0B-4AA7-A990-2A07484200B9}" dt="2022-04-05T15:52:27.106" v="115" actId="113"/>
        <pc:sldMkLst>
          <pc:docMk/>
          <pc:sldMk cId="2458954297" sldId="2533"/>
        </pc:sldMkLst>
        <pc:spChg chg="mod">
          <ac:chgData name="Daniele Sertore" userId="9c0ab5f7-81cb-4f3e-8f35-37302c927a17" providerId="ADAL" clId="{B0E609BB-5D0B-4AA7-A990-2A07484200B9}" dt="2022-04-05T15:52:27.106" v="115" actId="113"/>
          <ac:spMkLst>
            <pc:docMk/>
            <pc:sldMk cId="2458954297" sldId="2533"/>
            <ac:spMk id="3" creationId="{00000000-0000-0000-0000-000000000000}"/>
          </ac:spMkLst>
        </pc:spChg>
      </pc:sldChg>
      <pc:sldChg chg="del">
        <pc:chgData name="Daniele Sertore" userId="9c0ab5f7-81cb-4f3e-8f35-37302c927a17" providerId="ADAL" clId="{B0E609BB-5D0B-4AA7-A990-2A07484200B9}" dt="2022-04-05T15:44:38.438" v="0" actId="47"/>
        <pc:sldMkLst>
          <pc:docMk/>
          <pc:sldMk cId="1800282003" sldId="2536"/>
        </pc:sldMkLst>
      </pc:sldChg>
      <pc:sldChg chg="addSp delSp modSp mod modClrScheme chgLayout">
        <pc:chgData name="Daniele Sertore" userId="9c0ab5f7-81cb-4f3e-8f35-37302c927a17" providerId="ADAL" clId="{B0E609BB-5D0B-4AA7-A990-2A07484200B9}" dt="2022-04-05T15:45:32.936" v="52" actId="20577"/>
        <pc:sldMkLst>
          <pc:docMk/>
          <pc:sldMk cId="2517418681" sldId="2538"/>
        </pc:sldMkLst>
        <pc:spChg chg="del">
          <ac:chgData name="Daniele Sertore" userId="9c0ab5f7-81cb-4f3e-8f35-37302c927a17" providerId="ADAL" clId="{B0E609BB-5D0B-4AA7-A990-2A07484200B9}" dt="2022-04-05T15:44:50.799" v="1" actId="700"/>
          <ac:spMkLst>
            <pc:docMk/>
            <pc:sldMk cId="2517418681" sldId="2538"/>
            <ac:spMk id="2" creationId="{3757AE0D-846A-4D22-9BE5-CAFE3D8D6E79}"/>
          </ac:spMkLst>
        </pc:spChg>
        <pc:spChg chg="mod ord">
          <ac:chgData name="Daniele Sertore" userId="9c0ab5f7-81cb-4f3e-8f35-37302c927a17" providerId="ADAL" clId="{B0E609BB-5D0B-4AA7-A990-2A07484200B9}" dt="2022-04-05T15:44:50.799" v="1" actId="700"/>
          <ac:spMkLst>
            <pc:docMk/>
            <pc:sldMk cId="2517418681" sldId="2538"/>
            <ac:spMk id="3" creationId="{6134E797-12B8-4CEA-8A2D-BFD46E7CB24A}"/>
          </ac:spMkLst>
        </pc:spChg>
        <pc:spChg chg="add mod">
          <ac:chgData name="Daniele Sertore" userId="9c0ab5f7-81cb-4f3e-8f35-37302c927a17" providerId="ADAL" clId="{B0E609BB-5D0B-4AA7-A990-2A07484200B9}" dt="2022-04-05T15:45:32.936" v="52" actId="20577"/>
          <ac:spMkLst>
            <pc:docMk/>
            <pc:sldMk cId="2517418681" sldId="2538"/>
            <ac:spMk id="4" creationId="{8F257198-3450-47BD-8141-9D8FC0C08F4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87645040076495"/>
          <c:y val="0.10180227471566054"/>
          <c:w val="0.84051583151242326"/>
          <c:h val="0.75264646612489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'FF ABS'!$C$1</c:f>
              <c:strCache>
                <c:ptCount val="1"/>
                <c:pt idx="0">
                  <c:v>Before Tuning FF 65%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'FF ABS'!$B$2:$B$802</c:f>
              <c:numCache>
                <c:formatCode>General</c:formatCode>
                <c:ptCount val="801"/>
                <c:pt idx="0">
                  <c:v>1.1000000000000001</c:v>
                </c:pt>
                <c:pt idx="1">
                  <c:v>1.1374531835205994</c:v>
                </c:pt>
                <c:pt idx="2">
                  <c:v>1.1749063670411986</c:v>
                </c:pt>
                <c:pt idx="3">
                  <c:v>1.2123595505617979</c:v>
                </c:pt>
                <c:pt idx="4">
                  <c:v>1.249812734082397</c:v>
                </c:pt>
                <c:pt idx="5">
                  <c:v>1.2872659176029964</c:v>
                </c:pt>
                <c:pt idx="6">
                  <c:v>1.3247191011235957</c:v>
                </c:pt>
                <c:pt idx="7">
                  <c:v>1.3621722846441948</c:v>
                </c:pt>
                <c:pt idx="8">
                  <c:v>1.3996254681647942</c:v>
                </c:pt>
                <c:pt idx="9">
                  <c:v>1.4370786516853933</c:v>
                </c:pt>
                <c:pt idx="10">
                  <c:v>1.4745318352059926</c:v>
                </c:pt>
                <c:pt idx="11">
                  <c:v>1.511985018726592</c:v>
                </c:pt>
                <c:pt idx="12">
                  <c:v>1.5494382022471911</c:v>
                </c:pt>
                <c:pt idx="13">
                  <c:v>1.5868913857677904</c:v>
                </c:pt>
                <c:pt idx="14">
                  <c:v>1.6243445692883896</c:v>
                </c:pt>
                <c:pt idx="15">
                  <c:v>1.6617977528089889</c:v>
                </c:pt>
                <c:pt idx="16">
                  <c:v>1.6992509363295882</c:v>
                </c:pt>
                <c:pt idx="17">
                  <c:v>1.7367041198501876</c:v>
                </c:pt>
                <c:pt idx="18">
                  <c:v>1.7741573033707867</c:v>
                </c:pt>
                <c:pt idx="19">
                  <c:v>1.8116104868913858</c:v>
                </c:pt>
                <c:pt idx="20">
                  <c:v>1.8490636704119852</c:v>
                </c:pt>
                <c:pt idx="21">
                  <c:v>1.8865168539325845</c:v>
                </c:pt>
                <c:pt idx="22">
                  <c:v>1.9239700374531836</c:v>
                </c:pt>
                <c:pt idx="23">
                  <c:v>1.9614232209737827</c:v>
                </c:pt>
                <c:pt idx="24">
                  <c:v>1.9988764044943821</c:v>
                </c:pt>
                <c:pt idx="25">
                  <c:v>2.0363295880149814</c:v>
                </c:pt>
                <c:pt idx="26">
                  <c:v>2.0737827715355808</c:v>
                </c:pt>
                <c:pt idx="27">
                  <c:v>2.1112359550561797</c:v>
                </c:pt>
                <c:pt idx="28">
                  <c:v>2.148689138576779</c:v>
                </c:pt>
                <c:pt idx="29">
                  <c:v>2.1861423220973784</c:v>
                </c:pt>
                <c:pt idx="30">
                  <c:v>2.2235955056179777</c:v>
                </c:pt>
                <c:pt idx="31">
                  <c:v>2.261048689138577</c:v>
                </c:pt>
                <c:pt idx="32">
                  <c:v>2.2985018726591759</c:v>
                </c:pt>
                <c:pt idx="33">
                  <c:v>2.3359550561797753</c:v>
                </c:pt>
                <c:pt idx="34">
                  <c:v>2.3734082397003746</c:v>
                </c:pt>
                <c:pt idx="35">
                  <c:v>2.410861423220974</c:v>
                </c:pt>
                <c:pt idx="36">
                  <c:v>2.4483146067415733</c:v>
                </c:pt>
                <c:pt idx="37">
                  <c:v>2.4857677902621722</c:v>
                </c:pt>
                <c:pt idx="38">
                  <c:v>2.523220973782772</c:v>
                </c:pt>
                <c:pt idx="39">
                  <c:v>2.5606741573033709</c:v>
                </c:pt>
                <c:pt idx="40">
                  <c:v>2.5981273408239702</c:v>
                </c:pt>
                <c:pt idx="41">
                  <c:v>2.6355805243445696</c:v>
                </c:pt>
                <c:pt idx="42">
                  <c:v>2.6730337078651685</c:v>
                </c:pt>
                <c:pt idx="43">
                  <c:v>2.7104868913857683</c:v>
                </c:pt>
                <c:pt idx="44">
                  <c:v>2.7479400749063672</c:v>
                </c:pt>
                <c:pt idx="45">
                  <c:v>2.7853932584269665</c:v>
                </c:pt>
                <c:pt idx="46">
                  <c:v>2.8228464419475658</c:v>
                </c:pt>
                <c:pt idx="47">
                  <c:v>2.8602996254681652</c:v>
                </c:pt>
                <c:pt idx="48">
                  <c:v>2.8977528089887645</c:v>
                </c:pt>
                <c:pt idx="49">
                  <c:v>2.9352059925093634</c:v>
                </c:pt>
                <c:pt idx="50">
                  <c:v>2.9726591760299628</c:v>
                </c:pt>
                <c:pt idx="51">
                  <c:v>3.0101123595505621</c:v>
                </c:pt>
                <c:pt idx="52">
                  <c:v>3.0475655430711615</c:v>
                </c:pt>
                <c:pt idx="53">
                  <c:v>3.0850187265917608</c:v>
                </c:pt>
                <c:pt idx="54">
                  <c:v>3.1224719101123597</c:v>
                </c:pt>
                <c:pt idx="55">
                  <c:v>3.159925093632959</c:v>
                </c:pt>
                <c:pt idx="56">
                  <c:v>3.1973782771535579</c:v>
                </c:pt>
                <c:pt idx="57">
                  <c:v>3.2348314606741573</c:v>
                </c:pt>
                <c:pt idx="58">
                  <c:v>3.2722846441947571</c:v>
                </c:pt>
                <c:pt idx="59">
                  <c:v>3.3097378277153564</c:v>
                </c:pt>
                <c:pt idx="60">
                  <c:v>3.3471910112359553</c:v>
                </c:pt>
                <c:pt idx="61">
                  <c:v>3.3846441947565546</c:v>
                </c:pt>
                <c:pt idx="62">
                  <c:v>3.422097378277154</c:v>
                </c:pt>
                <c:pt idx="63">
                  <c:v>3.4595505617977529</c:v>
                </c:pt>
                <c:pt idx="64">
                  <c:v>3.4970037453183522</c:v>
                </c:pt>
                <c:pt idx="65">
                  <c:v>3.5344569288389516</c:v>
                </c:pt>
                <c:pt idx="66">
                  <c:v>3.5719101123595505</c:v>
                </c:pt>
                <c:pt idx="67">
                  <c:v>3.6093632958801503</c:v>
                </c:pt>
                <c:pt idx="68">
                  <c:v>3.6468164794007496</c:v>
                </c:pt>
                <c:pt idx="69">
                  <c:v>3.6842696629213485</c:v>
                </c:pt>
                <c:pt idx="70">
                  <c:v>3.7217228464419478</c:v>
                </c:pt>
                <c:pt idx="71">
                  <c:v>3.7591760299625472</c:v>
                </c:pt>
                <c:pt idx="72">
                  <c:v>3.7966292134831465</c:v>
                </c:pt>
                <c:pt idx="73">
                  <c:v>3.8340823970037454</c:v>
                </c:pt>
                <c:pt idx="74">
                  <c:v>3.8715355805243448</c:v>
                </c:pt>
                <c:pt idx="75">
                  <c:v>3.9089887640449441</c:v>
                </c:pt>
                <c:pt idx="76">
                  <c:v>3.9464419475655435</c:v>
                </c:pt>
                <c:pt idx="77">
                  <c:v>3.9838951310861428</c:v>
                </c:pt>
                <c:pt idx="78">
                  <c:v>4.0213483146067421</c:v>
                </c:pt>
                <c:pt idx="79">
                  <c:v>4.058801498127341</c:v>
                </c:pt>
                <c:pt idx="80">
                  <c:v>4.0962546816479399</c:v>
                </c:pt>
                <c:pt idx="81">
                  <c:v>4.1337078651685397</c:v>
                </c:pt>
                <c:pt idx="82">
                  <c:v>4.1711610486891386</c:v>
                </c:pt>
                <c:pt idx="83">
                  <c:v>4.2086142322097384</c:v>
                </c:pt>
                <c:pt idx="84">
                  <c:v>4.2460674157303373</c:v>
                </c:pt>
                <c:pt idx="85">
                  <c:v>4.2835205992509362</c:v>
                </c:pt>
                <c:pt idx="86">
                  <c:v>4.320973782771536</c:v>
                </c:pt>
                <c:pt idx="87">
                  <c:v>4.3584269662921358</c:v>
                </c:pt>
                <c:pt idx="88">
                  <c:v>4.3958801498127347</c:v>
                </c:pt>
                <c:pt idx="89">
                  <c:v>4.4333333333333336</c:v>
                </c:pt>
                <c:pt idx="90">
                  <c:v>4.4707865168539325</c:v>
                </c:pt>
                <c:pt idx="91">
                  <c:v>4.5082397003745323</c:v>
                </c:pt>
                <c:pt idx="92">
                  <c:v>4.5456928838951312</c:v>
                </c:pt>
                <c:pt idx="93">
                  <c:v>4.5831460674157309</c:v>
                </c:pt>
                <c:pt idx="94">
                  <c:v>4.6205992509363298</c:v>
                </c:pt>
                <c:pt idx="95">
                  <c:v>4.6580524344569287</c:v>
                </c:pt>
                <c:pt idx="96">
                  <c:v>4.6955056179775285</c:v>
                </c:pt>
                <c:pt idx="97">
                  <c:v>4.7329588014981283</c:v>
                </c:pt>
                <c:pt idx="98">
                  <c:v>4.7704119850187272</c:v>
                </c:pt>
                <c:pt idx="99">
                  <c:v>4.8078651685393261</c:v>
                </c:pt>
                <c:pt idx="100">
                  <c:v>4.845318352059925</c:v>
                </c:pt>
                <c:pt idx="101">
                  <c:v>4.8827715355805239</c:v>
                </c:pt>
                <c:pt idx="102">
                  <c:v>4.9202247191011237</c:v>
                </c:pt>
                <c:pt idx="103">
                  <c:v>4.9576779026217235</c:v>
                </c:pt>
                <c:pt idx="104">
                  <c:v>4.9951310861423224</c:v>
                </c:pt>
                <c:pt idx="105">
                  <c:v>5.0325842696629213</c:v>
                </c:pt>
                <c:pt idx="106">
                  <c:v>5.0700374531835211</c:v>
                </c:pt>
                <c:pt idx="107">
                  <c:v>5.1074906367041208</c:v>
                </c:pt>
                <c:pt idx="108">
                  <c:v>5.1449438202247197</c:v>
                </c:pt>
                <c:pt idx="109">
                  <c:v>5.1823970037453186</c:v>
                </c:pt>
                <c:pt idx="110">
                  <c:v>5.2198501872659175</c:v>
                </c:pt>
                <c:pt idx="111">
                  <c:v>5.2573033707865164</c:v>
                </c:pt>
                <c:pt idx="112">
                  <c:v>5.2947565543071153</c:v>
                </c:pt>
                <c:pt idx="113">
                  <c:v>5.332209737827716</c:v>
                </c:pt>
                <c:pt idx="114">
                  <c:v>5.3696629213483149</c:v>
                </c:pt>
                <c:pt idx="115">
                  <c:v>5.4071161048689138</c:v>
                </c:pt>
                <c:pt idx="116">
                  <c:v>5.4445692883895145</c:v>
                </c:pt>
                <c:pt idx="117">
                  <c:v>5.4820224719101134</c:v>
                </c:pt>
                <c:pt idx="118">
                  <c:v>5.5194756554307123</c:v>
                </c:pt>
                <c:pt idx="119">
                  <c:v>5.5569288389513112</c:v>
                </c:pt>
                <c:pt idx="120">
                  <c:v>5.5943820224719101</c:v>
                </c:pt>
                <c:pt idx="121">
                  <c:v>5.6318352059925108</c:v>
                </c:pt>
                <c:pt idx="122">
                  <c:v>5.6692883895131096</c:v>
                </c:pt>
                <c:pt idx="123">
                  <c:v>5.7067415730337085</c:v>
                </c:pt>
                <c:pt idx="124">
                  <c:v>5.7441947565543074</c:v>
                </c:pt>
                <c:pt idx="125">
                  <c:v>5.7816479400749063</c:v>
                </c:pt>
                <c:pt idx="126">
                  <c:v>5.8191011235955052</c:v>
                </c:pt>
                <c:pt idx="127">
                  <c:v>5.8565543071161059</c:v>
                </c:pt>
                <c:pt idx="128">
                  <c:v>5.8940074906367048</c:v>
                </c:pt>
                <c:pt idx="129">
                  <c:v>5.9314606741573037</c:v>
                </c:pt>
                <c:pt idx="130">
                  <c:v>5.9689138576779026</c:v>
                </c:pt>
                <c:pt idx="131">
                  <c:v>6.0063670411985015</c:v>
                </c:pt>
                <c:pt idx="132">
                  <c:v>6.0438202247191004</c:v>
                </c:pt>
                <c:pt idx="133">
                  <c:v>6.0812734082397011</c:v>
                </c:pt>
                <c:pt idx="134">
                  <c:v>6.1187265917603</c:v>
                </c:pt>
                <c:pt idx="135">
                  <c:v>6.1561797752808989</c:v>
                </c:pt>
                <c:pt idx="136">
                  <c:v>6.1936329588014996</c:v>
                </c:pt>
                <c:pt idx="137">
                  <c:v>6.2310861423220985</c:v>
                </c:pt>
                <c:pt idx="138">
                  <c:v>6.2685393258426974</c:v>
                </c:pt>
                <c:pt idx="139">
                  <c:v>6.3059925093632963</c:v>
                </c:pt>
                <c:pt idx="140">
                  <c:v>6.3434456928838951</c:v>
                </c:pt>
                <c:pt idx="141">
                  <c:v>6.380898876404494</c:v>
                </c:pt>
                <c:pt idx="142">
                  <c:v>6.4183520599250947</c:v>
                </c:pt>
                <c:pt idx="143">
                  <c:v>6.4558052434456936</c:v>
                </c:pt>
                <c:pt idx="144">
                  <c:v>6.4932584269662925</c:v>
                </c:pt>
                <c:pt idx="145">
                  <c:v>6.5307116104868914</c:v>
                </c:pt>
                <c:pt idx="146">
                  <c:v>6.5681647940074903</c:v>
                </c:pt>
                <c:pt idx="147">
                  <c:v>6.605617977528091</c:v>
                </c:pt>
                <c:pt idx="148">
                  <c:v>6.6430711610486899</c:v>
                </c:pt>
                <c:pt idx="149">
                  <c:v>6.6805243445692888</c:v>
                </c:pt>
                <c:pt idx="150">
                  <c:v>6.7179775280898877</c:v>
                </c:pt>
                <c:pt idx="151">
                  <c:v>6.7554307116104866</c:v>
                </c:pt>
                <c:pt idx="152">
                  <c:v>6.7928838951310873</c:v>
                </c:pt>
                <c:pt idx="153">
                  <c:v>6.8303370786516862</c:v>
                </c:pt>
                <c:pt idx="154">
                  <c:v>6.8677902621722851</c:v>
                </c:pt>
                <c:pt idx="155">
                  <c:v>6.905243445692884</c:v>
                </c:pt>
                <c:pt idx="156">
                  <c:v>6.9426966292134846</c:v>
                </c:pt>
                <c:pt idx="157">
                  <c:v>6.9801498127340835</c:v>
                </c:pt>
                <c:pt idx="158">
                  <c:v>7.0176029962546824</c:v>
                </c:pt>
                <c:pt idx="159">
                  <c:v>7.0550561797752813</c:v>
                </c:pt>
                <c:pt idx="160">
                  <c:v>7.0925093632958802</c:v>
                </c:pt>
                <c:pt idx="161">
                  <c:v>7.1299625468164791</c:v>
                </c:pt>
                <c:pt idx="162">
                  <c:v>7.1674157303370798</c:v>
                </c:pt>
                <c:pt idx="163">
                  <c:v>7.2048689138576787</c:v>
                </c:pt>
                <c:pt idx="164">
                  <c:v>7.2423220973782776</c:v>
                </c:pt>
                <c:pt idx="165">
                  <c:v>7.2797752808988765</c:v>
                </c:pt>
                <c:pt idx="166">
                  <c:v>7.3172284644194754</c:v>
                </c:pt>
                <c:pt idx="167">
                  <c:v>7.3546816479400743</c:v>
                </c:pt>
                <c:pt idx="168">
                  <c:v>7.392134831460675</c:v>
                </c:pt>
                <c:pt idx="169">
                  <c:v>7.4295880149812739</c:v>
                </c:pt>
                <c:pt idx="170">
                  <c:v>7.4670411985018728</c:v>
                </c:pt>
                <c:pt idx="171">
                  <c:v>7.5044943820224734</c:v>
                </c:pt>
                <c:pt idx="172">
                  <c:v>7.5419475655430723</c:v>
                </c:pt>
                <c:pt idx="173">
                  <c:v>7.5794007490636712</c:v>
                </c:pt>
                <c:pt idx="174">
                  <c:v>7.6168539325842701</c:v>
                </c:pt>
                <c:pt idx="175">
                  <c:v>7.654307116104869</c:v>
                </c:pt>
                <c:pt idx="176">
                  <c:v>7.6917602996254679</c:v>
                </c:pt>
                <c:pt idx="177">
                  <c:v>7.7292134831460686</c:v>
                </c:pt>
                <c:pt idx="178">
                  <c:v>7.7666666666666675</c:v>
                </c:pt>
                <c:pt idx="179">
                  <c:v>7.8041198501872664</c:v>
                </c:pt>
                <c:pt idx="180">
                  <c:v>7.8415730337078653</c:v>
                </c:pt>
                <c:pt idx="181">
                  <c:v>7.8790262172284642</c:v>
                </c:pt>
                <c:pt idx="182">
                  <c:v>7.9164794007490649</c:v>
                </c:pt>
                <c:pt idx="183">
                  <c:v>7.9539325842696638</c:v>
                </c:pt>
                <c:pt idx="184">
                  <c:v>7.9913857677902627</c:v>
                </c:pt>
                <c:pt idx="185">
                  <c:v>8.0288389513108616</c:v>
                </c:pt>
                <c:pt idx="186">
                  <c:v>8.0662921348314605</c:v>
                </c:pt>
                <c:pt idx="187">
                  <c:v>8.1037453183520611</c:v>
                </c:pt>
                <c:pt idx="188">
                  <c:v>8.14119850187266</c:v>
                </c:pt>
                <c:pt idx="189">
                  <c:v>8.1786516853932589</c:v>
                </c:pt>
                <c:pt idx="190">
                  <c:v>8.2161048689138578</c:v>
                </c:pt>
                <c:pt idx="191">
                  <c:v>8.2535580524344585</c:v>
                </c:pt>
                <c:pt idx="192">
                  <c:v>8.2910112359550574</c:v>
                </c:pt>
                <c:pt idx="193">
                  <c:v>8.3284644194756563</c:v>
                </c:pt>
                <c:pt idx="194">
                  <c:v>8.3659176029962552</c:v>
                </c:pt>
                <c:pt idx="195">
                  <c:v>8.4033707865168541</c:v>
                </c:pt>
                <c:pt idx="196">
                  <c:v>8.440823970037453</c:v>
                </c:pt>
                <c:pt idx="197">
                  <c:v>8.4782771535580537</c:v>
                </c:pt>
                <c:pt idx="198">
                  <c:v>8.5157303370786526</c:v>
                </c:pt>
                <c:pt idx="199">
                  <c:v>8.5531835205992515</c:v>
                </c:pt>
                <c:pt idx="200">
                  <c:v>8.5906367041198504</c:v>
                </c:pt>
                <c:pt idx="201">
                  <c:v>8.6280898876404493</c:v>
                </c:pt>
                <c:pt idx="202">
                  <c:v>8.6655430711610482</c:v>
                </c:pt>
                <c:pt idx="203">
                  <c:v>8.7029962546816488</c:v>
                </c:pt>
                <c:pt idx="204">
                  <c:v>8.7404494382022477</c:v>
                </c:pt>
                <c:pt idx="205">
                  <c:v>8.7779026217228466</c:v>
                </c:pt>
                <c:pt idx="206">
                  <c:v>8.8153558052434473</c:v>
                </c:pt>
                <c:pt idx="207">
                  <c:v>8.8528089887640462</c:v>
                </c:pt>
                <c:pt idx="208">
                  <c:v>8.8902621722846451</c:v>
                </c:pt>
                <c:pt idx="209">
                  <c:v>8.927715355805244</c:v>
                </c:pt>
                <c:pt idx="210">
                  <c:v>8.9651685393258429</c:v>
                </c:pt>
                <c:pt idx="211">
                  <c:v>9.0026217228464436</c:v>
                </c:pt>
                <c:pt idx="212">
                  <c:v>9.0400749063670425</c:v>
                </c:pt>
                <c:pt idx="213">
                  <c:v>9.0775280898876414</c:v>
                </c:pt>
                <c:pt idx="214">
                  <c:v>9.1149812734082403</c:v>
                </c:pt>
                <c:pt idx="215">
                  <c:v>9.1524344569288392</c:v>
                </c:pt>
                <c:pt idx="216">
                  <c:v>9.1898876404494381</c:v>
                </c:pt>
                <c:pt idx="217">
                  <c:v>9.2273408239700387</c:v>
                </c:pt>
                <c:pt idx="218">
                  <c:v>9.2647940074906376</c:v>
                </c:pt>
                <c:pt idx="219">
                  <c:v>9.3022471910112365</c:v>
                </c:pt>
                <c:pt idx="220">
                  <c:v>9.3397003745318354</c:v>
                </c:pt>
                <c:pt idx="221">
                  <c:v>9.3771535580524343</c:v>
                </c:pt>
                <c:pt idx="222">
                  <c:v>9.4146067415730332</c:v>
                </c:pt>
                <c:pt idx="223">
                  <c:v>9.4520599250936339</c:v>
                </c:pt>
                <c:pt idx="224">
                  <c:v>9.489513108614231</c:v>
                </c:pt>
                <c:pt idx="225">
                  <c:v>9.5269662921348317</c:v>
                </c:pt>
                <c:pt idx="226">
                  <c:v>9.5644194756554306</c:v>
                </c:pt>
                <c:pt idx="227">
                  <c:v>9.6018726591760313</c:v>
                </c:pt>
                <c:pt idx="228">
                  <c:v>9.6393258426966284</c:v>
                </c:pt>
                <c:pt idx="229">
                  <c:v>9.6767790262172291</c:v>
                </c:pt>
                <c:pt idx="230">
                  <c:v>9.714232209737828</c:v>
                </c:pt>
                <c:pt idx="231">
                  <c:v>9.7516853932584269</c:v>
                </c:pt>
                <c:pt idx="232">
                  <c:v>9.7891385767790275</c:v>
                </c:pt>
                <c:pt idx="233">
                  <c:v>9.8265917602996264</c:v>
                </c:pt>
                <c:pt idx="234">
                  <c:v>9.8640449438202253</c:v>
                </c:pt>
                <c:pt idx="235">
                  <c:v>9.9014981273408242</c:v>
                </c:pt>
                <c:pt idx="236">
                  <c:v>9.9389513108614249</c:v>
                </c:pt>
                <c:pt idx="237">
                  <c:v>9.976404494382022</c:v>
                </c:pt>
                <c:pt idx="238">
                  <c:v>10.013857677902623</c:v>
                </c:pt>
                <c:pt idx="239">
                  <c:v>10.051310861423222</c:v>
                </c:pt>
                <c:pt idx="240">
                  <c:v>10.088764044943821</c:v>
                </c:pt>
                <c:pt idx="241">
                  <c:v>10.126217228464419</c:v>
                </c:pt>
                <c:pt idx="242">
                  <c:v>10.16367041198502</c:v>
                </c:pt>
                <c:pt idx="243">
                  <c:v>10.201123595505617</c:v>
                </c:pt>
                <c:pt idx="244">
                  <c:v>10.238576779026218</c:v>
                </c:pt>
                <c:pt idx="245">
                  <c:v>10.276029962546817</c:v>
                </c:pt>
                <c:pt idx="246">
                  <c:v>10.313483146067416</c:v>
                </c:pt>
                <c:pt idx="247">
                  <c:v>10.350936329588015</c:v>
                </c:pt>
                <c:pt idx="248">
                  <c:v>10.388389513108615</c:v>
                </c:pt>
                <c:pt idx="249">
                  <c:v>10.425842696629212</c:v>
                </c:pt>
                <c:pt idx="250">
                  <c:v>10.463295880149813</c:v>
                </c:pt>
                <c:pt idx="251">
                  <c:v>10.500749063670414</c:v>
                </c:pt>
                <c:pt idx="252">
                  <c:v>10.538202247191011</c:v>
                </c:pt>
                <c:pt idx="253">
                  <c:v>10.575655430711612</c:v>
                </c:pt>
                <c:pt idx="254">
                  <c:v>10.61310861423221</c:v>
                </c:pt>
                <c:pt idx="255">
                  <c:v>10.650561797752809</c:v>
                </c:pt>
                <c:pt idx="256">
                  <c:v>10.688014981273408</c:v>
                </c:pt>
                <c:pt idx="257">
                  <c:v>10.725468164794009</c:v>
                </c:pt>
                <c:pt idx="258">
                  <c:v>10.762921348314606</c:v>
                </c:pt>
                <c:pt idx="259">
                  <c:v>10.800374531835207</c:v>
                </c:pt>
                <c:pt idx="260">
                  <c:v>10.837827715355806</c:v>
                </c:pt>
                <c:pt idx="261">
                  <c:v>10.875280898876404</c:v>
                </c:pt>
                <c:pt idx="262">
                  <c:v>10.912734082397003</c:v>
                </c:pt>
                <c:pt idx="263">
                  <c:v>10.950187265917604</c:v>
                </c:pt>
                <c:pt idx="264">
                  <c:v>10.987640449438201</c:v>
                </c:pt>
                <c:pt idx="265">
                  <c:v>11.025093632958802</c:v>
                </c:pt>
                <c:pt idx="266">
                  <c:v>11.062546816479401</c:v>
                </c:pt>
                <c:pt idx="267">
                  <c:v>11.1</c:v>
                </c:pt>
                <c:pt idx="268">
                  <c:v>11.1374531835206</c:v>
                </c:pt>
                <c:pt idx="269">
                  <c:v>11.174906367041199</c:v>
                </c:pt>
                <c:pt idx="270">
                  <c:v>11.212359550561798</c:v>
                </c:pt>
                <c:pt idx="271">
                  <c:v>11.249812734082397</c:v>
                </c:pt>
                <c:pt idx="272">
                  <c:v>11.287265917602998</c:v>
                </c:pt>
                <c:pt idx="273">
                  <c:v>11.324719101123595</c:v>
                </c:pt>
                <c:pt idx="274">
                  <c:v>11.362172284644195</c:v>
                </c:pt>
                <c:pt idx="275">
                  <c:v>11.399625468164794</c:v>
                </c:pt>
                <c:pt idx="276">
                  <c:v>11.437078651685393</c:v>
                </c:pt>
                <c:pt idx="277">
                  <c:v>11.474531835205992</c:v>
                </c:pt>
                <c:pt idx="278">
                  <c:v>11.511985018726593</c:v>
                </c:pt>
                <c:pt idx="279">
                  <c:v>11.54943820224719</c:v>
                </c:pt>
                <c:pt idx="280">
                  <c:v>11.586891385767791</c:v>
                </c:pt>
                <c:pt idx="281">
                  <c:v>11.62434456928839</c:v>
                </c:pt>
                <c:pt idx="282">
                  <c:v>11.661797752808988</c:v>
                </c:pt>
                <c:pt idx="283">
                  <c:v>11.699250936329587</c:v>
                </c:pt>
                <c:pt idx="284">
                  <c:v>11.736704119850188</c:v>
                </c:pt>
                <c:pt idx="285">
                  <c:v>11.774157303370787</c:v>
                </c:pt>
                <c:pt idx="286">
                  <c:v>11.811610486891386</c:v>
                </c:pt>
                <c:pt idx="287">
                  <c:v>11.849063670411986</c:v>
                </c:pt>
                <c:pt idx="288">
                  <c:v>11.886516853932585</c:v>
                </c:pt>
                <c:pt idx="289">
                  <c:v>11.923970037453184</c:v>
                </c:pt>
                <c:pt idx="290">
                  <c:v>11.961423220973783</c:v>
                </c:pt>
                <c:pt idx="291">
                  <c:v>11.998876404494384</c:v>
                </c:pt>
                <c:pt idx="292">
                  <c:v>12.036329588014981</c:v>
                </c:pt>
                <c:pt idx="293">
                  <c:v>12.073782771535582</c:v>
                </c:pt>
                <c:pt idx="294">
                  <c:v>12.111235955056181</c:v>
                </c:pt>
                <c:pt idx="295">
                  <c:v>12.148689138576779</c:v>
                </c:pt>
                <c:pt idx="296">
                  <c:v>12.186142322097378</c:v>
                </c:pt>
                <c:pt idx="297">
                  <c:v>12.223595505617979</c:v>
                </c:pt>
                <c:pt idx="298">
                  <c:v>12.261048689138576</c:v>
                </c:pt>
                <c:pt idx="299">
                  <c:v>12.298501872659177</c:v>
                </c:pt>
                <c:pt idx="300">
                  <c:v>12.335955056179776</c:v>
                </c:pt>
                <c:pt idx="301">
                  <c:v>12.373408239700375</c:v>
                </c:pt>
                <c:pt idx="302">
                  <c:v>12.410861423220974</c:v>
                </c:pt>
                <c:pt idx="303">
                  <c:v>12.448314606741574</c:v>
                </c:pt>
                <c:pt idx="304">
                  <c:v>12.485767790262173</c:v>
                </c:pt>
                <c:pt idx="305">
                  <c:v>12.523220973782772</c:v>
                </c:pt>
                <c:pt idx="306">
                  <c:v>12.560674157303373</c:v>
                </c:pt>
                <c:pt idx="307">
                  <c:v>12.59812734082397</c:v>
                </c:pt>
                <c:pt idx="308">
                  <c:v>12.63558052434457</c:v>
                </c:pt>
                <c:pt idx="309">
                  <c:v>12.673033707865169</c:v>
                </c:pt>
                <c:pt idx="310">
                  <c:v>12.710486891385768</c:v>
                </c:pt>
                <c:pt idx="311">
                  <c:v>12.747940074906367</c:v>
                </c:pt>
                <c:pt idx="312">
                  <c:v>12.785393258426968</c:v>
                </c:pt>
                <c:pt idx="313">
                  <c:v>12.822846441947565</c:v>
                </c:pt>
                <c:pt idx="314">
                  <c:v>12.860299625468166</c:v>
                </c:pt>
                <c:pt idx="315">
                  <c:v>12.897752808988765</c:v>
                </c:pt>
                <c:pt idx="316">
                  <c:v>12.935205992509363</c:v>
                </c:pt>
                <c:pt idx="317">
                  <c:v>12.972659176029962</c:v>
                </c:pt>
                <c:pt idx="318">
                  <c:v>13.010112359550563</c:v>
                </c:pt>
                <c:pt idx="319">
                  <c:v>13.04756554307116</c:v>
                </c:pt>
                <c:pt idx="320">
                  <c:v>13.085018726591761</c:v>
                </c:pt>
                <c:pt idx="321">
                  <c:v>13.122471910112361</c:v>
                </c:pt>
                <c:pt idx="322">
                  <c:v>13.159925093632959</c:v>
                </c:pt>
                <c:pt idx="323">
                  <c:v>13.197378277153559</c:v>
                </c:pt>
                <c:pt idx="324">
                  <c:v>13.234831460674158</c:v>
                </c:pt>
                <c:pt idx="325">
                  <c:v>13.272284644194757</c:v>
                </c:pt>
                <c:pt idx="326">
                  <c:v>13.309737827715356</c:v>
                </c:pt>
                <c:pt idx="327">
                  <c:v>13.347191011235957</c:v>
                </c:pt>
                <c:pt idx="328">
                  <c:v>13.384644194756554</c:v>
                </c:pt>
                <c:pt idx="329">
                  <c:v>13.422097378277154</c:v>
                </c:pt>
                <c:pt idx="330">
                  <c:v>13.459550561797753</c:v>
                </c:pt>
                <c:pt idx="331">
                  <c:v>13.497003745318352</c:v>
                </c:pt>
                <c:pt idx="332">
                  <c:v>13.534456928838951</c:v>
                </c:pt>
                <c:pt idx="333">
                  <c:v>13.571910112359552</c:v>
                </c:pt>
                <c:pt idx="334">
                  <c:v>13.609363295880149</c:v>
                </c:pt>
                <c:pt idx="335">
                  <c:v>13.64681647940075</c:v>
                </c:pt>
                <c:pt idx="336">
                  <c:v>13.684269662921348</c:v>
                </c:pt>
                <c:pt idx="337">
                  <c:v>13.721722846441947</c:v>
                </c:pt>
                <c:pt idx="338">
                  <c:v>13.759176029962548</c:v>
                </c:pt>
                <c:pt idx="339">
                  <c:v>13.796629213483147</c:v>
                </c:pt>
                <c:pt idx="340">
                  <c:v>13.834082397003746</c:v>
                </c:pt>
                <c:pt idx="341">
                  <c:v>13.871535580524345</c:v>
                </c:pt>
                <c:pt idx="342">
                  <c:v>13.908988764044945</c:v>
                </c:pt>
                <c:pt idx="343">
                  <c:v>13.946441947565543</c:v>
                </c:pt>
                <c:pt idx="344">
                  <c:v>13.983895131086143</c:v>
                </c:pt>
                <c:pt idx="345">
                  <c:v>14.021348314606742</c:v>
                </c:pt>
                <c:pt idx="346">
                  <c:v>14.058801498127341</c:v>
                </c:pt>
                <c:pt idx="347">
                  <c:v>14.09625468164794</c:v>
                </c:pt>
                <c:pt idx="348">
                  <c:v>14.133707865168541</c:v>
                </c:pt>
                <c:pt idx="349">
                  <c:v>14.171161048689138</c:v>
                </c:pt>
                <c:pt idx="350">
                  <c:v>14.208614232209738</c:v>
                </c:pt>
                <c:pt idx="351">
                  <c:v>14.246067415730337</c:v>
                </c:pt>
                <c:pt idx="352">
                  <c:v>14.283520599250936</c:v>
                </c:pt>
                <c:pt idx="353">
                  <c:v>14.320973782771535</c:v>
                </c:pt>
                <c:pt idx="354">
                  <c:v>14.358426966292136</c:v>
                </c:pt>
                <c:pt idx="355">
                  <c:v>14.395880149812735</c:v>
                </c:pt>
                <c:pt idx="356">
                  <c:v>14.433333333333334</c:v>
                </c:pt>
                <c:pt idx="357">
                  <c:v>14.470786516853934</c:v>
                </c:pt>
                <c:pt idx="358">
                  <c:v>14.508239700374533</c:v>
                </c:pt>
                <c:pt idx="359">
                  <c:v>14.545692883895132</c:v>
                </c:pt>
                <c:pt idx="360">
                  <c:v>14.583146067415731</c:v>
                </c:pt>
                <c:pt idx="361">
                  <c:v>14.620599250936332</c:v>
                </c:pt>
                <c:pt idx="362">
                  <c:v>14.658052434456929</c:v>
                </c:pt>
                <c:pt idx="363">
                  <c:v>14.695505617977529</c:v>
                </c:pt>
                <c:pt idx="364">
                  <c:v>14.732958801498128</c:v>
                </c:pt>
                <c:pt idx="365">
                  <c:v>14.770411985018727</c:v>
                </c:pt>
                <c:pt idx="366">
                  <c:v>14.807865168539326</c:v>
                </c:pt>
                <c:pt idx="367">
                  <c:v>14.845318352059927</c:v>
                </c:pt>
                <c:pt idx="368">
                  <c:v>14.882771535580524</c:v>
                </c:pt>
                <c:pt idx="369">
                  <c:v>14.920224719101125</c:v>
                </c:pt>
                <c:pt idx="370">
                  <c:v>14.957677902621723</c:v>
                </c:pt>
                <c:pt idx="371">
                  <c:v>14.995131086142322</c:v>
                </c:pt>
                <c:pt idx="372">
                  <c:v>15.032584269662921</c:v>
                </c:pt>
                <c:pt idx="373">
                  <c:v>15.070037453183522</c:v>
                </c:pt>
                <c:pt idx="374">
                  <c:v>15.107490636704121</c:v>
                </c:pt>
                <c:pt idx="375">
                  <c:v>15.14494382022472</c:v>
                </c:pt>
                <c:pt idx="376">
                  <c:v>15.18239700374532</c:v>
                </c:pt>
                <c:pt idx="377">
                  <c:v>15.219850187265918</c:v>
                </c:pt>
                <c:pt idx="378">
                  <c:v>15.257303370786518</c:v>
                </c:pt>
                <c:pt idx="379">
                  <c:v>15.294756554307117</c:v>
                </c:pt>
                <c:pt idx="380">
                  <c:v>15.332209737827716</c:v>
                </c:pt>
                <c:pt idx="381">
                  <c:v>15.369662921348315</c:v>
                </c:pt>
                <c:pt idx="382">
                  <c:v>15.407116104868916</c:v>
                </c:pt>
                <c:pt idx="383">
                  <c:v>15.444569288389513</c:v>
                </c:pt>
                <c:pt idx="384">
                  <c:v>15.482022471910113</c:v>
                </c:pt>
                <c:pt idx="385">
                  <c:v>15.519475655430712</c:v>
                </c:pt>
                <c:pt idx="386">
                  <c:v>15.556928838951311</c:v>
                </c:pt>
                <c:pt idx="387">
                  <c:v>15.59438202247191</c:v>
                </c:pt>
                <c:pt idx="388">
                  <c:v>15.631835205992511</c:v>
                </c:pt>
                <c:pt idx="389">
                  <c:v>15.669288389513108</c:v>
                </c:pt>
                <c:pt idx="390">
                  <c:v>15.706741573033709</c:v>
                </c:pt>
                <c:pt idx="391">
                  <c:v>15.744194756554309</c:v>
                </c:pt>
                <c:pt idx="392">
                  <c:v>15.781647940074906</c:v>
                </c:pt>
                <c:pt idx="393">
                  <c:v>15.819101123595507</c:v>
                </c:pt>
                <c:pt idx="394">
                  <c:v>15.856554307116106</c:v>
                </c:pt>
                <c:pt idx="395">
                  <c:v>15.894007490636705</c:v>
                </c:pt>
                <c:pt idx="396">
                  <c:v>15.931460674157304</c:v>
                </c:pt>
                <c:pt idx="397">
                  <c:v>15.968913857677904</c:v>
                </c:pt>
                <c:pt idx="398">
                  <c:v>16.006367041198502</c:v>
                </c:pt>
                <c:pt idx="399">
                  <c:v>16.043820224719102</c:v>
                </c:pt>
                <c:pt idx="400">
                  <c:v>16.081273408239703</c:v>
                </c:pt>
                <c:pt idx="401">
                  <c:v>16.1187265917603</c:v>
                </c:pt>
                <c:pt idx="402">
                  <c:v>16.156179775280901</c:v>
                </c:pt>
                <c:pt idx="403">
                  <c:v>16.193632958801501</c:v>
                </c:pt>
                <c:pt idx="404">
                  <c:v>16.231086142322098</c:v>
                </c:pt>
                <c:pt idx="405">
                  <c:v>16.268539325842699</c:v>
                </c:pt>
                <c:pt idx="406">
                  <c:v>16.305992509363296</c:v>
                </c:pt>
                <c:pt idx="407">
                  <c:v>16.343445692883897</c:v>
                </c:pt>
                <c:pt idx="408">
                  <c:v>16.380898876404494</c:v>
                </c:pt>
                <c:pt idx="409">
                  <c:v>16.418352059925095</c:v>
                </c:pt>
                <c:pt idx="410">
                  <c:v>16.455805243445695</c:v>
                </c:pt>
                <c:pt idx="411">
                  <c:v>16.493258426966293</c:v>
                </c:pt>
                <c:pt idx="412">
                  <c:v>16.530711610486893</c:v>
                </c:pt>
                <c:pt idx="413">
                  <c:v>16.56816479400749</c:v>
                </c:pt>
                <c:pt idx="414">
                  <c:v>16.605617977528091</c:v>
                </c:pt>
                <c:pt idx="415">
                  <c:v>16.643071161048692</c:v>
                </c:pt>
                <c:pt idx="416">
                  <c:v>16.680524344569292</c:v>
                </c:pt>
                <c:pt idx="417">
                  <c:v>16.717977528089889</c:v>
                </c:pt>
                <c:pt idx="418">
                  <c:v>16.75543071161049</c:v>
                </c:pt>
                <c:pt idx="419">
                  <c:v>16.792883895131087</c:v>
                </c:pt>
                <c:pt idx="420">
                  <c:v>16.830337078651688</c:v>
                </c:pt>
                <c:pt idx="421">
                  <c:v>16.867790262172285</c:v>
                </c:pt>
                <c:pt idx="422">
                  <c:v>16.905243445692886</c:v>
                </c:pt>
                <c:pt idx="423">
                  <c:v>16.942696629213483</c:v>
                </c:pt>
                <c:pt idx="424">
                  <c:v>16.980149812734084</c:v>
                </c:pt>
                <c:pt idx="425">
                  <c:v>17.017602996254684</c:v>
                </c:pt>
                <c:pt idx="426">
                  <c:v>17.055056179775281</c:v>
                </c:pt>
                <c:pt idx="427">
                  <c:v>17.092509363295882</c:v>
                </c:pt>
                <c:pt idx="428">
                  <c:v>17.129962546816483</c:v>
                </c:pt>
                <c:pt idx="429">
                  <c:v>17.16741573033708</c:v>
                </c:pt>
                <c:pt idx="430">
                  <c:v>17.20486891385768</c:v>
                </c:pt>
                <c:pt idx="431">
                  <c:v>17.242322097378281</c:v>
                </c:pt>
                <c:pt idx="432">
                  <c:v>17.279775280898878</c:v>
                </c:pt>
                <c:pt idx="433">
                  <c:v>17.317228464419479</c:v>
                </c:pt>
                <c:pt idx="434">
                  <c:v>17.35468164794008</c:v>
                </c:pt>
                <c:pt idx="435">
                  <c:v>17.392134831460677</c:v>
                </c:pt>
                <c:pt idx="436">
                  <c:v>17.429588014981277</c:v>
                </c:pt>
                <c:pt idx="437">
                  <c:v>17.467041198501875</c:v>
                </c:pt>
                <c:pt idx="438">
                  <c:v>17.504494382022475</c:v>
                </c:pt>
                <c:pt idx="439">
                  <c:v>17.541947565543072</c:v>
                </c:pt>
                <c:pt idx="440">
                  <c:v>17.579400749063673</c:v>
                </c:pt>
                <c:pt idx="441">
                  <c:v>17.616853932584274</c:v>
                </c:pt>
                <c:pt idx="442">
                  <c:v>17.654307116104871</c:v>
                </c:pt>
                <c:pt idx="443">
                  <c:v>17.691760299625468</c:v>
                </c:pt>
                <c:pt idx="444">
                  <c:v>17.729213483146069</c:v>
                </c:pt>
                <c:pt idx="445">
                  <c:v>17.766666666666669</c:v>
                </c:pt>
                <c:pt idx="446">
                  <c:v>17.80411985018727</c:v>
                </c:pt>
                <c:pt idx="447">
                  <c:v>17.841573033707871</c:v>
                </c:pt>
                <c:pt idx="448">
                  <c:v>17.879026217228464</c:v>
                </c:pt>
                <c:pt idx="449">
                  <c:v>17.916479400749065</c:v>
                </c:pt>
                <c:pt idx="450">
                  <c:v>17.953932584269666</c:v>
                </c:pt>
                <c:pt idx="451">
                  <c:v>17.991385767790266</c:v>
                </c:pt>
                <c:pt idx="452">
                  <c:v>18.028838951310863</c:v>
                </c:pt>
                <c:pt idx="453">
                  <c:v>18.066292134831464</c:v>
                </c:pt>
                <c:pt idx="454">
                  <c:v>18.103745318352065</c:v>
                </c:pt>
                <c:pt idx="455">
                  <c:v>18.141198501872662</c:v>
                </c:pt>
                <c:pt idx="456">
                  <c:v>18.178651685393259</c:v>
                </c:pt>
                <c:pt idx="457">
                  <c:v>18.21610486891386</c:v>
                </c:pt>
                <c:pt idx="458">
                  <c:v>18.25355805243446</c:v>
                </c:pt>
                <c:pt idx="459">
                  <c:v>18.291011235955061</c:v>
                </c:pt>
                <c:pt idx="460">
                  <c:v>18.328464419475658</c:v>
                </c:pt>
                <c:pt idx="461">
                  <c:v>18.365917602996255</c:v>
                </c:pt>
                <c:pt idx="462">
                  <c:v>18.403370786516856</c:v>
                </c:pt>
                <c:pt idx="463">
                  <c:v>18.440823970037457</c:v>
                </c:pt>
                <c:pt idx="464">
                  <c:v>18.478277153558057</c:v>
                </c:pt>
                <c:pt idx="465">
                  <c:v>18.515730337078654</c:v>
                </c:pt>
                <c:pt idx="466">
                  <c:v>18.553183520599255</c:v>
                </c:pt>
                <c:pt idx="467">
                  <c:v>18.590636704119852</c:v>
                </c:pt>
                <c:pt idx="468">
                  <c:v>18.628089887640453</c:v>
                </c:pt>
                <c:pt idx="469">
                  <c:v>18.66554307116105</c:v>
                </c:pt>
                <c:pt idx="470">
                  <c:v>18.702996254681651</c:v>
                </c:pt>
                <c:pt idx="471">
                  <c:v>18.740449438202251</c:v>
                </c:pt>
                <c:pt idx="472">
                  <c:v>18.777902621722852</c:v>
                </c:pt>
                <c:pt idx="473">
                  <c:v>18.815355805243446</c:v>
                </c:pt>
                <c:pt idx="474">
                  <c:v>18.852808988764046</c:v>
                </c:pt>
                <c:pt idx="475">
                  <c:v>18.890262172284647</c:v>
                </c:pt>
                <c:pt idx="476">
                  <c:v>18.927715355805248</c:v>
                </c:pt>
                <c:pt idx="477">
                  <c:v>18.965168539325845</c:v>
                </c:pt>
                <c:pt idx="478">
                  <c:v>19.002621722846445</c:v>
                </c:pt>
                <c:pt idx="479">
                  <c:v>19.040074906367042</c:v>
                </c:pt>
                <c:pt idx="480">
                  <c:v>19.077528089887643</c:v>
                </c:pt>
                <c:pt idx="481">
                  <c:v>19.114981273408244</c:v>
                </c:pt>
                <c:pt idx="482">
                  <c:v>19.152434456928841</c:v>
                </c:pt>
                <c:pt idx="483">
                  <c:v>19.189887640449442</c:v>
                </c:pt>
                <c:pt idx="484">
                  <c:v>19.227340823970042</c:v>
                </c:pt>
                <c:pt idx="485">
                  <c:v>19.264794007490639</c:v>
                </c:pt>
                <c:pt idx="486">
                  <c:v>19.302247191011237</c:v>
                </c:pt>
                <c:pt idx="487">
                  <c:v>19.339700374531837</c:v>
                </c:pt>
                <c:pt idx="488">
                  <c:v>19.377153558052438</c:v>
                </c:pt>
                <c:pt idx="489">
                  <c:v>19.414606741573039</c:v>
                </c:pt>
                <c:pt idx="490">
                  <c:v>19.452059925093636</c:v>
                </c:pt>
                <c:pt idx="491">
                  <c:v>19.489513108614233</c:v>
                </c:pt>
                <c:pt idx="492">
                  <c:v>19.526966292134833</c:v>
                </c:pt>
                <c:pt idx="493">
                  <c:v>19.564419475655434</c:v>
                </c:pt>
                <c:pt idx="494">
                  <c:v>19.601872659176031</c:v>
                </c:pt>
                <c:pt idx="495">
                  <c:v>19.639325842696632</c:v>
                </c:pt>
                <c:pt idx="496">
                  <c:v>19.676779026217233</c:v>
                </c:pt>
                <c:pt idx="497">
                  <c:v>19.71423220973783</c:v>
                </c:pt>
                <c:pt idx="498">
                  <c:v>19.751685393258427</c:v>
                </c:pt>
                <c:pt idx="499">
                  <c:v>19.789138576779028</c:v>
                </c:pt>
                <c:pt idx="500">
                  <c:v>19.826591760299628</c:v>
                </c:pt>
                <c:pt idx="501">
                  <c:v>19.864044943820229</c:v>
                </c:pt>
                <c:pt idx="502">
                  <c:v>19.90149812734083</c:v>
                </c:pt>
                <c:pt idx="503">
                  <c:v>19.938951310861423</c:v>
                </c:pt>
                <c:pt idx="504">
                  <c:v>19.976404494382024</c:v>
                </c:pt>
                <c:pt idx="505">
                  <c:v>20.013857677902624</c:v>
                </c:pt>
                <c:pt idx="506">
                  <c:v>20.051310861423225</c:v>
                </c:pt>
                <c:pt idx="507">
                  <c:v>20.088764044943822</c:v>
                </c:pt>
                <c:pt idx="508">
                  <c:v>20.126217228464423</c:v>
                </c:pt>
                <c:pt idx="509">
                  <c:v>20.16367041198502</c:v>
                </c:pt>
                <c:pt idx="510">
                  <c:v>20.201123595505621</c:v>
                </c:pt>
                <c:pt idx="511">
                  <c:v>20.238576779026218</c:v>
                </c:pt>
                <c:pt idx="512">
                  <c:v>20.276029962546819</c:v>
                </c:pt>
                <c:pt idx="513">
                  <c:v>20.313483146067419</c:v>
                </c:pt>
                <c:pt idx="514">
                  <c:v>20.35093632958802</c:v>
                </c:pt>
                <c:pt idx="515">
                  <c:v>20.388389513108621</c:v>
                </c:pt>
                <c:pt idx="516">
                  <c:v>20.425842696629214</c:v>
                </c:pt>
                <c:pt idx="517">
                  <c:v>20.463295880149815</c:v>
                </c:pt>
                <c:pt idx="518">
                  <c:v>20.500749063670415</c:v>
                </c:pt>
                <c:pt idx="519">
                  <c:v>20.538202247191016</c:v>
                </c:pt>
                <c:pt idx="520">
                  <c:v>20.575655430711613</c:v>
                </c:pt>
                <c:pt idx="521">
                  <c:v>20.613108614232214</c:v>
                </c:pt>
                <c:pt idx="522">
                  <c:v>20.650561797752811</c:v>
                </c:pt>
                <c:pt idx="523">
                  <c:v>20.688014981273412</c:v>
                </c:pt>
                <c:pt idx="524">
                  <c:v>20.725468164794009</c:v>
                </c:pt>
                <c:pt idx="525">
                  <c:v>20.76292134831461</c:v>
                </c:pt>
                <c:pt idx="526">
                  <c:v>20.80037453183521</c:v>
                </c:pt>
                <c:pt idx="527">
                  <c:v>20.837827715355811</c:v>
                </c:pt>
                <c:pt idx="528">
                  <c:v>20.875280898876404</c:v>
                </c:pt>
                <c:pt idx="529">
                  <c:v>20.912734082397005</c:v>
                </c:pt>
                <c:pt idx="530">
                  <c:v>20.950187265917606</c:v>
                </c:pt>
                <c:pt idx="531">
                  <c:v>20.987640449438207</c:v>
                </c:pt>
                <c:pt idx="532">
                  <c:v>21.025093632958804</c:v>
                </c:pt>
                <c:pt idx="533">
                  <c:v>21.062546816479404</c:v>
                </c:pt>
                <c:pt idx="534">
                  <c:v>21.1</c:v>
                </c:pt>
                <c:pt idx="535">
                  <c:v>21.137453183520602</c:v>
                </c:pt>
                <c:pt idx="536">
                  <c:v>21.174906367041203</c:v>
                </c:pt>
                <c:pt idx="537">
                  <c:v>21.2123595505618</c:v>
                </c:pt>
                <c:pt idx="538">
                  <c:v>21.249812734082401</c:v>
                </c:pt>
                <c:pt idx="539">
                  <c:v>21.287265917603001</c:v>
                </c:pt>
                <c:pt idx="540">
                  <c:v>21.324719101123598</c:v>
                </c:pt>
                <c:pt idx="541">
                  <c:v>21.362172284644195</c:v>
                </c:pt>
                <c:pt idx="542">
                  <c:v>21.399625468164796</c:v>
                </c:pt>
                <c:pt idx="543">
                  <c:v>21.437078651685397</c:v>
                </c:pt>
                <c:pt idx="544">
                  <c:v>21.474531835205998</c:v>
                </c:pt>
                <c:pt idx="545">
                  <c:v>21.511985018726595</c:v>
                </c:pt>
                <c:pt idx="546">
                  <c:v>21.549438202247192</c:v>
                </c:pt>
                <c:pt idx="547">
                  <c:v>21.586891385767792</c:v>
                </c:pt>
                <c:pt idx="548">
                  <c:v>21.624344569288393</c:v>
                </c:pt>
                <c:pt idx="549">
                  <c:v>21.66179775280899</c:v>
                </c:pt>
                <c:pt idx="550">
                  <c:v>21.699250936329591</c:v>
                </c:pt>
                <c:pt idx="551">
                  <c:v>21.736704119850192</c:v>
                </c:pt>
                <c:pt idx="552">
                  <c:v>21.774157303370789</c:v>
                </c:pt>
                <c:pt idx="553">
                  <c:v>21.811610486891389</c:v>
                </c:pt>
                <c:pt idx="554">
                  <c:v>21.849063670411986</c:v>
                </c:pt>
                <c:pt idx="555">
                  <c:v>21.886516853932587</c:v>
                </c:pt>
                <c:pt idx="556">
                  <c:v>21.923970037453188</c:v>
                </c:pt>
                <c:pt idx="557">
                  <c:v>21.961423220973789</c:v>
                </c:pt>
                <c:pt idx="558">
                  <c:v>21.998876404494382</c:v>
                </c:pt>
                <c:pt idx="559">
                  <c:v>22.036329588014983</c:v>
                </c:pt>
                <c:pt idx="560">
                  <c:v>22.073782771535583</c:v>
                </c:pt>
                <c:pt idx="561">
                  <c:v>22.111235955056184</c:v>
                </c:pt>
                <c:pt idx="562">
                  <c:v>22.148689138576781</c:v>
                </c:pt>
                <c:pt idx="563">
                  <c:v>22.186142322097382</c:v>
                </c:pt>
                <c:pt idx="564">
                  <c:v>22.223595505617979</c:v>
                </c:pt>
                <c:pt idx="565">
                  <c:v>22.26104868913858</c:v>
                </c:pt>
                <c:pt idx="566">
                  <c:v>22.298501872659177</c:v>
                </c:pt>
                <c:pt idx="567">
                  <c:v>22.335955056179778</c:v>
                </c:pt>
                <c:pt idx="568">
                  <c:v>22.373408239700378</c:v>
                </c:pt>
                <c:pt idx="569">
                  <c:v>22.410861423220979</c:v>
                </c:pt>
                <c:pt idx="570">
                  <c:v>22.448314606741576</c:v>
                </c:pt>
                <c:pt idx="571">
                  <c:v>22.485767790262173</c:v>
                </c:pt>
                <c:pt idx="572">
                  <c:v>22.523220973782774</c:v>
                </c:pt>
                <c:pt idx="573">
                  <c:v>22.560674157303374</c:v>
                </c:pt>
                <c:pt idx="574">
                  <c:v>22.598127340823975</c:v>
                </c:pt>
                <c:pt idx="575">
                  <c:v>22.635580524344572</c:v>
                </c:pt>
                <c:pt idx="576">
                  <c:v>22.673033707865173</c:v>
                </c:pt>
                <c:pt idx="577">
                  <c:v>22.71048689138577</c:v>
                </c:pt>
                <c:pt idx="578">
                  <c:v>22.747940074906371</c:v>
                </c:pt>
                <c:pt idx="579">
                  <c:v>22.785393258426968</c:v>
                </c:pt>
                <c:pt idx="580">
                  <c:v>22.822846441947569</c:v>
                </c:pt>
                <c:pt idx="581">
                  <c:v>22.860299625468169</c:v>
                </c:pt>
                <c:pt idx="582">
                  <c:v>22.89775280898877</c:v>
                </c:pt>
                <c:pt idx="583">
                  <c:v>22.935205992509363</c:v>
                </c:pt>
                <c:pt idx="584">
                  <c:v>22.972659176029964</c:v>
                </c:pt>
                <c:pt idx="585">
                  <c:v>23.010112359550565</c:v>
                </c:pt>
                <c:pt idx="586">
                  <c:v>23.047565543071165</c:v>
                </c:pt>
                <c:pt idx="587">
                  <c:v>23.085018726591766</c:v>
                </c:pt>
                <c:pt idx="588">
                  <c:v>23.122471910112363</c:v>
                </c:pt>
                <c:pt idx="589">
                  <c:v>23.15992509363296</c:v>
                </c:pt>
                <c:pt idx="590">
                  <c:v>23.197378277153561</c:v>
                </c:pt>
                <c:pt idx="591">
                  <c:v>23.234831460674162</c:v>
                </c:pt>
                <c:pt idx="592">
                  <c:v>23.272284644194759</c:v>
                </c:pt>
                <c:pt idx="593">
                  <c:v>23.30973782771536</c:v>
                </c:pt>
                <c:pt idx="594">
                  <c:v>23.34719101123596</c:v>
                </c:pt>
                <c:pt idx="595">
                  <c:v>23.384644194756557</c:v>
                </c:pt>
                <c:pt idx="596">
                  <c:v>23.422097378277154</c:v>
                </c:pt>
                <c:pt idx="597">
                  <c:v>23.459550561797755</c:v>
                </c:pt>
                <c:pt idx="598">
                  <c:v>23.497003745318356</c:v>
                </c:pt>
                <c:pt idx="599">
                  <c:v>23.534456928838956</c:v>
                </c:pt>
                <c:pt idx="600">
                  <c:v>23.571910112359554</c:v>
                </c:pt>
                <c:pt idx="601">
                  <c:v>23.609363295880151</c:v>
                </c:pt>
                <c:pt idx="602">
                  <c:v>23.646816479400751</c:v>
                </c:pt>
                <c:pt idx="603">
                  <c:v>23.684269662921352</c:v>
                </c:pt>
                <c:pt idx="604">
                  <c:v>23.721722846441949</c:v>
                </c:pt>
                <c:pt idx="605">
                  <c:v>23.75917602996255</c:v>
                </c:pt>
                <c:pt idx="606">
                  <c:v>23.796629213483151</c:v>
                </c:pt>
                <c:pt idx="607">
                  <c:v>23.834082397003748</c:v>
                </c:pt>
                <c:pt idx="608">
                  <c:v>23.871535580524348</c:v>
                </c:pt>
                <c:pt idx="609">
                  <c:v>23.908988764044945</c:v>
                </c:pt>
                <c:pt idx="610">
                  <c:v>23.946441947565546</c:v>
                </c:pt>
                <c:pt idx="611">
                  <c:v>23.983895131086147</c:v>
                </c:pt>
                <c:pt idx="612">
                  <c:v>24.021348314606747</c:v>
                </c:pt>
                <c:pt idx="613">
                  <c:v>24.058801498127341</c:v>
                </c:pt>
                <c:pt idx="614">
                  <c:v>24.096254681647942</c:v>
                </c:pt>
                <c:pt idx="615">
                  <c:v>24.133707865168542</c:v>
                </c:pt>
                <c:pt idx="616">
                  <c:v>24.171161048689143</c:v>
                </c:pt>
                <c:pt idx="617">
                  <c:v>24.20861423220974</c:v>
                </c:pt>
                <c:pt idx="618">
                  <c:v>24.246067415730341</c:v>
                </c:pt>
                <c:pt idx="619">
                  <c:v>24.283520599250938</c:v>
                </c:pt>
                <c:pt idx="620">
                  <c:v>24.320973782771539</c:v>
                </c:pt>
                <c:pt idx="621">
                  <c:v>24.358426966292136</c:v>
                </c:pt>
                <c:pt idx="622">
                  <c:v>24.395880149812736</c:v>
                </c:pt>
                <c:pt idx="623">
                  <c:v>24.433333333333337</c:v>
                </c:pt>
                <c:pt idx="624">
                  <c:v>24.470786516853938</c:v>
                </c:pt>
                <c:pt idx="625">
                  <c:v>24.508239700374535</c:v>
                </c:pt>
                <c:pt idx="626">
                  <c:v>24.545692883895132</c:v>
                </c:pt>
                <c:pt idx="627">
                  <c:v>24.583146067415733</c:v>
                </c:pt>
                <c:pt idx="628">
                  <c:v>24.620599250936333</c:v>
                </c:pt>
                <c:pt idx="629">
                  <c:v>24.658052434456934</c:v>
                </c:pt>
                <c:pt idx="630">
                  <c:v>24.695505617977531</c:v>
                </c:pt>
                <c:pt idx="631">
                  <c:v>24.732958801498128</c:v>
                </c:pt>
                <c:pt idx="632">
                  <c:v>24.770411985018729</c:v>
                </c:pt>
                <c:pt idx="633">
                  <c:v>24.80786516853933</c:v>
                </c:pt>
                <c:pt idx="634">
                  <c:v>24.845318352059927</c:v>
                </c:pt>
                <c:pt idx="635">
                  <c:v>24.882771535580527</c:v>
                </c:pt>
                <c:pt idx="636">
                  <c:v>24.920224719101128</c:v>
                </c:pt>
                <c:pt idx="637">
                  <c:v>24.957677902621725</c:v>
                </c:pt>
                <c:pt idx="638">
                  <c:v>24.995131086142322</c:v>
                </c:pt>
                <c:pt idx="639">
                  <c:v>25.032584269662923</c:v>
                </c:pt>
                <c:pt idx="640">
                  <c:v>25.070037453183524</c:v>
                </c:pt>
                <c:pt idx="641">
                  <c:v>25.107490636704124</c:v>
                </c:pt>
                <c:pt idx="642">
                  <c:v>25.144943820224725</c:v>
                </c:pt>
                <c:pt idx="643">
                  <c:v>25.182397003745322</c:v>
                </c:pt>
                <c:pt idx="644">
                  <c:v>25.219850187265919</c:v>
                </c:pt>
                <c:pt idx="645">
                  <c:v>25.25730337078652</c:v>
                </c:pt>
                <c:pt idx="646">
                  <c:v>25.294756554307121</c:v>
                </c:pt>
                <c:pt idx="647">
                  <c:v>25.332209737827718</c:v>
                </c:pt>
                <c:pt idx="648">
                  <c:v>25.369662921348318</c:v>
                </c:pt>
                <c:pt idx="649">
                  <c:v>25.407116104868919</c:v>
                </c:pt>
                <c:pt idx="650">
                  <c:v>25.444569288389516</c:v>
                </c:pt>
                <c:pt idx="651">
                  <c:v>25.482022471910113</c:v>
                </c:pt>
                <c:pt idx="652">
                  <c:v>25.519475655430714</c:v>
                </c:pt>
                <c:pt idx="653">
                  <c:v>25.556928838951315</c:v>
                </c:pt>
                <c:pt idx="654">
                  <c:v>25.594382022471915</c:v>
                </c:pt>
                <c:pt idx="655">
                  <c:v>25.631835205992513</c:v>
                </c:pt>
                <c:pt idx="656">
                  <c:v>25.66928838951311</c:v>
                </c:pt>
                <c:pt idx="657">
                  <c:v>25.70674157303371</c:v>
                </c:pt>
                <c:pt idx="658">
                  <c:v>25.744194756554311</c:v>
                </c:pt>
                <c:pt idx="659">
                  <c:v>25.781647940074912</c:v>
                </c:pt>
                <c:pt idx="660">
                  <c:v>25.819101123595509</c:v>
                </c:pt>
                <c:pt idx="661">
                  <c:v>25.856554307116109</c:v>
                </c:pt>
                <c:pt idx="662">
                  <c:v>25.894007490636707</c:v>
                </c:pt>
                <c:pt idx="663">
                  <c:v>25.931460674157307</c:v>
                </c:pt>
                <c:pt idx="664">
                  <c:v>25.968913857677904</c:v>
                </c:pt>
                <c:pt idx="665">
                  <c:v>26.006367041198505</c:v>
                </c:pt>
                <c:pt idx="666">
                  <c:v>26.043820224719106</c:v>
                </c:pt>
                <c:pt idx="667">
                  <c:v>26.081273408239706</c:v>
                </c:pt>
                <c:pt idx="668">
                  <c:v>26.1187265917603</c:v>
                </c:pt>
                <c:pt idx="669">
                  <c:v>26.156179775280901</c:v>
                </c:pt>
                <c:pt idx="670">
                  <c:v>26.193632958801501</c:v>
                </c:pt>
                <c:pt idx="671">
                  <c:v>26.231086142322102</c:v>
                </c:pt>
                <c:pt idx="672">
                  <c:v>26.268539325842699</c:v>
                </c:pt>
                <c:pt idx="673">
                  <c:v>26.3059925093633</c:v>
                </c:pt>
                <c:pt idx="674">
                  <c:v>26.343445692883897</c:v>
                </c:pt>
                <c:pt idx="675">
                  <c:v>26.380898876404498</c:v>
                </c:pt>
                <c:pt idx="676">
                  <c:v>26.418352059925098</c:v>
                </c:pt>
                <c:pt idx="677">
                  <c:v>26.455805243445695</c:v>
                </c:pt>
                <c:pt idx="678">
                  <c:v>26.493258426966296</c:v>
                </c:pt>
                <c:pt idx="679">
                  <c:v>26.530711610486897</c:v>
                </c:pt>
                <c:pt idx="680">
                  <c:v>26.568164794007494</c:v>
                </c:pt>
                <c:pt idx="681">
                  <c:v>26.605617977528091</c:v>
                </c:pt>
                <c:pt idx="682">
                  <c:v>26.643071161048692</c:v>
                </c:pt>
                <c:pt idx="683">
                  <c:v>26.680524344569292</c:v>
                </c:pt>
                <c:pt idx="684">
                  <c:v>26.717977528089893</c:v>
                </c:pt>
                <c:pt idx="685">
                  <c:v>26.75543071161049</c:v>
                </c:pt>
                <c:pt idx="686">
                  <c:v>26.792883895131087</c:v>
                </c:pt>
                <c:pt idx="687">
                  <c:v>26.830337078651688</c:v>
                </c:pt>
                <c:pt idx="688">
                  <c:v>26.867790262172289</c:v>
                </c:pt>
                <c:pt idx="689">
                  <c:v>26.905243445692886</c:v>
                </c:pt>
                <c:pt idx="690">
                  <c:v>26.942696629213486</c:v>
                </c:pt>
                <c:pt idx="691">
                  <c:v>26.980149812734087</c:v>
                </c:pt>
                <c:pt idx="692">
                  <c:v>27.017602996254684</c:v>
                </c:pt>
                <c:pt idx="693">
                  <c:v>27.055056179775281</c:v>
                </c:pt>
                <c:pt idx="694">
                  <c:v>27.092509363295882</c:v>
                </c:pt>
                <c:pt idx="695">
                  <c:v>27.129962546816483</c:v>
                </c:pt>
                <c:pt idx="696">
                  <c:v>27.167415730337083</c:v>
                </c:pt>
                <c:pt idx="697">
                  <c:v>27.204868913857684</c:v>
                </c:pt>
                <c:pt idx="698">
                  <c:v>27.242322097378278</c:v>
                </c:pt>
                <c:pt idx="699">
                  <c:v>27.279775280898878</c:v>
                </c:pt>
                <c:pt idx="700">
                  <c:v>27.317228464419479</c:v>
                </c:pt>
                <c:pt idx="701">
                  <c:v>27.35468164794008</c:v>
                </c:pt>
                <c:pt idx="702">
                  <c:v>27.392134831460677</c:v>
                </c:pt>
                <c:pt idx="703">
                  <c:v>27.429588014981277</c:v>
                </c:pt>
                <c:pt idx="704">
                  <c:v>27.467041198501875</c:v>
                </c:pt>
                <c:pt idx="705">
                  <c:v>27.504494382022475</c:v>
                </c:pt>
                <c:pt idx="706">
                  <c:v>27.541947565543072</c:v>
                </c:pt>
                <c:pt idx="707">
                  <c:v>27.579400749063673</c:v>
                </c:pt>
                <c:pt idx="708">
                  <c:v>27.616853932584274</c:v>
                </c:pt>
                <c:pt idx="709">
                  <c:v>27.654307116104874</c:v>
                </c:pt>
                <c:pt idx="710">
                  <c:v>27.691760299625471</c:v>
                </c:pt>
                <c:pt idx="711">
                  <c:v>27.729213483146069</c:v>
                </c:pt>
                <c:pt idx="712">
                  <c:v>27.766666666666669</c:v>
                </c:pt>
                <c:pt idx="713">
                  <c:v>27.80411985018727</c:v>
                </c:pt>
                <c:pt idx="714">
                  <c:v>27.841573033707871</c:v>
                </c:pt>
                <c:pt idx="715">
                  <c:v>27.879026217228468</c:v>
                </c:pt>
                <c:pt idx="716">
                  <c:v>27.916479400749068</c:v>
                </c:pt>
                <c:pt idx="717">
                  <c:v>27.953932584269666</c:v>
                </c:pt>
                <c:pt idx="718">
                  <c:v>27.991385767790266</c:v>
                </c:pt>
                <c:pt idx="719">
                  <c:v>28.028838951310863</c:v>
                </c:pt>
                <c:pt idx="720">
                  <c:v>28.066292134831464</c:v>
                </c:pt>
                <c:pt idx="721">
                  <c:v>28.103745318352065</c:v>
                </c:pt>
                <c:pt idx="722">
                  <c:v>28.141198501872665</c:v>
                </c:pt>
                <c:pt idx="723">
                  <c:v>28.178651685393259</c:v>
                </c:pt>
                <c:pt idx="724">
                  <c:v>28.21610486891386</c:v>
                </c:pt>
                <c:pt idx="725">
                  <c:v>28.25355805243446</c:v>
                </c:pt>
                <c:pt idx="726">
                  <c:v>28.291011235955061</c:v>
                </c:pt>
                <c:pt idx="727">
                  <c:v>28.328464419475658</c:v>
                </c:pt>
                <c:pt idx="728">
                  <c:v>28.365917602996259</c:v>
                </c:pt>
                <c:pt idx="729">
                  <c:v>28.403370786516856</c:v>
                </c:pt>
                <c:pt idx="730">
                  <c:v>28.440823970037457</c:v>
                </c:pt>
                <c:pt idx="731">
                  <c:v>28.478277153558057</c:v>
                </c:pt>
                <c:pt idx="732">
                  <c:v>28.515730337078654</c:v>
                </c:pt>
                <c:pt idx="733">
                  <c:v>28.553183520599255</c:v>
                </c:pt>
                <c:pt idx="734">
                  <c:v>28.590636704119856</c:v>
                </c:pt>
                <c:pt idx="735">
                  <c:v>28.628089887640453</c:v>
                </c:pt>
                <c:pt idx="736">
                  <c:v>28.66554307116105</c:v>
                </c:pt>
                <c:pt idx="737">
                  <c:v>28.702996254681651</c:v>
                </c:pt>
                <c:pt idx="738">
                  <c:v>28.740449438202251</c:v>
                </c:pt>
                <c:pt idx="739">
                  <c:v>28.777902621722852</c:v>
                </c:pt>
                <c:pt idx="740">
                  <c:v>28.815355805243449</c:v>
                </c:pt>
                <c:pt idx="741">
                  <c:v>28.852808988764046</c:v>
                </c:pt>
                <c:pt idx="742">
                  <c:v>28.890262172284647</c:v>
                </c:pt>
                <c:pt idx="743">
                  <c:v>28.927715355805248</c:v>
                </c:pt>
                <c:pt idx="744">
                  <c:v>28.965168539325845</c:v>
                </c:pt>
                <c:pt idx="745">
                  <c:v>29.002621722846445</c:v>
                </c:pt>
                <c:pt idx="746">
                  <c:v>29.040074906367046</c:v>
                </c:pt>
                <c:pt idx="747">
                  <c:v>29.077528089887643</c:v>
                </c:pt>
                <c:pt idx="748">
                  <c:v>29.114981273408244</c:v>
                </c:pt>
                <c:pt idx="749">
                  <c:v>29.152434456928841</c:v>
                </c:pt>
                <c:pt idx="750">
                  <c:v>29.189887640449442</c:v>
                </c:pt>
                <c:pt idx="751">
                  <c:v>29.227340823970042</c:v>
                </c:pt>
                <c:pt idx="752">
                  <c:v>29.264794007490643</c:v>
                </c:pt>
                <c:pt idx="753">
                  <c:v>29.302247191011237</c:v>
                </c:pt>
                <c:pt idx="754">
                  <c:v>29.339700374531837</c:v>
                </c:pt>
                <c:pt idx="755">
                  <c:v>29.377153558052438</c:v>
                </c:pt>
                <c:pt idx="756">
                  <c:v>29.414606741573039</c:v>
                </c:pt>
                <c:pt idx="757">
                  <c:v>29.452059925093636</c:v>
                </c:pt>
                <c:pt idx="758">
                  <c:v>29.489513108614236</c:v>
                </c:pt>
                <c:pt idx="759">
                  <c:v>29.526966292134833</c:v>
                </c:pt>
                <c:pt idx="760">
                  <c:v>29.564419475655434</c:v>
                </c:pt>
                <c:pt idx="761">
                  <c:v>29.601872659176031</c:v>
                </c:pt>
                <c:pt idx="762">
                  <c:v>29.639325842696632</c:v>
                </c:pt>
                <c:pt idx="763">
                  <c:v>29.676779026217233</c:v>
                </c:pt>
                <c:pt idx="764">
                  <c:v>29.714232209737833</c:v>
                </c:pt>
                <c:pt idx="765">
                  <c:v>29.751685393258427</c:v>
                </c:pt>
                <c:pt idx="766">
                  <c:v>29.789138576779028</c:v>
                </c:pt>
                <c:pt idx="767">
                  <c:v>29.826591760299628</c:v>
                </c:pt>
                <c:pt idx="768">
                  <c:v>29.864044943820229</c:v>
                </c:pt>
                <c:pt idx="769">
                  <c:v>29.90149812734083</c:v>
                </c:pt>
                <c:pt idx="770">
                  <c:v>29.938951310861427</c:v>
                </c:pt>
                <c:pt idx="771">
                  <c:v>29.976404494382027</c:v>
                </c:pt>
                <c:pt idx="772">
                  <c:v>30.013857677902624</c:v>
                </c:pt>
                <c:pt idx="773">
                  <c:v>30.051310861423225</c:v>
                </c:pt>
                <c:pt idx="774">
                  <c:v>30.088764044943822</c:v>
                </c:pt>
                <c:pt idx="775">
                  <c:v>30.126217228464423</c:v>
                </c:pt>
                <c:pt idx="776">
                  <c:v>30.163670411985024</c:v>
                </c:pt>
                <c:pt idx="777">
                  <c:v>30.201123595505624</c:v>
                </c:pt>
                <c:pt idx="778">
                  <c:v>30.238576779026218</c:v>
                </c:pt>
                <c:pt idx="779">
                  <c:v>30.276029962546819</c:v>
                </c:pt>
                <c:pt idx="780">
                  <c:v>30.313483146067419</c:v>
                </c:pt>
                <c:pt idx="781">
                  <c:v>30.35093632958802</c:v>
                </c:pt>
                <c:pt idx="782">
                  <c:v>30.388389513108621</c:v>
                </c:pt>
                <c:pt idx="783">
                  <c:v>30.425842696629218</c:v>
                </c:pt>
                <c:pt idx="784">
                  <c:v>30.463295880149815</c:v>
                </c:pt>
                <c:pt idx="785">
                  <c:v>30.500749063670415</c:v>
                </c:pt>
                <c:pt idx="786">
                  <c:v>30.538202247191016</c:v>
                </c:pt>
                <c:pt idx="787">
                  <c:v>30.575655430711613</c:v>
                </c:pt>
                <c:pt idx="788">
                  <c:v>30.613108614232214</c:v>
                </c:pt>
                <c:pt idx="789">
                  <c:v>30.650561797752815</c:v>
                </c:pt>
                <c:pt idx="790">
                  <c:v>30.688014981273412</c:v>
                </c:pt>
                <c:pt idx="791">
                  <c:v>30.725468164794009</c:v>
                </c:pt>
                <c:pt idx="792">
                  <c:v>30.76292134831461</c:v>
                </c:pt>
                <c:pt idx="793">
                  <c:v>30.80037453183521</c:v>
                </c:pt>
                <c:pt idx="794">
                  <c:v>30.837827715355811</c:v>
                </c:pt>
                <c:pt idx="795">
                  <c:v>30.875280898876408</c:v>
                </c:pt>
                <c:pt idx="796">
                  <c:v>30.912734082397005</c:v>
                </c:pt>
                <c:pt idx="797">
                  <c:v>30.950187265917606</c:v>
                </c:pt>
                <c:pt idx="798">
                  <c:v>30.987640449438207</c:v>
                </c:pt>
                <c:pt idx="799">
                  <c:v>31.025093632958804</c:v>
                </c:pt>
                <c:pt idx="800">
                  <c:v>31.062546816479404</c:v>
                </c:pt>
              </c:numCache>
            </c:numRef>
          </c:xVal>
          <c:yVal>
            <c:numRef>
              <c:f>'FF ABS'!$C$2:$C$802</c:f>
              <c:numCache>
                <c:formatCode>General</c:formatCode>
                <c:ptCount val="801"/>
                <c:pt idx="0">
                  <c:v>0.35808369251958266</c:v>
                </c:pt>
                <c:pt idx="1">
                  <c:v>0.28840176055453381</c:v>
                </c:pt>
                <c:pt idx="2">
                  <c:v>0.43588105075439798</c:v>
                </c:pt>
                <c:pt idx="3">
                  <c:v>0.26990289116084387</c:v>
                </c:pt>
                <c:pt idx="4">
                  <c:v>0.37472063288763868</c:v>
                </c:pt>
                <c:pt idx="5">
                  <c:v>0.3979312587340188</c:v>
                </c:pt>
                <c:pt idx="6">
                  <c:v>0.18005005123890669</c:v>
                </c:pt>
                <c:pt idx="7">
                  <c:v>0.37844110249730301</c:v>
                </c:pt>
                <c:pt idx="8">
                  <c:v>0.4301370952337763</c:v>
                </c:pt>
                <c:pt idx="9">
                  <c:v>0.2024047167012776</c:v>
                </c:pt>
                <c:pt idx="10">
                  <c:v>0.46196508281595117</c:v>
                </c:pt>
                <c:pt idx="11">
                  <c:v>0.40399074513656719</c:v>
                </c:pt>
                <c:pt idx="12">
                  <c:v>0.3090562846799681</c:v>
                </c:pt>
                <c:pt idx="13">
                  <c:v>0.5173884042860748</c:v>
                </c:pt>
                <c:pt idx="14">
                  <c:v>0.2839449991171088</c:v>
                </c:pt>
                <c:pt idx="15">
                  <c:v>0.45140076158780407</c:v>
                </c:pt>
                <c:pt idx="16">
                  <c:v>0.39078622382594103</c:v>
                </c:pt>
                <c:pt idx="17">
                  <c:v>0.37218101885599297</c:v>
                </c:pt>
                <c:pt idx="18">
                  <c:v>0.48013320790383596</c:v>
                </c:pt>
                <c:pt idx="19">
                  <c:v>0.35662210676361861</c:v>
                </c:pt>
                <c:pt idx="20">
                  <c:v>0.47817724575373466</c:v>
                </c:pt>
                <c:pt idx="21">
                  <c:v>0.61276405766834963</c:v>
                </c:pt>
                <c:pt idx="22">
                  <c:v>0.41213672801859225</c:v>
                </c:pt>
                <c:pt idx="23">
                  <c:v>0.50178634593361915</c:v>
                </c:pt>
                <c:pt idx="24">
                  <c:v>0.53028548956936861</c:v>
                </c:pt>
                <c:pt idx="25">
                  <c:v>0.44172780186080196</c:v>
                </c:pt>
                <c:pt idx="26">
                  <c:v>0.45048182697113476</c:v>
                </c:pt>
                <c:pt idx="27">
                  <c:v>0.40312511400209583</c:v>
                </c:pt>
                <c:pt idx="28">
                  <c:v>0.55141451292255295</c:v>
                </c:pt>
                <c:pt idx="29">
                  <c:v>0.51064047689279346</c:v>
                </c:pt>
                <c:pt idx="30">
                  <c:v>0.42235892141978632</c:v>
                </c:pt>
                <c:pt idx="31">
                  <c:v>0.63966038714371676</c:v>
                </c:pt>
                <c:pt idx="32">
                  <c:v>0.45322760530294598</c:v>
                </c:pt>
                <c:pt idx="33">
                  <c:v>0.47981860967426038</c:v>
                </c:pt>
                <c:pt idx="34">
                  <c:v>0.56393449107071847</c:v>
                </c:pt>
                <c:pt idx="35">
                  <c:v>0.4681124501905915</c:v>
                </c:pt>
                <c:pt idx="36">
                  <c:v>0.52455663558572274</c:v>
                </c:pt>
                <c:pt idx="37">
                  <c:v>0.58869379667111277</c:v>
                </c:pt>
                <c:pt idx="38">
                  <c:v>0.48322280172699661</c:v>
                </c:pt>
                <c:pt idx="39">
                  <c:v>0.62375978924820841</c:v>
                </c:pt>
                <c:pt idx="40">
                  <c:v>0.53402746132065038</c:v>
                </c:pt>
                <c:pt idx="41">
                  <c:v>0.59672438028694397</c:v>
                </c:pt>
                <c:pt idx="42">
                  <c:v>0.59244474669707203</c:v>
                </c:pt>
                <c:pt idx="43">
                  <c:v>0.56534500370462193</c:v>
                </c:pt>
                <c:pt idx="44">
                  <c:v>0.64407596720544025</c:v>
                </c:pt>
                <c:pt idx="45">
                  <c:v>0.63815955160968918</c:v>
                </c:pt>
                <c:pt idx="46">
                  <c:v>0.63394124561197729</c:v>
                </c:pt>
                <c:pt idx="47">
                  <c:v>0.76306355342398269</c:v>
                </c:pt>
                <c:pt idx="48">
                  <c:v>0.65594715221571664</c:v>
                </c:pt>
                <c:pt idx="49">
                  <c:v>0.76376669719161439</c:v>
                </c:pt>
                <c:pt idx="50">
                  <c:v>0.77197927402181121</c:v>
                </c:pt>
                <c:pt idx="51">
                  <c:v>0.75922148423322522</c:v>
                </c:pt>
                <c:pt idx="52">
                  <c:v>0.82922307387400418</c:v>
                </c:pt>
                <c:pt idx="53">
                  <c:v>0.85767848550970294</c:v>
                </c:pt>
                <c:pt idx="54">
                  <c:v>0.89647247292340104</c:v>
                </c:pt>
                <c:pt idx="55">
                  <c:v>0.94640310812112549</c:v>
                </c:pt>
                <c:pt idx="56">
                  <c:v>0.91018215282720827</c:v>
                </c:pt>
                <c:pt idx="57">
                  <c:v>1.0314154521887873</c:v>
                </c:pt>
                <c:pt idx="58">
                  <c:v>1.0227858873471325</c:v>
                </c:pt>
                <c:pt idx="59">
                  <c:v>1.0619390415217149</c:v>
                </c:pt>
                <c:pt idx="60">
                  <c:v>1.131331502433756</c:v>
                </c:pt>
                <c:pt idx="61">
                  <c:v>1.177671795911353</c:v>
                </c:pt>
                <c:pt idx="62">
                  <c:v>1.2170396504734027</c:v>
                </c:pt>
                <c:pt idx="63">
                  <c:v>1.2935751147996268</c:v>
                </c:pt>
                <c:pt idx="64">
                  <c:v>1.2844678183336065</c:v>
                </c:pt>
                <c:pt idx="65">
                  <c:v>1.423914425120101</c:v>
                </c:pt>
                <c:pt idx="66">
                  <c:v>1.4727723044003391</c:v>
                </c:pt>
                <c:pt idx="67">
                  <c:v>1.5021163922238197</c:v>
                </c:pt>
                <c:pt idx="68">
                  <c:v>1.5798096131406525</c:v>
                </c:pt>
                <c:pt idx="69">
                  <c:v>1.6432247151874095</c:v>
                </c:pt>
                <c:pt idx="70">
                  <c:v>1.6935253296649226</c:v>
                </c:pt>
                <c:pt idx="71">
                  <c:v>1.7810464568998774</c:v>
                </c:pt>
                <c:pt idx="72">
                  <c:v>1.8261301053431236</c:v>
                </c:pt>
                <c:pt idx="73">
                  <c:v>1.9330270733723713</c:v>
                </c:pt>
                <c:pt idx="74">
                  <c:v>1.950345238198351</c:v>
                </c:pt>
                <c:pt idx="75">
                  <c:v>2.0499451762258269</c:v>
                </c:pt>
                <c:pt idx="76">
                  <c:v>2.14301601005252</c:v>
                </c:pt>
                <c:pt idx="77">
                  <c:v>2.1608863895819468</c:v>
                </c:pt>
                <c:pt idx="78">
                  <c:v>2.2720219232638024</c:v>
                </c:pt>
                <c:pt idx="79">
                  <c:v>2.3268919420112462</c:v>
                </c:pt>
                <c:pt idx="80">
                  <c:v>2.3675425572894571</c:v>
                </c:pt>
                <c:pt idx="81">
                  <c:v>2.4574099126703381</c:v>
                </c:pt>
                <c:pt idx="82">
                  <c:v>2.4990153068061667</c:v>
                </c:pt>
                <c:pt idx="83">
                  <c:v>2.5719868028708008</c:v>
                </c:pt>
                <c:pt idx="84">
                  <c:v>2.6107299652101021</c:v>
                </c:pt>
                <c:pt idx="85">
                  <c:v>2.6600418462232214</c:v>
                </c:pt>
                <c:pt idx="86">
                  <c:v>2.7362389572811843</c:v>
                </c:pt>
                <c:pt idx="87">
                  <c:v>2.790220969475238</c:v>
                </c:pt>
                <c:pt idx="88">
                  <c:v>2.8304564531279031</c:v>
                </c:pt>
                <c:pt idx="89">
                  <c:v>2.9211735654296951</c:v>
                </c:pt>
                <c:pt idx="90">
                  <c:v>2.9676072120341543</c:v>
                </c:pt>
                <c:pt idx="91">
                  <c:v>3.0122037561323771</c:v>
                </c:pt>
                <c:pt idx="92">
                  <c:v>3.0848521397139557</c:v>
                </c:pt>
                <c:pt idx="93">
                  <c:v>3.1046900071032262</c:v>
                </c:pt>
                <c:pt idx="94">
                  <c:v>3.1828382827150379</c:v>
                </c:pt>
                <c:pt idx="95">
                  <c:v>3.2037291105302681</c:v>
                </c:pt>
                <c:pt idx="96">
                  <c:v>3.2379028944019512</c:v>
                </c:pt>
                <c:pt idx="97">
                  <c:v>3.2920533426275513</c:v>
                </c:pt>
                <c:pt idx="98">
                  <c:v>3.3085226469422322</c:v>
                </c:pt>
                <c:pt idx="99">
                  <c:v>3.3459257872021904</c:v>
                </c:pt>
                <c:pt idx="100">
                  <c:v>3.3859467953662095</c:v>
                </c:pt>
                <c:pt idx="101">
                  <c:v>3.4107673673834848</c:v>
                </c:pt>
                <c:pt idx="102">
                  <c:v>3.4531554901594417</c:v>
                </c:pt>
                <c:pt idx="103">
                  <c:v>3.4500948887505052</c:v>
                </c:pt>
                <c:pt idx="104">
                  <c:v>3.4919479215118701</c:v>
                </c:pt>
                <c:pt idx="105">
                  <c:v>3.5060076439237551</c:v>
                </c:pt>
                <c:pt idx="106">
                  <c:v>3.4960245259583216</c:v>
                </c:pt>
                <c:pt idx="107">
                  <c:v>3.5285246909362278</c:v>
                </c:pt>
                <c:pt idx="108">
                  <c:v>3.537509394709613</c:v>
                </c:pt>
                <c:pt idx="109">
                  <c:v>3.5301917656551116</c:v>
                </c:pt>
                <c:pt idx="110">
                  <c:v>3.5533914732737544</c:v>
                </c:pt>
                <c:pt idx="111">
                  <c:v>3.5448176051107363</c:v>
                </c:pt>
                <c:pt idx="112">
                  <c:v>3.5539018455134137</c:v>
                </c:pt>
                <c:pt idx="113">
                  <c:v>3.5481347400329857</c:v>
                </c:pt>
                <c:pt idx="114">
                  <c:v>3.530613258916584</c:v>
                </c:pt>
                <c:pt idx="115">
                  <c:v>3.5271868410547134</c:v>
                </c:pt>
                <c:pt idx="116">
                  <c:v>3.510819708810236</c:v>
                </c:pt>
                <c:pt idx="117">
                  <c:v>3.4958254278943199</c:v>
                </c:pt>
                <c:pt idx="118">
                  <c:v>3.4946408146489865</c:v>
                </c:pt>
                <c:pt idx="119">
                  <c:v>3.445159308521601</c:v>
                </c:pt>
                <c:pt idx="120">
                  <c:v>3.4348069452607874</c:v>
                </c:pt>
                <c:pt idx="121">
                  <c:v>3.405831472088845</c:v>
                </c:pt>
                <c:pt idx="122">
                  <c:v>3.3577534943907827</c:v>
                </c:pt>
                <c:pt idx="123">
                  <c:v>3.3405855668521363</c:v>
                </c:pt>
                <c:pt idx="124">
                  <c:v>3.3005341291296642</c:v>
                </c:pt>
                <c:pt idx="125">
                  <c:v>3.2426840465801181</c:v>
                </c:pt>
                <c:pt idx="126">
                  <c:v>3.2005096604080334</c:v>
                </c:pt>
                <c:pt idx="127">
                  <c:v>3.135624888000526</c:v>
                </c:pt>
                <c:pt idx="128">
                  <c:v>3.0922620569703239</c:v>
                </c:pt>
                <c:pt idx="129">
                  <c:v>3.0041489729916657</c:v>
                </c:pt>
                <c:pt idx="130">
                  <c:v>2.9214389432207528</c:v>
                </c:pt>
                <c:pt idx="131">
                  <c:v>2.8522832602347794</c:v>
                </c:pt>
                <c:pt idx="132">
                  <c:v>2.747498229579842</c:v>
                </c:pt>
                <c:pt idx="133">
                  <c:v>2.6808013743941612</c:v>
                </c:pt>
                <c:pt idx="134">
                  <c:v>2.616222450934234</c:v>
                </c:pt>
                <c:pt idx="135">
                  <c:v>2.4755963404189725</c:v>
                </c:pt>
                <c:pt idx="136">
                  <c:v>2.3916732560773255</c:v>
                </c:pt>
                <c:pt idx="137">
                  <c:v>2.2819146445471494</c:v>
                </c:pt>
                <c:pt idx="138">
                  <c:v>2.1566077277306346</c:v>
                </c:pt>
                <c:pt idx="139">
                  <c:v>2.0567072250508027</c:v>
                </c:pt>
                <c:pt idx="140">
                  <c:v>1.9009379220988567</c:v>
                </c:pt>
                <c:pt idx="141">
                  <c:v>1.7443168144637584</c:v>
                </c:pt>
                <c:pt idx="142">
                  <c:v>1.6380637416388293</c:v>
                </c:pt>
                <c:pt idx="143">
                  <c:v>1.4638781302509782</c:v>
                </c:pt>
                <c:pt idx="144">
                  <c:v>1.3176687254374639</c:v>
                </c:pt>
                <c:pt idx="145">
                  <c:v>1.1570940307843625</c:v>
                </c:pt>
                <c:pt idx="146">
                  <c:v>1.0003871956616308</c:v>
                </c:pt>
                <c:pt idx="147">
                  <c:v>0.89100482175373708</c:v>
                </c:pt>
                <c:pt idx="148">
                  <c:v>0.70034630286170896</c:v>
                </c:pt>
                <c:pt idx="149">
                  <c:v>0.62215043336406761</c:v>
                </c:pt>
                <c:pt idx="150">
                  <c:v>0.52129401656919638</c:v>
                </c:pt>
                <c:pt idx="151">
                  <c:v>0.41431389661704987</c:v>
                </c:pt>
                <c:pt idx="152">
                  <c:v>0.66035799052962785</c:v>
                </c:pt>
                <c:pt idx="153">
                  <c:v>0.6691435152462536</c:v>
                </c:pt>
                <c:pt idx="154">
                  <c:v>0.81253774021522496</c:v>
                </c:pt>
                <c:pt idx="155">
                  <c:v>1.0021484685558029</c:v>
                </c:pt>
                <c:pt idx="156">
                  <c:v>1.1327509189247995</c:v>
                </c:pt>
                <c:pt idx="157">
                  <c:v>1.3218097255874897</c:v>
                </c:pt>
                <c:pt idx="158">
                  <c:v>1.4785355859850078</c:v>
                </c:pt>
                <c:pt idx="159">
                  <c:v>1.6367950847920869</c:v>
                </c:pt>
                <c:pt idx="160">
                  <c:v>1.8032602286659396</c:v>
                </c:pt>
                <c:pt idx="161">
                  <c:v>1.9383200303005925</c:v>
                </c:pt>
                <c:pt idx="162">
                  <c:v>2.1092022892771389</c:v>
                </c:pt>
                <c:pt idx="163">
                  <c:v>2.2620319122187071</c:v>
                </c:pt>
                <c:pt idx="164">
                  <c:v>2.3827476758667276</c:v>
                </c:pt>
                <c:pt idx="165">
                  <c:v>2.5405052496175524</c:v>
                </c:pt>
                <c:pt idx="166">
                  <c:v>2.6261246859131391</c:v>
                </c:pt>
                <c:pt idx="167">
                  <c:v>2.756946754152001</c:v>
                </c:pt>
                <c:pt idx="168">
                  <c:v>2.9074214239304639</c:v>
                </c:pt>
                <c:pt idx="169">
                  <c:v>3.003594697510465</c:v>
                </c:pt>
                <c:pt idx="170">
                  <c:v>3.1060664206432338</c:v>
                </c:pt>
                <c:pt idx="171">
                  <c:v>3.193769796249474</c:v>
                </c:pt>
                <c:pt idx="172">
                  <c:v>3.2594948168874001</c:v>
                </c:pt>
                <c:pt idx="173">
                  <c:v>3.3603437517879873</c:v>
                </c:pt>
                <c:pt idx="174">
                  <c:v>3.4282133638589669</c:v>
                </c:pt>
                <c:pt idx="175">
                  <c:v>3.502353755660339</c:v>
                </c:pt>
                <c:pt idx="176">
                  <c:v>3.5671951642466593</c:v>
                </c:pt>
                <c:pt idx="177">
                  <c:v>3.6031133713504864</c:v>
                </c:pt>
                <c:pt idx="178">
                  <c:v>3.6689235921287962</c:v>
                </c:pt>
                <c:pt idx="179">
                  <c:v>3.7262954381124711</c:v>
                </c:pt>
                <c:pt idx="180">
                  <c:v>3.7596552410331494</c:v>
                </c:pt>
                <c:pt idx="181">
                  <c:v>3.8039159038434978</c:v>
                </c:pt>
                <c:pt idx="182">
                  <c:v>3.8198932733538986</c:v>
                </c:pt>
                <c:pt idx="183">
                  <c:v>3.8616397477630926</c:v>
                </c:pt>
                <c:pt idx="184">
                  <c:v>3.8885971863237678</c:v>
                </c:pt>
                <c:pt idx="185">
                  <c:v>3.8952066102307996</c:v>
                </c:pt>
                <c:pt idx="186">
                  <c:v>3.9206086339317014</c:v>
                </c:pt>
                <c:pt idx="187">
                  <c:v>3.9296436027058039</c:v>
                </c:pt>
                <c:pt idx="188">
                  <c:v>3.9362182160963064</c:v>
                </c:pt>
                <c:pt idx="189">
                  <c:v>3.9448246245294163</c:v>
                </c:pt>
                <c:pt idx="190">
                  <c:v>3.9280285461745721</c:v>
                </c:pt>
                <c:pt idx="191">
                  <c:v>3.9379214594992771</c:v>
                </c:pt>
                <c:pt idx="192">
                  <c:v>3.9296558512460718</c:v>
                </c:pt>
                <c:pt idx="193">
                  <c:v>3.9020648744926434</c:v>
                </c:pt>
                <c:pt idx="194">
                  <c:v>3.9014750051407661</c:v>
                </c:pt>
                <c:pt idx="195">
                  <c:v>3.8684634695528377</c:v>
                </c:pt>
                <c:pt idx="196">
                  <c:v>3.8375658528626877</c:v>
                </c:pt>
                <c:pt idx="197">
                  <c:v>3.8130387867987432</c:v>
                </c:pt>
                <c:pt idx="198">
                  <c:v>3.768451664638258</c:v>
                </c:pt>
                <c:pt idx="199">
                  <c:v>3.7375399170125418</c:v>
                </c:pt>
                <c:pt idx="200">
                  <c:v>3.693512028788708</c:v>
                </c:pt>
                <c:pt idx="201">
                  <c:v>3.6126408105161367</c:v>
                </c:pt>
                <c:pt idx="202">
                  <c:v>3.5794119883430797</c:v>
                </c:pt>
                <c:pt idx="203">
                  <c:v>3.5124076911572399</c:v>
                </c:pt>
                <c:pt idx="204">
                  <c:v>3.42886398988575</c:v>
                </c:pt>
                <c:pt idx="205">
                  <c:v>3.371777702101403</c:v>
                </c:pt>
                <c:pt idx="206">
                  <c:v>3.2539378301361159</c:v>
                </c:pt>
                <c:pt idx="207">
                  <c:v>3.2022800208856781</c:v>
                </c:pt>
                <c:pt idx="208">
                  <c:v>3.0941026687203625</c:v>
                </c:pt>
                <c:pt idx="209">
                  <c:v>2.9854198332418513</c:v>
                </c:pt>
                <c:pt idx="210">
                  <c:v>2.8965326624764023</c:v>
                </c:pt>
                <c:pt idx="211">
                  <c:v>2.7489162049083591</c:v>
                </c:pt>
                <c:pt idx="212">
                  <c:v>2.63066729074747</c:v>
                </c:pt>
                <c:pt idx="213">
                  <c:v>2.5051968437728975</c:v>
                </c:pt>
                <c:pt idx="214">
                  <c:v>2.3480413915287044</c:v>
                </c:pt>
                <c:pt idx="215">
                  <c:v>2.2597287489428037</c:v>
                </c:pt>
                <c:pt idx="216">
                  <c:v>2.0697477725147251</c:v>
                </c:pt>
                <c:pt idx="217">
                  <c:v>1.8835025269719612</c:v>
                </c:pt>
                <c:pt idx="218">
                  <c:v>1.7492760155075215</c:v>
                </c:pt>
                <c:pt idx="219">
                  <c:v>1.5504448151893779</c:v>
                </c:pt>
                <c:pt idx="220">
                  <c:v>1.415949035756237</c:v>
                </c:pt>
                <c:pt idx="221">
                  <c:v>1.2360996487257374</c:v>
                </c:pt>
                <c:pt idx="222">
                  <c:v>1.0427429959696071</c:v>
                </c:pt>
                <c:pt idx="223">
                  <c:v>0.91483065268592978</c:v>
                </c:pt>
                <c:pt idx="224">
                  <c:v>0.6463384272027094</c:v>
                </c:pt>
                <c:pt idx="225">
                  <c:v>0.5732035476294487</c:v>
                </c:pt>
                <c:pt idx="226">
                  <c:v>0.65758070984604666</c:v>
                </c:pt>
                <c:pt idx="227">
                  <c:v>0.49922133569720478</c:v>
                </c:pt>
                <c:pt idx="228">
                  <c:v>0.67910371004378689</c:v>
                </c:pt>
                <c:pt idx="229">
                  <c:v>0.83910949674670088</c:v>
                </c:pt>
                <c:pt idx="230">
                  <c:v>0.99244050061157596</c:v>
                </c:pt>
                <c:pt idx="231">
                  <c:v>1.2116876794766562</c:v>
                </c:pt>
                <c:pt idx="232">
                  <c:v>1.3714612214293009</c:v>
                </c:pt>
                <c:pt idx="233">
                  <c:v>1.5515202270714767</c:v>
                </c:pt>
                <c:pt idx="234">
                  <c:v>1.8164783317347397</c:v>
                </c:pt>
                <c:pt idx="235">
                  <c:v>2.0160796352215837</c:v>
                </c:pt>
                <c:pt idx="236">
                  <c:v>2.21917214249603</c:v>
                </c:pt>
                <c:pt idx="237">
                  <c:v>2.3784551672028913</c:v>
                </c:pt>
                <c:pt idx="238">
                  <c:v>2.5674221245868161</c:v>
                </c:pt>
                <c:pt idx="239">
                  <c:v>2.7575118595628196</c:v>
                </c:pt>
                <c:pt idx="240">
                  <c:v>2.9039615588098311</c:v>
                </c:pt>
                <c:pt idx="241">
                  <c:v>3.0856477876254917</c:v>
                </c:pt>
                <c:pt idx="242">
                  <c:v>3.2388705125600654</c:v>
                </c:pt>
                <c:pt idx="243">
                  <c:v>3.3828451626692315</c:v>
                </c:pt>
                <c:pt idx="244">
                  <c:v>3.5275027961245913</c:v>
                </c:pt>
                <c:pt idx="245">
                  <c:v>3.6472409559526238</c:v>
                </c:pt>
                <c:pt idx="246">
                  <c:v>3.7714546529758075</c:v>
                </c:pt>
                <c:pt idx="247">
                  <c:v>3.867344933838107</c:v>
                </c:pt>
                <c:pt idx="248">
                  <c:v>3.9685904184282537</c:v>
                </c:pt>
                <c:pt idx="249">
                  <c:v>4.0595164623475046</c:v>
                </c:pt>
                <c:pt idx="250">
                  <c:v>4.1495513576819443</c:v>
                </c:pt>
                <c:pt idx="251">
                  <c:v>4.2322730670970676</c:v>
                </c:pt>
                <c:pt idx="252">
                  <c:v>4.3101308289581608</c:v>
                </c:pt>
                <c:pt idx="253">
                  <c:v>4.3644765713433138</c:v>
                </c:pt>
                <c:pt idx="254">
                  <c:v>4.4406475967187875</c:v>
                </c:pt>
                <c:pt idx="255">
                  <c:v>4.4913417003092073</c:v>
                </c:pt>
                <c:pt idx="256">
                  <c:v>4.5358389742039176</c:v>
                </c:pt>
                <c:pt idx="257">
                  <c:v>4.5815499916117455</c:v>
                </c:pt>
                <c:pt idx="258">
                  <c:v>4.6200221831488975</c:v>
                </c:pt>
                <c:pt idx="259">
                  <c:v>4.6406714131355153</c:v>
                </c:pt>
                <c:pt idx="260">
                  <c:v>4.6766867236887109</c:v>
                </c:pt>
                <c:pt idx="261">
                  <c:v>4.6969687329121328</c:v>
                </c:pt>
                <c:pt idx="262">
                  <c:v>4.7270264416246404</c:v>
                </c:pt>
                <c:pt idx="263">
                  <c:v>4.7341022650102786</c:v>
                </c:pt>
                <c:pt idx="264">
                  <c:v>4.7385882492714115</c:v>
                </c:pt>
                <c:pt idx="265">
                  <c:v>4.7476234258706986</c:v>
                </c:pt>
                <c:pt idx="266">
                  <c:v>4.7414690409776039</c:v>
                </c:pt>
                <c:pt idx="267">
                  <c:v>4.7357388985080329</c:v>
                </c:pt>
                <c:pt idx="268">
                  <c:v>4.7321757379530744</c:v>
                </c:pt>
                <c:pt idx="269">
                  <c:v>4.7022408661865489</c:v>
                </c:pt>
                <c:pt idx="270">
                  <c:v>4.6898085230661062</c:v>
                </c:pt>
                <c:pt idx="271">
                  <c:v>4.6677554144044171</c:v>
                </c:pt>
                <c:pt idx="272">
                  <c:v>4.6297796850732684</c:v>
                </c:pt>
                <c:pt idx="273">
                  <c:v>4.6085505403257931</c:v>
                </c:pt>
                <c:pt idx="274">
                  <c:v>4.5580583690308512</c:v>
                </c:pt>
                <c:pt idx="275">
                  <c:v>4.5092675368103556</c:v>
                </c:pt>
                <c:pt idx="276">
                  <c:v>4.461623081079038</c:v>
                </c:pt>
                <c:pt idx="277">
                  <c:v>4.3947936923657984</c:v>
                </c:pt>
                <c:pt idx="278">
                  <c:v>4.3511894823367463</c:v>
                </c:pt>
                <c:pt idx="279">
                  <c:v>4.2783418965841005</c:v>
                </c:pt>
                <c:pt idx="280">
                  <c:v>4.1937327303235623</c:v>
                </c:pt>
                <c:pt idx="281">
                  <c:v>4.1283255616415806</c:v>
                </c:pt>
                <c:pt idx="282">
                  <c:v>4.0025759860904824</c:v>
                </c:pt>
                <c:pt idx="283">
                  <c:v>3.8997661516598021</c:v>
                </c:pt>
                <c:pt idx="284">
                  <c:v>3.8030914561582883</c:v>
                </c:pt>
                <c:pt idx="285">
                  <c:v>3.6678961993016355</c:v>
                </c:pt>
                <c:pt idx="286">
                  <c:v>3.54262648593012</c:v>
                </c:pt>
                <c:pt idx="287">
                  <c:v>3.4152834328460924</c:v>
                </c:pt>
                <c:pt idx="288">
                  <c:v>3.2534670826820262</c:v>
                </c:pt>
                <c:pt idx="289">
                  <c:v>3.1076014235511229</c:v>
                </c:pt>
                <c:pt idx="290">
                  <c:v>2.9193782775147876</c:v>
                </c:pt>
                <c:pt idx="291">
                  <c:v>2.7701292444500956</c:v>
                </c:pt>
                <c:pt idx="292">
                  <c:v>2.5883885545192267</c:v>
                </c:pt>
                <c:pt idx="293">
                  <c:v>2.3462068084357295</c:v>
                </c:pt>
                <c:pt idx="294">
                  <c:v>2.1979960530648963</c:v>
                </c:pt>
                <c:pt idx="295">
                  <c:v>1.9662202741228338</c:v>
                </c:pt>
                <c:pt idx="296">
                  <c:v>1.7222341505167464</c:v>
                </c:pt>
                <c:pt idx="297">
                  <c:v>1.5560411011505937</c:v>
                </c:pt>
                <c:pt idx="298">
                  <c:v>1.317714212134085</c:v>
                </c:pt>
                <c:pt idx="299">
                  <c:v>1.1075388732662765</c:v>
                </c:pt>
                <c:pt idx="300">
                  <c:v>0.89380088925907242</c:v>
                </c:pt>
                <c:pt idx="301">
                  <c:v>0.65244888270837298</c:v>
                </c:pt>
                <c:pt idx="302">
                  <c:v>0.62146497307570303</c:v>
                </c:pt>
                <c:pt idx="303">
                  <c:v>0.60430158172453197</c:v>
                </c:pt>
                <c:pt idx="304">
                  <c:v>0.55883721086733285</c:v>
                </c:pt>
                <c:pt idx="305">
                  <c:v>0.79137336324000995</c:v>
                </c:pt>
                <c:pt idx="306">
                  <c:v>0.96210340620690338</c:v>
                </c:pt>
                <c:pt idx="307">
                  <c:v>1.2173784425083327</c:v>
                </c:pt>
                <c:pt idx="308">
                  <c:v>1.437481313925475</c:v>
                </c:pt>
                <c:pt idx="309">
                  <c:v>1.653349664144292</c:v>
                </c:pt>
                <c:pt idx="310">
                  <c:v>1.9217086123817402</c:v>
                </c:pt>
                <c:pt idx="311">
                  <c:v>2.1367300370372804</c:v>
                </c:pt>
                <c:pt idx="312">
                  <c:v>2.3683386092924956</c:v>
                </c:pt>
                <c:pt idx="313">
                  <c:v>2.6095636163718505</c:v>
                </c:pt>
                <c:pt idx="314">
                  <c:v>2.8075374037839835</c:v>
                </c:pt>
                <c:pt idx="315">
                  <c:v>3.0158745727210823</c:v>
                </c:pt>
                <c:pt idx="316">
                  <c:v>3.1994051427849151</c:v>
                </c:pt>
                <c:pt idx="317">
                  <c:v>3.4019671789164301</c:v>
                </c:pt>
                <c:pt idx="318">
                  <c:v>3.5945494769660802</c:v>
                </c:pt>
                <c:pt idx="319">
                  <c:v>3.7424318414869742</c:v>
                </c:pt>
                <c:pt idx="320">
                  <c:v>3.8970090986269201</c:v>
                </c:pt>
                <c:pt idx="321">
                  <c:v>4.0708047001516148</c:v>
                </c:pt>
                <c:pt idx="322">
                  <c:v>4.1835215831601156</c:v>
                </c:pt>
                <c:pt idx="323">
                  <c:v>4.3304830681947628</c:v>
                </c:pt>
                <c:pt idx="324">
                  <c:v>4.4345437611813194</c:v>
                </c:pt>
                <c:pt idx="325">
                  <c:v>4.5672979447949809</c:v>
                </c:pt>
                <c:pt idx="326">
                  <c:v>4.6662402370189078</c:v>
                </c:pt>
                <c:pt idx="327">
                  <c:v>4.7390570590571546</c:v>
                </c:pt>
                <c:pt idx="328">
                  <c:v>4.8273038058504572</c:v>
                </c:pt>
                <c:pt idx="329">
                  <c:v>4.9039715800496424</c:v>
                </c:pt>
                <c:pt idx="330">
                  <c:v>4.9661903037760506</c:v>
                </c:pt>
                <c:pt idx="331">
                  <c:v>5.0509350291609785</c:v>
                </c:pt>
                <c:pt idx="332">
                  <c:v>5.0891063398247027</c:v>
                </c:pt>
                <c:pt idx="333">
                  <c:v>5.1559963620519804</c:v>
                </c:pt>
                <c:pt idx="334">
                  <c:v>5.2013569338881647</c:v>
                </c:pt>
                <c:pt idx="335">
                  <c:v>5.2312228278370796</c:v>
                </c:pt>
                <c:pt idx="336">
                  <c:v>5.2748849648481686</c:v>
                </c:pt>
                <c:pt idx="337">
                  <c:v>5.3099504170146989</c:v>
                </c:pt>
                <c:pt idx="338">
                  <c:v>5.322124398241729</c:v>
                </c:pt>
                <c:pt idx="339">
                  <c:v>5.349170717540324</c:v>
                </c:pt>
                <c:pt idx="340">
                  <c:v>5.3534407254340319</c:v>
                </c:pt>
                <c:pt idx="341">
                  <c:v>5.3724939200778552</c:v>
                </c:pt>
                <c:pt idx="342">
                  <c:v>5.3656838548247512</c:v>
                </c:pt>
                <c:pt idx="343">
                  <c:v>5.3605372414042654</c:v>
                </c:pt>
                <c:pt idx="344">
                  <c:v>5.3637965572592217</c:v>
                </c:pt>
                <c:pt idx="345">
                  <c:v>5.3400124860578178</c:v>
                </c:pt>
                <c:pt idx="346">
                  <c:v>5.3157833033461932</c:v>
                </c:pt>
                <c:pt idx="347">
                  <c:v>5.3001736463212517</c:v>
                </c:pt>
                <c:pt idx="348">
                  <c:v>5.2595094838838561</c:v>
                </c:pt>
                <c:pt idx="349">
                  <c:v>5.2416000530830447</c:v>
                </c:pt>
                <c:pt idx="350">
                  <c:v>5.1995434977850961</c:v>
                </c:pt>
                <c:pt idx="351">
                  <c:v>5.1421498402682335</c:v>
                </c:pt>
                <c:pt idx="352">
                  <c:v>5.1058241939683997</c:v>
                </c:pt>
                <c:pt idx="353">
                  <c:v>5.0400171193053112</c:v>
                </c:pt>
                <c:pt idx="354">
                  <c:v>4.9928940192557842</c:v>
                </c:pt>
                <c:pt idx="355">
                  <c:v>4.9109375029832103</c:v>
                </c:pt>
                <c:pt idx="356">
                  <c:v>4.825518573928818</c:v>
                </c:pt>
                <c:pt idx="357">
                  <c:v>4.7494480685861546</c:v>
                </c:pt>
                <c:pt idx="358">
                  <c:v>4.6620496838424561</c:v>
                </c:pt>
                <c:pt idx="359">
                  <c:v>4.5542222934092713</c:v>
                </c:pt>
                <c:pt idx="360">
                  <c:v>4.4675184915381543</c:v>
                </c:pt>
                <c:pt idx="361">
                  <c:v>4.3060853343476859</c:v>
                </c:pt>
                <c:pt idx="362">
                  <c:v>4.1840401765776027</c:v>
                </c:pt>
                <c:pt idx="363">
                  <c:v>4.0284189584667303</c:v>
                </c:pt>
                <c:pt idx="364">
                  <c:v>3.8777875517776961</c:v>
                </c:pt>
                <c:pt idx="365">
                  <c:v>3.6970207474323931</c:v>
                </c:pt>
                <c:pt idx="366">
                  <c:v>3.509679196548336</c:v>
                </c:pt>
                <c:pt idx="367">
                  <c:v>3.324589414494652</c:v>
                </c:pt>
                <c:pt idx="368">
                  <c:v>3.1525112068511092</c:v>
                </c:pt>
                <c:pt idx="369">
                  <c:v>2.9403629257260779</c:v>
                </c:pt>
                <c:pt idx="370">
                  <c:v>2.7625926967211361</c:v>
                </c:pt>
                <c:pt idx="371">
                  <c:v>2.5075746024945724</c:v>
                </c:pt>
                <c:pt idx="372">
                  <c:v>2.268470650645936</c:v>
                </c:pt>
                <c:pt idx="373">
                  <c:v>2.0258447372108828</c:v>
                </c:pt>
                <c:pt idx="374">
                  <c:v>1.7700495838805868</c:v>
                </c:pt>
                <c:pt idx="375">
                  <c:v>1.5103327605995525</c:v>
                </c:pt>
                <c:pt idx="376">
                  <c:v>1.2993788573587999</c:v>
                </c:pt>
                <c:pt idx="377">
                  <c:v>0.99087911071518331</c:v>
                </c:pt>
                <c:pt idx="378">
                  <c:v>0.83679603750673848</c:v>
                </c:pt>
                <c:pt idx="379">
                  <c:v>0.71000303363666384</c:v>
                </c:pt>
                <c:pt idx="380">
                  <c:v>0.56817400563706166</c:v>
                </c:pt>
                <c:pt idx="381">
                  <c:v>0.63968057531839972</c:v>
                </c:pt>
                <c:pt idx="382">
                  <c:v>0.72682223436310389</c:v>
                </c:pt>
                <c:pt idx="383">
                  <c:v>0.96902227645924399</c:v>
                </c:pt>
                <c:pt idx="384">
                  <c:v>1.1703908944746932</c:v>
                </c:pt>
                <c:pt idx="385">
                  <c:v>1.416038733253673</c:v>
                </c:pt>
                <c:pt idx="386">
                  <c:v>1.6993420667253523</c:v>
                </c:pt>
                <c:pt idx="387">
                  <c:v>1.9308927212860032</c:v>
                </c:pt>
                <c:pt idx="388">
                  <c:v>2.1730169237318524</c:v>
                </c:pt>
                <c:pt idx="389">
                  <c:v>2.4073341519508129</c:v>
                </c:pt>
                <c:pt idx="390">
                  <c:v>2.6253872826541427</c:v>
                </c:pt>
                <c:pt idx="391">
                  <c:v>2.8710146936735157</c:v>
                </c:pt>
                <c:pt idx="392">
                  <c:v>3.1184697559682237</c:v>
                </c:pt>
                <c:pt idx="393">
                  <c:v>3.2788469339996968</c:v>
                </c:pt>
                <c:pt idx="394">
                  <c:v>3.4610474721854918</c:v>
                </c:pt>
                <c:pt idx="395">
                  <c:v>3.6699791394204144</c:v>
                </c:pt>
                <c:pt idx="396">
                  <c:v>3.8649269526982328</c:v>
                </c:pt>
                <c:pt idx="397">
                  <c:v>4.0105781703585519</c:v>
                </c:pt>
                <c:pt idx="398">
                  <c:v>4.1505606836548106</c:v>
                </c:pt>
                <c:pt idx="399">
                  <c:v>4.3023568299139301</c:v>
                </c:pt>
                <c:pt idx="400">
                  <c:v>4.4190323484554517</c:v>
                </c:pt>
                <c:pt idx="401">
                  <c:v>4.5637323592480969</c:v>
                </c:pt>
                <c:pt idx="402">
                  <c:v>4.6738184821830755</c:v>
                </c:pt>
                <c:pt idx="403">
                  <c:v>4.7389464189652619</c:v>
                </c:pt>
                <c:pt idx="404">
                  <c:v>4.8443243439173456</c:v>
                </c:pt>
                <c:pt idx="405">
                  <c:v>4.947484014640203</c:v>
                </c:pt>
                <c:pt idx="406">
                  <c:v>5.0210057262217056</c:v>
                </c:pt>
                <c:pt idx="407">
                  <c:v>5.0848552261023219</c:v>
                </c:pt>
                <c:pt idx="408">
                  <c:v>5.1522880162658593</c:v>
                </c:pt>
                <c:pt idx="409">
                  <c:v>5.1969690818127994</c:v>
                </c:pt>
                <c:pt idx="410">
                  <c:v>5.2583976806065218</c:v>
                </c:pt>
                <c:pt idx="411">
                  <c:v>5.2872447362402939</c:v>
                </c:pt>
                <c:pt idx="412">
                  <c:v>5.3335933934948061</c:v>
                </c:pt>
                <c:pt idx="413">
                  <c:v>5.3662088669496057</c:v>
                </c:pt>
                <c:pt idx="414">
                  <c:v>5.3892230987346261</c:v>
                </c:pt>
                <c:pt idx="415">
                  <c:v>5.4204623536083636</c:v>
                </c:pt>
                <c:pt idx="416">
                  <c:v>5.4380029556586038</c:v>
                </c:pt>
                <c:pt idx="417">
                  <c:v>5.4467238480395519</c:v>
                </c:pt>
                <c:pt idx="418">
                  <c:v>5.458541444253636</c:v>
                </c:pt>
                <c:pt idx="419">
                  <c:v>5.4497578679195362</c:v>
                </c:pt>
                <c:pt idx="420">
                  <c:v>5.4551323432299101</c:v>
                </c:pt>
                <c:pt idx="421">
                  <c:v>5.4485257639895233</c:v>
                </c:pt>
                <c:pt idx="422">
                  <c:v>5.4309826944678479</c:v>
                </c:pt>
                <c:pt idx="423">
                  <c:v>5.4221038047535064</c:v>
                </c:pt>
                <c:pt idx="424">
                  <c:v>5.4040769609409764</c:v>
                </c:pt>
                <c:pt idx="425">
                  <c:v>5.3739057187237496</c:v>
                </c:pt>
                <c:pt idx="426">
                  <c:v>5.3501192704209295</c:v>
                </c:pt>
                <c:pt idx="427">
                  <c:v>5.2980496457214148</c:v>
                </c:pt>
                <c:pt idx="428">
                  <c:v>5.2586774231953006</c:v>
                </c:pt>
                <c:pt idx="429">
                  <c:v>5.2078105029483481</c:v>
                </c:pt>
                <c:pt idx="430">
                  <c:v>5.1461125893105182</c:v>
                </c:pt>
                <c:pt idx="431">
                  <c:v>5.0972299351757417</c:v>
                </c:pt>
                <c:pt idx="432">
                  <c:v>5.0176457934254897</c:v>
                </c:pt>
                <c:pt idx="433">
                  <c:v>4.9321031349613431</c:v>
                </c:pt>
                <c:pt idx="434">
                  <c:v>4.8619066489175227</c:v>
                </c:pt>
                <c:pt idx="435">
                  <c:v>4.7600076310938286</c:v>
                </c:pt>
                <c:pt idx="436">
                  <c:v>4.6788750523640692</c:v>
                </c:pt>
                <c:pt idx="437">
                  <c:v>4.5560538921125726</c:v>
                </c:pt>
                <c:pt idx="438">
                  <c:v>4.4400627347231323</c:v>
                </c:pt>
                <c:pt idx="439">
                  <c:v>4.3327072081915157</c:v>
                </c:pt>
                <c:pt idx="440">
                  <c:v>4.1832303515152303</c:v>
                </c:pt>
                <c:pt idx="441">
                  <c:v>4.045785593392714</c:v>
                </c:pt>
                <c:pt idx="442">
                  <c:v>3.8793469661912141</c:v>
                </c:pt>
                <c:pt idx="443">
                  <c:v>3.7161568819288013</c:v>
                </c:pt>
                <c:pt idx="444">
                  <c:v>3.561790426494551</c:v>
                </c:pt>
                <c:pt idx="445">
                  <c:v>3.3394605141243843</c:v>
                </c:pt>
                <c:pt idx="446">
                  <c:v>3.1260245245043379</c:v>
                </c:pt>
                <c:pt idx="447">
                  <c:v>2.9440578461660496</c:v>
                </c:pt>
                <c:pt idx="448">
                  <c:v>2.7277376031726792</c:v>
                </c:pt>
                <c:pt idx="449">
                  <c:v>2.5307393304938479</c:v>
                </c:pt>
                <c:pt idx="450">
                  <c:v>2.2854863119980964</c:v>
                </c:pt>
                <c:pt idx="451">
                  <c:v>2.0449394479006981</c:v>
                </c:pt>
                <c:pt idx="452">
                  <c:v>1.813553349892284</c:v>
                </c:pt>
                <c:pt idx="453">
                  <c:v>1.5627178618547986</c:v>
                </c:pt>
                <c:pt idx="454">
                  <c:v>1.3577788739661065</c:v>
                </c:pt>
                <c:pt idx="455">
                  <c:v>1.0891928523055314</c:v>
                </c:pt>
                <c:pt idx="456">
                  <c:v>0.83889953442031129</c:v>
                </c:pt>
                <c:pt idx="457">
                  <c:v>0.69731069380606359</c:v>
                </c:pt>
                <c:pt idx="458">
                  <c:v>0.50380398711258934</c:v>
                </c:pt>
                <c:pt idx="459">
                  <c:v>0.53058906600396127</c:v>
                </c:pt>
                <c:pt idx="460">
                  <c:v>0.73556953375438372</c:v>
                </c:pt>
                <c:pt idx="461">
                  <c:v>0.80628941790093756</c:v>
                </c:pt>
                <c:pt idx="462">
                  <c:v>0.94908389656224057</c:v>
                </c:pt>
                <c:pt idx="463">
                  <c:v>1.2002314023768095</c:v>
                </c:pt>
                <c:pt idx="464">
                  <c:v>1.3892620194092007</c:v>
                </c:pt>
                <c:pt idx="465">
                  <c:v>1.625779405679687</c:v>
                </c:pt>
                <c:pt idx="466">
                  <c:v>1.7967348749436969</c:v>
                </c:pt>
                <c:pt idx="467">
                  <c:v>1.990164881143399</c:v>
                </c:pt>
                <c:pt idx="468">
                  <c:v>2.2103758412958139</c:v>
                </c:pt>
                <c:pt idx="469">
                  <c:v>2.3930783064857231</c:v>
                </c:pt>
                <c:pt idx="470">
                  <c:v>2.6062192627374228</c:v>
                </c:pt>
                <c:pt idx="471">
                  <c:v>2.7601501110665358</c:v>
                </c:pt>
                <c:pt idx="472">
                  <c:v>2.901281308139922</c:v>
                </c:pt>
                <c:pt idx="473">
                  <c:v>3.0866303901602299</c:v>
                </c:pt>
                <c:pt idx="474">
                  <c:v>3.2128683144900383</c:v>
                </c:pt>
                <c:pt idx="475">
                  <c:v>3.3633211502545084</c:v>
                </c:pt>
                <c:pt idx="476">
                  <c:v>3.4808634026298502</c:v>
                </c:pt>
                <c:pt idx="477">
                  <c:v>3.5770398261028982</c:v>
                </c:pt>
                <c:pt idx="478">
                  <c:v>3.6896675031351229</c:v>
                </c:pt>
                <c:pt idx="479">
                  <c:v>3.811137015282577</c:v>
                </c:pt>
                <c:pt idx="480">
                  <c:v>3.8989170310347552</c:v>
                </c:pt>
                <c:pt idx="481">
                  <c:v>3.9866922232859596</c:v>
                </c:pt>
                <c:pt idx="482">
                  <c:v>4.0513444761226962</c:v>
                </c:pt>
                <c:pt idx="483">
                  <c:v>4.1359099808640183</c:v>
                </c:pt>
                <c:pt idx="484">
                  <c:v>4.196905409328946</c:v>
                </c:pt>
                <c:pt idx="485">
                  <c:v>4.2473917506696663</c:v>
                </c:pt>
                <c:pt idx="486">
                  <c:v>4.3030262691042109</c:v>
                </c:pt>
                <c:pt idx="487">
                  <c:v>4.3538023547126485</c:v>
                </c:pt>
                <c:pt idx="488">
                  <c:v>4.3942071435442136</c:v>
                </c:pt>
                <c:pt idx="489">
                  <c:v>4.4356875926966604</c:v>
                </c:pt>
                <c:pt idx="490">
                  <c:v>4.4477625666780911</c:v>
                </c:pt>
                <c:pt idx="491">
                  <c:v>4.4972072116069883</c:v>
                </c:pt>
                <c:pt idx="492">
                  <c:v>4.5088305728680087</c:v>
                </c:pt>
                <c:pt idx="493">
                  <c:v>4.5175348989280781</c:v>
                </c:pt>
                <c:pt idx="494">
                  <c:v>4.5498063784114553</c:v>
                </c:pt>
                <c:pt idx="495">
                  <c:v>4.5561089561192922</c:v>
                </c:pt>
                <c:pt idx="496">
                  <c:v>4.5541457526270888</c:v>
                </c:pt>
                <c:pt idx="497">
                  <c:v>4.5656980957777398</c:v>
                </c:pt>
                <c:pt idx="498">
                  <c:v>4.5527665979263254</c:v>
                </c:pt>
                <c:pt idx="499">
                  <c:v>4.5545266847906598</c:v>
                </c:pt>
                <c:pt idx="500">
                  <c:v>4.550510119229453</c:v>
                </c:pt>
                <c:pt idx="501">
                  <c:v>4.5353466073747084</c:v>
                </c:pt>
                <c:pt idx="502">
                  <c:v>4.5313460620511137</c:v>
                </c:pt>
                <c:pt idx="503">
                  <c:v>4.4983098126723275</c:v>
                </c:pt>
                <c:pt idx="504">
                  <c:v>4.4851138701542528</c:v>
                </c:pt>
                <c:pt idx="505">
                  <c:v>4.4563607238727601</c:v>
                </c:pt>
                <c:pt idx="506">
                  <c:v>4.4256080403515927</c:v>
                </c:pt>
                <c:pt idx="507">
                  <c:v>4.4071254019608563</c:v>
                </c:pt>
                <c:pt idx="508">
                  <c:v>4.3541621201795797</c:v>
                </c:pt>
                <c:pt idx="509">
                  <c:v>4.321835158945154</c:v>
                </c:pt>
                <c:pt idx="510">
                  <c:v>4.2847916842499547</c:v>
                </c:pt>
                <c:pt idx="511">
                  <c:v>4.2344356182808589</c:v>
                </c:pt>
                <c:pt idx="512">
                  <c:v>4.1804017368573669</c:v>
                </c:pt>
                <c:pt idx="513">
                  <c:v>4.1356002714472986</c:v>
                </c:pt>
                <c:pt idx="514">
                  <c:v>4.0733624699988384</c:v>
                </c:pt>
                <c:pt idx="515">
                  <c:v>4.0300610316457011</c:v>
                </c:pt>
                <c:pt idx="516">
                  <c:v>3.9538223719176182</c:v>
                </c:pt>
                <c:pt idx="517">
                  <c:v>3.8922698370455673</c:v>
                </c:pt>
                <c:pt idx="518">
                  <c:v>3.843312459479808</c:v>
                </c:pt>
                <c:pt idx="519">
                  <c:v>3.7601309669512144</c:v>
                </c:pt>
                <c:pt idx="520">
                  <c:v>3.6971659505027032</c:v>
                </c:pt>
                <c:pt idx="521">
                  <c:v>3.6148191468932529</c:v>
                </c:pt>
                <c:pt idx="522">
                  <c:v>3.5176693933333936</c:v>
                </c:pt>
                <c:pt idx="523">
                  <c:v>3.4696261284846233</c:v>
                </c:pt>
                <c:pt idx="524">
                  <c:v>3.387957670113575</c:v>
                </c:pt>
                <c:pt idx="525">
                  <c:v>3.2867218615765599</c:v>
                </c:pt>
                <c:pt idx="526">
                  <c:v>3.1991652908240433</c:v>
                </c:pt>
                <c:pt idx="527">
                  <c:v>3.100394629647893</c:v>
                </c:pt>
                <c:pt idx="528">
                  <c:v>3.0195451469102537</c:v>
                </c:pt>
                <c:pt idx="529">
                  <c:v>2.9183081849274695</c:v>
                </c:pt>
                <c:pt idx="530">
                  <c:v>2.8304853574959705</c:v>
                </c:pt>
                <c:pt idx="531">
                  <c:v>2.7595222251565792</c:v>
                </c:pt>
                <c:pt idx="532">
                  <c:v>2.6458524793158729</c:v>
                </c:pt>
                <c:pt idx="533">
                  <c:v>2.5632601875651106</c:v>
                </c:pt>
                <c:pt idx="534">
                  <c:v>2.4970188824772497</c:v>
                </c:pt>
                <c:pt idx="535">
                  <c:v>2.3784203373370802</c:v>
                </c:pt>
                <c:pt idx="536">
                  <c:v>2.3013374301378948</c:v>
                </c:pt>
                <c:pt idx="537">
                  <c:v>2.1864733390242712</c:v>
                </c:pt>
                <c:pt idx="538">
                  <c:v>2.1079164922686093</c:v>
                </c:pt>
                <c:pt idx="539">
                  <c:v>2.0462553014779363</c:v>
                </c:pt>
                <c:pt idx="540">
                  <c:v>1.9445622184513651</c:v>
                </c:pt>
                <c:pt idx="541">
                  <c:v>1.8742124766437336</c:v>
                </c:pt>
                <c:pt idx="542">
                  <c:v>1.8010476079206064</c:v>
                </c:pt>
                <c:pt idx="543">
                  <c:v>1.6981705671869836</c:v>
                </c:pt>
                <c:pt idx="544">
                  <c:v>1.6432041575963876</c:v>
                </c:pt>
                <c:pt idx="545">
                  <c:v>1.5556125369065763</c:v>
                </c:pt>
                <c:pt idx="546">
                  <c:v>1.5171518010522511</c:v>
                </c:pt>
                <c:pt idx="547">
                  <c:v>1.451174935717207</c:v>
                </c:pt>
                <c:pt idx="548">
                  <c:v>1.3414005240087097</c:v>
                </c:pt>
                <c:pt idx="549">
                  <c:v>1.3141910092589191</c:v>
                </c:pt>
                <c:pt idx="550">
                  <c:v>1.2610636516799989</c:v>
                </c:pt>
                <c:pt idx="551">
                  <c:v>1.1793040317606256</c:v>
                </c:pt>
                <c:pt idx="552">
                  <c:v>1.1699532508313804</c:v>
                </c:pt>
                <c:pt idx="553">
                  <c:v>1.0656845919513327</c:v>
                </c:pt>
                <c:pt idx="554">
                  <c:v>1.0393528790053495</c:v>
                </c:pt>
                <c:pt idx="555">
                  <c:v>1.0022131280135014</c:v>
                </c:pt>
                <c:pt idx="556">
                  <c:v>0.93603904504317903</c:v>
                </c:pt>
                <c:pt idx="557">
                  <c:v>0.91961701325355338</c:v>
                </c:pt>
                <c:pt idx="558">
                  <c:v>0.89100825255070626</c:v>
                </c:pt>
                <c:pt idx="559">
                  <c:v>0.84251009556361134</c:v>
                </c:pt>
                <c:pt idx="560">
                  <c:v>0.84333847612386403</c:v>
                </c:pt>
                <c:pt idx="561">
                  <c:v>0.73680567262706032</c:v>
                </c:pt>
                <c:pt idx="562">
                  <c:v>0.75099038294574683</c:v>
                </c:pt>
                <c:pt idx="563">
                  <c:v>0.6857665378877269</c:v>
                </c:pt>
                <c:pt idx="564">
                  <c:v>0.63583355591715274</c:v>
                </c:pt>
                <c:pt idx="565">
                  <c:v>0.69815643060350752</c:v>
                </c:pt>
                <c:pt idx="566">
                  <c:v>0.64191749115994789</c:v>
                </c:pt>
                <c:pt idx="567">
                  <c:v>0.60738395934972977</c:v>
                </c:pt>
                <c:pt idx="568">
                  <c:v>0.64472198339236919</c:v>
                </c:pt>
                <c:pt idx="569">
                  <c:v>0.58881418292415599</c:v>
                </c:pt>
                <c:pt idx="570">
                  <c:v>0.61536731570608028</c:v>
                </c:pt>
                <c:pt idx="571">
                  <c:v>0.58702057044398459</c:v>
                </c:pt>
                <c:pt idx="572">
                  <c:v>0.53105968061496289</c:v>
                </c:pt>
                <c:pt idx="573">
                  <c:v>0.54494909321130769</c:v>
                </c:pt>
                <c:pt idx="574">
                  <c:v>0.5203747508111678</c:v>
                </c:pt>
                <c:pt idx="575">
                  <c:v>0.54101746941483975</c:v>
                </c:pt>
                <c:pt idx="576">
                  <c:v>0.57577929216688595</c:v>
                </c:pt>
                <c:pt idx="577">
                  <c:v>0.34731806381862046</c:v>
                </c:pt>
                <c:pt idx="578">
                  <c:v>0.56046089873214866</c:v>
                </c:pt>
                <c:pt idx="579">
                  <c:v>0.5028733452590195</c:v>
                </c:pt>
                <c:pt idx="580">
                  <c:v>0.35354448431401314</c:v>
                </c:pt>
                <c:pt idx="581">
                  <c:v>0.53481313543735531</c:v>
                </c:pt>
                <c:pt idx="582">
                  <c:v>0.48420150412763097</c:v>
                </c:pt>
                <c:pt idx="583">
                  <c:v>0.45467322118820863</c:v>
                </c:pt>
                <c:pt idx="584">
                  <c:v>0.50957301486339557</c:v>
                </c:pt>
                <c:pt idx="585">
                  <c:v>0.41454092662938458</c:v>
                </c:pt>
                <c:pt idx="586">
                  <c:v>0.49029836258002574</c:v>
                </c:pt>
                <c:pt idx="587">
                  <c:v>0.41203840770749872</c:v>
                </c:pt>
                <c:pt idx="588">
                  <c:v>0.45216031402532991</c:v>
                </c:pt>
                <c:pt idx="589">
                  <c:v>0.45367743606523125</c:v>
                </c:pt>
                <c:pt idx="590">
                  <c:v>0.33784027998253197</c:v>
                </c:pt>
                <c:pt idx="591">
                  <c:v>0.5134377223492087</c:v>
                </c:pt>
                <c:pt idx="592">
                  <c:v>0.39981592113150988</c:v>
                </c:pt>
                <c:pt idx="593">
                  <c:v>0.31288266768705275</c:v>
                </c:pt>
                <c:pt idx="594">
                  <c:v>0.52446392377956963</c:v>
                </c:pt>
                <c:pt idx="595">
                  <c:v>0.36025899392983918</c:v>
                </c:pt>
                <c:pt idx="596">
                  <c:v>0.37001792750236268</c:v>
                </c:pt>
                <c:pt idx="597">
                  <c:v>0.53709757133637182</c:v>
                </c:pt>
                <c:pt idx="598">
                  <c:v>0.31032566285174451</c:v>
                </c:pt>
                <c:pt idx="599">
                  <c:v>0.42516115850159458</c:v>
                </c:pt>
                <c:pt idx="600">
                  <c:v>0.41827819711552205</c:v>
                </c:pt>
                <c:pt idx="601">
                  <c:v>0.39592155218319092</c:v>
                </c:pt>
                <c:pt idx="602">
                  <c:v>0.45572856302304637</c:v>
                </c:pt>
                <c:pt idx="603">
                  <c:v>0.46268645192112007</c:v>
                </c:pt>
                <c:pt idx="604">
                  <c:v>0.50724252911293088</c:v>
                </c:pt>
                <c:pt idx="605">
                  <c:v>0.43220931796509066</c:v>
                </c:pt>
                <c:pt idx="606">
                  <c:v>0.23023905819582488</c:v>
                </c:pt>
                <c:pt idx="607">
                  <c:v>0.45752728961234468</c:v>
                </c:pt>
                <c:pt idx="608">
                  <c:v>0.32449359074256068</c:v>
                </c:pt>
                <c:pt idx="609">
                  <c:v>0.33223883978704699</c:v>
                </c:pt>
                <c:pt idx="610">
                  <c:v>0.49901965817512645</c:v>
                </c:pt>
                <c:pt idx="611">
                  <c:v>0.42897565401344068</c:v>
                </c:pt>
                <c:pt idx="612">
                  <c:v>0.37514181795364504</c:v>
                </c:pt>
                <c:pt idx="613">
                  <c:v>0.49167992729223997</c:v>
                </c:pt>
                <c:pt idx="614">
                  <c:v>0.35524883141705094</c:v>
                </c:pt>
                <c:pt idx="615">
                  <c:v>0.51165715585531368</c:v>
                </c:pt>
                <c:pt idx="616">
                  <c:v>0.38256014632024044</c:v>
                </c:pt>
                <c:pt idx="617">
                  <c:v>0.47852851661633045</c:v>
                </c:pt>
                <c:pt idx="618">
                  <c:v>0.43213155938878689</c:v>
                </c:pt>
                <c:pt idx="619">
                  <c:v>0.41494196826268487</c:v>
                </c:pt>
                <c:pt idx="620">
                  <c:v>0.45418688011958569</c:v>
                </c:pt>
                <c:pt idx="621">
                  <c:v>0.45623644407025205</c:v>
                </c:pt>
                <c:pt idx="622">
                  <c:v>0.36365844713060558</c:v>
                </c:pt>
                <c:pt idx="623">
                  <c:v>0.5130453535469085</c:v>
                </c:pt>
                <c:pt idx="624">
                  <c:v>0.30826084451867558</c:v>
                </c:pt>
                <c:pt idx="625">
                  <c:v>0.4563974758999263</c:v>
                </c:pt>
                <c:pt idx="626">
                  <c:v>0.44610887559931878</c:v>
                </c:pt>
                <c:pt idx="627">
                  <c:v>0.41627978286300016</c:v>
                </c:pt>
                <c:pt idx="628">
                  <c:v>0.45556027733386212</c:v>
                </c:pt>
                <c:pt idx="629">
                  <c:v>0.482577318780822</c:v>
                </c:pt>
                <c:pt idx="630">
                  <c:v>0.34869041394577177</c:v>
                </c:pt>
                <c:pt idx="631">
                  <c:v>0.50686063648555413</c:v>
                </c:pt>
                <c:pt idx="632">
                  <c:v>0.38278637015544376</c:v>
                </c:pt>
                <c:pt idx="633">
                  <c:v>0.45223477774484383</c:v>
                </c:pt>
                <c:pt idx="634">
                  <c:v>0.47324802612424638</c:v>
                </c:pt>
                <c:pt idx="635">
                  <c:v>0.32410345323549833</c:v>
                </c:pt>
                <c:pt idx="636">
                  <c:v>0.3867901809926223</c:v>
                </c:pt>
                <c:pt idx="637">
                  <c:v>0.35116652991708192</c:v>
                </c:pt>
                <c:pt idx="638">
                  <c:v>0.33047057156862591</c:v>
                </c:pt>
                <c:pt idx="639">
                  <c:v>0.50686792624190702</c:v>
                </c:pt>
                <c:pt idx="640">
                  <c:v>0.30188475691158118</c:v>
                </c:pt>
                <c:pt idx="641">
                  <c:v>0.42217727686284773</c:v>
                </c:pt>
                <c:pt idx="642">
                  <c:v>0.35950917921693509</c:v>
                </c:pt>
                <c:pt idx="643">
                  <c:v>0.29930890087890105</c:v>
                </c:pt>
                <c:pt idx="644">
                  <c:v>0.45427021615549595</c:v>
                </c:pt>
                <c:pt idx="645">
                  <c:v>0.41160845096212606</c:v>
                </c:pt>
                <c:pt idx="646">
                  <c:v>0.32229519849557986</c:v>
                </c:pt>
                <c:pt idx="647">
                  <c:v>0.41500122716226212</c:v>
                </c:pt>
                <c:pt idx="648">
                  <c:v>0.36455908351862826</c:v>
                </c:pt>
                <c:pt idx="649">
                  <c:v>0.46471383684639561</c:v>
                </c:pt>
                <c:pt idx="650">
                  <c:v>0.42030728260027495</c:v>
                </c:pt>
                <c:pt idx="651">
                  <c:v>0.28324750682587374</c:v>
                </c:pt>
                <c:pt idx="652">
                  <c:v>0.47124743848388129</c:v>
                </c:pt>
                <c:pt idx="653">
                  <c:v>0.29273379245864056</c:v>
                </c:pt>
                <c:pt idx="654">
                  <c:v>0.44850780122219791</c:v>
                </c:pt>
                <c:pt idx="655">
                  <c:v>0.46556980275415105</c:v>
                </c:pt>
                <c:pt idx="656">
                  <c:v>0.35623793075483351</c:v>
                </c:pt>
                <c:pt idx="657">
                  <c:v>0.41750595783649547</c:v>
                </c:pt>
                <c:pt idx="658">
                  <c:v>0.45667631490438343</c:v>
                </c:pt>
                <c:pt idx="659">
                  <c:v>0.30482865652301455</c:v>
                </c:pt>
                <c:pt idx="660">
                  <c:v>0.4601634063740796</c:v>
                </c:pt>
                <c:pt idx="661">
                  <c:v>0.31499449647276656</c:v>
                </c:pt>
                <c:pt idx="662">
                  <c:v>0.43482933187611722</c:v>
                </c:pt>
                <c:pt idx="663">
                  <c:v>0.39531288603319581</c:v>
                </c:pt>
                <c:pt idx="664">
                  <c:v>0.39809107190170745</c:v>
                </c:pt>
                <c:pt idx="665">
                  <c:v>0.50143317121501962</c:v>
                </c:pt>
                <c:pt idx="666">
                  <c:v>0.25887141238385936</c:v>
                </c:pt>
                <c:pt idx="667">
                  <c:v>0.41079034087792315</c:v>
                </c:pt>
                <c:pt idx="668">
                  <c:v>0.50373740826857016</c:v>
                </c:pt>
                <c:pt idx="669">
                  <c:v>0.32054617111139372</c:v>
                </c:pt>
                <c:pt idx="670">
                  <c:v>0.43272776569289939</c:v>
                </c:pt>
                <c:pt idx="671">
                  <c:v>0.38743502486235543</c:v>
                </c:pt>
                <c:pt idx="672">
                  <c:v>0.29597947562701316</c:v>
                </c:pt>
                <c:pt idx="673">
                  <c:v>0.54631253401323265</c:v>
                </c:pt>
                <c:pt idx="674">
                  <c:v>0.38596088349214874</c:v>
                </c:pt>
                <c:pt idx="675">
                  <c:v>0.38231138581815338</c:v>
                </c:pt>
                <c:pt idx="676">
                  <c:v>0.45806547864060926</c:v>
                </c:pt>
                <c:pt idx="677">
                  <c:v>0.39369474135001953</c:v>
                </c:pt>
                <c:pt idx="678">
                  <c:v>0.49138255496718469</c:v>
                </c:pt>
                <c:pt idx="679">
                  <c:v>0.37173693313248179</c:v>
                </c:pt>
                <c:pt idx="680">
                  <c:v>0.41285961878714539</c:v>
                </c:pt>
                <c:pt idx="681">
                  <c:v>0.2311325573521579</c:v>
                </c:pt>
                <c:pt idx="682">
                  <c:v>0.27417911310544824</c:v>
                </c:pt>
                <c:pt idx="683">
                  <c:v>0.29338619898384283</c:v>
                </c:pt>
                <c:pt idx="684">
                  <c:v>0.30614161977502252</c:v>
                </c:pt>
                <c:pt idx="685">
                  <c:v>0.31783349207660072</c:v>
                </c:pt>
                <c:pt idx="686">
                  <c:v>0.38277988214090775</c:v>
                </c:pt>
                <c:pt idx="687">
                  <c:v>0.33782462035087552</c:v>
                </c:pt>
                <c:pt idx="688">
                  <c:v>0.36077229372941078</c:v>
                </c:pt>
                <c:pt idx="689">
                  <c:v>0.32478298519373527</c:v>
                </c:pt>
                <c:pt idx="690">
                  <c:v>0.2347654624427607</c:v>
                </c:pt>
                <c:pt idx="691">
                  <c:v>0.36598753728637307</c:v>
                </c:pt>
                <c:pt idx="692">
                  <c:v>0.41181503458525287</c:v>
                </c:pt>
                <c:pt idx="693">
                  <c:v>0.38948478948621362</c:v>
                </c:pt>
                <c:pt idx="694">
                  <c:v>0.36589022314395614</c:v>
                </c:pt>
                <c:pt idx="695">
                  <c:v>0.32756854299770521</c:v>
                </c:pt>
                <c:pt idx="696">
                  <c:v>0.30622194461974356</c:v>
                </c:pt>
                <c:pt idx="697">
                  <c:v>0.29720737545215203</c:v>
                </c:pt>
                <c:pt idx="698">
                  <c:v>0.30689337677299772</c:v>
                </c:pt>
                <c:pt idx="699">
                  <c:v>0.37420811150190597</c:v>
                </c:pt>
                <c:pt idx="700">
                  <c:v>0.34798447716097969</c:v>
                </c:pt>
                <c:pt idx="701">
                  <c:v>0.32308826625776965</c:v>
                </c:pt>
                <c:pt idx="702">
                  <c:v>0.35332186206705124</c:v>
                </c:pt>
                <c:pt idx="703">
                  <c:v>0.35226842830524707</c:v>
                </c:pt>
                <c:pt idx="704">
                  <c:v>0.28966411435839501</c:v>
                </c:pt>
                <c:pt idx="705">
                  <c:v>0.3536034254586205</c:v>
                </c:pt>
                <c:pt idx="706">
                  <c:v>0.39792605759301092</c:v>
                </c:pt>
                <c:pt idx="707">
                  <c:v>0.36542479003459633</c:v>
                </c:pt>
                <c:pt idx="708">
                  <c:v>0.34305045721639293</c:v>
                </c:pt>
                <c:pt idx="709">
                  <c:v>0.31898986073056923</c:v>
                </c:pt>
                <c:pt idx="710">
                  <c:v>0.33282188845810734</c:v>
                </c:pt>
                <c:pt idx="711">
                  <c:v>0.33846157392601778</c:v>
                </c:pt>
                <c:pt idx="712">
                  <c:v>0.38826031261978189</c:v>
                </c:pt>
                <c:pt idx="713">
                  <c:v>0.40145588114140268</c:v>
                </c:pt>
                <c:pt idx="714">
                  <c:v>0.3303526627771064</c:v>
                </c:pt>
                <c:pt idx="715">
                  <c:v>0.28707715862186567</c:v>
                </c:pt>
                <c:pt idx="716">
                  <c:v>0.3183206457680029</c:v>
                </c:pt>
                <c:pt idx="717">
                  <c:v>0.33244298948243595</c:v>
                </c:pt>
                <c:pt idx="718">
                  <c:v>0.35642802316995842</c:v>
                </c:pt>
                <c:pt idx="719">
                  <c:v>0.36059267016732632</c:v>
                </c:pt>
                <c:pt idx="720">
                  <c:v>0.30281543014406914</c:v>
                </c:pt>
                <c:pt idx="721">
                  <c:v>0.4138007486543952</c:v>
                </c:pt>
                <c:pt idx="722">
                  <c:v>0.37742770320534647</c:v>
                </c:pt>
                <c:pt idx="723">
                  <c:v>0.37659103944480199</c:v>
                </c:pt>
                <c:pt idx="724">
                  <c:v>0.35920370659543754</c:v>
                </c:pt>
                <c:pt idx="725">
                  <c:v>0.4180810857841773</c:v>
                </c:pt>
                <c:pt idx="726">
                  <c:v>0.32993464557303859</c:v>
                </c:pt>
                <c:pt idx="727">
                  <c:v>0.36686111575897251</c:v>
                </c:pt>
                <c:pt idx="728">
                  <c:v>0.30505703282297669</c:v>
                </c:pt>
                <c:pt idx="729">
                  <c:v>0.38788397411434367</c:v>
                </c:pt>
                <c:pt idx="730">
                  <c:v>0.67417886822123951</c:v>
                </c:pt>
                <c:pt idx="731">
                  <c:v>0.41871814286778319</c:v>
                </c:pt>
                <c:pt idx="732">
                  <c:v>0.13897923155909322</c:v>
                </c:pt>
                <c:pt idx="733">
                  <c:v>0.36817912885155429</c:v>
                </c:pt>
                <c:pt idx="734">
                  <c:v>0.39197032612618021</c:v>
                </c:pt>
                <c:pt idx="735">
                  <c:v>0.32175264043747087</c:v>
                </c:pt>
                <c:pt idx="736">
                  <c:v>0.35740163512245071</c:v>
                </c:pt>
                <c:pt idx="737">
                  <c:v>0.36570152370731346</c:v>
                </c:pt>
                <c:pt idx="738">
                  <c:v>0.37252223795597256</c:v>
                </c:pt>
                <c:pt idx="739">
                  <c:v>0.29646705627892006</c:v>
                </c:pt>
                <c:pt idx="740">
                  <c:v>0.34782501614583888</c:v>
                </c:pt>
                <c:pt idx="741">
                  <c:v>0.36169021336819018</c:v>
                </c:pt>
                <c:pt idx="742">
                  <c:v>0.35967316358050777</c:v>
                </c:pt>
                <c:pt idx="743">
                  <c:v>0.40008734829153658</c:v>
                </c:pt>
                <c:pt idx="744">
                  <c:v>0.42561548424770423</c:v>
                </c:pt>
                <c:pt idx="745">
                  <c:v>0.39914135317266958</c:v>
                </c:pt>
                <c:pt idx="746">
                  <c:v>0.35678753839944183</c:v>
                </c:pt>
                <c:pt idx="747">
                  <c:v>0.33985315118831466</c:v>
                </c:pt>
                <c:pt idx="748">
                  <c:v>0.36976260758639273</c:v>
                </c:pt>
                <c:pt idx="749">
                  <c:v>0.40585168341028421</c:v>
                </c:pt>
                <c:pt idx="750">
                  <c:v>0.43716258086097315</c:v>
                </c:pt>
                <c:pt idx="751">
                  <c:v>0.35668971358895907</c:v>
                </c:pt>
                <c:pt idx="752">
                  <c:v>0.35600379076143229</c:v>
                </c:pt>
                <c:pt idx="753">
                  <c:v>0.34852473355798103</c:v>
                </c:pt>
                <c:pt idx="754">
                  <c:v>0.29769835974984599</c:v>
                </c:pt>
                <c:pt idx="755">
                  <c:v>0.32212595518156578</c:v>
                </c:pt>
                <c:pt idx="756">
                  <c:v>0.46651279269916957</c:v>
                </c:pt>
                <c:pt idx="757">
                  <c:v>0.39989490803173472</c:v>
                </c:pt>
                <c:pt idx="758">
                  <c:v>0.37613321292415708</c:v>
                </c:pt>
                <c:pt idx="759">
                  <c:v>0.32317887966559877</c:v>
                </c:pt>
                <c:pt idx="760">
                  <c:v>0.34993997575231511</c:v>
                </c:pt>
                <c:pt idx="761">
                  <c:v>0.38678183367268337</c:v>
                </c:pt>
                <c:pt idx="762">
                  <c:v>0.32040541798517036</c:v>
                </c:pt>
                <c:pt idx="763">
                  <c:v>0.29339274632788115</c:v>
                </c:pt>
                <c:pt idx="764">
                  <c:v>0.38227652213863239</c:v>
                </c:pt>
                <c:pt idx="765">
                  <c:v>0.35069731189039749</c:v>
                </c:pt>
                <c:pt idx="766">
                  <c:v>0.40459158927556038</c:v>
                </c:pt>
                <c:pt idx="767">
                  <c:v>0.43474132992125897</c:v>
                </c:pt>
                <c:pt idx="768">
                  <c:v>0.36116034288263416</c:v>
                </c:pt>
                <c:pt idx="769">
                  <c:v>0.43260416160821341</c:v>
                </c:pt>
                <c:pt idx="770">
                  <c:v>0.34577479916417231</c:v>
                </c:pt>
                <c:pt idx="771">
                  <c:v>0.40084108257822904</c:v>
                </c:pt>
                <c:pt idx="772">
                  <c:v>0.35515944514316661</c:v>
                </c:pt>
                <c:pt idx="773">
                  <c:v>0.43622300455435353</c:v>
                </c:pt>
                <c:pt idx="774">
                  <c:v>0.4620958681402228</c:v>
                </c:pt>
                <c:pt idx="775">
                  <c:v>0.42023872338706558</c:v>
                </c:pt>
                <c:pt idx="776">
                  <c:v>0.33635657156100035</c:v>
                </c:pt>
                <c:pt idx="777">
                  <c:v>0.377805401878269</c:v>
                </c:pt>
                <c:pt idx="778">
                  <c:v>0.43412144309960776</c:v>
                </c:pt>
                <c:pt idx="779">
                  <c:v>0.45622418848970941</c:v>
                </c:pt>
                <c:pt idx="780">
                  <c:v>0.43193522091190045</c:v>
                </c:pt>
                <c:pt idx="781">
                  <c:v>0.43878274106050702</c:v>
                </c:pt>
                <c:pt idx="782">
                  <c:v>0.43541686941910224</c:v>
                </c:pt>
                <c:pt idx="783">
                  <c:v>0.46467430036470958</c:v>
                </c:pt>
                <c:pt idx="784">
                  <c:v>0.47678253265330423</c:v>
                </c:pt>
                <c:pt idx="785">
                  <c:v>0.41434475462309289</c:v>
                </c:pt>
                <c:pt idx="786">
                  <c:v>0.40830645840536628</c:v>
                </c:pt>
                <c:pt idx="787">
                  <c:v>0.5088849914266842</c:v>
                </c:pt>
                <c:pt idx="788">
                  <c:v>0.46627562905416919</c:v>
                </c:pt>
                <c:pt idx="789">
                  <c:v>0.5117047774921174</c:v>
                </c:pt>
                <c:pt idx="790">
                  <c:v>0.41247875137567624</c:v>
                </c:pt>
                <c:pt idx="791">
                  <c:v>0.41373051980756381</c:v>
                </c:pt>
                <c:pt idx="792">
                  <c:v>0.48425282645764395</c:v>
                </c:pt>
                <c:pt idx="793">
                  <c:v>0.4395692452693083</c:v>
                </c:pt>
                <c:pt idx="794">
                  <c:v>0.45506786441887742</c:v>
                </c:pt>
                <c:pt idx="795">
                  <c:v>0.43881045971083354</c:v>
                </c:pt>
                <c:pt idx="796">
                  <c:v>0.49013147272475788</c:v>
                </c:pt>
                <c:pt idx="797">
                  <c:v>0.52626671714998829</c:v>
                </c:pt>
                <c:pt idx="798">
                  <c:v>0.45223602239417826</c:v>
                </c:pt>
                <c:pt idx="799">
                  <c:v>0.50637687831651734</c:v>
                </c:pt>
                <c:pt idx="800">
                  <c:v>0.44964856549837673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5D-435E-949D-5C8BED73E3AA}"/>
            </c:ext>
          </c:extLst>
        </c:ser>
        <c:ser>
          <c:idx val="5"/>
          <c:order val="1"/>
          <c:tx>
            <c:strRef>
              <c:f>'FF ABS'!$N$1</c:f>
              <c:strCache>
                <c:ptCount val="1"/>
                <c:pt idx="0">
                  <c:v>After tuning 95.2%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163"/>
            <c:marker>
              <c:symbol val="none"/>
            </c:marker>
            <c:bubble3D val="0"/>
            <c:spPr>
              <a:ln w="3492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5D-435E-949D-5C8BED73E3AA}"/>
              </c:ext>
            </c:extLst>
          </c:dPt>
          <c:xVal>
            <c:numRef>
              <c:f>'FF ABS'!$L$2:$L$802</c:f>
              <c:numCache>
                <c:formatCode>General</c:formatCode>
                <c:ptCount val="801"/>
                <c:pt idx="0">
                  <c:v>-0.35</c:v>
                </c:pt>
                <c:pt idx="1">
                  <c:v>-0.31254681647940075</c:v>
                </c:pt>
                <c:pt idx="2">
                  <c:v>-0.27509363295880146</c:v>
                </c:pt>
                <c:pt idx="3">
                  <c:v>-0.23764044943820223</c:v>
                </c:pt>
                <c:pt idx="4">
                  <c:v>-0.20018726591760297</c:v>
                </c:pt>
                <c:pt idx="5">
                  <c:v>-0.16273408239700371</c:v>
                </c:pt>
                <c:pt idx="6">
                  <c:v>-0.12528089887640445</c:v>
                </c:pt>
                <c:pt idx="7">
                  <c:v>-8.7827715355805247E-2</c:v>
                </c:pt>
                <c:pt idx="8">
                  <c:v>-5.037453183520596E-2</c:v>
                </c:pt>
                <c:pt idx="9">
                  <c:v>-1.2921348314606673E-2</c:v>
                </c:pt>
                <c:pt idx="10">
                  <c:v>2.4531835205992558E-2</c:v>
                </c:pt>
                <c:pt idx="11">
                  <c:v>6.198501872659179E-2</c:v>
                </c:pt>
                <c:pt idx="12">
                  <c:v>9.9438202247191076E-2</c:v>
                </c:pt>
                <c:pt idx="13">
                  <c:v>0.13689138576779036</c:v>
                </c:pt>
                <c:pt idx="14">
                  <c:v>0.17434456928838948</c:v>
                </c:pt>
                <c:pt idx="15">
                  <c:v>0.21179775280898883</c:v>
                </c:pt>
                <c:pt idx="16">
                  <c:v>0.24925093632958806</c:v>
                </c:pt>
                <c:pt idx="17">
                  <c:v>0.2867041198501874</c:v>
                </c:pt>
                <c:pt idx="18">
                  <c:v>0.32415730337078663</c:v>
                </c:pt>
                <c:pt idx="19">
                  <c:v>0.36161048689138586</c:v>
                </c:pt>
                <c:pt idx="20">
                  <c:v>0.39906367041198509</c:v>
                </c:pt>
                <c:pt idx="21">
                  <c:v>0.43651685393258433</c:v>
                </c:pt>
                <c:pt idx="22">
                  <c:v>0.47397003745318356</c:v>
                </c:pt>
                <c:pt idx="23">
                  <c:v>0.51142322097378279</c:v>
                </c:pt>
                <c:pt idx="24">
                  <c:v>0.54887640449438213</c:v>
                </c:pt>
                <c:pt idx="25">
                  <c:v>0.58632958801498136</c:v>
                </c:pt>
                <c:pt idx="26">
                  <c:v>0.6237827715355807</c:v>
                </c:pt>
                <c:pt idx="27">
                  <c:v>0.66123595505617982</c:v>
                </c:pt>
                <c:pt idx="28">
                  <c:v>0.69868913857677895</c:v>
                </c:pt>
                <c:pt idx="29">
                  <c:v>0.73614232209737851</c:v>
                </c:pt>
                <c:pt idx="30">
                  <c:v>0.77359550561797763</c:v>
                </c:pt>
                <c:pt idx="31">
                  <c:v>0.81104868913857697</c:v>
                </c:pt>
                <c:pt idx="32">
                  <c:v>0.84850187265917609</c:v>
                </c:pt>
                <c:pt idx="33">
                  <c:v>0.88595505617977521</c:v>
                </c:pt>
                <c:pt idx="34">
                  <c:v>0.92340823970037478</c:v>
                </c:pt>
                <c:pt idx="35">
                  <c:v>0.9608614232209739</c:v>
                </c:pt>
                <c:pt idx="36">
                  <c:v>0.99831460674157324</c:v>
                </c:pt>
                <c:pt idx="37">
                  <c:v>1.0357677902621725</c:v>
                </c:pt>
                <c:pt idx="38">
                  <c:v>1.0732209737827718</c:v>
                </c:pt>
                <c:pt idx="39">
                  <c:v>1.1106741573033712</c:v>
                </c:pt>
                <c:pt idx="40">
                  <c:v>1.1481273408239701</c:v>
                </c:pt>
                <c:pt idx="41">
                  <c:v>1.1855805243445694</c:v>
                </c:pt>
                <c:pt idx="42">
                  <c:v>1.2230337078651687</c:v>
                </c:pt>
                <c:pt idx="43">
                  <c:v>1.2604868913857681</c:v>
                </c:pt>
                <c:pt idx="44">
                  <c:v>1.297940074906367</c:v>
                </c:pt>
                <c:pt idx="45">
                  <c:v>1.3353932584269663</c:v>
                </c:pt>
                <c:pt idx="46">
                  <c:v>1.3728464419475657</c:v>
                </c:pt>
                <c:pt idx="47">
                  <c:v>1.410299625468165</c:v>
                </c:pt>
                <c:pt idx="48">
                  <c:v>1.4477528089887644</c:v>
                </c:pt>
                <c:pt idx="49">
                  <c:v>1.4852059925093632</c:v>
                </c:pt>
                <c:pt idx="50">
                  <c:v>1.5226591760299626</c:v>
                </c:pt>
                <c:pt idx="51">
                  <c:v>1.5601123595505619</c:v>
                </c:pt>
                <c:pt idx="52">
                  <c:v>1.5975655430711613</c:v>
                </c:pt>
                <c:pt idx="53">
                  <c:v>1.6350187265917606</c:v>
                </c:pt>
                <c:pt idx="54">
                  <c:v>1.6724719101123595</c:v>
                </c:pt>
                <c:pt idx="55">
                  <c:v>1.7099250936329589</c:v>
                </c:pt>
                <c:pt idx="56">
                  <c:v>1.7473782771535578</c:v>
                </c:pt>
                <c:pt idx="57">
                  <c:v>1.7848314606741571</c:v>
                </c:pt>
                <c:pt idx="58">
                  <c:v>1.8222846441947569</c:v>
                </c:pt>
                <c:pt idx="59">
                  <c:v>1.8597378277153562</c:v>
                </c:pt>
                <c:pt idx="60">
                  <c:v>1.8971910112359551</c:v>
                </c:pt>
                <c:pt idx="61">
                  <c:v>1.9346441947565545</c:v>
                </c:pt>
                <c:pt idx="62">
                  <c:v>1.9720973782771538</c:v>
                </c:pt>
                <c:pt idx="63">
                  <c:v>2.0095505617977527</c:v>
                </c:pt>
                <c:pt idx="64">
                  <c:v>2.0470037453183521</c:v>
                </c:pt>
                <c:pt idx="65">
                  <c:v>2.0844569288389514</c:v>
                </c:pt>
                <c:pt idx="66">
                  <c:v>2.1219101123595503</c:v>
                </c:pt>
                <c:pt idx="67">
                  <c:v>2.1593632958801501</c:v>
                </c:pt>
                <c:pt idx="68">
                  <c:v>2.1968164794007494</c:v>
                </c:pt>
                <c:pt idx="69">
                  <c:v>2.2342696629213483</c:v>
                </c:pt>
                <c:pt idx="70">
                  <c:v>2.2717228464419477</c:v>
                </c:pt>
                <c:pt idx="71">
                  <c:v>2.309176029962547</c:v>
                </c:pt>
                <c:pt idx="72">
                  <c:v>2.3466292134831463</c:v>
                </c:pt>
                <c:pt idx="73">
                  <c:v>2.3840823970037452</c:v>
                </c:pt>
                <c:pt idx="74">
                  <c:v>2.4215355805243446</c:v>
                </c:pt>
                <c:pt idx="75">
                  <c:v>2.4589887640449439</c:v>
                </c:pt>
                <c:pt idx="76">
                  <c:v>2.4964419475655433</c:v>
                </c:pt>
                <c:pt idx="77">
                  <c:v>2.5338951310861426</c:v>
                </c:pt>
                <c:pt idx="78">
                  <c:v>2.571348314606742</c:v>
                </c:pt>
                <c:pt idx="79">
                  <c:v>2.6088014981273409</c:v>
                </c:pt>
                <c:pt idx="80">
                  <c:v>2.6462546816479402</c:v>
                </c:pt>
                <c:pt idx="81">
                  <c:v>2.6837078651685395</c:v>
                </c:pt>
                <c:pt idx="82">
                  <c:v>2.7211610486891384</c:v>
                </c:pt>
                <c:pt idx="83">
                  <c:v>2.7586142322097378</c:v>
                </c:pt>
                <c:pt idx="84">
                  <c:v>2.7960674157303371</c:v>
                </c:pt>
                <c:pt idx="85">
                  <c:v>2.8335205992509365</c:v>
                </c:pt>
                <c:pt idx="86">
                  <c:v>2.8709737827715358</c:v>
                </c:pt>
                <c:pt idx="87">
                  <c:v>2.9084269662921352</c:v>
                </c:pt>
                <c:pt idx="88">
                  <c:v>2.9458801498127341</c:v>
                </c:pt>
                <c:pt idx="89">
                  <c:v>2.9833333333333334</c:v>
                </c:pt>
                <c:pt idx="90">
                  <c:v>3.0207865168539327</c:v>
                </c:pt>
                <c:pt idx="91">
                  <c:v>3.0582397003745321</c:v>
                </c:pt>
                <c:pt idx="92">
                  <c:v>3.095692883895131</c:v>
                </c:pt>
                <c:pt idx="93">
                  <c:v>3.1331460674157303</c:v>
                </c:pt>
                <c:pt idx="94">
                  <c:v>3.1705992509363301</c:v>
                </c:pt>
                <c:pt idx="95">
                  <c:v>3.208052434456929</c:v>
                </c:pt>
                <c:pt idx="96">
                  <c:v>3.2455056179775283</c:v>
                </c:pt>
                <c:pt idx="97">
                  <c:v>3.2829588014981277</c:v>
                </c:pt>
                <c:pt idx="98">
                  <c:v>3.3204119850187266</c:v>
                </c:pt>
                <c:pt idx="99">
                  <c:v>3.3578651685393259</c:v>
                </c:pt>
                <c:pt idx="100">
                  <c:v>3.3953183520599253</c:v>
                </c:pt>
                <c:pt idx="101">
                  <c:v>3.4327715355805242</c:v>
                </c:pt>
                <c:pt idx="102">
                  <c:v>3.4702247191011235</c:v>
                </c:pt>
                <c:pt idx="103">
                  <c:v>3.5076779026217233</c:v>
                </c:pt>
                <c:pt idx="104">
                  <c:v>3.5451310861423226</c:v>
                </c:pt>
                <c:pt idx="105">
                  <c:v>3.5825842696629215</c:v>
                </c:pt>
                <c:pt idx="106">
                  <c:v>3.6200374531835209</c:v>
                </c:pt>
                <c:pt idx="107">
                  <c:v>3.6574906367041202</c:v>
                </c:pt>
                <c:pt idx="108">
                  <c:v>3.6949438202247191</c:v>
                </c:pt>
                <c:pt idx="109">
                  <c:v>3.7323970037453189</c:v>
                </c:pt>
                <c:pt idx="110">
                  <c:v>3.7698501872659178</c:v>
                </c:pt>
                <c:pt idx="111">
                  <c:v>3.8073033707865167</c:v>
                </c:pt>
                <c:pt idx="112">
                  <c:v>3.8447565543071156</c:v>
                </c:pt>
                <c:pt idx="113">
                  <c:v>3.8822097378277154</c:v>
                </c:pt>
                <c:pt idx="114">
                  <c:v>3.9196629213483143</c:v>
                </c:pt>
                <c:pt idx="115">
                  <c:v>3.9571161048689141</c:v>
                </c:pt>
                <c:pt idx="116">
                  <c:v>3.9945692883895139</c:v>
                </c:pt>
                <c:pt idx="117">
                  <c:v>4.0320224719101132</c:v>
                </c:pt>
                <c:pt idx="118">
                  <c:v>4.069475655430713</c:v>
                </c:pt>
                <c:pt idx="119">
                  <c:v>4.1069288389513119</c:v>
                </c:pt>
                <c:pt idx="120">
                  <c:v>4.1443820224719108</c:v>
                </c:pt>
                <c:pt idx="121">
                  <c:v>4.1818352059925106</c:v>
                </c:pt>
                <c:pt idx="122">
                  <c:v>4.2192883895131095</c:v>
                </c:pt>
                <c:pt idx="123">
                  <c:v>4.2567415730337084</c:v>
                </c:pt>
                <c:pt idx="124">
                  <c:v>4.2941947565543082</c:v>
                </c:pt>
                <c:pt idx="125">
                  <c:v>4.3316479400749071</c:v>
                </c:pt>
                <c:pt idx="126">
                  <c:v>4.369101123595506</c:v>
                </c:pt>
                <c:pt idx="127">
                  <c:v>4.4065543071161057</c:v>
                </c:pt>
                <c:pt idx="128">
                  <c:v>4.4440074906367046</c:v>
                </c:pt>
                <c:pt idx="129">
                  <c:v>4.4814606741573035</c:v>
                </c:pt>
                <c:pt idx="130">
                  <c:v>4.5189138576779033</c:v>
                </c:pt>
                <c:pt idx="131">
                  <c:v>4.5563670411985022</c:v>
                </c:pt>
                <c:pt idx="132">
                  <c:v>4.5938202247191011</c:v>
                </c:pt>
                <c:pt idx="133">
                  <c:v>4.6312734082397009</c:v>
                </c:pt>
                <c:pt idx="134">
                  <c:v>4.6687265917603007</c:v>
                </c:pt>
                <c:pt idx="135">
                  <c:v>4.7061797752808996</c:v>
                </c:pt>
                <c:pt idx="136">
                  <c:v>4.7436329588014994</c:v>
                </c:pt>
                <c:pt idx="137">
                  <c:v>4.7810861423220983</c:v>
                </c:pt>
                <c:pt idx="138">
                  <c:v>4.8185393258426972</c:v>
                </c:pt>
                <c:pt idx="139">
                  <c:v>4.855992509363297</c:v>
                </c:pt>
                <c:pt idx="140">
                  <c:v>4.8934456928838959</c:v>
                </c:pt>
                <c:pt idx="141">
                  <c:v>4.9308988764044948</c:v>
                </c:pt>
                <c:pt idx="142">
                  <c:v>4.9683520599250945</c:v>
                </c:pt>
                <c:pt idx="143">
                  <c:v>5.0058052434456934</c:v>
                </c:pt>
                <c:pt idx="144">
                  <c:v>5.0432584269662932</c:v>
                </c:pt>
                <c:pt idx="145">
                  <c:v>5.0807116104868921</c:v>
                </c:pt>
                <c:pt idx="146">
                  <c:v>5.118164794007491</c:v>
                </c:pt>
                <c:pt idx="147">
                  <c:v>5.1556179775280908</c:v>
                </c:pt>
                <c:pt idx="148">
                  <c:v>5.1930711610486897</c:v>
                </c:pt>
                <c:pt idx="149">
                  <c:v>5.2305243445692886</c:v>
                </c:pt>
                <c:pt idx="150">
                  <c:v>5.2679775280898884</c:v>
                </c:pt>
                <c:pt idx="151">
                  <c:v>5.3054307116104873</c:v>
                </c:pt>
                <c:pt idx="152">
                  <c:v>5.3428838951310871</c:v>
                </c:pt>
                <c:pt idx="153">
                  <c:v>5.3803370786516869</c:v>
                </c:pt>
                <c:pt idx="154">
                  <c:v>5.4177902621722858</c:v>
                </c:pt>
                <c:pt idx="155">
                  <c:v>5.4552434456928847</c:v>
                </c:pt>
                <c:pt idx="156">
                  <c:v>5.4926966292134844</c:v>
                </c:pt>
                <c:pt idx="157">
                  <c:v>5.5301498127340833</c:v>
                </c:pt>
                <c:pt idx="158">
                  <c:v>5.5676029962546822</c:v>
                </c:pt>
                <c:pt idx="159">
                  <c:v>5.605056179775282</c:v>
                </c:pt>
                <c:pt idx="160">
                  <c:v>5.6425093632958809</c:v>
                </c:pt>
                <c:pt idx="161">
                  <c:v>5.6799625468164798</c:v>
                </c:pt>
                <c:pt idx="162">
                  <c:v>5.7174157303370796</c:v>
                </c:pt>
                <c:pt idx="163">
                  <c:v>5.7548689138576785</c:v>
                </c:pt>
                <c:pt idx="164">
                  <c:v>5.7923220973782774</c:v>
                </c:pt>
                <c:pt idx="165">
                  <c:v>5.8297752808988772</c:v>
                </c:pt>
                <c:pt idx="166">
                  <c:v>5.8672284644194761</c:v>
                </c:pt>
                <c:pt idx="167">
                  <c:v>5.904681647940075</c:v>
                </c:pt>
                <c:pt idx="168">
                  <c:v>5.9421348314606748</c:v>
                </c:pt>
                <c:pt idx="169">
                  <c:v>5.9795880149812746</c:v>
                </c:pt>
                <c:pt idx="170">
                  <c:v>6.0170411985018735</c:v>
                </c:pt>
                <c:pt idx="171">
                  <c:v>6.0544943820224733</c:v>
                </c:pt>
                <c:pt idx="172">
                  <c:v>6.0919475655430722</c:v>
                </c:pt>
                <c:pt idx="173">
                  <c:v>6.1294007490636711</c:v>
                </c:pt>
                <c:pt idx="174">
                  <c:v>6.1668539325842708</c:v>
                </c:pt>
                <c:pt idx="175">
                  <c:v>6.2043071161048697</c:v>
                </c:pt>
                <c:pt idx="176">
                  <c:v>6.2417602996254686</c:v>
                </c:pt>
                <c:pt idx="177">
                  <c:v>6.2792134831460684</c:v>
                </c:pt>
                <c:pt idx="178">
                  <c:v>6.3166666666666673</c:v>
                </c:pt>
                <c:pt idx="179">
                  <c:v>6.3541198501872671</c:v>
                </c:pt>
                <c:pt idx="180">
                  <c:v>6.391573033707866</c:v>
                </c:pt>
                <c:pt idx="181">
                  <c:v>6.4290262172284649</c:v>
                </c:pt>
                <c:pt idx="182">
                  <c:v>6.4664794007490647</c:v>
                </c:pt>
                <c:pt idx="183">
                  <c:v>6.5039325842696636</c:v>
                </c:pt>
                <c:pt idx="184">
                  <c:v>6.5413857677902625</c:v>
                </c:pt>
                <c:pt idx="185">
                  <c:v>6.5788389513108623</c:v>
                </c:pt>
                <c:pt idx="186">
                  <c:v>6.6162921348314612</c:v>
                </c:pt>
                <c:pt idx="187">
                  <c:v>6.653745318352061</c:v>
                </c:pt>
                <c:pt idx="188">
                  <c:v>6.6911985018726607</c:v>
                </c:pt>
                <c:pt idx="189">
                  <c:v>6.7286516853932596</c:v>
                </c:pt>
                <c:pt idx="190">
                  <c:v>6.7661048689138585</c:v>
                </c:pt>
                <c:pt idx="191">
                  <c:v>6.8035580524344583</c:v>
                </c:pt>
                <c:pt idx="192">
                  <c:v>6.8410112359550572</c:v>
                </c:pt>
                <c:pt idx="193">
                  <c:v>6.8784644194756561</c:v>
                </c:pt>
                <c:pt idx="194">
                  <c:v>6.9159176029962559</c:v>
                </c:pt>
                <c:pt idx="195">
                  <c:v>6.9533707865168548</c:v>
                </c:pt>
                <c:pt idx="196">
                  <c:v>6.9908239700374537</c:v>
                </c:pt>
                <c:pt idx="197">
                  <c:v>7.0282771535580535</c:v>
                </c:pt>
                <c:pt idx="198">
                  <c:v>7.0657303370786524</c:v>
                </c:pt>
                <c:pt idx="199">
                  <c:v>7.1031835205992513</c:v>
                </c:pt>
                <c:pt idx="200">
                  <c:v>7.1406367041198511</c:v>
                </c:pt>
                <c:pt idx="201">
                  <c:v>7.17808988764045</c:v>
                </c:pt>
                <c:pt idx="202">
                  <c:v>7.2155430711610489</c:v>
                </c:pt>
                <c:pt idx="203">
                  <c:v>7.2529962546816487</c:v>
                </c:pt>
                <c:pt idx="204">
                  <c:v>7.2904494382022476</c:v>
                </c:pt>
                <c:pt idx="205">
                  <c:v>7.3279026217228473</c:v>
                </c:pt>
                <c:pt idx="206">
                  <c:v>7.3653558052434471</c:v>
                </c:pt>
                <c:pt idx="207">
                  <c:v>7.402808988764046</c:v>
                </c:pt>
                <c:pt idx="208">
                  <c:v>7.4402621722846458</c:v>
                </c:pt>
                <c:pt idx="209">
                  <c:v>7.4777153558052447</c:v>
                </c:pt>
                <c:pt idx="210">
                  <c:v>7.5151685393258436</c:v>
                </c:pt>
                <c:pt idx="211">
                  <c:v>7.5526217228464434</c:v>
                </c:pt>
                <c:pt idx="212">
                  <c:v>7.5900749063670423</c:v>
                </c:pt>
                <c:pt idx="213">
                  <c:v>7.6275280898876412</c:v>
                </c:pt>
                <c:pt idx="214">
                  <c:v>7.664981273408241</c:v>
                </c:pt>
                <c:pt idx="215">
                  <c:v>7.7024344569288399</c:v>
                </c:pt>
                <c:pt idx="216">
                  <c:v>7.7398876404494388</c:v>
                </c:pt>
                <c:pt idx="217">
                  <c:v>7.7773408239700395</c:v>
                </c:pt>
                <c:pt idx="218">
                  <c:v>7.8147940074906384</c:v>
                </c:pt>
                <c:pt idx="219">
                  <c:v>7.8522471910112372</c:v>
                </c:pt>
                <c:pt idx="220">
                  <c:v>7.8897003745318361</c:v>
                </c:pt>
                <c:pt idx="221">
                  <c:v>7.927153558052435</c:v>
                </c:pt>
                <c:pt idx="222">
                  <c:v>7.9646067415730339</c:v>
                </c:pt>
                <c:pt idx="223">
                  <c:v>8.0020599250936346</c:v>
                </c:pt>
                <c:pt idx="224">
                  <c:v>8.0395131086142317</c:v>
                </c:pt>
                <c:pt idx="225">
                  <c:v>8.0769662921348324</c:v>
                </c:pt>
                <c:pt idx="226">
                  <c:v>8.1144194756554313</c:v>
                </c:pt>
                <c:pt idx="227">
                  <c:v>8.151872659176032</c:v>
                </c:pt>
                <c:pt idx="228">
                  <c:v>8.1893258426966291</c:v>
                </c:pt>
                <c:pt idx="229">
                  <c:v>8.2267790262172298</c:v>
                </c:pt>
                <c:pt idx="230">
                  <c:v>8.2642322097378287</c:v>
                </c:pt>
                <c:pt idx="231">
                  <c:v>8.3016853932584276</c:v>
                </c:pt>
                <c:pt idx="232">
                  <c:v>8.3391385767790283</c:v>
                </c:pt>
                <c:pt idx="233">
                  <c:v>8.3765917602996272</c:v>
                </c:pt>
                <c:pt idx="234">
                  <c:v>8.4140449438202261</c:v>
                </c:pt>
                <c:pt idx="235">
                  <c:v>8.451498127340825</c:v>
                </c:pt>
                <c:pt idx="236">
                  <c:v>8.4889513108614256</c:v>
                </c:pt>
                <c:pt idx="237">
                  <c:v>8.5264044943820227</c:v>
                </c:pt>
                <c:pt idx="238">
                  <c:v>8.5638576779026234</c:v>
                </c:pt>
                <c:pt idx="239">
                  <c:v>8.6013108614232223</c:v>
                </c:pt>
                <c:pt idx="240">
                  <c:v>8.6387640449438212</c:v>
                </c:pt>
                <c:pt idx="241">
                  <c:v>8.6762172284644201</c:v>
                </c:pt>
                <c:pt idx="242">
                  <c:v>8.7136704119850208</c:v>
                </c:pt>
                <c:pt idx="243">
                  <c:v>8.7511235955056179</c:v>
                </c:pt>
                <c:pt idx="244">
                  <c:v>8.7885767790262186</c:v>
                </c:pt>
                <c:pt idx="245">
                  <c:v>8.8260299625468175</c:v>
                </c:pt>
                <c:pt idx="246">
                  <c:v>8.8634831460674164</c:v>
                </c:pt>
                <c:pt idx="247">
                  <c:v>8.9009363295880153</c:v>
                </c:pt>
                <c:pt idx="248">
                  <c:v>8.938389513108616</c:v>
                </c:pt>
                <c:pt idx="249">
                  <c:v>8.9758426966292131</c:v>
                </c:pt>
                <c:pt idx="250">
                  <c:v>9.0132958801498138</c:v>
                </c:pt>
                <c:pt idx="251">
                  <c:v>9.0507490636704144</c:v>
                </c:pt>
                <c:pt idx="252">
                  <c:v>9.0882022471910116</c:v>
                </c:pt>
                <c:pt idx="253">
                  <c:v>9.1256554307116122</c:v>
                </c:pt>
                <c:pt idx="254">
                  <c:v>9.1631086142322111</c:v>
                </c:pt>
                <c:pt idx="255">
                  <c:v>9.20056179775281</c:v>
                </c:pt>
                <c:pt idx="256">
                  <c:v>9.2380149812734089</c:v>
                </c:pt>
                <c:pt idx="257">
                  <c:v>9.2754681647940096</c:v>
                </c:pt>
                <c:pt idx="258">
                  <c:v>9.3129213483146067</c:v>
                </c:pt>
                <c:pt idx="259">
                  <c:v>9.3503745318352074</c:v>
                </c:pt>
                <c:pt idx="260">
                  <c:v>9.3878277153558063</c:v>
                </c:pt>
                <c:pt idx="261">
                  <c:v>9.4252808988764052</c:v>
                </c:pt>
                <c:pt idx="262">
                  <c:v>9.4627340823970041</c:v>
                </c:pt>
                <c:pt idx="263">
                  <c:v>9.5001872659176048</c:v>
                </c:pt>
                <c:pt idx="264">
                  <c:v>9.5376404494382019</c:v>
                </c:pt>
                <c:pt idx="265">
                  <c:v>9.5750936329588026</c:v>
                </c:pt>
                <c:pt idx="266">
                  <c:v>9.6125468164794015</c:v>
                </c:pt>
                <c:pt idx="267">
                  <c:v>9.65</c:v>
                </c:pt>
                <c:pt idx="268">
                  <c:v>9.687453183520601</c:v>
                </c:pt>
                <c:pt idx="269">
                  <c:v>9.7249063670411999</c:v>
                </c:pt>
                <c:pt idx="270">
                  <c:v>9.7623595505617988</c:v>
                </c:pt>
                <c:pt idx="271">
                  <c:v>9.7998127340823977</c:v>
                </c:pt>
                <c:pt idx="272">
                  <c:v>9.8372659176029984</c:v>
                </c:pt>
                <c:pt idx="273">
                  <c:v>9.8747191011235955</c:v>
                </c:pt>
                <c:pt idx="274">
                  <c:v>9.9121722846441962</c:v>
                </c:pt>
                <c:pt idx="275">
                  <c:v>9.9496254681647951</c:v>
                </c:pt>
                <c:pt idx="276">
                  <c:v>9.987078651685394</c:v>
                </c:pt>
                <c:pt idx="277">
                  <c:v>10.024531835205993</c:v>
                </c:pt>
                <c:pt idx="278">
                  <c:v>10.061985018726594</c:v>
                </c:pt>
                <c:pt idx="279">
                  <c:v>10.099438202247191</c:v>
                </c:pt>
                <c:pt idx="280">
                  <c:v>10.136891385767791</c:v>
                </c:pt>
                <c:pt idx="281">
                  <c:v>10.17434456928839</c:v>
                </c:pt>
                <c:pt idx="282">
                  <c:v>10.211797752808989</c:v>
                </c:pt>
                <c:pt idx="283">
                  <c:v>10.249250936329588</c:v>
                </c:pt>
                <c:pt idx="284">
                  <c:v>10.286704119850189</c:v>
                </c:pt>
                <c:pt idx="285">
                  <c:v>10.324157303370788</c:v>
                </c:pt>
                <c:pt idx="286">
                  <c:v>10.361610486891387</c:v>
                </c:pt>
                <c:pt idx="287">
                  <c:v>10.399063670411987</c:v>
                </c:pt>
                <c:pt idx="288">
                  <c:v>10.436516853932586</c:v>
                </c:pt>
                <c:pt idx="289">
                  <c:v>10.473970037453185</c:v>
                </c:pt>
                <c:pt idx="290">
                  <c:v>10.511423220973784</c:v>
                </c:pt>
                <c:pt idx="291">
                  <c:v>10.548876404494385</c:v>
                </c:pt>
                <c:pt idx="292">
                  <c:v>10.586329588014982</c:v>
                </c:pt>
                <c:pt idx="293">
                  <c:v>10.623782771535582</c:v>
                </c:pt>
                <c:pt idx="294">
                  <c:v>10.661235955056181</c:v>
                </c:pt>
                <c:pt idx="295">
                  <c:v>10.69868913857678</c:v>
                </c:pt>
                <c:pt idx="296">
                  <c:v>10.736142322097379</c:v>
                </c:pt>
                <c:pt idx="297">
                  <c:v>10.77359550561798</c:v>
                </c:pt>
                <c:pt idx="298">
                  <c:v>10.811048689138577</c:v>
                </c:pt>
                <c:pt idx="299">
                  <c:v>10.848501872659178</c:v>
                </c:pt>
                <c:pt idx="300">
                  <c:v>10.885955056179776</c:v>
                </c:pt>
                <c:pt idx="301">
                  <c:v>10.923408239700375</c:v>
                </c:pt>
                <c:pt idx="302">
                  <c:v>10.960861423220974</c:v>
                </c:pt>
                <c:pt idx="303">
                  <c:v>10.998314606741575</c:v>
                </c:pt>
                <c:pt idx="304">
                  <c:v>11.035767790262174</c:v>
                </c:pt>
                <c:pt idx="305">
                  <c:v>11.073220973782773</c:v>
                </c:pt>
                <c:pt idx="306">
                  <c:v>11.110674157303373</c:v>
                </c:pt>
                <c:pt idx="307">
                  <c:v>11.14812734082397</c:v>
                </c:pt>
                <c:pt idx="308">
                  <c:v>11.185580524344571</c:v>
                </c:pt>
                <c:pt idx="309">
                  <c:v>11.22303370786517</c:v>
                </c:pt>
                <c:pt idx="310">
                  <c:v>11.260486891385769</c:v>
                </c:pt>
                <c:pt idx="311">
                  <c:v>11.297940074906368</c:v>
                </c:pt>
                <c:pt idx="312">
                  <c:v>11.335393258426969</c:v>
                </c:pt>
                <c:pt idx="313">
                  <c:v>11.372846441947566</c:v>
                </c:pt>
                <c:pt idx="314">
                  <c:v>11.410299625468166</c:v>
                </c:pt>
                <c:pt idx="315">
                  <c:v>11.447752808988765</c:v>
                </c:pt>
                <c:pt idx="316">
                  <c:v>11.485205992509364</c:v>
                </c:pt>
                <c:pt idx="317">
                  <c:v>11.522659176029963</c:v>
                </c:pt>
                <c:pt idx="318">
                  <c:v>11.560112359550564</c:v>
                </c:pt>
                <c:pt idx="319">
                  <c:v>11.597565543071161</c:v>
                </c:pt>
                <c:pt idx="320">
                  <c:v>11.635018726591762</c:v>
                </c:pt>
                <c:pt idx="321">
                  <c:v>11.672471910112362</c:v>
                </c:pt>
                <c:pt idx="322">
                  <c:v>11.709925093632959</c:v>
                </c:pt>
                <c:pt idx="323">
                  <c:v>11.74737827715356</c:v>
                </c:pt>
                <c:pt idx="324">
                  <c:v>11.784831460674159</c:v>
                </c:pt>
                <c:pt idx="325">
                  <c:v>11.822284644194758</c:v>
                </c:pt>
                <c:pt idx="326">
                  <c:v>11.859737827715357</c:v>
                </c:pt>
                <c:pt idx="327">
                  <c:v>11.897191011235957</c:v>
                </c:pt>
                <c:pt idx="328">
                  <c:v>11.934644194756554</c:v>
                </c:pt>
                <c:pt idx="329">
                  <c:v>11.972097378277155</c:v>
                </c:pt>
                <c:pt idx="330">
                  <c:v>12.009550561797754</c:v>
                </c:pt>
                <c:pt idx="331">
                  <c:v>12.047003745318353</c:v>
                </c:pt>
                <c:pt idx="332">
                  <c:v>12.084456928838952</c:v>
                </c:pt>
                <c:pt idx="333">
                  <c:v>12.121910112359553</c:v>
                </c:pt>
                <c:pt idx="334">
                  <c:v>12.15936329588015</c:v>
                </c:pt>
                <c:pt idx="335">
                  <c:v>12.19681647940075</c:v>
                </c:pt>
                <c:pt idx="336">
                  <c:v>12.234269662921349</c:v>
                </c:pt>
                <c:pt idx="337">
                  <c:v>12.271722846441948</c:v>
                </c:pt>
                <c:pt idx="338">
                  <c:v>12.309176029962549</c:v>
                </c:pt>
                <c:pt idx="339">
                  <c:v>12.346629213483148</c:v>
                </c:pt>
                <c:pt idx="340">
                  <c:v>12.384082397003747</c:v>
                </c:pt>
                <c:pt idx="341">
                  <c:v>12.421535580524345</c:v>
                </c:pt>
                <c:pt idx="342">
                  <c:v>12.458988764044946</c:v>
                </c:pt>
                <c:pt idx="343">
                  <c:v>12.496441947565543</c:v>
                </c:pt>
                <c:pt idx="344">
                  <c:v>12.533895131086144</c:v>
                </c:pt>
                <c:pt idx="345">
                  <c:v>12.571348314606743</c:v>
                </c:pt>
                <c:pt idx="346">
                  <c:v>12.608801498127342</c:v>
                </c:pt>
                <c:pt idx="347">
                  <c:v>12.646254681647941</c:v>
                </c:pt>
                <c:pt idx="348">
                  <c:v>12.683707865168541</c:v>
                </c:pt>
                <c:pt idx="349">
                  <c:v>12.721161048689138</c:v>
                </c:pt>
                <c:pt idx="350">
                  <c:v>12.758614232209739</c:v>
                </c:pt>
                <c:pt idx="351">
                  <c:v>12.796067415730338</c:v>
                </c:pt>
                <c:pt idx="352">
                  <c:v>12.833520599250937</c:v>
                </c:pt>
                <c:pt idx="353">
                  <c:v>12.870973782771536</c:v>
                </c:pt>
                <c:pt idx="354">
                  <c:v>12.908426966292136</c:v>
                </c:pt>
                <c:pt idx="355">
                  <c:v>12.945880149812735</c:v>
                </c:pt>
                <c:pt idx="356">
                  <c:v>12.983333333333334</c:v>
                </c:pt>
                <c:pt idx="357">
                  <c:v>13.020786516853935</c:v>
                </c:pt>
                <c:pt idx="358">
                  <c:v>13.058239700374534</c:v>
                </c:pt>
                <c:pt idx="359">
                  <c:v>13.095692883895133</c:v>
                </c:pt>
                <c:pt idx="360">
                  <c:v>13.133146067415732</c:v>
                </c:pt>
                <c:pt idx="361">
                  <c:v>13.170599250936332</c:v>
                </c:pt>
                <c:pt idx="362">
                  <c:v>13.208052434456929</c:v>
                </c:pt>
                <c:pt idx="363">
                  <c:v>13.24550561797753</c:v>
                </c:pt>
                <c:pt idx="364">
                  <c:v>13.282958801498129</c:v>
                </c:pt>
                <c:pt idx="365">
                  <c:v>13.320411985018728</c:v>
                </c:pt>
                <c:pt idx="366">
                  <c:v>13.357865168539327</c:v>
                </c:pt>
                <c:pt idx="367">
                  <c:v>13.395318352059927</c:v>
                </c:pt>
                <c:pt idx="368">
                  <c:v>13.432771535580525</c:v>
                </c:pt>
                <c:pt idx="369">
                  <c:v>13.470224719101125</c:v>
                </c:pt>
                <c:pt idx="370">
                  <c:v>13.507677902621724</c:v>
                </c:pt>
                <c:pt idx="371">
                  <c:v>13.545131086142323</c:v>
                </c:pt>
                <c:pt idx="372">
                  <c:v>13.582584269662922</c:v>
                </c:pt>
                <c:pt idx="373">
                  <c:v>13.620037453183523</c:v>
                </c:pt>
                <c:pt idx="374">
                  <c:v>13.657490636704122</c:v>
                </c:pt>
                <c:pt idx="375">
                  <c:v>13.69494382022472</c:v>
                </c:pt>
                <c:pt idx="376">
                  <c:v>13.732397003745321</c:v>
                </c:pt>
                <c:pt idx="377">
                  <c:v>13.769850187265918</c:v>
                </c:pt>
                <c:pt idx="378">
                  <c:v>13.807303370786519</c:v>
                </c:pt>
                <c:pt idx="379">
                  <c:v>13.844756554307118</c:v>
                </c:pt>
                <c:pt idx="380">
                  <c:v>13.882209737827717</c:v>
                </c:pt>
                <c:pt idx="381">
                  <c:v>13.919662921348316</c:v>
                </c:pt>
                <c:pt idx="382">
                  <c:v>13.957116104868916</c:v>
                </c:pt>
                <c:pt idx="383">
                  <c:v>13.994569288389513</c:v>
                </c:pt>
                <c:pt idx="384">
                  <c:v>14.032022471910114</c:v>
                </c:pt>
                <c:pt idx="385">
                  <c:v>14.069475655430713</c:v>
                </c:pt>
                <c:pt idx="386">
                  <c:v>14.106928838951312</c:v>
                </c:pt>
                <c:pt idx="387">
                  <c:v>14.144382022471911</c:v>
                </c:pt>
                <c:pt idx="388">
                  <c:v>14.181835205992511</c:v>
                </c:pt>
                <c:pt idx="389">
                  <c:v>14.219288389513109</c:v>
                </c:pt>
                <c:pt idx="390">
                  <c:v>14.256741573033709</c:v>
                </c:pt>
                <c:pt idx="391">
                  <c:v>14.29419475655431</c:v>
                </c:pt>
                <c:pt idx="392">
                  <c:v>14.331647940074907</c:v>
                </c:pt>
                <c:pt idx="393">
                  <c:v>14.369101123595508</c:v>
                </c:pt>
                <c:pt idx="394">
                  <c:v>14.406554307116107</c:v>
                </c:pt>
                <c:pt idx="395">
                  <c:v>14.444007490636706</c:v>
                </c:pt>
                <c:pt idx="396">
                  <c:v>14.481460674157304</c:v>
                </c:pt>
                <c:pt idx="397">
                  <c:v>14.518913857677905</c:v>
                </c:pt>
                <c:pt idx="398">
                  <c:v>14.556367041198502</c:v>
                </c:pt>
                <c:pt idx="399">
                  <c:v>14.593820224719103</c:v>
                </c:pt>
                <c:pt idx="400">
                  <c:v>14.631273408239702</c:v>
                </c:pt>
                <c:pt idx="401">
                  <c:v>14.668726591760301</c:v>
                </c:pt>
                <c:pt idx="402">
                  <c:v>14.7061797752809</c:v>
                </c:pt>
                <c:pt idx="403">
                  <c:v>14.7436329588015</c:v>
                </c:pt>
                <c:pt idx="404">
                  <c:v>14.781086142322097</c:v>
                </c:pt>
                <c:pt idx="405">
                  <c:v>14.818539325842698</c:v>
                </c:pt>
                <c:pt idx="406">
                  <c:v>14.855992509363297</c:v>
                </c:pt>
                <c:pt idx="407">
                  <c:v>14.893445692883896</c:v>
                </c:pt>
                <c:pt idx="408">
                  <c:v>14.930898876404495</c:v>
                </c:pt>
                <c:pt idx="409">
                  <c:v>14.968352059925095</c:v>
                </c:pt>
                <c:pt idx="410">
                  <c:v>15.005805243445694</c:v>
                </c:pt>
                <c:pt idx="411">
                  <c:v>15.043258426966293</c:v>
                </c:pt>
                <c:pt idx="412">
                  <c:v>15.080711610486894</c:v>
                </c:pt>
                <c:pt idx="413">
                  <c:v>15.118164794007491</c:v>
                </c:pt>
                <c:pt idx="414">
                  <c:v>15.155617977528092</c:v>
                </c:pt>
                <c:pt idx="415">
                  <c:v>15.193071161048691</c:v>
                </c:pt>
                <c:pt idx="416">
                  <c:v>15.230524344569291</c:v>
                </c:pt>
                <c:pt idx="417">
                  <c:v>15.267977528089888</c:v>
                </c:pt>
                <c:pt idx="418">
                  <c:v>15.305430711610489</c:v>
                </c:pt>
                <c:pt idx="419">
                  <c:v>15.342883895131088</c:v>
                </c:pt>
                <c:pt idx="420">
                  <c:v>15.380337078651687</c:v>
                </c:pt>
                <c:pt idx="421">
                  <c:v>15.417790262172286</c:v>
                </c:pt>
                <c:pt idx="422">
                  <c:v>15.455243445692886</c:v>
                </c:pt>
                <c:pt idx="423">
                  <c:v>15.492696629213484</c:v>
                </c:pt>
                <c:pt idx="424">
                  <c:v>15.530149812734084</c:v>
                </c:pt>
                <c:pt idx="425">
                  <c:v>15.567602996254683</c:v>
                </c:pt>
                <c:pt idx="426">
                  <c:v>15.605056179775282</c:v>
                </c:pt>
                <c:pt idx="427">
                  <c:v>15.642509363295883</c:v>
                </c:pt>
                <c:pt idx="428">
                  <c:v>15.679962546816482</c:v>
                </c:pt>
                <c:pt idx="429">
                  <c:v>15.717415730337079</c:v>
                </c:pt>
                <c:pt idx="430">
                  <c:v>15.754868913857679</c:v>
                </c:pt>
                <c:pt idx="431">
                  <c:v>15.79232209737828</c:v>
                </c:pt>
                <c:pt idx="432">
                  <c:v>15.829775280898877</c:v>
                </c:pt>
                <c:pt idx="433">
                  <c:v>15.867228464419478</c:v>
                </c:pt>
                <c:pt idx="434">
                  <c:v>15.904681647940079</c:v>
                </c:pt>
                <c:pt idx="435">
                  <c:v>15.942134831460676</c:v>
                </c:pt>
                <c:pt idx="436">
                  <c:v>15.979588014981276</c:v>
                </c:pt>
                <c:pt idx="437">
                  <c:v>16.017041198501872</c:v>
                </c:pt>
                <c:pt idx="438">
                  <c:v>16.054494382022472</c:v>
                </c:pt>
                <c:pt idx="439">
                  <c:v>16.091947565543069</c:v>
                </c:pt>
                <c:pt idx="440">
                  <c:v>16.12940074906367</c:v>
                </c:pt>
                <c:pt idx="441">
                  <c:v>16.166853932584271</c:v>
                </c:pt>
                <c:pt idx="442">
                  <c:v>16.204307116104868</c:v>
                </c:pt>
                <c:pt idx="443">
                  <c:v>16.241760299625465</c:v>
                </c:pt>
                <c:pt idx="444">
                  <c:v>16.279213483146066</c:v>
                </c:pt>
                <c:pt idx="445">
                  <c:v>16.316666666666666</c:v>
                </c:pt>
                <c:pt idx="446">
                  <c:v>16.354119850187267</c:v>
                </c:pt>
                <c:pt idx="447">
                  <c:v>16.391573033707868</c:v>
                </c:pt>
                <c:pt idx="448">
                  <c:v>16.429026217228461</c:v>
                </c:pt>
                <c:pt idx="449">
                  <c:v>16.466479400749062</c:v>
                </c:pt>
                <c:pt idx="450">
                  <c:v>16.503932584269663</c:v>
                </c:pt>
                <c:pt idx="451">
                  <c:v>16.541385767790263</c:v>
                </c:pt>
                <c:pt idx="452">
                  <c:v>16.57883895131086</c:v>
                </c:pt>
                <c:pt idx="453">
                  <c:v>16.616292134831461</c:v>
                </c:pt>
                <c:pt idx="454">
                  <c:v>16.653745318352062</c:v>
                </c:pt>
                <c:pt idx="455">
                  <c:v>16.691198501872659</c:v>
                </c:pt>
                <c:pt idx="456">
                  <c:v>16.728651685393256</c:v>
                </c:pt>
                <c:pt idx="457">
                  <c:v>16.766104868913857</c:v>
                </c:pt>
                <c:pt idx="458">
                  <c:v>16.803558052434457</c:v>
                </c:pt>
                <c:pt idx="459">
                  <c:v>16.841011235955058</c:v>
                </c:pt>
                <c:pt idx="460">
                  <c:v>16.878464419475655</c:v>
                </c:pt>
                <c:pt idx="461">
                  <c:v>16.915917602996252</c:v>
                </c:pt>
                <c:pt idx="462">
                  <c:v>16.953370786516853</c:v>
                </c:pt>
                <c:pt idx="463">
                  <c:v>16.990823970037454</c:v>
                </c:pt>
                <c:pt idx="464">
                  <c:v>17.028277153558054</c:v>
                </c:pt>
                <c:pt idx="465">
                  <c:v>17.065730337078652</c:v>
                </c:pt>
                <c:pt idx="466">
                  <c:v>17.103183520599252</c:v>
                </c:pt>
                <c:pt idx="467">
                  <c:v>17.140636704119849</c:v>
                </c:pt>
                <c:pt idx="468">
                  <c:v>17.17808988764045</c:v>
                </c:pt>
                <c:pt idx="469">
                  <c:v>17.215543071161047</c:v>
                </c:pt>
                <c:pt idx="470">
                  <c:v>17.252996254681648</c:v>
                </c:pt>
                <c:pt idx="471">
                  <c:v>17.290449438202248</c:v>
                </c:pt>
                <c:pt idx="472">
                  <c:v>17.327902621722849</c:v>
                </c:pt>
                <c:pt idx="473">
                  <c:v>17.365355805243443</c:v>
                </c:pt>
                <c:pt idx="474">
                  <c:v>17.402808988764043</c:v>
                </c:pt>
                <c:pt idx="475">
                  <c:v>17.440262172284644</c:v>
                </c:pt>
                <c:pt idx="476">
                  <c:v>17.477715355805245</c:v>
                </c:pt>
                <c:pt idx="477">
                  <c:v>17.515168539325842</c:v>
                </c:pt>
                <c:pt idx="478">
                  <c:v>17.552621722846443</c:v>
                </c:pt>
                <c:pt idx="479">
                  <c:v>17.59007490636704</c:v>
                </c:pt>
                <c:pt idx="480">
                  <c:v>17.62752808988764</c:v>
                </c:pt>
                <c:pt idx="481">
                  <c:v>17.664981273408241</c:v>
                </c:pt>
                <c:pt idx="482">
                  <c:v>17.702434456928838</c:v>
                </c:pt>
                <c:pt idx="483">
                  <c:v>17.739887640449439</c:v>
                </c:pt>
                <c:pt idx="484">
                  <c:v>17.777340823970039</c:v>
                </c:pt>
                <c:pt idx="485">
                  <c:v>17.814794007490637</c:v>
                </c:pt>
                <c:pt idx="486">
                  <c:v>17.852247191011234</c:v>
                </c:pt>
                <c:pt idx="487">
                  <c:v>17.889700374531834</c:v>
                </c:pt>
                <c:pt idx="488">
                  <c:v>17.927153558052435</c:v>
                </c:pt>
                <c:pt idx="489">
                  <c:v>17.964606741573036</c:v>
                </c:pt>
                <c:pt idx="490">
                  <c:v>18.002059925093633</c:v>
                </c:pt>
                <c:pt idx="491">
                  <c:v>18.03951310861423</c:v>
                </c:pt>
                <c:pt idx="492">
                  <c:v>18.076966292134831</c:v>
                </c:pt>
                <c:pt idx="493">
                  <c:v>18.114419475655431</c:v>
                </c:pt>
                <c:pt idx="494">
                  <c:v>18.151872659176028</c:v>
                </c:pt>
                <c:pt idx="495">
                  <c:v>18.189325842696629</c:v>
                </c:pt>
                <c:pt idx="496">
                  <c:v>18.22677902621723</c:v>
                </c:pt>
                <c:pt idx="497">
                  <c:v>18.264232209737827</c:v>
                </c:pt>
                <c:pt idx="498">
                  <c:v>18.301685393258424</c:v>
                </c:pt>
                <c:pt idx="499">
                  <c:v>18.339138576779025</c:v>
                </c:pt>
                <c:pt idx="500">
                  <c:v>18.376591760299625</c:v>
                </c:pt>
                <c:pt idx="501">
                  <c:v>18.414044943820226</c:v>
                </c:pt>
                <c:pt idx="502">
                  <c:v>18.451498127340827</c:v>
                </c:pt>
                <c:pt idx="503">
                  <c:v>18.48895131086142</c:v>
                </c:pt>
                <c:pt idx="504">
                  <c:v>18.526404494382021</c:v>
                </c:pt>
                <c:pt idx="505">
                  <c:v>18.563857677902622</c:v>
                </c:pt>
                <c:pt idx="506">
                  <c:v>18.601310861423222</c:v>
                </c:pt>
                <c:pt idx="507">
                  <c:v>18.638764044943819</c:v>
                </c:pt>
                <c:pt idx="508">
                  <c:v>18.67621722846442</c:v>
                </c:pt>
                <c:pt idx="509">
                  <c:v>18.713670411985017</c:v>
                </c:pt>
                <c:pt idx="510">
                  <c:v>18.751123595505618</c:v>
                </c:pt>
                <c:pt idx="511">
                  <c:v>18.788576779026215</c:v>
                </c:pt>
                <c:pt idx="512">
                  <c:v>18.826029962546816</c:v>
                </c:pt>
                <c:pt idx="513">
                  <c:v>18.863483146067416</c:v>
                </c:pt>
                <c:pt idx="514">
                  <c:v>18.900936329588017</c:v>
                </c:pt>
                <c:pt idx="515">
                  <c:v>18.938389513108618</c:v>
                </c:pt>
                <c:pt idx="516">
                  <c:v>18.975842696629211</c:v>
                </c:pt>
                <c:pt idx="517">
                  <c:v>19.013295880149812</c:v>
                </c:pt>
                <c:pt idx="518">
                  <c:v>19.050749063670413</c:v>
                </c:pt>
                <c:pt idx="519">
                  <c:v>19.088202247191013</c:v>
                </c:pt>
                <c:pt idx="520">
                  <c:v>19.12565543071161</c:v>
                </c:pt>
                <c:pt idx="521">
                  <c:v>19.163108614232211</c:v>
                </c:pt>
                <c:pt idx="522">
                  <c:v>19.200561797752808</c:v>
                </c:pt>
                <c:pt idx="523">
                  <c:v>19.238014981273409</c:v>
                </c:pt>
                <c:pt idx="524">
                  <c:v>19.275468164794006</c:v>
                </c:pt>
                <c:pt idx="525">
                  <c:v>19.312921348314607</c:v>
                </c:pt>
                <c:pt idx="526">
                  <c:v>19.350374531835207</c:v>
                </c:pt>
                <c:pt idx="527">
                  <c:v>19.387827715355808</c:v>
                </c:pt>
                <c:pt idx="528">
                  <c:v>19.425280898876402</c:v>
                </c:pt>
                <c:pt idx="529">
                  <c:v>19.462734082397002</c:v>
                </c:pt>
                <c:pt idx="530">
                  <c:v>19.500187265917603</c:v>
                </c:pt>
                <c:pt idx="531">
                  <c:v>19.537640449438204</c:v>
                </c:pt>
                <c:pt idx="532">
                  <c:v>19.575093632958801</c:v>
                </c:pt>
                <c:pt idx="533">
                  <c:v>19.612546816479401</c:v>
                </c:pt>
                <c:pt idx="534">
                  <c:v>19.649999999999999</c:v>
                </c:pt>
                <c:pt idx="535">
                  <c:v>19.687453183520599</c:v>
                </c:pt>
                <c:pt idx="536">
                  <c:v>19.7249063670412</c:v>
                </c:pt>
                <c:pt idx="537">
                  <c:v>19.762359550561797</c:v>
                </c:pt>
                <c:pt idx="538">
                  <c:v>19.799812734082398</c:v>
                </c:pt>
                <c:pt idx="539">
                  <c:v>19.837265917602998</c:v>
                </c:pt>
                <c:pt idx="540">
                  <c:v>19.874719101123596</c:v>
                </c:pt>
                <c:pt idx="541">
                  <c:v>19.912172284644193</c:v>
                </c:pt>
                <c:pt idx="542">
                  <c:v>19.949625468164793</c:v>
                </c:pt>
                <c:pt idx="543">
                  <c:v>19.987078651685394</c:v>
                </c:pt>
                <c:pt idx="544">
                  <c:v>20.024531835205995</c:v>
                </c:pt>
                <c:pt idx="545">
                  <c:v>20.061985018726592</c:v>
                </c:pt>
                <c:pt idx="546">
                  <c:v>20.099438202247189</c:v>
                </c:pt>
                <c:pt idx="547">
                  <c:v>20.13689138576779</c:v>
                </c:pt>
                <c:pt idx="548">
                  <c:v>20.17434456928839</c:v>
                </c:pt>
                <c:pt idx="549">
                  <c:v>20.211797752808987</c:v>
                </c:pt>
                <c:pt idx="550">
                  <c:v>20.249250936329588</c:v>
                </c:pt>
                <c:pt idx="551">
                  <c:v>20.286704119850189</c:v>
                </c:pt>
                <c:pt idx="552">
                  <c:v>20.324157303370786</c:v>
                </c:pt>
                <c:pt idx="553">
                  <c:v>20.361610486891387</c:v>
                </c:pt>
                <c:pt idx="554">
                  <c:v>20.399063670411984</c:v>
                </c:pt>
                <c:pt idx="555">
                  <c:v>20.436516853932584</c:v>
                </c:pt>
                <c:pt idx="556">
                  <c:v>20.473970037453185</c:v>
                </c:pt>
                <c:pt idx="557">
                  <c:v>20.511423220973786</c:v>
                </c:pt>
                <c:pt idx="558">
                  <c:v>20.548876404494379</c:v>
                </c:pt>
                <c:pt idx="559">
                  <c:v>20.58632958801498</c:v>
                </c:pt>
                <c:pt idx="560">
                  <c:v>20.623782771535581</c:v>
                </c:pt>
                <c:pt idx="561">
                  <c:v>20.661235955056181</c:v>
                </c:pt>
                <c:pt idx="562">
                  <c:v>20.698689138576778</c:v>
                </c:pt>
                <c:pt idx="563">
                  <c:v>20.736142322097379</c:v>
                </c:pt>
                <c:pt idx="564">
                  <c:v>20.773595505617976</c:v>
                </c:pt>
                <c:pt idx="565">
                  <c:v>20.811048689138577</c:v>
                </c:pt>
                <c:pt idx="566">
                  <c:v>20.848501872659174</c:v>
                </c:pt>
                <c:pt idx="567">
                  <c:v>20.885955056179775</c:v>
                </c:pt>
                <c:pt idx="568">
                  <c:v>20.923408239700375</c:v>
                </c:pt>
                <c:pt idx="569">
                  <c:v>20.960861423220976</c:v>
                </c:pt>
                <c:pt idx="570">
                  <c:v>20.998314606741573</c:v>
                </c:pt>
                <c:pt idx="571">
                  <c:v>21.03576779026217</c:v>
                </c:pt>
                <c:pt idx="572">
                  <c:v>21.073220973782771</c:v>
                </c:pt>
                <c:pt idx="573">
                  <c:v>21.110674157303372</c:v>
                </c:pt>
                <c:pt idx="574">
                  <c:v>21.148127340823972</c:v>
                </c:pt>
                <c:pt idx="575">
                  <c:v>21.185580524344569</c:v>
                </c:pt>
                <c:pt idx="576">
                  <c:v>21.22303370786517</c:v>
                </c:pt>
                <c:pt idx="577">
                  <c:v>21.260486891385767</c:v>
                </c:pt>
                <c:pt idx="578">
                  <c:v>21.297940074906368</c:v>
                </c:pt>
                <c:pt idx="579">
                  <c:v>21.335393258426965</c:v>
                </c:pt>
                <c:pt idx="580">
                  <c:v>21.372846441947566</c:v>
                </c:pt>
                <c:pt idx="581">
                  <c:v>21.410299625468166</c:v>
                </c:pt>
                <c:pt idx="582">
                  <c:v>21.447752808988767</c:v>
                </c:pt>
                <c:pt idx="583">
                  <c:v>21.485205992509361</c:v>
                </c:pt>
                <c:pt idx="584">
                  <c:v>21.522659176029961</c:v>
                </c:pt>
                <c:pt idx="585">
                  <c:v>21.560112359550562</c:v>
                </c:pt>
                <c:pt idx="586">
                  <c:v>21.597565543071163</c:v>
                </c:pt>
                <c:pt idx="587">
                  <c:v>21.635018726591763</c:v>
                </c:pt>
                <c:pt idx="588">
                  <c:v>21.67247191011236</c:v>
                </c:pt>
                <c:pt idx="589">
                  <c:v>21.709925093632958</c:v>
                </c:pt>
                <c:pt idx="590">
                  <c:v>21.747378277153558</c:v>
                </c:pt>
                <c:pt idx="591">
                  <c:v>21.784831460674159</c:v>
                </c:pt>
                <c:pt idx="592">
                  <c:v>21.822284644194756</c:v>
                </c:pt>
                <c:pt idx="593">
                  <c:v>21.859737827715357</c:v>
                </c:pt>
                <c:pt idx="594">
                  <c:v>21.897191011235957</c:v>
                </c:pt>
                <c:pt idx="595">
                  <c:v>21.934644194756554</c:v>
                </c:pt>
                <c:pt idx="596">
                  <c:v>21.972097378277152</c:v>
                </c:pt>
                <c:pt idx="597">
                  <c:v>22.009550561797752</c:v>
                </c:pt>
                <c:pt idx="598">
                  <c:v>22.047003745318353</c:v>
                </c:pt>
                <c:pt idx="599">
                  <c:v>22.084456928838954</c:v>
                </c:pt>
                <c:pt idx="600">
                  <c:v>22.121910112359551</c:v>
                </c:pt>
                <c:pt idx="601">
                  <c:v>22.159363295880148</c:v>
                </c:pt>
                <c:pt idx="602">
                  <c:v>22.196816479400749</c:v>
                </c:pt>
                <c:pt idx="603">
                  <c:v>22.234269662921349</c:v>
                </c:pt>
                <c:pt idx="604">
                  <c:v>22.271722846441946</c:v>
                </c:pt>
                <c:pt idx="605">
                  <c:v>22.309176029962547</c:v>
                </c:pt>
                <c:pt idx="606">
                  <c:v>22.346629213483148</c:v>
                </c:pt>
                <c:pt idx="607">
                  <c:v>22.384082397003745</c:v>
                </c:pt>
                <c:pt idx="608">
                  <c:v>22.421535580524345</c:v>
                </c:pt>
                <c:pt idx="609">
                  <c:v>22.458988764044943</c:v>
                </c:pt>
                <c:pt idx="610">
                  <c:v>22.496441947565543</c:v>
                </c:pt>
                <c:pt idx="611">
                  <c:v>22.533895131086144</c:v>
                </c:pt>
                <c:pt idx="612">
                  <c:v>22.571348314606745</c:v>
                </c:pt>
                <c:pt idx="613">
                  <c:v>22.608801498127338</c:v>
                </c:pt>
                <c:pt idx="614">
                  <c:v>22.646254681647939</c:v>
                </c:pt>
                <c:pt idx="615">
                  <c:v>22.68370786516854</c:v>
                </c:pt>
                <c:pt idx="616">
                  <c:v>22.72116104868914</c:v>
                </c:pt>
                <c:pt idx="617">
                  <c:v>22.758614232209737</c:v>
                </c:pt>
                <c:pt idx="618">
                  <c:v>22.796067415730338</c:v>
                </c:pt>
                <c:pt idx="619">
                  <c:v>22.833520599250935</c:v>
                </c:pt>
                <c:pt idx="620">
                  <c:v>22.870973782771536</c:v>
                </c:pt>
                <c:pt idx="621">
                  <c:v>22.908426966292133</c:v>
                </c:pt>
                <c:pt idx="622">
                  <c:v>22.945880149812734</c:v>
                </c:pt>
                <c:pt idx="623">
                  <c:v>22.983333333333334</c:v>
                </c:pt>
                <c:pt idx="624">
                  <c:v>23.020786516853935</c:v>
                </c:pt>
                <c:pt idx="625">
                  <c:v>23.058239700374532</c:v>
                </c:pt>
                <c:pt idx="626">
                  <c:v>23.095692883895129</c:v>
                </c:pt>
                <c:pt idx="627">
                  <c:v>23.13314606741573</c:v>
                </c:pt>
                <c:pt idx="628">
                  <c:v>23.170599250936331</c:v>
                </c:pt>
                <c:pt idx="629">
                  <c:v>23.208052434456931</c:v>
                </c:pt>
                <c:pt idx="630">
                  <c:v>23.245505617977528</c:v>
                </c:pt>
                <c:pt idx="631">
                  <c:v>23.282958801498125</c:v>
                </c:pt>
                <c:pt idx="632">
                  <c:v>23.320411985018726</c:v>
                </c:pt>
                <c:pt idx="633">
                  <c:v>23.357865168539327</c:v>
                </c:pt>
                <c:pt idx="634">
                  <c:v>23.395318352059924</c:v>
                </c:pt>
                <c:pt idx="635">
                  <c:v>23.432771535580525</c:v>
                </c:pt>
                <c:pt idx="636">
                  <c:v>23.470224719101125</c:v>
                </c:pt>
                <c:pt idx="637">
                  <c:v>23.507677902621722</c:v>
                </c:pt>
                <c:pt idx="638">
                  <c:v>23.54513108614232</c:v>
                </c:pt>
                <c:pt idx="639">
                  <c:v>23.58258426966292</c:v>
                </c:pt>
                <c:pt idx="640">
                  <c:v>23.620037453183521</c:v>
                </c:pt>
                <c:pt idx="641">
                  <c:v>23.657490636704122</c:v>
                </c:pt>
                <c:pt idx="642">
                  <c:v>23.694943820224722</c:v>
                </c:pt>
                <c:pt idx="643">
                  <c:v>23.732397003745319</c:v>
                </c:pt>
                <c:pt idx="644">
                  <c:v>23.769850187265916</c:v>
                </c:pt>
                <c:pt idx="645">
                  <c:v>23.807303370786517</c:v>
                </c:pt>
                <c:pt idx="646">
                  <c:v>23.844756554307118</c:v>
                </c:pt>
                <c:pt idx="647">
                  <c:v>23.882209737827715</c:v>
                </c:pt>
                <c:pt idx="648">
                  <c:v>23.919662921348316</c:v>
                </c:pt>
                <c:pt idx="649">
                  <c:v>23.957116104868916</c:v>
                </c:pt>
                <c:pt idx="650">
                  <c:v>23.994569288389513</c:v>
                </c:pt>
                <c:pt idx="651">
                  <c:v>24.032022471910111</c:v>
                </c:pt>
                <c:pt idx="652">
                  <c:v>24.069475655430711</c:v>
                </c:pt>
                <c:pt idx="653">
                  <c:v>24.106928838951312</c:v>
                </c:pt>
                <c:pt idx="654">
                  <c:v>24.144382022471913</c:v>
                </c:pt>
                <c:pt idx="655">
                  <c:v>24.18183520599251</c:v>
                </c:pt>
                <c:pt idx="656">
                  <c:v>24.219288389513107</c:v>
                </c:pt>
                <c:pt idx="657">
                  <c:v>24.256741573033707</c:v>
                </c:pt>
                <c:pt idx="658">
                  <c:v>24.294194756554308</c:v>
                </c:pt>
                <c:pt idx="659">
                  <c:v>24.331647940074909</c:v>
                </c:pt>
                <c:pt idx="660">
                  <c:v>24.369101123595506</c:v>
                </c:pt>
                <c:pt idx="661">
                  <c:v>24.406554307116107</c:v>
                </c:pt>
                <c:pt idx="662">
                  <c:v>24.444007490636704</c:v>
                </c:pt>
                <c:pt idx="663">
                  <c:v>24.481460674157304</c:v>
                </c:pt>
                <c:pt idx="664">
                  <c:v>24.518913857677902</c:v>
                </c:pt>
                <c:pt idx="665">
                  <c:v>24.556367041198502</c:v>
                </c:pt>
                <c:pt idx="666">
                  <c:v>24.593820224719103</c:v>
                </c:pt>
                <c:pt idx="667">
                  <c:v>24.631273408239704</c:v>
                </c:pt>
                <c:pt idx="668">
                  <c:v>24.668726591760297</c:v>
                </c:pt>
                <c:pt idx="669">
                  <c:v>24.706179775280898</c:v>
                </c:pt>
                <c:pt idx="670">
                  <c:v>24.743632958801498</c:v>
                </c:pt>
                <c:pt idx="671">
                  <c:v>24.781086142322099</c:v>
                </c:pt>
                <c:pt idx="672">
                  <c:v>24.818539325842696</c:v>
                </c:pt>
                <c:pt idx="673">
                  <c:v>24.855992509363297</c:v>
                </c:pt>
                <c:pt idx="674">
                  <c:v>24.893445692883894</c:v>
                </c:pt>
                <c:pt idx="675">
                  <c:v>24.930898876404495</c:v>
                </c:pt>
                <c:pt idx="676">
                  <c:v>24.968352059925095</c:v>
                </c:pt>
                <c:pt idx="677">
                  <c:v>25.005805243445693</c:v>
                </c:pt>
                <c:pt idx="678">
                  <c:v>25.043258426966293</c:v>
                </c:pt>
                <c:pt idx="679">
                  <c:v>25.080711610486894</c:v>
                </c:pt>
                <c:pt idx="680">
                  <c:v>25.118164794007491</c:v>
                </c:pt>
                <c:pt idx="681">
                  <c:v>25.155617977528088</c:v>
                </c:pt>
                <c:pt idx="682">
                  <c:v>25.193071161048689</c:v>
                </c:pt>
                <c:pt idx="683">
                  <c:v>25.230524344569289</c:v>
                </c:pt>
                <c:pt idx="684">
                  <c:v>25.26797752808989</c:v>
                </c:pt>
                <c:pt idx="685">
                  <c:v>25.305430711610487</c:v>
                </c:pt>
                <c:pt idx="686">
                  <c:v>25.342883895131084</c:v>
                </c:pt>
                <c:pt idx="687">
                  <c:v>25.380337078651685</c:v>
                </c:pt>
                <c:pt idx="688">
                  <c:v>25.417790262172286</c:v>
                </c:pt>
                <c:pt idx="689">
                  <c:v>25.455243445692883</c:v>
                </c:pt>
                <c:pt idx="690">
                  <c:v>25.492696629213484</c:v>
                </c:pt>
                <c:pt idx="691">
                  <c:v>25.530149812734084</c:v>
                </c:pt>
                <c:pt idx="692">
                  <c:v>25.567602996254681</c:v>
                </c:pt>
                <c:pt idx="693">
                  <c:v>25.605056179775278</c:v>
                </c:pt>
                <c:pt idx="694">
                  <c:v>25.642509363295879</c:v>
                </c:pt>
                <c:pt idx="695">
                  <c:v>25.67996254681648</c:v>
                </c:pt>
                <c:pt idx="696">
                  <c:v>25.717415730337081</c:v>
                </c:pt>
                <c:pt idx="697">
                  <c:v>25.754868913857681</c:v>
                </c:pt>
                <c:pt idx="698">
                  <c:v>25.792322097378275</c:v>
                </c:pt>
                <c:pt idx="699">
                  <c:v>25.829775280898875</c:v>
                </c:pt>
                <c:pt idx="700">
                  <c:v>25.867228464419476</c:v>
                </c:pt>
                <c:pt idx="701">
                  <c:v>25.904681647940077</c:v>
                </c:pt>
                <c:pt idx="702">
                  <c:v>25.942134831460674</c:v>
                </c:pt>
                <c:pt idx="703">
                  <c:v>25.979588014981275</c:v>
                </c:pt>
                <c:pt idx="704">
                  <c:v>26.017041198501872</c:v>
                </c:pt>
                <c:pt idx="705">
                  <c:v>26.054494382022472</c:v>
                </c:pt>
                <c:pt idx="706">
                  <c:v>26.091947565543069</c:v>
                </c:pt>
                <c:pt idx="707">
                  <c:v>26.12940074906367</c:v>
                </c:pt>
                <c:pt idx="708">
                  <c:v>26.166853932584271</c:v>
                </c:pt>
                <c:pt idx="709">
                  <c:v>26.204307116104872</c:v>
                </c:pt>
                <c:pt idx="710">
                  <c:v>26.241760299625469</c:v>
                </c:pt>
                <c:pt idx="711">
                  <c:v>26.279213483146066</c:v>
                </c:pt>
                <c:pt idx="712">
                  <c:v>26.316666666666666</c:v>
                </c:pt>
                <c:pt idx="713">
                  <c:v>26.354119850187267</c:v>
                </c:pt>
                <c:pt idx="714">
                  <c:v>26.391573033707868</c:v>
                </c:pt>
                <c:pt idx="715">
                  <c:v>26.429026217228465</c:v>
                </c:pt>
                <c:pt idx="716">
                  <c:v>26.466479400749066</c:v>
                </c:pt>
                <c:pt idx="717">
                  <c:v>26.503932584269663</c:v>
                </c:pt>
                <c:pt idx="718">
                  <c:v>26.541385767790263</c:v>
                </c:pt>
                <c:pt idx="719">
                  <c:v>26.57883895131086</c:v>
                </c:pt>
                <c:pt idx="720">
                  <c:v>26.616292134831461</c:v>
                </c:pt>
                <c:pt idx="721">
                  <c:v>26.653745318352062</c:v>
                </c:pt>
                <c:pt idx="722">
                  <c:v>26.691198501872663</c:v>
                </c:pt>
                <c:pt idx="723">
                  <c:v>26.728651685393256</c:v>
                </c:pt>
                <c:pt idx="724">
                  <c:v>26.766104868913857</c:v>
                </c:pt>
                <c:pt idx="725">
                  <c:v>26.803558052434457</c:v>
                </c:pt>
                <c:pt idx="726">
                  <c:v>26.841011235955058</c:v>
                </c:pt>
                <c:pt idx="727">
                  <c:v>26.878464419475655</c:v>
                </c:pt>
                <c:pt idx="728">
                  <c:v>26.915917602996256</c:v>
                </c:pt>
                <c:pt idx="729">
                  <c:v>26.953370786516853</c:v>
                </c:pt>
                <c:pt idx="730">
                  <c:v>26.990823970037454</c:v>
                </c:pt>
                <c:pt idx="731">
                  <c:v>27.028277153558054</c:v>
                </c:pt>
                <c:pt idx="732">
                  <c:v>27.065730337078652</c:v>
                </c:pt>
                <c:pt idx="733">
                  <c:v>27.103183520599252</c:v>
                </c:pt>
                <c:pt idx="734">
                  <c:v>27.140636704119853</c:v>
                </c:pt>
                <c:pt idx="735">
                  <c:v>27.17808988764045</c:v>
                </c:pt>
                <c:pt idx="736">
                  <c:v>27.215543071161047</c:v>
                </c:pt>
                <c:pt idx="737">
                  <c:v>27.252996254681648</c:v>
                </c:pt>
                <c:pt idx="738">
                  <c:v>27.290449438202248</c:v>
                </c:pt>
                <c:pt idx="739">
                  <c:v>27.327902621722849</c:v>
                </c:pt>
                <c:pt idx="740">
                  <c:v>27.365355805243446</c:v>
                </c:pt>
                <c:pt idx="741">
                  <c:v>27.402808988764043</c:v>
                </c:pt>
                <c:pt idx="742">
                  <c:v>27.440262172284644</c:v>
                </c:pt>
                <c:pt idx="743">
                  <c:v>27.477715355805245</c:v>
                </c:pt>
                <c:pt idx="744">
                  <c:v>27.515168539325842</c:v>
                </c:pt>
                <c:pt idx="745">
                  <c:v>27.552621722846443</c:v>
                </c:pt>
                <c:pt idx="746">
                  <c:v>27.590074906367043</c:v>
                </c:pt>
                <c:pt idx="747">
                  <c:v>27.62752808988764</c:v>
                </c:pt>
                <c:pt idx="748">
                  <c:v>27.664981273408241</c:v>
                </c:pt>
                <c:pt idx="749">
                  <c:v>27.702434456928838</c:v>
                </c:pt>
                <c:pt idx="750">
                  <c:v>27.739887640449439</c:v>
                </c:pt>
                <c:pt idx="751">
                  <c:v>27.777340823970039</c:v>
                </c:pt>
                <c:pt idx="752">
                  <c:v>27.81479400749064</c:v>
                </c:pt>
                <c:pt idx="753">
                  <c:v>27.852247191011234</c:v>
                </c:pt>
                <c:pt idx="754">
                  <c:v>27.889700374531834</c:v>
                </c:pt>
                <c:pt idx="755">
                  <c:v>27.927153558052435</c:v>
                </c:pt>
                <c:pt idx="756">
                  <c:v>27.964606741573036</c:v>
                </c:pt>
                <c:pt idx="757">
                  <c:v>28.002059925093633</c:v>
                </c:pt>
                <c:pt idx="758">
                  <c:v>28.039513108614234</c:v>
                </c:pt>
                <c:pt idx="759">
                  <c:v>28.076966292134831</c:v>
                </c:pt>
                <c:pt idx="760">
                  <c:v>28.114419475655431</c:v>
                </c:pt>
                <c:pt idx="761">
                  <c:v>28.151872659176028</c:v>
                </c:pt>
                <c:pt idx="762">
                  <c:v>28.189325842696629</c:v>
                </c:pt>
                <c:pt idx="763">
                  <c:v>28.22677902621723</c:v>
                </c:pt>
                <c:pt idx="764">
                  <c:v>28.26423220973783</c:v>
                </c:pt>
                <c:pt idx="765">
                  <c:v>28.301685393258424</c:v>
                </c:pt>
                <c:pt idx="766">
                  <c:v>28.339138576779025</c:v>
                </c:pt>
                <c:pt idx="767">
                  <c:v>28.376591760299625</c:v>
                </c:pt>
                <c:pt idx="768">
                  <c:v>28.414044943820226</c:v>
                </c:pt>
                <c:pt idx="769">
                  <c:v>28.451498127340827</c:v>
                </c:pt>
                <c:pt idx="770">
                  <c:v>28.488951310861424</c:v>
                </c:pt>
                <c:pt idx="771">
                  <c:v>28.526404494382025</c:v>
                </c:pt>
                <c:pt idx="772">
                  <c:v>28.563857677902622</c:v>
                </c:pt>
                <c:pt idx="773">
                  <c:v>28.601310861423222</c:v>
                </c:pt>
                <c:pt idx="774">
                  <c:v>28.638764044943819</c:v>
                </c:pt>
                <c:pt idx="775">
                  <c:v>28.67621722846442</c:v>
                </c:pt>
                <c:pt idx="776">
                  <c:v>28.713670411985021</c:v>
                </c:pt>
                <c:pt idx="777">
                  <c:v>28.751123595505621</c:v>
                </c:pt>
                <c:pt idx="778">
                  <c:v>28.788576779026215</c:v>
                </c:pt>
                <c:pt idx="779">
                  <c:v>28.826029962546816</c:v>
                </c:pt>
                <c:pt idx="780">
                  <c:v>28.863483146067416</c:v>
                </c:pt>
                <c:pt idx="781">
                  <c:v>28.900936329588017</c:v>
                </c:pt>
                <c:pt idx="782">
                  <c:v>28.938389513108618</c:v>
                </c:pt>
                <c:pt idx="783">
                  <c:v>28.975842696629215</c:v>
                </c:pt>
                <c:pt idx="784">
                  <c:v>29.013295880149812</c:v>
                </c:pt>
                <c:pt idx="785">
                  <c:v>29.050749063670413</c:v>
                </c:pt>
                <c:pt idx="786">
                  <c:v>29.088202247191013</c:v>
                </c:pt>
                <c:pt idx="787">
                  <c:v>29.12565543071161</c:v>
                </c:pt>
                <c:pt idx="788">
                  <c:v>29.163108614232211</c:v>
                </c:pt>
                <c:pt idx="789">
                  <c:v>29.200561797752812</c:v>
                </c:pt>
                <c:pt idx="790">
                  <c:v>29.238014981273409</c:v>
                </c:pt>
                <c:pt idx="791">
                  <c:v>29.275468164794006</c:v>
                </c:pt>
                <c:pt idx="792">
                  <c:v>29.312921348314607</c:v>
                </c:pt>
                <c:pt idx="793">
                  <c:v>29.350374531835207</c:v>
                </c:pt>
                <c:pt idx="794">
                  <c:v>29.387827715355808</c:v>
                </c:pt>
                <c:pt idx="795">
                  <c:v>29.425280898876405</c:v>
                </c:pt>
                <c:pt idx="796">
                  <c:v>29.462734082397002</c:v>
                </c:pt>
                <c:pt idx="797">
                  <c:v>29.500187265917603</c:v>
                </c:pt>
                <c:pt idx="798">
                  <c:v>29.537640449438204</c:v>
                </c:pt>
                <c:pt idx="799">
                  <c:v>29.575093632958801</c:v>
                </c:pt>
                <c:pt idx="800">
                  <c:v>29.612546816479401</c:v>
                </c:pt>
              </c:numCache>
            </c:numRef>
          </c:xVal>
          <c:yVal>
            <c:numRef>
              <c:f>'FF ABS'!$N$2:$N$802</c:f>
              <c:numCache>
                <c:formatCode>General</c:formatCode>
                <c:ptCount val="801"/>
                <c:pt idx="0">
                  <c:v>0.32845660774296759</c:v>
                </c:pt>
                <c:pt idx="1">
                  <c:v>0.26741680231015746</c:v>
                </c:pt>
                <c:pt idx="2">
                  <c:v>0.34445584682572961</c:v>
                </c:pt>
                <c:pt idx="3">
                  <c:v>0.29295905364764246</c:v>
                </c:pt>
                <c:pt idx="4">
                  <c:v>0.2857772178275011</c:v>
                </c:pt>
                <c:pt idx="5">
                  <c:v>8.6972254770035756E-2</c:v>
                </c:pt>
                <c:pt idx="6">
                  <c:v>0.31631769426469181</c:v>
                </c:pt>
                <c:pt idx="7">
                  <c:v>0.23630576089719951</c:v>
                </c:pt>
                <c:pt idx="8">
                  <c:v>0.259264495730466</c:v>
                </c:pt>
                <c:pt idx="9">
                  <c:v>0.15734118353132021</c:v>
                </c:pt>
                <c:pt idx="10">
                  <c:v>0.30971571628406286</c:v>
                </c:pt>
                <c:pt idx="11">
                  <c:v>0.30305436922090356</c:v>
                </c:pt>
                <c:pt idx="12">
                  <c:v>0.28503170451808957</c:v>
                </c:pt>
                <c:pt idx="13">
                  <c:v>0.23608295520166583</c:v>
                </c:pt>
                <c:pt idx="14">
                  <c:v>0.3311197765621558</c:v>
                </c:pt>
                <c:pt idx="15">
                  <c:v>0.24348550034861863</c:v>
                </c:pt>
                <c:pt idx="16">
                  <c:v>0.33669234888479249</c:v>
                </c:pt>
                <c:pt idx="17">
                  <c:v>0.31452705794780211</c:v>
                </c:pt>
                <c:pt idx="18">
                  <c:v>0.34358567232412818</c:v>
                </c:pt>
                <c:pt idx="19">
                  <c:v>0.2472450856249051</c:v>
                </c:pt>
                <c:pt idx="20">
                  <c:v>0.27461381834605114</c:v>
                </c:pt>
                <c:pt idx="21">
                  <c:v>0.28642663498771592</c:v>
                </c:pt>
                <c:pt idx="22">
                  <c:v>0.35117539696450023</c:v>
                </c:pt>
                <c:pt idx="23">
                  <c:v>0.27897792505538632</c:v>
                </c:pt>
                <c:pt idx="24">
                  <c:v>0.31432466631876538</c:v>
                </c:pt>
                <c:pt idx="25">
                  <c:v>0.30108644785437744</c:v>
                </c:pt>
                <c:pt idx="26">
                  <c:v>0.29828986522528833</c:v>
                </c:pt>
                <c:pt idx="27">
                  <c:v>0.22812615664968935</c:v>
                </c:pt>
                <c:pt idx="28">
                  <c:v>0.27941913105774407</c:v>
                </c:pt>
                <c:pt idx="29">
                  <c:v>0.29663820667608221</c:v>
                </c:pt>
                <c:pt idx="30">
                  <c:v>0.29412286307801211</c:v>
                </c:pt>
                <c:pt idx="31">
                  <c:v>0.15523581034391601</c:v>
                </c:pt>
                <c:pt idx="32">
                  <c:v>0.28006255267872926</c:v>
                </c:pt>
                <c:pt idx="33">
                  <c:v>0.38607028216120215</c:v>
                </c:pt>
                <c:pt idx="34">
                  <c:v>0.31652056215948143</c:v>
                </c:pt>
                <c:pt idx="35">
                  <c:v>0.29247066589953119</c:v>
                </c:pt>
                <c:pt idx="36">
                  <c:v>0.23707873311658711</c:v>
                </c:pt>
                <c:pt idx="37">
                  <c:v>0.34173175344984247</c:v>
                </c:pt>
                <c:pt idx="38">
                  <c:v>0.3324680579090406</c:v>
                </c:pt>
                <c:pt idx="39">
                  <c:v>0.24696535127348948</c:v>
                </c:pt>
                <c:pt idx="40">
                  <c:v>0.32445239447446189</c:v>
                </c:pt>
                <c:pt idx="41">
                  <c:v>0.38385927492506877</c:v>
                </c:pt>
                <c:pt idx="42">
                  <c:v>0.36765085626590932</c:v>
                </c:pt>
                <c:pt idx="43">
                  <c:v>0.23664764609201658</c:v>
                </c:pt>
                <c:pt idx="44">
                  <c:v>0.21745765216587637</c:v>
                </c:pt>
                <c:pt idx="45">
                  <c:v>0.31427066534512449</c:v>
                </c:pt>
                <c:pt idx="46">
                  <c:v>0.29619717246194122</c:v>
                </c:pt>
                <c:pt idx="47">
                  <c:v>0.29385676985128106</c:v>
                </c:pt>
                <c:pt idx="48">
                  <c:v>0.38164325081590805</c:v>
                </c:pt>
                <c:pt idx="49">
                  <c:v>0.36002523475554821</c:v>
                </c:pt>
                <c:pt idx="50">
                  <c:v>0.26385272810429033</c:v>
                </c:pt>
                <c:pt idx="51">
                  <c:v>0.33775977129721652</c:v>
                </c:pt>
                <c:pt idx="52">
                  <c:v>0.30028089014806586</c:v>
                </c:pt>
                <c:pt idx="53">
                  <c:v>0.32114670236183768</c:v>
                </c:pt>
                <c:pt idx="54">
                  <c:v>0.3346200939303588</c:v>
                </c:pt>
                <c:pt idx="55">
                  <c:v>0.31567707363180747</c:v>
                </c:pt>
                <c:pt idx="56">
                  <c:v>0.34758337786277815</c:v>
                </c:pt>
                <c:pt idx="57">
                  <c:v>0.41424303204766461</c:v>
                </c:pt>
                <c:pt idx="58">
                  <c:v>0.32364035519727363</c:v>
                </c:pt>
                <c:pt idx="59">
                  <c:v>0.33031118532877252</c:v>
                </c:pt>
                <c:pt idx="60">
                  <c:v>0.3099056643310667</c:v>
                </c:pt>
                <c:pt idx="61">
                  <c:v>0.39732487317830861</c:v>
                </c:pt>
                <c:pt idx="62">
                  <c:v>0.38745139324957689</c:v>
                </c:pt>
                <c:pt idx="63">
                  <c:v>0.40781637006052279</c:v>
                </c:pt>
                <c:pt idx="64">
                  <c:v>0.31501064278652369</c:v>
                </c:pt>
                <c:pt idx="65">
                  <c:v>0.39572712475195032</c:v>
                </c:pt>
                <c:pt idx="66">
                  <c:v>0.31243307402792847</c:v>
                </c:pt>
                <c:pt idx="67">
                  <c:v>0.37112163334765097</c:v>
                </c:pt>
                <c:pt idx="68">
                  <c:v>0.37129297871689448</c:v>
                </c:pt>
                <c:pt idx="69">
                  <c:v>0.39955329904789672</c:v>
                </c:pt>
                <c:pt idx="70">
                  <c:v>0.40085636044411854</c:v>
                </c:pt>
                <c:pt idx="71">
                  <c:v>0.46108078899145699</c:v>
                </c:pt>
                <c:pt idx="72">
                  <c:v>0.43935558142711717</c:v>
                </c:pt>
                <c:pt idx="73">
                  <c:v>0.42215854349932908</c:v>
                </c:pt>
                <c:pt idx="74">
                  <c:v>0.36784238206625675</c:v>
                </c:pt>
                <c:pt idx="75">
                  <c:v>0.40091329499072609</c:v>
                </c:pt>
                <c:pt idx="76">
                  <c:v>0.44734216487050066</c:v>
                </c:pt>
                <c:pt idx="77">
                  <c:v>0.54525200632354331</c:v>
                </c:pt>
                <c:pt idx="78">
                  <c:v>0.47206866017435278</c:v>
                </c:pt>
                <c:pt idx="79">
                  <c:v>0.48802411490063152</c:v>
                </c:pt>
                <c:pt idx="80">
                  <c:v>0.50449272550298574</c:v>
                </c:pt>
                <c:pt idx="81">
                  <c:v>0.52195555639536739</c:v>
                </c:pt>
                <c:pt idx="82">
                  <c:v>0.53187415781101866</c:v>
                </c:pt>
                <c:pt idx="83">
                  <c:v>0.6271854775347635</c:v>
                </c:pt>
                <c:pt idx="84">
                  <c:v>0.60524137697153191</c:v>
                </c:pt>
                <c:pt idx="85">
                  <c:v>0.68590332307191593</c:v>
                </c:pt>
                <c:pt idx="86">
                  <c:v>0.69887934235669114</c:v>
                </c:pt>
                <c:pt idx="87">
                  <c:v>0.73821733135206768</c:v>
                </c:pt>
                <c:pt idx="88">
                  <c:v>0.78189985994568978</c:v>
                </c:pt>
                <c:pt idx="89">
                  <c:v>0.78383266746206681</c:v>
                </c:pt>
                <c:pt idx="90">
                  <c:v>0.84317754255763833</c:v>
                </c:pt>
                <c:pt idx="91">
                  <c:v>0.90638858169864023</c:v>
                </c:pt>
                <c:pt idx="92">
                  <c:v>0.91816307234455674</c:v>
                </c:pt>
                <c:pt idx="93">
                  <c:v>0.97749706863909436</c:v>
                </c:pt>
                <c:pt idx="94">
                  <c:v>1.0071449626142319</c:v>
                </c:pt>
                <c:pt idx="95">
                  <c:v>1.080276669787966</c:v>
                </c:pt>
                <c:pt idx="96">
                  <c:v>1.1353289412054968</c:v>
                </c:pt>
                <c:pt idx="97">
                  <c:v>1.2137991669550217</c:v>
                </c:pt>
                <c:pt idx="98">
                  <c:v>1.2296647510750058</c:v>
                </c:pt>
                <c:pt idx="99">
                  <c:v>1.3060031978053148</c:v>
                </c:pt>
                <c:pt idx="100">
                  <c:v>1.38024993290967</c:v>
                </c:pt>
                <c:pt idx="101">
                  <c:v>1.4733056598393652</c:v>
                </c:pt>
                <c:pt idx="102">
                  <c:v>1.5157476325610482</c:v>
                </c:pt>
                <c:pt idx="103">
                  <c:v>1.6076333751568337</c:v>
                </c:pt>
                <c:pt idx="104">
                  <c:v>1.7401166756055775</c:v>
                </c:pt>
                <c:pt idx="105">
                  <c:v>1.7843950388367715</c:v>
                </c:pt>
                <c:pt idx="106">
                  <c:v>1.8468733640262147</c:v>
                </c:pt>
                <c:pt idx="107">
                  <c:v>1.951792636467448</c:v>
                </c:pt>
                <c:pt idx="108">
                  <c:v>2.0345154925225248</c:v>
                </c:pt>
                <c:pt idx="109">
                  <c:v>2.1004408594695474</c:v>
                </c:pt>
                <c:pt idx="110">
                  <c:v>2.1978785851343816</c:v>
                </c:pt>
                <c:pt idx="111">
                  <c:v>2.2697134021409786</c:v>
                </c:pt>
                <c:pt idx="112">
                  <c:v>2.342734195323406</c:v>
                </c:pt>
                <c:pt idx="113">
                  <c:v>2.4365212982271136</c:v>
                </c:pt>
                <c:pt idx="114">
                  <c:v>2.5262187840286816</c:v>
                </c:pt>
                <c:pt idx="115">
                  <c:v>2.6063693739009866</c:v>
                </c:pt>
                <c:pt idx="116">
                  <c:v>2.6964732220324077</c:v>
                </c:pt>
                <c:pt idx="117">
                  <c:v>2.7788577503081555</c:v>
                </c:pt>
                <c:pt idx="118">
                  <c:v>2.8695454885612781</c:v>
                </c:pt>
                <c:pt idx="119">
                  <c:v>2.9682429154154994</c:v>
                </c:pt>
                <c:pt idx="120">
                  <c:v>3.0591633989809197</c:v>
                </c:pt>
                <c:pt idx="121">
                  <c:v>3.1415496741933255</c:v>
                </c:pt>
                <c:pt idx="122">
                  <c:v>3.2303285601725116</c:v>
                </c:pt>
                <c:pt idx="123">
                  <c:v>3.3232486752504675</c:v>
                </c:pt>
                <c:pt idx="124">
                  <c:v>3.4103920172986539</c:v>
                </c:pt>
                <c:pt idx="125">
                  <c:v>3.4812496150766941</c:v>
                </c:pt>
                <c:pt idx="126">
                  <c:v>3.5538520433449619</c:v>
                </c:pt>
                <c:pt idx="127">
                  <c:v>3.6147490029492682</c:v>
                </c:pt>
                <c:pt idx="128">
                  <c:v>3.6805346286227016</c:v>
                </c:pt>
                <c:pt idx="129">
                  <c:v>3.7631193915908443</c:v>
                </c:pt>
                <c:pt idx="130">
                  <c:v>3.831034624162915</c:v>
                </c:pt>
                <c:pt idx="131">
                  <c:v>3.8856218214391638</c:v>
                </c:pt>
                <c:pt idx="132">
                  <c:v>3.9564819277139089</c:v>
                </c:pt>
                <c:pt idx="133">
                  <c:v>4.0169955861846685</c:v>
                </c:pt>
                <c:pt idx="134">
                  <c:v>4.0693974740935719</c:v>
                </c:pt>
                <c:pt idx="135">
                  <c:v>4.1177443391666593</c:v>
                </c:pt>
                <c:pt idx="136">
                  <c:v>4.1757738738929717</c:v>
                </c:pt>
                <c:pt idx="137">
                  <c:v>4.2132847650641301</c:v>
                </c:pt>
                <c:pt idx="138">
                  <c:v>4.2639132917915292</c:v>
                </c:pt>
                <c:pt idx="139">
                  <c:v>4.3012742412639744</c:v>
                </c:pt>
                <c:pt idx="140">
                  <c:v>4.3492391006719684</c:v>
                </c:pt>
                <c:pt idx="141">
                  <c:v>4.3703675924899574</c:v>
                </c:pt>
                <c:pt idx="142">
                  <c:v>4.4054348491349034</c:v>
                </c:pt>
                <c:pt idx="143">
                  <c:v>4.4379003197895823</c:v>
                </c:pt>
                <c:pt idx="144">
                  <c:v>4.459235513121647</c:v>
                </c:pt>
                <c:pt idx="145">
                  <c:v>4.4649770148222911</c:v>
                </c:pt>
                <c:pt idx="146">
                  <c:v>4.486347368615804</c:v>
                </c:pt>
                <c:pt idx="147">
                  <c:v>4.5033243947132711</c:v>
                </c:pt>
                <c:pt idx="148">
                  <c:v>4.5122273094311636</c:v>
                </c:pt>
                <c:pt idx="149">
                  <c:v>4.5165476949748014</c:v>
                </c:pt>
                <c:pt idx="150">
                  <c:v>4.5245611097565206</c:v>
                </c:pt>
                <c:pt idx="151">
                  <c:v>4.5286303985351806</c:v>
                </c:pt>
                <c:pt idx="152">
                  <c:v>4.5229769645782483</c:v>
                </c:pt>
                <c:pt idx="153">
                  <c:v>4.5114640234641481</c:v>
                </c:pt>
                <c:pt idx="154">
                  <c:v>4.5027759567385379</c:v>
                </c:pt>
                <c:pt idx="155">
                  <c:v>4.4906203719200377</c:v>
                </c:pt>
                <c:pt idx="156">
                  <c:v>4.4777731543669441</c:v>
                </c:pt>
                <c:pt idx="157">
                  <c:v>4.4456694658408944</c:v>
                </c:pt>
                <c:pt idx="158">
                  <c:v>4.4249287824477239</c:v>
                </c:pt>
                <c:pt idx="159">
                  <c:v>4.3987990690200922</c:v>
                </c:pt>
                <c:pt idx="160">
                  <c:v>4.360526328257448</c:v>
                </c:pt>
                <c:pt idx="161">
                  <c:v>4.3256341587268192</c:v>
                </c:pt>
                <c:pt idx="162">
                  <c:v>4.2708863496660756</c:v>
                </c:pt>
                <c:pt idx="163">
                  <c:v>4.2216087953368113</c:v>
                </c:pt>
                <c:pt idx="164">
                  <c:v>4.1666158829995306</c:v>
                </c:pt>
                <c:pt idx="165">
                  <c:v>4.1024328143393509</c:v>
                </c:pt>
                <c:pt idx="166">
                  <c:v>4.0268828997794293</c:v>
                </c:pt>
                <c:pt idx="167">
                  <c:v>3.9565865852097168</c:v>
                </c:pt>
                <c:pt idx="168">
                  <c:v>3.8883227937311156</c:v>
                </c:pt>
                <c:pt idx="169">
                  <c:v>3.8008496679797732</c:v>
                </c:pt>
                <c:pt idx="170">
                  <c:v>3.6933498127098052</c:v>
                </c:pt>
                <c:pt idx="171">
                  <c:v>3.6007109374190209</c:v>
                </c:pt>
                <c:pt idx="172">
                  <c:v>3.5231187205939878</c:v>
                </c:pt>
                <c:pt idx="173">
                  <c:v>3.3993960926546491</c:v>
                </c:pt>
                <c:pt idx="174">
                  <c:v>3.2613220566521646</c:v>
                </c:pt>
                <c:pt idx="175">
                  <c:v>3.1330797751873423</c:v>
                </c:pt>
                <c:pt idx="176">
                  <c:v>3.0016630614368522</c:v>
                </c:pt>
                <c:pt idx="177">
                  <c:v>2.8523054386392306</c:v>
                </c:pt>
                <c:pt idx="178">
                  <c:v>2.6927922626066549</c:v>
                </c:pt>
                <c:pt idx="179">
                  <c:v>2.5397357804978071</c:v>
                </c:pt>
                <c:pt idx="180">
                  <c:v>2.3503999575318608</c:v>
                </c:pt>
                <c:pt idx="181">
                  <c:v>2.1703315531170957</c:v>
                </c:pt>
                <c:pt idx="182">
                  <c:v>2.0040442980183264</c:v>
                </c:pt>
                <c:pt idx="183">
                  <c:v>1.8107698435112363</c:v>
                </c:pt>
                <c:pt idx="184">
                  <c:v>1.5897179160061474</c:v>
                </c:pt>
                <c:pt idx="185">
                  <c:v>1.3858785600363042</c:v>
                </c:pt>
                <c:pt idx="186">
                  <c:v>1.2006482386923059</c:v>
                </c:pt>
                <c:pt idx="187">
                  <c:v>1.0111160791170379</c:v>
                </c:pt>
                <c:pt idx="188">
                  <c:v>0.8098313791597731</c:v>
                </c:pt>
                <c:pt idx="189">
                  <c:v>0.61687587656008935</c:v>
                </c:pt>
                <c:pt idx="190">
                  <c:v>0.42416096849233542</c:v>
                </c:pt>
                <c:pt idx="191">
                  <c:v>0.44669383999053436</c:v>
                </c:pt>
                <c:pt idx="192">
                  <c:v>0.53829022937459992</c:v>
                </c:pt>
                <c:pt idx="193">
                  <c:v>0.61312769950921597</c:v>
                </c:pt>
                <c:pt idx="194">
                  <c:v>0.82205448420439364</c:v>
                </c:pt>
                <c:pt idx="195">
                  <c:v>1.0379693549857312</c:v>
                </c:pt>
                <c:pt idx="196">
                  <c:v>1.2258700055072171</c:v>
                </c:pt>
                <c:pt idx="197">
                  <c:v>1.4065654725970933</c:v>
                </c:pt>
                <c:pt idx="198">
                  <c:v>1.652442814157415</c:v>
                </c:pt>
                <c:pt idx="199">
                  <c:v>1.9000926775395501</c:v>
                </c:pt>
                <c:pt idx="200">
                  <c:v>2.0929400206726512</c:v>
                </c:pt>
                <c:pt idx="201">
                  <c:v>2.2481635312694217</c:v>
                </c:pt>
                <c:pt idx="202">
                  <c:v>2.4333192139546878</c:v>
                </c:pt>
                <c:pt idx="203">
                  <c:v>2.6192602678825585</c:v>
                </c:pt>
                <c:pt idx="204">
                  <c:v>2.7833442709634273</c:v>
                </c:pt>
                <c:pt idx="205">
                  <c:v>2.947135705593344</c:v>
                </c:pt>
                <c:pt idx="206">
                  <c:v>3.1035806634560461</c:v>
                </c:pt>
                <c:pt idx="207">
                  <c:v>3.2397341253470491</c:v>
                </c:pt>
                <c:pt idx="208">
                  <c:v>3.3761362089382003</c:v>
                </c:pt>
                <c:pt idx="209">
                  <c:v>3.5043295786531559</c:v>
                </c:pt>
                <c:pt idx="210">
                  <c:v>3.6310456182125388</c:v>
                </c:pt>
                <c:pt idx="211">
                  <c:v>3.7459945538369852</c:v>
                </c:pt>
                <c:pt idx="212">
                  <c:v>3.8490537889279022</c:v>
                </c:pt>
                <c:pt idx="213">
                  <c:v>3.9286157990533965</c:v>
                </c:pt>
                <c:pt idx="214">
                  <c:v>4.0179099612732854</c:v>
                </c:pt>
                <c:pt idx="215">
                  <c:v>4.1036994387482064</c:v>
                </c:pt>
                <c:pt idx="216">
                  <c:v>4.1826639928384397</c:v>
                </c:pt>
                <c:pt idx="217">
                  <c:v>4.2533959618517443</c:v>
                </c:pt>
                <c:pt idx="218">
                  <c:v>4.3088240190613316</c:v>
                </c:pt>
                <c:pt idx="219">
                  <c:v>4.3647165605503426</c:v>
                </c:pt>
                <c:pt idx="220">
                  <c:v>4.4126695587219631</c:v>
                </c:pt>
                <c:pt idx="221">
                  <c:v>4.457140751391524</c:v>
                </c:pt>
                <c:pt idx="222">
                  <c:v>4.4965187579402555</c:v>
                </c:pt>
                <c:pt idx="223">
                  <c:v>4.526677697311273</c:v>
                </c:pt>
                <c:pt idx="224">
                  <c:v>4.5553754184291284</c:v>
                </c:pt>
                <c:pt idx="225">
                  <c:v>4.5692269269122461</c:v>
                </c:pt>
                <c:pt idx="226">
                  <c:v>4.5870919699973571</c:v>
                </c:pt>
                <c:pt idx="227">
                  <c:v>4.6070561557712191</c:v>
                </c:pt>
                <c:pt idx="228">
                  <c:v>4.6058674262786532</c:v>
                </c:pt>
                <c:pt idx="229">
                  <c:v>4.6137053853973837</c:v>
                </c:pt>
                <c:pt idx="230">
                  <c:v>4.6082203414953522</c:v>
                </c:pt>
                <c:pt idx="231">
                  <c:v>4.6037416331257184</c:v>
                </c:pt>
                <c:pt idx="232">
                  <c:v>4.5936192907683964</c:v>
                </c:pt>
                <c:pt idx="233">
                  <c:v>4.5775378046111328</c:v>
                </c:pt>
                <c:pt idx="234">
                  <c:v>4.5577762881477915</c:v>
                </c:pt>
                <c:pt idx="235">
                  <c:v>4.5341640584756826</c:v>
                </c:pt>
                <c:pt idx="236">
                  <c:v>4.5066050623499905</c:v>
                </c:pt>
                <c:pt idx="237">
                  <c:v>4.4689301953834937</c:v>
                </c:pt>
                <c:pt idx="238">
                  <c:v>4.4326801361739392</c:v>
                </c:pt>
                <c:pt idx="239">
                  <c:v>4.3862446155339399</c:v>
                </c:pt>
                <c:pt idx="240">
                  <c:v>4.3327905984148822</c:v>
                </c:pt>
                <c:pt idx="241">
                  <c:v>4.2812292414774067</c:v>
                </c:pt>
                <c:pt idx="242">
                  <c:v>4.2165283801203071</c:v>
                </c:pt>
                <c:pt idx="243">
                  <c:v>4.1377126752754556</c:v>
                </c:pt>
                <c:pt idx="244">
                  <c:v>4.0465031723719811</c:v>
                </c:pt>
                <c:pt idx="245">
                  <c:v>3.9651334067994521</c:v>
                </c:pt>
                <c:pt idx="246">
                  <c:v>3.8869838357063835</c:v>
                </c:pt>
                <c:pt idx="247">
                  <c:v>3.7813856135000385</c:v>
                </c:pt>
                <c:pt idx="248">
                  <c:v>3.6626489414676953</c:v>
                </c:pt>
                <c:pt idx="249">
                  <c:v>3.5585077156489753</c:v>
                </c:pt>
                <c:pt idx="250">
                  <c:v>3.4502440103109597</c:v>
                </c:pt>
                <c:pt idx="251">
                  <c:v>3.3059762497720402</c:v>
                </c:pt>
                <c:pt idx="252">
                  <c:v>3.1374324071396917</c:v>
                </c:pt>
                <c:pt idx="253">
                  <c:v>2.9542160201237162</c:v>
                </c:pt>
                <c:pt idx="254">
                  <c:v>2.8134871099526841</c:v>
                </c:pt>
                <c:pt idx="255">
                  <c:v>2.6454382933987164</c:v>
                </c:pt>
                <c:pt idx="256">
                  <c:v>2.4050651909380703</c:v>
                </c:pt>
                <c:pt idx="257">
                  <c:v>2.1202575151606236</c:v>
                </c:pt>
                <c:pt idx="258">
                  <c:v>1.8959542240786418</c:v>
                </c:pt>
                <c:pt idx="259">
                  <c:v>1.7755325592283437</c:v>
                </c:pt>
                <c:pt idx="260">
                  <c:v>1.5490682985391304</c:v>
                </c:pt>
                <c:pt idx="261">
                  <c:v>1.2935032791293777</c:v>
                </c:pt>
                <c:pt idx="262">
                  <c:v>1.1396558261259639</c:v>
                </c:pt>
                <c:pt idx="263">
                  <c:v>0.95579719095552595</c:v>
                </c:pt>
                <c:pt idx="264">
                  <c:v>0.78184175629529273</c:v>
                </c:pt>
                <c:pt idx="265">
                  <c:v>0.57071500866528824</c:v>
                </c:pt>
                <c:pt idx="266">
                  <c:v>0.42886494874561432</c:v>
                </c:pt>
                <c:pt idx="267">
                  <c:v>0.40429200577806068</c:v>
                </c:pt>
                <c:pt idx="268">
                  <c:v>0.49591318420681163</c:v>
                </c:pt>
                <c:pt idx="269">
                  <c:v>0.64981751636668517</c:v>
                </c:pt>
                <c:pt idx="270">
                  <c:v>0.88512128234439069</c:v>
                </c:pt>
                <c:pt idx="271">
                  <c:v>1.0096231630454733</c:v>
                </c:pt>
                <c:pt idx="272">
                  <c:v>1.2633726954679747</c:v>
                </c:pt>
                <c:pt idx="273">
                  <c:v>1.5289141903243328</c:v>
                </c:pt>
                <c:pt idx="274">
                  <c:v>1.7133929115577797</c:v>
                </c:pt>
                <c:pt idx="275">
                  <c:v>1.8693286132342544</c:v>
                </c:pt>
                <c:pt idx="276">
                  <c:v>2.0814848174797151</c:v>
                </c:pt>
                <c:pt idx="277">
                  <c:v>2.3960043240790765</c:v>
                </c:pt>
                <c:pt idx="278">
                  <c:v>2.6532013075571488</c:v>
                </c:pt>
                <c:pt idx="279">
                  <c:v>2.8037404797704655</c:v>
                </c:pt>
                <c:pt idx="280">
                  <c:v>2.9429202450869409</c:v>
                </c:pt>
                <c:pt idx="281">
                  <c:v>3.083644768582892</c:v>
                </c:pt>
                <c:pt idx="282">
                  <c:v>3.2337369986361599</c:v>
                </c:pt>
                <c:pt idx="283">
                  <c:v>3.3607542021341272</c:v>
                </c:pt>
                <c:pt idx="284">
                  <c:v>3.4932351627082001</c:v>
                </c:pt>
                <c:pt idx="285">
                  <c:v>3.603341584164117</c:v>
                </c:pt>
                <c:pt idx="286">
                  <c:v>3.7329878430924772</c:v>
                </c:pt>
                <c:pt idx="287">
                  <c:v>3.8633777327292784</c:v>
                </c:pt>
                <c:pt idx="288">
                  <c:v>3.9409559912225482</c:v>
                </c:pt>
                <c:pt idx="289">
                  <c:v>4.023527587239748</c:v>
                </c:pt>
                <c:pt idx="290">
                  <c:v>4.1223118607523901</c:v>
                </c:pt>
                <c:pt idx="291">
                  <c:v>4.2183481257488937</c:v>
                </c:pt>
                <c:pt idx="292">
                  <c:v>4.3055226462517968</c:v>
                </c:pt>
                <c:pt idx="293">
                  <c:v>4.3789526592801638</c:v>
                </c:pt>
                <c:pt idx="294">
                  <c:v>4.4355115936186831</c:v>
                </c:pt>
                <c:pt idx="295">
                  <c:v>4.473599505637476</c:v>
                </c:pt>
                <c:pt idx="296">
                  <c:v>4.5325360326476618</c:v>
                </c:pt>
                <c:pt idx="297">
                  <c:v>4.570189179390705</c:v>
                </c:pt>
                <c:pt idx="298">
                  <c:v>4.5955221724891286</c:v>
                </c:pt>
                <c:pt idx="299">
                  <c:v>4.6238586181647232</c:v>
                </c:pt>
                <c:pt idx="300">
                  <c:v>4.6523360208962048</c:v>
                </c:pt>
                <c:pt idx="301">
                  <c:v>4.6715374298362766</c:v>
                </c:pt>
                <c:pt idx="302">
                  <c:v>4.6876390520866114</c:v>
                </c:pt>
                <c:pt idx="303">
                  <c:v>4.7010499262420717</c:v>
                </c:pt>
                <c:pt idx="304">
                  <c:v>4.7082349970932791</c:v>
                </c:pt>
                <c:pt idx="305">
                  <c:v>4.7115336005800588</c:v>
                </c:pt>
                <c:pt idx="306">
                  <c:v>4.7069907658674568</c:v>
                </c:pt>
                <c:pt idx="307">
                  <c:v>4.693841383779338</c:v>
                </c:pt>
                <c:pt idx="308">
                  <c:v>4.6841536707102289</c:v>
                </c:pt>
                <c:pt idx="309">
                  <c:v>4.6715964460448385</c:v>
                </c:pt>
                <c:pt idx="310">
                  <c:v>4.6460239561072409</c:v>
                </c:pt>
                <c:pt idx="311">
                  <c:v>4.6018296442138906</c:v>
                </c:pt>
                <c:pt idx="312">
                  <c:v>4.5774665700964219</c:v>
                </c:pt>
                <c:pt idx="313">
                  <c:v>4.5401622890658162</c:v>
                </c:pt>
                <c:pt idx="314">
                  <c:v>4.4879622472969878</c:v>
                </c:pt>
                <c:pt idx="315">
                  <c:v>4.451841079983315</c:v>
                </c:pt>
                <c:pt idx="316">
                  <c:v>4.4047627457847263</c:v>
                </c:pt>
                <c:pt idx="317">
                  <c:v>4.3411822530183493</c:v>
                </c:pt>
                <c:pt idx="318">
                  <c:v>4.2891383575868316</c:v>
                </c:pt>
                <c:pt idx="319">
                  <c:v>4.2214459968404512</c:v>
                </c:pt>
                <c:pt idx="320">
                  <c:v>4.1376764501106589</c:v>
                </c:pt>
                <c:pt idx="321">
                  <c:v>4.0698399326380983</c:v>
                </c:pt>
                <c:pt idx="322">
                  <c:v>3.9759993991403988</c:v>
                </c:pt>
                <c:pt idx="323">
                  <c:v>3.8536300505059171</c:v>
                </c:pt>
                <c:pt idx="324">
                  <c:v>3.7164456959292713</c:v>
                </c:pt>
                <c:pt idx="325">
                  <c:v>3.5840603616225071</c:v>
                </c:pt>
                <c:pt idx="326">
                  <c:v>3.4670412329659581</c:v>
                </c:pt>
                <c:pt idx="327">
                  <c:v>3.2902620379899448</c:v>
                </c:pt>
                <c:pt idx="328">
                  <c:v>3.1424113229380595</c:v>
                </c:pt>
                <c:pt idx="329">
                  <c:v>2.9609375049015658</c:v>
                </c:pt>
                <c:pt idx="330">
                  <c:v>2.7874262068584938</c:v>
                </c:pt>
                <c:pt idx="331">
                  <c:v>2.6534040876883909</c:v>
                </c:pt>
                <c:pt idx="332">
                  <c:v>2.5000875771434603</c:v>
                </c:pt>
                <c:pt idx="333">
                  <c:v>2.3132031660914243</c:v>
                </c:pt>
                <c:pt idx="334">
                  <c:v>2.1436318585019465</c:v>
                </c:pt>
                <c:pt idx="335">
                  <c:v>2.0014595340510537</c:v>
                </c:pt>
                <c:pt idx="336">
                  <c:v>1.7887345276296831</c:v>
                </c:pt>
                <c:pt idx="337">
                  <c:v>1.5335043101535004</c:v>
                </c:pt>
                <c:pt idx="338">
                  <c:v>1.286088898266611</c:v>
                </c:pt>
                <c:pt idx="339">
                  <c:v>1.0874647803265667</c:v>
                </c:pt>
                <c:pt idx="340">
                  <c:v>0.86370959116140378</c:v>
                </c:pt>
                <c:pt idx="341">
                  <c:v>0.6011323206562208</c:v>
                </c:pt>
                <c:pt idx="342">
                  <c:v>0.47319652625423259</c:v>
                </c:pt>
                <c:pt idx="343">
                  <c:v>0.38075948129627035</c:v>
                </c:pt>
                <c:pt idx="344">
                  <c:v>0.37594944675285169</c:v>
                </c:pt>
                <c:pt idx="345">
                  <c:v>0.67161169014488786</c:v>
                </c:pt>
                <c:pt idx="346">
                  <c:v>0.89993501641941631</c:v>
                </c:pt>
                <c:pt idx="347">
                  <c:v>1.0475929603418412</c:v>
                </c:pt>
                <c:pt idx="348">
                  <c:v>1.2698748735998417</c:v>
                </c:pt>
                <c:pt idx="349">
                  <c:v>1.4918361200594965</c:v>
                </c:pt>
                <c:pt idx="350">
                  <c:v>1.6442862476709132</c:v>
                </c:pt>
                <c:pt idx="351">
                  <c:v>1.8724181633052754</c:v>
                </c:pt>
                <c:pt idx="352">
                  <c:v>2.1197581291694312</c:v>
                </c:pt>
                <c:pt idx="353">
                  <c:v>2.2708492460048202</c:v>
                </c:pt>
                <c:pt idx="354">
                  <c:v>2.4335269572100162</c:v>
                </c:pt>
                <c:pt idx="355">
                  <c:v>2.6513949882415004</c:v>
                </c:pt>
                <c:pt idx="356">
                  <c:v>2.8373439158192992</c:v>
                </c:pt>
                <c:pt idx="357">
                  <c:v>3.0074184927886369</c:v>
                </c:pt>
                <c:pt idx="358">
                  <c:v>3.1381015406068382</c:v>
                </c:pt>
                <c:pt idx="359">
                  <c:v>3.3401538403642945</c:v>
                </c:pt>
                <c:pt idx="360">
                  <c:v>3.512986646747295</c:v>
                </c:pt>
                <c:pt idx="361">
                  <c:v>3.617499618401447</c:v>
                </c:pt>
                <c:pt idx="362">
                  <c:v>3.6861899755278755</c:v>
                </c:pt>
                <c:pt idx="363">
                  <c:v>3.8238815566440056</c:v>
                </c:pt>
                <c:pt idx="364">
                  <c:v>3.9374723620652321</c:v>
                </c:pt>
                <c:pt idx="365">
                  <c:v>4.029539858010418</c:v>
                </c:pt>
                <c:pt idx="366">
                  <c:v>4.1041063003525959</c:v>
                </c:pt>
                <c:pt idx="367">
                  <c:v>4.1825259613995414</c:v>
                </c:pt>
                <c:pt idx="368">
                  <c:v>4.2362641241329415</c:v>
                </c:pt>
                <c:pt idx="369">
                  <c:v>4.323947368786234</c:v>
                </c:pt>
                <c:pt idx="370">
                  <c:v>4.3829897558192403</c:v>
                </c:pt>
                <c:pt idx="371">
                  <c:v>4.4222990284177639</c:v>
                </c:pt>
                <c:pt idx="372">
                  <c:v>4.4740407115569933</c:v>
                </c:pt>
                <c:pt idx="373">
                  <c:v>4.5202057401801472</c:v>
                </c:pt>
                <c:pt idx="374">
                  <c:v>4.5549550550032309</c:v>
                </c:pt>
                <c:pt idx="375">
                  <c:v>4.5967778155597632</c:v>
                </c:pt>
                <c:pt idx="376">
                  <c:v>4.6279215387097556</c:v>
                </c:pt>
                <c:pt idx="377">
                  <c:v>4.6528746339456353</c:v>
                </c:pt>
                <c:pt idx="378">
                  <c:v>4.6610984050138651</c:v>
                </c:pt>
                <c:pt idx="379">
                  <c:v>4.6757760161151536</c:v>
                </c:pt>
                <c:pt idx="380">
                  <c:v>4.6838015626764076</c:v>
                </c:pt>
                <c:pt idx="381">
                  <c:v>4.6800653443436024</c:v>
                </c:pt>
                <c:pt idx="382">
                  <c:v>4.6813376404388993</c:v>
                </c:pt>
                <c:pt idx="383">
                  <c:v>4.668697888035183</c:v>
                </c:pt>
                <c:pt idx="384">
                  <c:v>4.6585296884800558</c:v>
                </c:pt>
                <c:pt idx="385">
                  <c:v>4.6536530281500808</c:v>
                </c:pt>
                <c:pt idx="386">
                  <c:v>4.6337359033590051</c:v>
                </c:pt>
                <c:pt idx="387">
                  <c:v>4.6002890818877953</c:v>
                </c:pt>
                <c:pt idx="388">
                  <c:v>4.5779619784707597</c:v>
                </c:pt>
                <c:pt idx="389">
                  <c:v>4.5437501764502013</c:v>
                </c:pt>
                <c:pt idx="390">
                  <c:v>4.5030166436633303</c:v>
                </c:pt>
                <c:pt idx="391">
                  <c:v>4.4730577053247398</c:v>
                </c:pt>
                <c:pt idx="392">
                  <c:v>4.4117203284686344</c:v>
                </c:pt>
                <c:pt idx="393">
                  <c:v>4.3484803522027979</c:v>
                </c:pt>
                <c:pt idx="394">
                  <c:v>4.2867837150350319</c:v>
                </c:pt>
                <c:pt idx="395">
                  <c:v>4.2188176977436758</c:v>
                </c:pt>
                <c:pt idx="396">
                  <c:v>4.1489718714105868</c:v>
                </c:pt>
                <c:pt idx="397">
                  <c:v>4.0504127348439827</c:v>
                </c:pt>
                <c:pt idx="398">
                  <c:v>3.9613369973200752</c:v>
                </c:pt>
                <c:pt idx="399">
                  <c:v>3.8785283276570763</c:v>
                </c:pt>
                <c:pt idx="400">
                  <c:v>3.7735151566335574</c:v>
                </c:pt>
                <c:pt idx="401">
                  <c:v>3.6702964658538137</c:v>
                </c:pt>
                <c:pt idx="402">
                  <c:v>3.5340794419586983</c:v>
                </c:pt>
                <c:pt idx="403">
                  <c:v>3.3954003639810018</c:v>
                </c:pt>
                <c:pt idx="404">
                  <c:v>3.2568744185759573</c:v>
                </c:pt>
                <c:pt idx="405">
                  <c:v>3.0958191297937199</c:v>
                </c:pt>
                <c:pt idx="406">
                  <c:v>2.9401092135846327</c:v>
                </c:pt>
                <c:pt idx="407">
                  <c:v>2.7752258192946542</c:v>
                </c:pt>
                <c:pt idx="408">
                  <c:v>2.591433486896384</c:v>
                </c:pt>
                <c:pt idx="409">
                  <c:v>2.4122389906389938</c:v>
                </c:pt>
                <c:pt idx="410">
                  <c:v>2.1976514990932157</c:v>
                </c:pt>
                <c:pt idx="411">
                  <c:v>1.9987981672758146</c:v>
                </c:pt>
                <c:pt idx="412">
                  <c:v>1.8280089095197758</c:v>
                </c:pt>
                <c:pt idx="413">
                  <c:v>1.6062758124885832</c:v>
                </c:pt>
                <c:pt idx="414">
                  <c:v>1.3892494572854601</c:v>
                </c:pt>
                <c:pt idx="415">
                  <c:v>1.1789815284709562</c:v>
                </c:pt>
                <c:pt idx="416">
                  <c:v>1.0646096455278109</c:v>
                </c:pt>
                <c:pt idx="417">
                  <c:v>0.74383420973299197</c:v>
                </c:pt>
                <c:pt idx="418">
                  <c:v>0.54066212071383912</c:v>
                </c:pt>
                <c:pt idx="419">
                  <c:v>0.42827275211652155</c:v>
                </c:pt>
                <c:pt idx="420">
                  <c:v>0.45538891029709766</c:v>
                </c:pt>
                <c:pt idx="421">
                  <c:v>0.54499159023610244</c:v>
                </c:pt>
                <c:pt idx="422">
                  <c:v>0.73885058102618562</c:v>
                </c:pt>
                <c:pt idx="423">
                  <c:v>0.88641811364468459</c:v>
                </c:pt>
                <c:pt idx="424">
                  <c:v>1.1446785687168293</c:v>
                </c:pt>
                <c:pt idx="425">
                  <c:v>1.3278832493299593</c:v>
                </c:pt>
                <c:pt idx="426">
                  <c:v>1.5308812609328071</c:v>
                </c:pt>
                <c:pt idx="427">
                  <c:v>1.7311602586006412</c:v>
                </c:pt>
                <c:pt idx="428">
                  <c:v>1.9582862949452706</c:v>
                </c:pt>
                <c:pt idx="429">
                  <c:v>2.1624027651154387</c:v>
                </c:pt>
                <c:pt idx="430">
                  <c:v>2.3827131773569201</c:v>
                </c:pt>
                <c:pt idx="431">
                  <c:v>2.5476772533292285</c:v>
                </c:pt>
                <c:pt idx="432">
                  <c:v>2.7287988877237104</c:v>
                </c:pt>
                <c:pt idx="433">
                  <c:v>2.8875833058538549</c:v>
                </c:pt>
                <c:pt idx="434">
                  <c:v>3.05145813088106</c:v>
                </c:pt>
                <c:pt idx="435">
                  <c:v>3.1780845257629737</c:v>
                </c:pt>
                <c:pt idx="436">
                  <c:v>3.3492050595714455</c:v>
                </c:pt>
                <c:pt idx="437">
                  <c:v>3.490551222160561</c:v>
                </c:pt>
                <c:pt idx="438">
                  <c:v>3.6115817305487052</c:v>
                </c:pt>
                <c:pt idx="439">
                  <c:v>3.7200244717484638</c:v>
                </c:pt>
                <c:pt idx="440">
                  <c:v>3.8335567146315697</c:v>
                </c:pt>
                <c:pt idx="441">
                  <c:v>3.9326639346345407</c:v>
                </c:pt>
                <c:pt idx="442">
                  <c:v>4.0300310361695741</c:v>
                </c:pt>
                <c:pt idx="443">
                  <c:v>4.1023474541803262</c:v>
                </c:pt>
                <c:pt idx="444">
                  <c:v>4.1867751815459622</c:v>
                </c:pt>
                <c:pt idx="445">
                  <c:v>4.2686476837487195</c:v>
                </c:pt>
                <c:pt idx="446">
                  <c:v>4.332450539081103</c:v>
                </c:pt>
                <c:pt idx="447">
                  <c:v>4.3899234962956157</c:v>
                </c:pt>
                <c:pt idx="448">
                  <c:v>4.4418654532658852</c:v>
                </c:pt>
                <c:pt idx="449">
                  <c:v>4.4850143486116361</c:v>
                </c:pt>
                <c:pt idx="450">
                  <c:v>4.5306041285804026</c:v>
                </c:pt>
                <c:pt idx="451">
                  <c:v>4.5689312537625772</c:v>
                </c:pt>
                <c:pt idx="452">
                  <c:v>4.6052740655657045</c:v>
                </c:pt>
                <c:pt idx="453">
                  <c:v>4.6225249515238236</c:v>
                </c:pt>
                <c:pt idx="454">
                  <c:v>4.6446649040777972</c:v>
                </c:pt>
                <c:pt idx="455">
                  <c:v>4.6607262932236972</c:v>
                </c:pt>
                <c:pt idx="456">
                  <c:v>4.674397920013738</c:v>
                </c:pt>
                <c:pt idx="457">
                  <c:v>4.6819625111803482</c:v>
                </c:pt>
                <c:pt idx="458">
                  <c:v>4.6842946998652613</c:v>
                </c:pt>
                <c:pt idx="459">
                  <c:v>4.6817312589217588</c:v>
                </c:pt>
                <c:pt idx="460">
                  <c:v>4.6778931765021188</c:v>
                </c:pt>
                <c:pt idx="461">
                  <c:v>4.6625148038339219</c:v>
                </c:pt>
                <c:pt idx="462">
                  <c:v>4.6424132129453595</c:v>
                </c:pt>
                <c:pt idx="463">
                  <c:v>4.6291983353083914</c:v>
                </c:pt>
                <c:pt idx="464">
                  <c:v>4.6013365168976765</c:v>
                </c:pt>
                <c:pt idx="465">
                  <c:v>4.5669905201401564</c:v>
                </c:pt>
                <c:pt idx="466">
                  <c:v>4.5459621771923446</c:v>
                </c:pt>
                <c:pt idx="467">
                  <c:v>4.5011478159153961</c:v>
                </c:pt>
                <c:pt idx="468">
                  <c:v>4.4631724108937281</c:v>
                </c:pt>
                <c:pt idx="469">
                  <c:v>4.4100575711664147</c:v>
                </c:pt>
                <c:pt idx="470">
                  <c:v>4.3400732867487237</c:v>
                </c:pt>
                <c:pt idx="471">
                  <c:v>4.2868086916002177</c:v>
                </c:pt>
                <c:pt idx="472">
                  <c:v>4.2174049351949803</c:v>
                </c:pt>
                <c:pt idx="473">
                  <c:v>4.1369930820757563</c:v>
                </c:pt>
                <c:pt idx="474">
                  <c:v>4.0558614518849501</c:v>
                </c:pt>
                <c:pt idx="475">
                  <c:v>3.9723412678834307</c:v>
                </c:pt>
                <c:pt idx="476">
                  <c:v>3.8562048275982086</c:v>
                </c:pt>
                <c:pt idx="477">
                  <c:v>3.7353083127359175</c:v>
                </c:pt>
                <c:pt idx="478">
                  <c:v>3.6205351244714423</c:v>
                </c:pt>
                <c:pt idx="479">
                  <c:v>3.5104121360325387</c:v>
                </c:pt>
                <c:pt idx="480">
                  <c:v>3.3851225646878653</c:v>
                </c:pt>
                <c:pt idx="481">
                  <c:v>3.260623268423271</c:v>
                </c:pt>
                <c:pt idx="482">
                  <c:v>3.1016194804744668</c:v>
                </c:pt>
                <c:pt idx="483">
                  <c:v>2.9312604090579675</c:v>
                </c:pt>
                <c:pt idx="484">
                  <c:v>2.7572714632610951</c:v>
                </c:pt>
                <c:pt idx="485">
                  <c:v>2.5895095269789521</c:v>
                </c:pt>
                <c:pt idx="486">
                  <c:v>2.4163889706205288</c:v>
                </c:pt>
                <c:pt idx="487">
                  <c:v>2.2376697946333821</c:v>
                </c:pt>
                <c:pt idx="488">
                  <c:v>2.056769895826895</c:v>
                </c:pt>
                <c:pt idx="489">
                  <c:v>1.8025482747255543</c:v>
                </c:pt>
                <c:pt idx="490">
                  <c:v>1.6165226950182923</c:v>
                </c:pt>
                <c:pt idx="491">
                  <c:v>1.4366551927687545</c:v>
                </c:pt>
                <c:pt idx="492">
                  <c:v>1.2180997793714199</c:v>
                </c:pt>
                <c:pt idx="493">
                  <c:v>1.0169051566032814</c:v>
                </c:pt>
                <c:pt idx="494">
                  <c:v>0.79204426962130703</c:v>
                </c:pt>
                <c:pt idx="495">
                  <c:v>0.62594337353617402</c:v>
                </c:pt>
                <c:pt idx="496">
                  <c:v>0.44596723335356836</c:v>
                </c:pt>
                <c:pt idx="497">
                  <c:v>0.42879943818655381</c:v>
                </c:pt>
                <c:pt idx="498">
                  <c:v>0.45284359876730551</c:v>
                </c:pt>
                <c:pt idx="499">
                  <c:v>0.61024650502353239</c:v>
                </c:pt>
                <c:pt idx="500">
                  <c:v>0.80305353144780778</c:v>
                </c:pt>
                <c:pt idx="501">
                  <c:v>1.034069848306663</c:v>
                </c:pt>
                <c:pt idx="502">
                  <c:v>1.2413169130419934</c:v>
                </c:pt>
                <c:pt idx="503">
                  <c:v>1.433412380900752</c:v>
                </c:pt>
                <c:pt idx="504">
                  <c:v>1.6300869779093328</c:v>
                </c:pt>
                <c:pt idx="505">
                  <c:v>1.8366102613368633</c:v>
                </c:pt>
                <c:pt idx="506">
                  <c:v>2.0367521399447956</c:v>
                </c:pt>
                <c:pt idx="507">
                  <c:v>2.2379796377902634</c:v>
                </c:pt>
                <c:pt idx="508">
                  <c:v>2.4033645058315054</c:v>
                </c:pt>
                <c:pt idx="509">
                  <c:v>2.5587206759751084</c:v>
                </c:pt>
                <c:pt idx="510">
                  <c:v>2.7185003603723703</c:v>
                </c:pt>
                <c:pt idx="511">
                  <c:v>2.9032997298662577</c:v>
                </c:pt>
                <c:pt idx="512">
                  <c:v>3.0455786304272889</c:v>
                </c:pt>
                <c:pt idx="513">
                  <c:v>3.183824677676498</c:v>
                </c:pt>
                <c:pt idx="514">
                  <c:v>3.2875847153344928</c:v>
                </c:pt>
                <c:pt idx="515">
                  <c:v>3.4239631354446072</c:v>
                </c:pt>
                <c:pt idx="516">
                  <c:v>3.5289457682756229</c:v>
                </c:pt>
                <c:pt idx="517">
                  <c:v>3.6506143061780474</c:v>
                </c:pt>
                <c:pt idx="518">
                  <c:v>3.7390264873480237</c:v>
                </c:pt>
                <c:pt idx="519">
                  <c:v>3.8260981957395406</c:v>
                </c:pt>
                <c:pt idx="520">
                  <c:v>3.8899820373761078</c:v>
                </c:pt>
                <c:pt idx="521">
                  <c:v>3.9776931700704767</c:v>
                </c:pt>
                <c:pt idx="522">
                  <c:v>4.0429988722214922</c:v>
                </c:pt>
                <c:pt idx="523">
                  <c:v>4.1145880170841513</c:v>
                </c:pt>
                <c:pt idx="524">
                  <c:v>4.1561274867756435</c:v>
                </c:pt>
                <c:pt idx="525">
                  <c:v>4.2113654803119767</c:v>
                </c:pt>
                <c:pt idx="526">
                  <c:v>4.2573882612379546</c:v>
                </c:pt>
                <c:pt idx="527">
                  <c:v>4.3098436721988396</c:v>
                </c:pt>
                <c:pt idx="528">
                  <c:v>4.3410056541567004</c:v>
                </c:pt>
                <c:pt idx="529">
                  <c:v>4.3688896395318269</c:v>
                </c:pt>
                <c:pt idx="530">
                  <c:v>4.4015347535752678</c:v>
                </c:pt>
                <c:pt idx="531">
                  <c:v>4.4182253959581628</c:v>
                </c:pt>
                <c:pt idx="532">
                  <c:v>4.4393818497045885</c:v>
                </c:pt>
                <c:pt idx="533">
                  <c:v>4.4652097580909587</c:v>
                </c:pt>
                <c:pt idx="534">
                  <c:v>4.4762988363950855</c:v>
                </c:pt>
                <c:pt idx="535">
                  <c:v>4.475483320700512</c:v>
                </c:pt>
                <c:pt idx="536">
                  <c:v>4.4782436710954414</c:v>
                </c:pt>
                <c:pt idx="537">
                  <c:v>4.4858057959562379</c:v>
                </c:pt>
                <c:pt idx="538">
                  <c:v>4.477773214271088</c:v>
                </c:pt>
                <c:pt idx="539">
                  <c:v>4.4768347992513453</c:v>
                </c:pt>
                <c:pt idx="540">
                  <c:v>4.4664326906130327</c:v>
                </c:pt>
                <c:pt idx="541">
                  <c:v>4.4512915553043335</c:v>
                </c:pt>
                <c:pt idx="542">
                  <c:v>4.4376844716932746</c:v>
                </c:pt>
                <c:pt idx="543">
                  <c:v>4.4173012679089476</c:v>
                </c:pt>
                <c:pt idx="544">
                  <c:v>4.3941140658910882</c:v>
                </c:pt>
                <c:pt idx="545">
                  <c:v>4.3682493873045889</c:v>
                </c:pt>
                <c:pt idx="546">
                  <c:v>4.3414314999448012</c:v>
                </c:pt>
                <c:pt idx="547">
                  <c:v>4.3133172204714469</c:v>
                </c:pt>
                <c:pt idx="548">
                  <c:v>4.2702777339552593</c:v>
                </c:pt>
                <c:pt idx="549">
                  <c:v>4.2325926996574488</c:v>
                </c:pt>
                <c:pt idx="550">
                  <c:v>4.1984038488776809</c:v>
                </c:pt>
                <c:pt idx="551">
                  <c:v>4.158570689736405</c:v>
                </c:pt>
                <c:pt idx="552">
                  <c:v>4.1053330059577835</c:v>
                </c:pt>
                <c:pt idx="553">
                  <c:v>4.0611868289056599</c:v>
                </c:pt>
                <c:pt idx="554">
                  <c:v>4.0064589072856078</c:v>
                </c:pt>
                <c:pt idx="555">
                  <c:v>3.9489442000693789</c:v>
                </c:pt>
                <c:pt idx="556">
                  <c:v>3.8864445988029748</c:v>
                </c:pt>
                <c:pt idx="557">
                  <c:v>3.8215992963317134</c:v>
                </c:pt>
                <c:pt idx="558">
                  <c:v>3.7575525317692562</c:v>
                </c:pt>
                <c:pt idx="559">
                  <c:v>3.6783037414101605</c:v>
                </c:pt>
                <c:pt idx="560">
                  <c:v>3.6082956882309878</c:v>
                </c:pt>
                <c:pt idx="561">
                  <c:v>3.5440672186359774</c:v>
                </c:pt>
                <c:pt idx="562">
                  <c:v>3.4687568462038398</c:v>
                </c:pt>
                <c:pt idx="563">
                  <c:v>3.3915231687004779</c:v>
                </c:pt>
                <c:pt idx="564">
                  <c:v>3.3039515451789772</c:v>
                </c:pt>
                <c:pt idx="565">
                  <c:v>3.2175728335165328</c:v>
                </c:pt>
                <c:pt idx="566">
                  <c:v>3.1439936437587597</c:v>
                </c:pt>
                <c:pt idx="567">
                  <c:v>3.0555138147945589</c:v>
                </c:pt>
                <c:pt idx="568">
                  <c:v>2.9489732144630638</c:v>
                </c:pt>
                <c:pt idx="569">
                  <c:v>2.8576570481694983</c:v>
                </c:pt>
                <c:pt idx="570">
                  <c:v>2.7757527623316309</c:v>
                </c:pt>
                <c:pt idx="571">
                  <c:v>2.6976912313384234</c:v>
                </c:pt>
                <c:pt idx="572">
                  <c:v>2.6150598759068644</c:v>
                </c:pt>
                <c:pt idx="573">
                  <c:v>2.5118987173233558</c:v>
                </c:pt>
                <c:pt idx="574">
                  <c:v>2.4239697387416808</c:v>
                </c:pt>
                <c:pt idx="575">
                  <c:v>2.3241018009336543</c:v>
                </c:pt>
                <c:pt idx="576">
                  <c:v>2.2491668179506474</c:v>
                </c:pt>
                <c:pt idx="577">
                  <c:v>2.155982836413088</c:v>
                </c:pt>
                <c:pt idx="578">
                  <c:v>2.0972458759893051</c:v>
                </c:pt>
                <c:pt idx="579">
                  <c:v>1.9735538173666896</c:v>
                </c:pt>
                <c:pt idx="580">
                  <c:v>1.8919215608521451</c:v>
                </c:pt>
                <c:pt idx="581">
                  <c:v>1.8138640581365459</c:v>
                </c:pt>
                <c:pt idx="582">
                  <c:v>1.7384213220535225</c:v>
                </c:pt>
                <c:pt idx="583">
                  <c:v>1.6495105323111059</c:v>
                </c:pt>
                <c:pt idx="584">
                  <c:v>1.5905338179768918</c:v>
                </c:pt>
                <c:pt idx="585">
                  <c:v>1.5040465356300667</c:v>
                </c:pt>
                <c:pt idx="586">
                  <c:v>1.4564650493838209</c:v>
                </c:pt>
                <c:pt idx="587">
                  <c:v>1.361928722189816</c:v>
                </c:pt>
                <c:pt idx="588">
                  <c:v>1.3111484670730809</c:v>
                </c:pt>
                <c:pt idx="589">
                  <c:v>1.263908827367449</c:v>
                </c:pt>
                <c:pt idx="590">
                  <c:v>1.1809593768346982</c:v>
                </c:pt>
                <c:pt idx="591">
                  <c:v>1.1269266988432136</c:v>
                </c:pt>
                <c:pt idx="592">
                  <c:v>1.0587023426543825</c:v>
                </c:pt>
                <c:pt idx="593">
                  <c:v>1.0163677783358105</c:v>
                </c:pt>
                <c:pt idx="594">
                  <c:v>0.97802107839916597</c:v>
                </c:pt>
                <c:pt idx="595">
                  <c:v>0.9132209331882668</c:v>
                </c:pt>
                <c:pt idx="596">
                  <c:v>0.87233135939068929</c:v>
                </c:pt>
                <c:pt idx="597">
                  <c:v>0.80432422518203528</c:v>
                </c:pt>
                <c:pt idx="598">
                  <c:v>0.75587928536881321</c:v>
                </c:pt>
                <c:pt idx="599">
                  <c:v>0.69536719342977815</c:v>
                </c:pt>
                <c:pt idx="600">
                  <c:v>0.68495562478791849</c:v>
                </c:pt>
                <c:pt idx="601">
                  <c:v>0.66952291058365643</c:v>
                </c:pt>
                <c:pt idx="602">
                  <c:v>0.65903483870856527</c:v>
                </c:pt>
                <c:pt idx="603">
                  <c:v>0.60764881742538635</c:v>
                </c:pt>
                <c:pt idx="604">
                  <c:v>0.56594976357685878</c:v>
                </c:pt>
                <c:pt idx="605">
                  <c:v>0.49304134565023522</c:v>
                </c:pt>
                <c:pt idx="606">
                  <c:v>0.56032875446993458</c:v>
                </c:pt>
                <c:pt idx="607">
                  <c:v>0.49778710517890251</c:v>
                </c:pt>
                <c:pt idx="608">
                  <c:v>0.5138186730693759</c:v>
                </c:pt>
                <c:pt idx="609">
                  <c:v>0.50748683854202803</c:v>
                </c:pt>
                <c:pt idx="610">
                  <c:v>0.45144695473750179</c:v>
                </c:pt>
                <c:pt idx="611">
                  <c:v>0.368561196831166</c:v>
                </c:pt>
                <c:pt idx="612">
                  <c:v>0.35893942064807</c:v>
                </c:pt>
                <c:pt idx="613">
                  <c:v>0.37741965183468612</c:v>
                </c:pt>
                <c:pt idx="614">
                  <c:v>0.41944024522343515</c:v>
                </c:pt>
                <c:pt idx="615">
                  <c:v>0.3330722667279461</c:v>
                </c:pt>
                <c:pt idx="616">
                  <c:v>0.31397688969088705</c:v>
                </c:pt>
                <c:pt idx="617">
                  <c:v>0.31496597880465926</c:v>
                </c:pt>
                <c:pt idx="618">
                  <c:v>0.31429806069243676</c:v>
                </c:pt>
                <c:pt idx="619">
                  <c:v>0.30031532544141548</c:v>
                </c:pt>
                <c:pt idx="620">
                  <c:v>0.28669641498987547</c:v>
                </c:pt>
                <c:pt idx="621">
                  <c:v>0.31915325065016326</c:v>
                </c:pt>
                <c:pt idx="622">
                  <c:v>0.31291750309656041</c:v>
                </c:pt>
                <c:pt idx="623">
                  <c:v>0.25716709346039701</c:v>
                </c:pt>
                <c:pt idx="624">
                  <c:v>0.25530429326303627</c:v>
                </c:pt>
                <c:pt idx="625">
                  <c:v>0.37970571188020119</c:v>
                </c:pt>
                <c:pt idx="626">
                  <c:v>0.32048119956573934</c:v>
                </c:pt>
                <c:pt idx="627">
                  <c:v>0.32053212584207003</c:v>
                </c:pt>
                <c:pt idx="628">
                  <c:v>0.27325911450492191</c:v>
                </c:pt>
                <c:pt idx="629">
                  <c:v>0.31465970837628904</c:v>
                </c:pt>
                <c:pt idx="630">
                  <c:v>0.27474685759491074</c:v>
                </c:pt>
                <c:pt idx="631">
                  <c:v>0.30912933270588344</c:v>
                </c:pt>
                <c:pt idx="632">
                  <c:v>0.25053477583657474</c:v>
                </c:pt>
                <c:pt idx="633">
                  <c:v>0.29985292049357731</c:v>
                </c:pt>
                <c:pt idx="634">
                  <c:v>0.20968462320856926</c:v>
                </c:pt>
                <c:pt idx="635">
                  <c:v>0.26744839844019724</c:v>
                </c:pt>
                <c:pt idx="636">
                  <c:v>0.25568852576879575</c:v>
                </c:pt>
                <c:pt idx="637">
                  <c:v>0.27017337787518791</c:v>
                </c:pt>
                <c:pt idx="638">
                  <c:v>0.24046686730185926</c:v>
                </c:pt>
                <c:pt idx="639">
                  <c:v>0.34559627656083264</c:v>
                </c:pt>
                <c:pt idx="640">
                  <c:v>0.23595058801725133</c:v>
                </c:pt>
                <c:pt idx="641">
                  <c:v>0.34673469522920691</c:v>
                </c:pt>
                <c:pt idx="642">
                  <c:v>0.22668980404108754</c:v>
                </c:pt>
                <c:pt idx="643">
                  <c:v>0.30654474366946455</c:v>
                </c:pt>
                <c:pt idx="644">
                  <c:v>0.28023049069754213</c:v>
                </c:pt>
                <c:pt idx="645">
                  <c:v>0.2393814213115858</c:v>
                </c:pt>
                <c:pt idx="646">
                  <c:v>0.29906598762738346</c:v>
                </c:pt>
                <c:pt idx="647">
                  <c:v>0.27651987581581056</c:v>
                </c:pt>
                <c:pt idx="648">
                  <c:v>0.24384494238006621</c:v>
                </c:pt>
                <c:pt idx="649">
                  <c:v>0.27432958967501553</c:v>
                </c:pt>
                <c:pt idx="650">
                  <c:v>9.8383336410010305E-2</c:v>
                </c:pt>
                <c:pt idx="651">
                  <c:v>0.23939471005938703</c:v>
                </c:pt>
                <c:pt idx="652">
                  <c:v>0.25288267558293415</c:v>
                </c:pt>
                <c:pt idx="653">
                  <c:v>0.30662005054102948</c:v>
                </c:pt>
                <c:pt idx="654">
                  <c:v>0.23852303624121793</c:v>
                </c:pt>
                <c:pt idx="655">
                  <c:v>0.2703996548596142</c:v>
                </c:pt>
                <c:pt idx="656">
                  <c:v>0.13947116520969288</c:v>
                </c:pt>
                <c:pt idx="657">
                  <c:v>0.37743317959850803</c:v>
                </c:pt>
                <c:pt idx="658">
                  <c:v>0.24974916403198896</c:v>
                </c:pt>
                <c:pt idx="659">
                  <c:v>0.29619419196698421</c:v>
                </c:pt>
                <c:pt idx="660">
                  <c:v>0.14202894570078081</c:v>
                </c:pt>
                <c:pt idx="661">
                  <c:v>0.18017875089816457</c:v>
                </c:pt>
                <c:pt idx="662">
                  <c:v>3.046456401033042E-2</c:v>
                </c:pt>
                <c:pt idx="663">
                  <c:v>9.1306390752233568E-2</c:v>
                </c:pt>
                <c:pt idx="664">
                  <c:v>0.16891029452940343</c:v>
                </c:pt>
                <c:pt idx="665">
                  <c:v>0.26695186000690807</c:v>
                </c:pt>
                <c:pt idx="666">
                  <c:v>4.9282071612316909E-2</c:v>
                </c:pt>
                <c:pt idx="667">
                  <c:v>9.4816884795369413E-2</c:v>
                </c:pt>
                <c:pt idx="668">
                  <c:v>0.18317248920505014</c:v>
                </c:pt>
                <c:pt idx="669">
                  <c:v>0.31892179720654623</c:v>
                </c:pt>
                <c:pt idx="670">
                  <c:v>7.1691547214954368E-2</c:v>
                </c:pt>
                <c:pt idx="671">
                  <c:v>0.22723972177006496</c:v>
                </c:pt>
                <c:pt idx="672">
                  <c:v>0.18815228774618681</c:v>
                </c:pt>
                <c:pt idx="673">
                  <c:v>0.28226483968656962</c:v>
                </c:pt>
                <c:pt idx="674">
                  <c:v>0.16895422920081321</c:v>
                </c:pt>
                <c:pt idx="675">
                  <c:v>0.1603069492269851</c:v>
                </c:pt>
                <c:pt idx="676">
                  <c:v>0.203258298997053</c:v>
                </c:pt>
                <c:pt idx="677">
                  <c:v>0.24222080726104561</c:v>
                </c:pt>
                <c:pt idx="678">
                  <c:v>6.1761077745796561E-2</c:v>
                </c:pt>
                <c:pt idx="679">
                  <c:v>0.18712230186559828</c:v>
                </c:pt>
                <c:pt idx="680">
                  <c:v>0.30686875268296104</c:v>
                </c:pt>
                <c:pt idx="681">
                  <c:v>0.17932668155516276</c:v>
                </c:pt>
                <c:pt idx="682">
                  <c:v>6.7671344291793556E-2</c:v>
                </c:pt>
                <c:pt idx="683">
                  <c:v>0.20013631118650482</c:v>
                </c:pt>
                <c:pt idx="684">
                  <c:v>0.16774103337573162</c:v>
                </c:pt>
                <c:pt idx="685">
                  <c:v>0.17704968098123811</c:v>
                </c:pt>
                <c:pt idx="686">
                  <c:v>5.8858033045747361E-2</c:v>
                </c:pt>
                <c:pt idx="687">
                  <c:v>0.18370269504634304</c:v>
                </c:pt>
                <c:pt idx="688">
                  <c:v>5.0556838875653716E-2</c:v>
                </c:pt>
                <c:pt idx="689">
                  <c:v>0.12990839516119904</c:v>
                </c:pt>
                <c:pt idx="690">
                  <c:v>0.19284323273419174</c:v>
                </c:pt>
                <c:pt idx="691">
                  <c:v>0.13612118405947943</c:v>
                </c:pt>
                <c:pt idx="692">
                  <c:v>8.0065170540346842E-2</c:v>
                </c:pt>
                <c:pt idx="693">
                  <c:v>0.12629790671048505</c:v>
                </c:pt>
                <c:pt idx="694">
                  <c:v>5.1009881472392132E-2</c:v>
                </c:pt>
                <c:pt idx="695">
                  <c:v>0.13389376031867598</c:v>
                </c:pt>
                <c:pt idx="696">
                  <c:v>0.21524766587273814</c:v>
                </c:pt>
                <c:pt idx="697">
                  <c:v>0.11087464993745211</c:v>
                </c:pt>
                <c:pt idx="698">
                  <c:v>0.13415462028000361</c:v>
                </c:pt>
                <c:pt idx="699">
                  <c:v>0.1566590739928598</c:v>
                </c:pt>
                <c:pt idx="700">
                  <c:v>7.9814012645049049E-3</c:v>
                </c:pt>
                <c:pt idx="701">
                  <c:v>9.8424770653891977E-2</c:v>
                </c:pt>
                <c:pt idx="702">
                  <c:v>0.10416849591243335</c:v>
                </c:pt>
                <c:pt idx="703">
                  <c:v>0.10000749392584542</c:v>
                </c:pt>
                <c:pt idx="704">
                  <c:v>0.1127665240683898</c:v>
                </c:pt>
                <c:pt idx="705">
                  <c:v>0.12874585730258564</c:v>
                </c:pt>
                <c:pt idx="706">
                  <c:v>6.1405933890466301E-2</c:v>
                </c:pt>
                <c:pt idx="707">
                  <c:v>9.548427199656051E-2</c:v>
                </c:pt>
                <c:pt idx="708">
                  <c:v>6.1943301208890973E-2</c:v>
                </c:pt>
                <c:pt idx="709">
                  <c:v>0.14440132598392</c:v>
                </c:pt>
                <c:pt idx="710">
                  <c:v>0.10664281492806363</c:v>
                </c:pt>
                <c:pt idx="711">
                  <c:v>0.10862284510483607</c:v>
                </c:pt>
                <c:pt idx="712">
                  <c:v>0.15429844401283194</c:v>
                </c:pt>
                <c:pt idx="713">
                  <c:v>0.2011208739501672</c:v>
                </c:pt>
                <c:pt idx="714">
                  <c:v>0.15560337479418121</c:v>
                </c:pt>
                <c:pt idx="715">
                  <c:v>7.0239708215702537E-2</c:v>
                </c:pt>
                <c:pt idx="716">
                  <c:v>6.5892408595111779E-2</c:v>
                </c:pt>
                <c:pt idx="717">
                  <c:v>9.6154284409114513E-2</c:v>
                </c:pt>
                <c:pt idx="718">
                  <c:v>0.19092813001034689</c:v>
                </c:pt>
                <c:pt idx="719">
                  <c:v>0.19066379980253703</c:v>
                </c:pt>
                <c:pt idx="720">
                  <c:v>0.13460723699506175</c:v>
                </c:pt>
                <c:pt idx="721">
                  <c:v>0.18600733363799812</c:v>
                </c:pt>
                <c:pt idx="722">
                  <c:v>0.14950315650370646</c:v>
                </c:pt>
                <c:pt idx="723">
                  <c:v>7.7695899843517227E-2</c:v>
                </c:pt>
                <c:pt idx="724">
                  <c:v>1.9262826595147085E-2</c:v>
                </c:pt>
                <c:pt idx="725">
                  <c:v>8.845981847808275E-2</c:v>
                </c:pt>
                <c:pt idx="726">
                  <c:v>0.14241978733430316</c:v>
                </c:pt>
                <c:pt idx="727">
                  <c:v>0.1354767231288472</c:v>
                </c:pt>
                <c:pt idx="728">
                  <c:v>0.15642784798682863</c:v>
                </c:pt>
                <c:pt idx="729">
                  <c:v>0.11374050776321487</c:v>
                </c:pt>
                <c:pt idx="730">
                  <c:v>0.14084031411296841</c:v>
                </c:pt>
                <c:pt idx="731">
                  <c:v>0.18178929746985945</c:v>
                </c:pt>
                <c:pt idx="732">
                  <c:v>0.18846721913904732</c:v>
                </c:pt>
                <c:pt idx="733">
                  <c:v>0.10866383656994975</c:v>
                </c:pt>
                <c:pt idx="734">
                  <c:v>6.4214460161821446E-2</c:v>
                </c:pt>
                <c:pt idx="735">
                  <c:v>8.952774196952186E-2</c:v>
                </c:pt>
                <c:pt idx="736">
                  <c:v>8.708837362544819E-2</c:v>
                </c:pt>
                <c:pt idx="737">
                  <c:v>8.4805924134528865E-2</c:v>
                </c:pt>
                <c:pt idx="738">
                  <c:v>0.14028822099073276</c:v>
                </c:pt>
                <c:pt idx="739">
                  <c:v>8.3308181057249436E-2</c:v>
                </c:pt>
                <c:pt idx="740">
                  <c:v>9.6751926248173817E-2</c:v>
                </c:pt>
                <c:pt idx="741">
                  <c:v>5.8821728964135296E-2</c:v>
                </c:pt>
                <c:pt idx="742">
                  <c:v>0.19894673169515914</c:v>
                </c:pt>
                <c:pt idx="743">
                  <c:v>0.21899039077422822</c:v>
                </c:pt>
                <c:pt idx="744">
                  <c:v>0.1258522119211225</c:v>
                </c:pt>
                <c:pt idx="745">
                  <c:v>0.186618227916937</c:v>
                </c:pt>
                <c:pt idx="746">
                  <c:v>0.19454039045518035</c:v>
                </c:pt>
                <c:pt idx="747">
                  <c:v>0.2089986038801081</c:v>
                </c:pt>
                <c:pt idx="748">
                  <c:v>8.6847136119105911E-2</c:v>
                </c:pt>
                <c:pt idx="749">
                  <c:v>0.14762164798009875</c:v>
                </c:pt>
                <c:pt idx="750">
                  <c:v>0.21445475485413931</c:v>
                </c:pt>
                <c:pt idx="751">
                  <c:v>0.22334566331521494</c:v>
                </c:pt>
                <c:pt idx="752">
                  <c:v>0.10579051768886787</c:v>
                </c:pt>
                <c:pt idx="753">
                  <c:v>0.18655196845525299</c:v>
                </c:pt>
                <c:pt idx="754">
                  <c:v>6.7361347330138349E-2</c:v>
                </c:pt>
                <c:pt idx="755">
                  <c:v>0.16083284202746598</c:v>
                </c:pt>
                <c:pt idx="756">
                  <c:v>9.9874581916692143E-2</c:v>
                </c:pt>
                <c:pt idx="757">
                  <c:v>0.22407677250998456</c:v>
                </c:pt>
                <c:pt idx="758">
                  <c:v>0.20130883373705796</c:v>
                </c:pt>
                <c:pt idx="759">
                  <c:v>2.5230916617382866E-2</c:v>
                </c:pt>
                <c:pt idx="760">
                  <c:v>9.2989193430331366E-2</c:v>
                </c:pt>
                <c:pt idx="761">
                  <c:v>0.1079344542644135</c:v>
                </c:pt>
                <c:pt idx="762">
                  <c:v>0.16408965959702293</c:v>
                </c:pt>
                <c:pt idx="763">
                  <c:v>0.10417595580400589</c:v>
                </c:pt>
                <c:pt idx="764">
                  <c:v>0.1091672494627854</c:v>
                </c:pt>
                <c:pt idx="765">
                  <c:v>0.13738215707415599</c:v>
                </c:pt>
                <c:pt idx="766">
                  <c:v>0.2541497113803039</c:v>
                </c:pt>
                <c:pt idx="767">
                  <c:v>0.20822320081431353</c:v>
                </c:pt>
                <c:pt idx="768">
                  <c:v>8.6017348878635769E-2</c:v>
                </c:pt>
                <c:pt idx="769">
                  <c:v>7.4682793270187134E-2</c:v>
                </c:pt>
                <c:pt idx="770">
                  <c:v>8.0307373084626474E-2</c:v>
                </c:pt>
                <c:pt idx="771">
                  <c:v>0.13527199471571905</c:v>
                </c:pt>
                <c:pt idx="772">
                  <c:v>9.8762052245696938E-2</c:v>
                </c:pt>
                <c:pt idx="773">
                  <c:v>4.455493329833022E-2</c:v>
                </c:pt>
                <c:pt idx="774">
                  <c:v>0.15258624838944757</c:v>
                </c:pt>
                <c:pt idx="775">
                  <c:v>0.22706682366410505</c:v>
                </c:pt>
                <c:pt idx="776">
                  <c:v>6.3688825023140355E-2</c:v>
                </c:pt>
                <c:pt idx="777">
                  <c:v>0.17839184858533597</c:v>
                </c:pt>
                <c:pt idx="778">
                  <c:v>0.12696770690598791</c:v>
                </c:pt>
                <c:pt idx="779">
                  <c:v>0.15883122158110352</c:v>
                </c:pt>
                <c:pt idx="780">
                  <c:v>0.14791392694386943</c:v>
                </c:pt>
                <c:pt idx="781">
                  <c:v>7.0137860159534438E-2</c:v>
                </c:pt>
                <c:pt idx="782">
                  <c:v>0.15269381110741187</c:v>
                </c:pt>
                <c:pt idx="783">
                  <c:v>0.16032102625981423</c:v>
                </c:pt>
                <c:pt idx="784">
                  <c:v>0.11321236868656259</c:v>
                </c:pt>
                <c:pt idx="785">
                  <c:v>0.15447251574486678</c:v>
                </c:pt>
                <c:pt idx="786">
                  <c:v>0.12055562782521272</c:v>
                </c:pt>
                <c:pt idx="787">
                  <c:v>0.23978294518142687</c:v>
                </c:pt>
                <c:pt idx="788">
                  <c:v>0.15360118670519429</c:v>
                </c:pt>
                <c:pt idx="789">
                  <c:v>0.21102903669032058</c:v>
                </c:pt>
                <c:pt idx="790">
                  <c:v>0.10501613429526636</c:v>
                </c:pt>
                <c:pt idx="791">
                  <c:v>0.10911746557762671</c:v>
                </c:pt>
                <c:pt idx="792">
                  <c:v>0.18569146007938928</c:v>
                </c:pt>
                <c:pt idx="793">
                  <c:v>2.9895158916603271E-2</c:v>
                </c:pt>
                <c:pt idx="794">
                  <c:v>9.6475998770347085E-2</c:v>
                </c:pt>
                <c:pt idx="795">
                  <c:v>6.3318134789034836E-2</c:v>
                </c:pt>
                <c:pt idx="796">
                  <c:v>9.2976556571048113E-2</c:v>
                </c:pt>
                <c:pt idx="797">
                  <c:v>3.0997207087208996E-2</c:v>
                </c:pt>
                <c:pt idx="798">
                  <c:v>0.12304862127414189</c:v>
                </c:pt>
                <c:pt idx="799">
                  <c:v>4.5577480875798757E-2</c:v>
                </c:pt>
                <c:pt idx="800">
                  <c:v>0.13655587372927855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35D-435E-949D-5C8BED73E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750608"/>
        <c:axId val="172748112"/>
      </c:scatterChart>
      <c:valAx>
        <c:axId val="172750608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48112"/>
        <c:crossesAt val="-1000"/>
        <c:crossBetween val="midCat"/>
      </c:valAx>
      <c:valAx>
        <c:axId val="17274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Field profile [A.U.]</a:t>
                </a:r>
              </a:p>
            </c:rich>
          </c:tx>
          <c:layout>
            <c:manualLayout>
              <c:xMode val="edge"/>
              <c:yMode val="edge"/>
              <c:x val="2.0168911785338309E-2"/>
              <c:y val="0.23166626835793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50608"/>
        <c:crossesAt val="-100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247714604956738"/>
          <c:y val="2.0056464550713471E-2"/>
          <c:w val="0.66876515590519392"/>
          <c:h val="0.1303329121939095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7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893" cy="4977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615" y="4"/>
            <a:ext cx="2945893" cy="4977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ECEABB-DEB4-43FF-9AD7-5E10233F2B18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30453"/>
            <a:ext cx="2945893" cy="4955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615" y="9430453"/>
            <a:ext cx="2945893" cy="4955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48FC5B-0287-4B7E-A463-081077D90D3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699418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4"/>
            <a:ext cx="2945893" cy="4977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15" y="4"/>
            <a:ext cx="2945893" cy="4977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1363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32" y="4716363"/>
            <a:ext cx="5440012" cy="4468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30453"/>
            <a:ext cx="2945893" cy="4955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15" y="9430453"/>
            <a:ext cx="2945893" cy="4955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108104-2D45-49BD-A8AF-FDA2F7A7BFFF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368792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19875" cy="37242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3C2E8FC-3DF9-B345-8323-42DAB8BB4C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1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1363"/>
            <a:ext cx="6616700" cy="3722687"/>
          </a:xfrm>
          <a:prstGeom prst="rect">
            <a:avLst/>
          </a:prstGeom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78960" y="4716360"/>
            <a:ext cx="5439240" cy="4467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0" y="9430560"/>
            <a:ext cx="2945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3313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98C7BE-4D8B-9F41-BB26-A16C33FE04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3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1885-2056-4285-A303-902826E819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4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35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F26B-A390-45E8-90A6-1D4ECD5F0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7C709-DF3C-4D81-B57F-7618D8777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DAF4-2E1B-4AE6-AAF6-6FBF2156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3683E6-FAA3-D748-B677-2980EA8CE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96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BA92-4265-47DE-8C76-FCBADB5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3A636-327A-4346-9BFB-1847EE965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F2496-0247-40D1-B903-CD405D6F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DD4355F-20BB-164D-858A-782A02085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4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6603DA-EF7F-440C-BBBD-1D60BF0F2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91686-E887-4F3C-83D0-BE5C0D82C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8B25-9FFE-4978-94BF-0D976B40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DEFC43A-8B59-8D46-A725-F27E2DDFA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68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5656" y="6466332"/>
            <a:ext cx="10605770" cy="13970"/>
          </a:xfrm>
          <a:custGeom>
            <a:avLst/>
            <a:gdLst/>
            <a:ahLst/>
            <a:cxnLst/>
            <a:rect l="l" t="t" r="r" b="b"/>
            <a:pathLst>
              <a:path w="10605770" h="13970">
                <a:moveTo>
                  <a:pt x="0" y="0"/>
                </a:moveTo>
                <a:lnTo>
                  <a:pt x="10605389" y="13766"/>
                </a:lnTo>
              </a:path>
            </a:pathLst>
          </a:custGeom>
          <a:ln w="76200">
            <a:solidFill>
              <a:srgbClr val="99D5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070335" y="6230111"/>
            <a:ext cx="911351" cy="473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 userDrawn="1"/>
        </p:nvSpPr>
        <p:spPr>
          <a:xfrm>
            <a:off x="7272401" y="705865"/>
            <a:ext cx="2604084" cy="2065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 userDrawn="1"/>
        </p:nvSpPr>
        <p:spPr>
          <a:xfrm>
            <a:off x="9648443" y="1303019"/>
            <a:ext cx="2458211" cy="1152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4B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Holder 4"/>
          <p:cNvSpPr>
            <a:spLocks noGrp="1"/>
          </p:cNvSpPr>
          <p:nvPr>
            <p:ph type="ftr" sz="quarter" idx="5"/>
          </p:nvPr>
        </p:nvSpPr>
        <p:spPr>
          <a:xfrm>
            <a:off x="969975" y="6558739"/>
            <a:ext cx="704214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004B96"/>
                </a:solidFill>
                <a:latin typeface="Arial"/>
                <a:cs typeface="Arial"/>
              </a:defRPr>
            </a:lvl1pPr>
          </a:lstStyle>
          <a:p>
            <a:pPr marL="12700"/>
            <a:endParaRPr lang="it-IT" dirty="0"/>
          </a:p>
        </p:txBody>
      </p:sp>
      <p:sp>
        <p:nvSpPr>
          <p:cNvPr id="13" name="Holder 5"/>
          <p:cNvSpPr>
            <a:spLocks noGrp="1"/>
          </p:cNvSpPr>
          <p:nvPr>
            <p:ph type="dt" sz="half" idx="6"/>
          </p:nvPr>
        </p:nvSpPr>
        <p:spPr>
          <a:xfrm>
            <a:off x="4882134" y="6558739"/>
            <a:ext cx="2687954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004B96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LASA-SHINE Meeting, 18 – 21 November 2019.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982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A67C-7084-41E6-9CE5-882B3101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18A18-D831-42D3-ADB3-C45CDFC2E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86407-6B90-444A-92DF-8DF9EC7E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22AD20-0C51-354E-B0ED-0914AEC3E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53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B0AF-2F9D-4372-90F7-7C9011A3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CF620-343F-4457-93C6-C7095A09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3CA3-6CE6-4014-8B80-4BC76D4A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90ACE0-9411-FE4B-97C4-7272DAA8E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50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A02A-48A2-42E7-BAC8-9E38CDCC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0120A-DF10-4DD7-91E2-CFC5AF5FA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717D9-5A00-4F18-B9A8-1168C6A5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A620B-EFE1-483B-800F-F69F1658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EFC579-710C-D041-9D62-CC64F907E6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10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BD9C-BE19-4C18-9C62-B3D57A85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D770-D8B1-4B75-B65F-CF5F402A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9538A-7D8E-4A3E-A041-9E1129036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0AB3A-7850-4157-8C74-E87EA8A42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85707-B6DA-43A8-B4FA-E978AD27F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FDE30-12B8-4F9A-B96C-D5784FF2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69AB0B1-CA02-BF4C-AF4B-2CFA3944D6C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22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2CB3-DAE8-4C8E-89E1-C3BFF5BD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9BB51-0EC6-4B32-81E7-DC7C7308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7F2D9F-A3E9-1C41-9FE7-B7A090023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14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5015-31BD-4320-85DC-4A27B905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C3B6724-BF15-8A46-A9F7-DAC7EBC24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4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F154-255D-4A87-A241-3E428645C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DF8D3-E521-433D-882E-62C658E1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360B0-C01F-4CCC-8413-3054436DF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9DD7-AEE6-4806-803F-CCBCA8D4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CD3D38-367A-ED43-BFB4-35F56008A3C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2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29B3-BD63-45F0-A34B-A8DA4384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0957A-42C3-478D-B96D-CF914362A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5EB33-B93A-484B-AB8B-DDA2E08B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4F96B-6182-4DE2-A513-3D53CDB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‹#›</a:t>
            </a:fld>
            <a:endParaRPr lang="it-I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09B680B-E4F3-934D-9178-AC057BC7999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81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E188F-F0F2-4689-9919-A7642CB5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50813-2A8A-4431-B34D-C56961643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42" y="961950"/>
            <a:ext cx="11455460" cy="498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719A0-467B-48DF-802E-7F33E5DBF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LASA-SHINE Meeting, 18 – 21 November 2019. 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AFBA4-3E30-4574-AC8A-D3DA17D73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82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4C9B3F7-442F-44E1-8CDE-96AB193CDDE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A1489-49FD-4354-9B1D-152D687B57F9}"/>
              </a:ext>
            </a:extLst>
          </p:cNvPr>
          <p:cNvSpPr/>
          <p:nvPr userDrawn="1"/>
        </p:nvSpPr>
        <p:spPr>
          <a:xfrm>
            <a:off x="-3" y="0"/>
            <a:ext cx="713232" cy="68580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rgbClr val="C0C6D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 userDrawn="1"/>
        </p:nvSpPr>
        <p:spPr>
          <a:xfrm rot="16200000">
            <a:off x="-2640296" y="3176854"/>
            <a:ext cx="5968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baseline="0" dirty="0">
                <a:solidFill>
                  <a:schemeClr val="bg1"/>
                </a:solidFill>
              </a:rPr>
              <a:t>Giornate Acceleratori - Milano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B6A3221F-CF55-BD48-AC84-99D92820D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856" y="60907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Symbol" pitchFamily="2" charset="2"/>
              </a:defRPr>
            </a:lvl1pPr>
          </a:lstStyle>
          <a:p>
            <a:endParaRPr lang="en-US">
              <a:latin typeface="+mn-lt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7B9F7CE-D9A6-40BA-893C-9A3010FB7F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5" y="62740"/>
            <a:ext cx="705909" cy="319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6A7F7-0AF9-47BF-8B68-CC8E6C49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3856" r="76148"/>
          <a:stretch/>
        </p:blipFill>
        <p:spPr>
          <a:xfrm>
            <a:off x="3094" y="6304695"/>
            <a:ext cx="710825" cy="5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7" r:id="rId1"/>
    <p:sldLayoutId id="2147486938" r:id="rId2"/>
    <p:sldLayoutId id="2147486939" r:id="rId3"/>
    <p:sldLayoutId id="2147486940" r:id="rId4"/>
    <p:sldLayoutId id="2147486941" r:id="rId5"/>
    <p:sldLayoutId id="2147486942" r:id="rId6"/>
    <p:sldLayoutId id="2147486943" r:id="rId7"/>
    <p:sldLayoutId id="2147486944" r:id="rId8"/>
    <p:sldLayoutId id="2147486945" r:id="rId9"/>
    <p:sldLayoutId id="2147486946" r:id="rId10"/>
    <p:sldLayoutId id="2147486947" r:id="rId11"/>
    <p:sldLayoutId id="2147486949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emf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4.wdp"/><Relationship Id="rId4" Type="http://schemas.openxmlformats.org/officeDocument/2006/relationships/image" Target="../media/image112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image" Target="../media/image52.jpeg"/><Relationship Id="rId3" Type="http://schemas.openxmlformats.org/officeDocument/2006/relationships/image" Target="../media/image32.png"/><Relationship Id="rId21" Type="http://schemas.openxmlformats.org/officeDocument/2006/relationships/image" Target="../media/image48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4.jpeg"/><Relationship Id="rId25" Type="http://schemas.openxmlformats.org/officeDocument/2006/relationships/image" Target="../media/image51.png"/><Relationship Id="rId2" Type="http://schemas.openxmlformats.org/officeDocument/2006/relationships/image" Target="../media/image31.png"/><Relationship Id="rId16" Type="http://schemas.microsoft.com/office/2007/relationships/hdphoto" Target="../media/hdphoto2.wdp"/><Relationship Id="rId20" Type="http://schemas.openxmlformats.org/officeDocument/2006/relationships/image" Target="../media/image47.jpe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0.jpeg"/><Relationship Id="rId32" Type="http://schemas.openxmlformats.org/officeDocument/2006/relationships/image" Target="../media/image58.png"/><Relationship Id="rId5" Type="http://schemas.openxmlformats.org/officeDocument/2006/relationships/image" Target="../media/image34.jpeg"/><Relationship Id="rId15" Type="http://schemas.openxmlformats.org/officeDocument/2006/relationships/image" Target="../media/image43.png"/><Relationship Id="rId23" Type="http://schemas.microsoft.com/office/2007/relationships/hdphoto" Target="../media/hdphoto3.wdp"/><Relationship Id="rId28" Type="http://schemas.openxmlformats.org/officeDocument/2006/relationships/image" Target="../media/image54.png"/><Relationship Id="rId10" Type="http://schemas.openxmlformats.org/officeDocument/2006/relationships/image" Target="../media/image39.png"/><Relationship Id="rId19" Type="http://schemas.openxmlformats.org/officeDocument/2006/relationships/image" Target="../media/image46.jpeg"/><Relationship Id="rId31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microsoft.com/office/2007/relationships/hdphoto" Target="../media/hdphoto1.wdp"/><Relationship Id="rId22" Type="http://schemas.openxmlformats.org/officeDocument/2006/relationships/image" Target="../media/image49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0.emf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3.png"/><Relationship Id="rId21" Type="http://schemas.openxmlformats.org/officeDocument/2006/relationships/image" Target="../media/image162.jp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g"/><Relationship Id="rId11" Type="http://schemas.openxmlformats.org/officeDocument/2006/relationships/image" Target="../media/image152.jpg"/><Relationship Id="rId24" Type="http://schemas.openxmlformats.org/officeDocument/2006/relationships/image" Target="../media/image165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jp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jp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6.pn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12" Type="http://schemas.microsoft.com/office/2007/relationships/hdphoto" Target="../media/hdphoto7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5.png"/><Relationship Id="rId5" Type="http://schemas.openxmlformats.org/officeDocument/2006/relationships/image" Target="../media/image172.png"/><Relationship Id="rId10" Type="http://schemas.microsoft.com/office/2007/relationships/hdphoto" Target="../media/hdphoto6.wdp"/><Relationship Id="rId4" Type="http://schemas.openxmlformats.org/officeDocument/2006/relationships/image" Target="../media/image171.png"/><Relationship Id="rId9" Type="http://schemas.openxmlformats.org/officeDocument/2006/relationships/image" Target="../media/image174.png"/><Relationship Id="rId14" Type="http://schemas.openxmlformats.org/officeDocument/2006/relationships/image" Target="../media/image1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6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em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image" Target="../media/image52.jpeg"/><Relationship Id="rId3" Type="http://schemas.openxmlformats.org/officeDocument/2006/relationships/image" Target="../media/image32.png"/><Relationship Id="rId21" Type="http://schemas.openxmlformats.org/officeDocument/2006/relationships/image" Target="../media/image48.jpeg"/><Relationship Id="rId34" Type="http://schemas.openxmlformats.org/officeDocument/2006/relationships/chart" Target="../charts/chart1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4.jpeg"/><Relationship Id="rId25" Type="http://schemas.openxmlformats.org/officeDocument/2006/relationships/image" Target="../media/image51.png"/><Relationship Id="rId33" Type="http://schemas.openxmlformats.org/officeDocument/2006/relationships/image" Target="../media/image59.jpeg"/><Relationship Id="rId2" Type="http://schemas.openxmlformats.org/officeDocument/2006/relationships/image" Target="../media/image31.png"/><Relationship Id="rId16" Type="http://schemas.microsoft.com/office/2007/relationships/hdphoto" Target="../media/hdphoto2.wdp"/><Relationship Id="rId20" Type="http://schemas.openxmlformats.org/officeDocument/2006/relationships/image" Target="../media/image47.jpe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0.jpeg"/><Relationship Id="rId32" Type="http://schemas.openxmlformats.org/officeDocument/2006/relationships/image" Target="../media/image58.png"/><Relationship Id="rId5" Type="http://schemas.openxmlformats.org/officeDocument/2006/relationships/image" Target="../media/image34.jpeg"/><Relationship Id="rId15" Type="http://schemas.openxmlformats.org/officeDocument/2006/relationships/image" Target="../media/image43.png"/><Relationship Id="rId23" Type="http://schemas.microsoft.com/office/2007/relationships/hdphoto" Target="../media/hdphoto3.wdp"/><Relationship Id="rId28" Type="http://schemas.openxmlformats.org/officeDocument/2006/relationships/image" Target="../media/image54.png"/><Relationship Id="rId10" Type="http://schemas.openxmlformats.org/officeDocument/2006/relationships/image" Target="../media/image39.png"/><Relationship Id="rId19" Type="http://schemas.openxmlformats.org/officeDocument/2006/relationships/image" Target="../media/image46.jpeg"/><Relationship Id="rId31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microsoft.com/office/2007/relationships/hdphoto" Target="../media/hdphoto1.wdp"/><Relationship Id="rId22" Type="http://schemas.openxmlformats.org/officeDocument/2006/relationships/image" Target="../media/image49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0.jpeg"/><Relationship Id="rId8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76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5.jpeg"/><Relationship Id="rId17" Type="http://schemas.openxmlformats.org/officeDocument/2006/relationships/image" Target="../media/image80.emf"/><Relationship Id="rId2" Type="http://schemas.openxmlformats.org/officeDocument/2006/relationships/image" Target="../media/image68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11" Type="http://schemas.openxmlformats.org/officeDocument/2006/relationships/image" Target="../media/image74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8.png"/><Relationship Id="rId10" Type="http://schemas.openxmlformats.org/officeDocument/2006/relationships/image" Target="../media/image73.jpeg"/><Relationship Id="rId4" Type="http://schemas.openxmlformats.org/officeDocument/2006/relationships/image" Target="../media/image69.wmf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767408" y="2442986"/>
            <a:ext cx="1130525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3200" b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sz="4000" b="1" dirty="0">
                <a:latin typeface="+mn-lt"/>
              </a:rPr>
              <a:t>SRF cavities for large international projects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ESS and PIP-II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it-IT" altLang="en-US" sz="3200" b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it-IT" altLang="en-US" sz="3200" b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it-IT" alt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Daniele Sertore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it-IT" alt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INFN Milano – LASA</a:t>
            </a:r>
          </a:p>
        </p:txBody>
      </p:sp>
      <p:sp>
        <p:nvSpPr>
          <p:cNvPr id="57346" name="CasellaDiTesto 1"/>
          <p:cNvSpPr txBox="1">
            <a:spLocks noChangeArrowheads="1"/>
          </p:cNvSpPr>
          <p:nvPr/>
        </p:nvSpPr>
        <p:spPr bwMode="auto">
          <a:xfrm>
            <a:off x="2100267" y="13446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4760182" y="1495429"/>
            <a:ext cx="2685927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it-IT" altLang="en-US" b="1">
                <a:latin typeface="Calibri" panose="020F0502020204030204" pitchFamily="34" charset="0"/>
                <a:cs typeface="Calibri" panose="020F0502020204030204" pitchFamily="34" charset="0"/>
              </a:rPr>
              <a:t>Paolo Michelato</a:t>
            </a:r>
            <a:r>
              <a:rPr lang="it-IT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734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-34992"/>
            <a:ext cx="11505983" cy="239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C44797E-45AA-974E-B2CD-219204E4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CAB5FF15-62EF-484C-B7F2-406A33671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Cryomodule: TESLA →XFEL→ILC design criteria</a:t>
            </a:r>
            <a:endParaRPr lang="en-US" altLang="it-IT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39BCDB1-8876-4565-9D6F-5B0F76CFB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High filling factor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kern="0" dirty="0">
                <a:solidFill>
                  <a:schemeClr val="tx1"/>
                </a:solidFill>
              </a:rPr>
              <a:t>maximize real estate gradient/cavity gradient</a:t>
            </a:r>
            <a:endParaRPr lang="en-US" kern="0" dirty="0">
              <a:solidFill>
                <a:schemeClr val="tx1"/>
              </a:solidFill>
            </a:endParaRPr>
          </a:p>
          <a:p>
            <a:pPr lvl="2">
              <a:buClr>
                <a:schemeClr val="tx1"/>
              </a:buClr>
              <a:defRPr/>
            </a:pPr>
            <a:r>
              <a:rPr lang="en-US" sz="1800" kern="0" dirty="0">
                <a:solidFill>
                  <a:schemeClr val="tx1"/>
                </a:solidFill>
              </a:rPr>
              <a:t>long cryomodules/cryo-units, short connections</a:t>
            </a:r>
          </a:p>
          <a:p>
            <a:pPr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Moderate cost per unit length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kern="0" dirty="0">
                <a:solidFill>
                  <a:schemeClr val="tx1"/>
                </a:solidFill>
              </a:rPr>
              <a:t>simple design, based on reliable technologies</a:t>
            </a:r>
          </a:p>
          <a:p>
            <a:pPr lvl="1">
              <a:buClr>
                <a:schemeClr val="tx1"/>
              </a:buClr>
              <a:defRPr/>
            </a:pPr>
            <a:r>
              <a:rPr lang="it-IT" sz="2000" kern="0" dirty="0">
                <a:solidFill>
                  <a:schemeClr val="tx1"/>
                </a:solidFill>
              </a:rPr>
              <a:t>low static heat losses in operation</a:t>
            </a:r>
            <a:endParaRPr lang="en-US" sz="2000" kern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Effective cold mass alignment strategy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kern="0" dirty="0">
                <a:solidFill>
                  <a:schemeClr val="tx1"/>
                </a:solidFill>
              </a:rPr>
              <a:t>room temperature alignment preserved at cold</a:t>
            </a:r>
          </a:p>
          <a:p>
            <a:pPr>
              <a:defRPr/>
            </a:pPr>
            <a:r>
              <a:rPr lang="en-US" sz="2400" b="1" kern="0" dirty="0">
                <a:solidFill>
                  <a:schemeClr val="tx1"/>
                </a:solidFill>
              </a:rPr>
              <a:t>Effective/reproducible assembling procedure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kern="0" dirty="0">
                <a:solidFill>
                  <a:schemeClr val="tx1"/>
                </a:solidFill>
              </a:rPr>
              <a:t>clean room assembly just for the cavity string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kern="0" dirty="0">
                <a:solidFill>
                  <a:schemeClr val="tx1"/>
                </a:solidFill>
              </a:rPr>
              <a:t>minimize time consuming operations (cost /reliability)</a:t>
            </a:r>
          </a:p>
          <a:p>
            <a:endParaRPr lang="it-IT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8D6F3-02EC-4501-90DA-DC3C6770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26629" name="Group 3">
            <a:extLst>
              <a:ext uri="{FF2B5EF4-FFF2-40B4-BE49-F238E27FC236}">
                <a16:creationId xmlns:a16="http://schemas.microsoft.com/office/drawing/2014/main" id="{CB167D00-49C3-0647-8508-735430218C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69023" y="748767"/>
            <a:ext cx="4528863" cy="2412999"/>
            <a:chOff x="295" y="1525"/>
            <a:chExt cx="5151" cy="2734"/>
          </a:xfrm>
        </p:grpSpPr>
        <p:pic>
          <p:nvPicPr>
            <p:cNvPr id="26635" name="Picture 4" descr="a">
              <a:extLst>
                <a:ext uri="{FF2B5EF4-FFF2-40B4-BE49-F238E27FC236}">
                  <a16:creationId xmlns:a16="http://schemas.microsoft.com/office/drawing/2014/main" id="{936AE0D7-D085-4D49-878E-BDFB4AC46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053" r="61122" b="18283"/>
            <a:stretch>
              <a:fillRect/>
            </a:stretch>
          </p:blipFill>
          <p:spPr bwMode="auto">
            <a:xfrm>
              <a:off x="295" y="1727"/>
              <a:ext cx="1715" cy="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5" descr="cry2-3_ok">
              <a:extLst>
                <a:ext uri="{FF2B5EF4-FFF2-40B4-BE49-F238E27FC236}">
                  <a16:creationId xmlns:a16="http://schemas.microsoft.com/office/drawing/2014/main" id="{D22C4839-C97C-E943-AA78-5AAC11BC1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947" t="26627" r="38228" b="33887"/>
            <a:stretch>
              <a:fillRect/>
            </a:stretch>
          </p:blipFill>
          <p:spPr bwMode="auto">
            <a:xfrm>
              <a:off x="2089" y="1727"/>
              <a:ext cx="3357" cy="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Text Box 7">
              <a:extLst>
                <a:ext uri="{FF2B5EF4-FFF2-40B4-BE49-F238E27FC236}">
                  <a16:creationId xmlns:a16="http://schemas.microsoft.com/office/drawing/2014/main" id="{0CD33813-6B34-4C45-8CDC-2895322AF85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29" y="1525"/>
              <a:ext cx="280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it-IT" altLang="it-IT">
                <a:latin typeface="Comic Sans MS" panose="030F0902030302020204" pitchFamily="66" charset="0"/>
              </a:endParaRPr>
            </a:p>
          </p:txBody>
        </p:sp>
        <p:sp>
          <p:nvSpPr>
            <p:cNvPr id="26638" name="Text Box 8">
              <a:extLst>
                <a:ext uri="{FF2B5EF4-FFF2-40B4-BE49-F238E27FC236}">
                  <a16:creationId xmlns:a16="http://schemas.microsoft.com/office/drawing/2014/main" id="{21D611CE-E11B-5547-A8B7-26368D26C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8" y="1682"/>
              <a:ext cx="280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it-IT" altLang="it-IT">
                <a:latin typeface="Comic Sans MS" panose="030F0902030302020204" pitchFamily="66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B1948F04-13B4-C642-8721-02A311DCB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" y="3702"/>
              <a:ext cx="1644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99"/>
                  </a:solidFill>
                  <a:latin typeface="+mn-lt"/>
                </a:rPr>
                <a:t>Module 1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B249F2E1-E71D-7A41-8E48-542368EEB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0" y="3692"/>
              <a:ext cx="1235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99"/>
                  </a:solidFill>
                  <a:latin typeface="+mn-lt"/>
                </a:rPr>
                <a:t>Module 2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14B235C2-703F-274B-B56B-7E1372C45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1" y="3702"/>
              <a:ext cx="1235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99"/>
                  </a:solidFill>
                  <a:latin typeface="+mn-lt"/>
                </a:rPr>
                <a:t>Module 3</a:t>
              </a:r>
            </a:p>
          </p:txBody>
        </p:sp>
      </p:grpSp>
      <p:pic>
        <p:nvPicPr>
          <p:cNvPr id="26631" name="Picture 14" descr="70K-shield">
            <a:extLst>
              <a:ext uri="{FF2B5EF4-FFF2-40B4-BE49-F238E27FC236}">
                <a16:creationId xmlns:a16="http://schemas.microsoft.com/office/drawing/2014/main" id="{21453ABF-DDA9-0A48-9594-750A5DD3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777" y="3220697"/>
            <a:ext cx="1978577" cy="151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>
            <a:extLst>
              <a:ext uri="{FF2B5EF4-FFF2-40B4-BE49-F238E27FC236}">
                <a16:creationId xmlns:a16="http://schemas.microsoft.com/office/drawing/2014/main" id="{87C82BA7-BB7C-0D4A-A04D-C2DDA73F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65" r="-209"/>
          <a:stretch>
            <a:fillRect/>
          </a:stretch>
        </p:blipFill>
        <p:spPr bwMode="auto">
          <a:xfrm>
            <a:off x="981349" y="5281330"/>
            <a:ext cx="2630488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6" descr="ILC_S1-global_KEK-2010">
            <a:extLst>
              <a:ext uri="{FF2B5EF4-FFF2-40B4-BE49-F238E27FC236}">
                <a16:creationId xmlns:a16="http://schemas.microsoft.com/office/drawing/2014/main" id="{FE2AC63B-8033-7F48-88FB-323AE720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24" y="5330544"/>
            <a:ext cx="32766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59">
            <a:extLst>
              <a:ext uri="{FF2B5EF4-FFF2-40B4-BE49-F238E27FC236}">
                <a16:creationId xmlns:a16="http://schemas.microsoft.com/office/drawing/2014/main" id="{8B0F91FC-E0DF-4D85-A103-652285B3AC56}"/>
              </a:ext>
            </a:extLst>
          </p:cNvPr>
          <p:cNvGrpSpPr>
            <a:grpSpLocks/>
          </p:cNvGrpSpPr>
          <p:nvPr/>
        </p:nvGrpSpPr>
        <p:grpSpPr bwMode="auto">
          <a:xfrm>
            <a:off x="7441146" y="4941676"/>
            <a:ext cx="4248150" cy="1749425"/>
            <a:chOff x="748" y="754"/>
            <a:chExt cx="2990" cy="1231"/>
          </a:xfrm>
        </p:grpSpPr>
        <p:pic>
          <p:nvPicPr>
            <p:cNvPr id="22" name="Picture 60" descr="cry2_section">
              <a:extLst>
                <a:ext uri="{FF2B5EF4-FFF2-40B4-BE49-F238E27FC236}">
                  <a16:creationId xmlns:a16="http://schemas.microsoft.com/office/drawing/2014/main" id="{A3B5B4F0-8665-4CB4-9763-16369E521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754"/>
              <a:ext cx="1316" cy="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1" descr="cry2_internal">
              <a:extLst>
                <a:ext uri="{FF2B5EF4-FFF2-40B4-BE49-F238E27FC236}">
                  <a16:creationId xmlns:a16="http://schemas.microsoft.com/office/drawing/2014/main" id="{73EBFADA-F544-467E-BA56-F8E2FB164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760"/>
              <a:ext cx="1629" cy="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8" descr="s24ktemp">
            <a:extLst>
              <a:ext uri="{FF2B5EF4-FFF2-40B4-BE49-F238E27FC236}">
                <a16:creationId xmlns:a16="http://schemas.microsoft.com/office/drawing/2014/main" id="{3E4D936F-E326-4E45-8715-BF9B4003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342" y="2960116"/>
            <a:ext cx="2205364" cy="19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t-IT" sz="2400" dirty="0"/>
              <a:t>INFN LASA In-Kind contribution</a:t>
            </a:r>
            <a:r>
              <a:rPr lang="en-US" altLang="it-IT" dirty="0"/>
              <a:t>:</a:t>
            </a:r>
            <a:endParaRPr lang="it-IT" altLang="it-IT" dirty="0"/>
          </a:p>
          <a:p>
            <a:pPr marL="636577" lvl="1" indent="-179388" defTabSz="912813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en-US" sz="2000" b="1" dirty="0">
                <a:ea typeface="MS PGothic" panose="020B0600070205080204" pitchFamily="34" charset="-128"/>
                <a:cs typeface="Arial" panose="020B0604020202020204" pitchFamily="34" charset="0"/>
              </a:rPr>
              <a:t>10+10 Cavities, </a:t>
            </a:r>
            <a:r>
              <a:rPr lang="en-US" altLang="it-IT" sz="2000" b="1" dirty="0">
                <a:ea typeface="MS PGothic" panose="020B0600070205080204" pitchFamily="34" charset="-128"/>
                <a:cs typeface="Arial" panose="020B0604020202020204" pitchFamily="34" charset="0"/>
              </a:rPr>
              <a:t>recipe (BCP), PED compliant</a:t>
            </a:r>
          </a:p>
          <a:p>
            <a:pPr marL="636577" lvl="1" indent="-179388" defTabSz="912813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it-IT" sz="2000" b="1" dirty="0">
                <a:ea typeface="MS PGothic" panose="020B0600070205080204" pitchFamily="34" charset="-128"/>
                <a:cs typeface="Arial" panose="020B0604020202020204" pitchFamily="34" charset="0"/>
              </a:rPr>
              <a:t>Ancillaries: Blade Tuners</a:t>
            </a:r>
            <a:r>
              <a:rPr lang="en-US" altLang="it-IT" sz="2000" dirty="0">
                <a:ea typeface="MS PGothic" panose="020B0600070205080204" pitchFamily="34" charset="-128"/>
                <a:cs typeface="Arial" panose="020B0604020202020204" pitchFamily="34" charset="0"/>
              </a:rPr>
              <a:t>, magnetic shields, </a:t>
            </a:r>
            <a:br>
              <a:rPr lang="en-US" altLang="it-IT" sz="2000" dirty="0"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it-IT" sz="2000" dirty="0">
                <a:ea typeface="MS PGothic" panose="020B0600070205080204" pitchFamily="34" charset="-128"/>
                <a:cs typeface="Arial" panose="020B0604020202020204" pitchFamily="34" charset="0"/>
              </a:rPr>
              <a:t>He-tank, etc.</a:t>
            </a:r>
          </a:p>
          <a:p>
            <a:pPr marL="636577" lvl="1" indent="-179388" defTabSz="912813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en-US" altLang="it-IT" sz="2000" b="1" dirty="0">
                <a:ea typeface="MS PGothic" panose="020B0600070205080204" pitchFamily="34" charset="-128"/>
                <a:cs typeface="Arial" panose="020B0604020202020204" pitchFamily="34" charset="0"/>
              </a:rPr>
              <a:t>Cryomodule: </a:t>
            </a:r>
            <a:r>
              <a:rPr lang="en-US" altLang="it-IT" sz="2000" dirty="0">
                <a:ea typeface="MS PGothic" panose="020B0600070205080204" pitchFamily="34" charset="-128"/>
                <a:cs typeface="Arial" panose="020B0604020202020204" pitchFamily="34" charset="0"/>
              </a:rPr>
              <a:t>cold mass, thermal shielding, etc.</a:t>
            </a:r>
            <a:endParaRPr lang="en-US" alt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" name="Picture 3" descr="C:\Users\pierini\Dropbox\Camera Uploads\2013-05-21 10.44.21 HDR.jpg">
            <a:extLst>
              <a:ext uri="{FF2B5EF4-FFF2-40B4-BE49-F238E27FC236}">
                <a16:creationId xmlns:a16="http://schemas.microsoft.com/office/drawing/2014/main" id="{140F8C96-57A3-4771-A6FE-C8F27364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614" y="1793143"/>
            <a:ext cx="1831617" cy="307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8" y="140475"/>
            <a:ext cx="11478772" cy="745568"/>
          </a:xfrm>
        </p:spPr>
        <p:txBody>
          <a:bodyPr>
            <a:normAutofit/>
          </a:bodyPr>
          <a:lstStyle/>
          <a:p>
            <a:r>
              <a:rPr lang="en-US" dirty="0"/>
              <a:t>Eu-XFEL 3.9 GHz: cavities and cryomodule results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0D0D701-3076-4CEC-AE7D-D699A92F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pPr/>
              <a:t>11</a:t>
            </a:fld>
            <a:endParaRPr lang="it-IT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8C962F-63F1-47DC-A9C1-2266DCC8DCA5}"/>
              </a:ext>
            </a:extLst>
          </p:cNvPr>
          <p:cNvGrpSpPr/>
          <p:nvPr/>
        </p:nvGrpSpPr>
        <p:grpSpPr>
          <a:xfrm>
            <a:off x="9771165" y="588655"/>
            <a:ext cx="2406382" cy="834064"/>
            <a:chOff x="7671214" y="-16041"/>
            <a:chExt cx="2431578" cy="881444"/>
          </a:xfrm>
        </p:grpSpPr>
        <p:pic>
          <p:nvPicPr>
            <p:cNvPr id="13" name="Picture 74">
              <a:extLst>
                <a:ext uri="{FF2B5EF4-FFF2-40B4-BE49-F238E27FC236}">
                  <a16:creationId xmlns:a16="http://schemas.microsoft.com/office/drawing/2014/main" id="{DC727FB3-01B5-47EA-A9D6-6DAD1E256F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64" b="36285"/>
            <a:stretch/>
          </p:blipFill>
          <p:spPr bwMode="auto">
            <a:xfrm>
              <a:off x="7671214" y="-16041"/>
              <a:ext cx="2431578" cy="881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2B337D-3171-4B1B-AD54-881C0BFF48C3}"/>
                </a:ext>
              </a:extLst>
            </p:cNvPr>
            <p:cNvSpPr/>
            <p:nvPr/>
          </p:nvSpPr>
          <p:spPr>
            <a:xfrm>
              <a:off x="7981989" y="291915"/>
              <a:ext cx="79499" cy="2517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Picture 255" descr="logo-XFEL_rgb_11x11">
            <a:extLst>
              <a:ext uri="{FF2B5EF4-FFF2-40B4-BE49-F238E27FC236}">
                <a16:creationId xmlns:a16="http://schemas.microsoft.com/office/drawing/2014/main" id="{0ED4D182-148D-4359-8F62-29E7BB0A61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012" y="0"/>
            <a:ext cx="515988" cy="5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CAA9EB-4A3F-49D4-8860-48E7577D7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118" y="1167961"/>
            <a:ext cx="4016882" cy="2797211"/>
          </a:xfrm>
          <a:prstGeom prst="rect">
            <a:avLst/>
          </a:prstGeom>
        </p:spPr>
      </p:pic>
      <p:pic>
        <p:nvPicPr>
          <p:cNvPr id="16" name="Picture 3" descr="P:\linearizzazione\XFEL.DIAG-CAMERA-OTRD.64.I1D-IMAGE_EXT_2016-06-11T08.35.png">
            <a:extLst>
              <a:ext uri="{FF2B5EF4-FFF2-40B4-BE49-F238E27FC236}">
                <a16:creationId xmlns:a16="http://schemas.microsoft.com/office/drawing/2014/main" id="{EBEE51FC-E77E-4905-8C32-1A788075A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32097" r="44582" b="11400"/>
          <a:stretch/>
        </p:blipFill>
        <p:spPr bwMode="auto">
          <a:xfrm>
            <a:off x="10620057" y="4425406"/>
            <a:ext cx="1260000" cy="23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6222B3C-C5E0-4186-A057-8AAF3A02D14A}"/>
              </a:ext>
            </a:extLst>
          </p:cNvPr>
          <p:cNvGrpSpPr>
            <a:grpSpLocks noChangeAspect="1"/>
          </p:cNvGrpSpPr>
          <p:nvPr/>
        </p:nvGrpSpPr>
        <p:grpSpPr>
          <a:xfrm>
            <a:off x="8772265" y="4438207"/>
            <a:ext cx="1260000" cy="2339369"/>
            <a:chOff x="1684234" y="2496780"/>
            <a:chExt cx="1260000" cy="2339369"/>
          </a:xfrm>
        </p:grpSpPr>
        <p:pic>
          <p:nvPicPr>
            <p:cNvPr id="18" name="Picture 2" descr="P:\linearizzazione\XFEL.DIAG-CAMERA-OTRD.64.I1D-IMAGE_EXT_2016-06-11T08.18.png">
              <a:extLst>
                <a:ext uri="{FF2B5EF4-FFF2-40B4-BE49-F238E27FC236}">
                  <a16:creationId xmlns:a16="http://schemas.microsoft.com/office/drawing/2014/main" id="{F36F911C-981B-47FD-9DAE-D594F4811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4234" y="2496780"/>
              <a:ext cx="1260000" cy="2339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A2C1F6-445C-4001-A1AE-8578B67214E6}"/>
                </a:ext>
              </a:extLst>
            </p:cNvPr>
            <p:cNvCxnSpPr/>
            <p:nvPr/>
          </p:nvCxnSpPr>
          <p:spPr bwMode="auto">
            <a:xfrm>
              <a:off x="2943565" y="2496780"/>
              <a:ext cx="0" cy="2339369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C919F4-2350-4083-BB9C-1C20FF9F112A}"/>
                </a:ext>
              </a:extLst>
            </p:cNvPr>
            <p:cNvSpPr txBox="1"/>
            <p:nvPr/>
          </p:nvSpPr>
          <p:spPr>
            <a:xfrm>
              <a:off x="2039485" y="4492830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accent2"/>
                  </a:solidFill>
                </a:rPr>
                <a:t>Y (i.e. t)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3886A1-8063-4676-9B8A-AD00AAA3384E}"/>
                </a:ext>
              </a:extLst>
            </p:cNvPr>
            <p:cNvSpPr txBox="1"/>
            <p:nvPr/>
          </p:nvSpPr>
          <p:spPr>
            <a:xfrm>
              <a:off x="1767101" y="2590800"/>
              <a:ext cx="776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accent2"/>
                  </a:solidFill>
                </a:rPr>
                <a:t>X (i.e. E)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1437432-456E-4E74-BD7F-CA7FFB34BE5E}"/>
                </a:ext>
              </a:extLst>
            </p:cNvPr>
            <p:cNvCxnSpPr/>
            <p:nvPr/>
          </p:nvCxnSpPr>
          <p:spPr bwMode="auto">
            <a:xfrm flipH="1">
              <a:off x="1684236" y="2496780"/>
              <a:ext cx="125999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29E593-02B7-4F01-B60C-831F9B241295}"/>
              </a:ext>
            </a:extLst>
          </p:cNvPr>
          <p:cNvSpPr txBox="1"/>
          <p:nvPr/>
        </p:nvSpPr>
        <p:spPr>
          <a:xfrm>
            <a:off x="8650803" y="4011208"/>
            <a:ext cx="337553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RF Curvature Linearization by AH1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DF8B9-3838-4CDE-9C02-0255426087AB}"/>
              </a:ext>
            </a:extLst>
          </p:cNvPr>
          <p:cNvSpPr txBox="1"/>
          <p:nvPr/>
        </p:nvSpPr>
        <p:spPr>
          <a:xfrm>
            <a:off x="10656369" y="535805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D8A2EC-3B38-4D0C-AB62-4A319A777BF5}"/>
              </a:ext>
            </a:extLst>
          </p:cNvPr>
          <p:cNvSpPr txBox="1"/>
          <p:nvPr/>
        </p:nvSpPr>
        <p:spPr>
          <a:xfrm>
            <a:off x="9448241" y="5344939"/>
            <a:ext cx="4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Off</a:t>
            </a:r>
          </a:p>
        </p:txBody>
      </p:sp>
      <p:pic>
        <p:nvPicPr>
          <p:cNvPr id="26" name="Immagine 6">
            <a:extLst>
              <a:ext uri="{FF2B5EF4-FFF2-40B4-BE49-F238E27FC236}">
                <a16:creationId xmlns:a16="http://schemas.microsoft.com/office/drawing/2014/main" id="{109979B4-46A2-4796-A07F-0BCEBDE1E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0" y="2827931"/>
            <a:ext cx="3045225" cy="20301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7" name="CasellaDiTesto 9">
            <a:extLst>
              <a:ext uri="{FF2B5EF4-FFF2-40B4-BE49-F238E27FC236}">
                <a16:creationId xmlns:a16="http://schemas.microsoft.com/office/drawing/2014/main" id="{31AD030C-75C8-4129-A056-4D1199582F79}"/>
              </a:ext>
            </a:extLst>
          </p:cNvPr>
          <p:cNvSpPr txBox="1"/>
          <p:nvPr/>
        </p:nvSpPr>
        <p:spPr>
          <a:xfrm>
            <a:off x="713228" y="2658654"/>
            <a:ext cx="2230007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1600" dirty="0">
                <a:solidFill>
                  <a:schemeClr val="bg1"/>
                </a:solidFill>
              </a:rPr>
              <a:t>String Assembly (DESY)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2C934D02-0ACE-4C88-BB1B-9B5FC95DE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419" y="2827931"/>
            <a:ext cx="11738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it-IT" altLang="en-US" sz="1600" dirty="0">
                <a:solidFill>
                  <a:srgbClr val="FFFFFF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Blade Tuner</a:t>
            </a:r>
            <a:endParaRPr lang="en-US" altLang="en-US" sz="1600" dirty="0">
              <a:solidFill>
                <a:srgbClr val="FFFFFF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4076A6-A22B-48BE-B95D-B611DD203640}"/>
              </a:ext>
            </a:extLst>
          </p:cNvPr>
          <p:cNvGrpSpPr/>
          <p:nvPr/>
        </p:nvGrpSpPr>
        <p:grpSpPr>
          <a:xfrm>
            <a:off x="4064949" y="2911764"/>
            <a:ext cx="2257847" cy="1854170"/>
            <a:chOff x="3716189" y="1629398"/>
            <a:chExt cx="2257847" cy="1854170"/>
          </a:xfrm>
        </p:grpSpPr>
        <p:pic>
          <p:nvPicPr>
            <p:cNvPr id="38" name="Immagine 6">
              <a:extLst>
                <a:ext uri="{FF2B5EF4-FFF2-40B4-BE49-F238E27FC236}">
                  <a16:creationId xmlns:a16="http://schemas.microsoft.com/office/drawing/2014/main" id="{91BEB15B-CED1-473F-91D7-B8B7402F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193" y="1629398"/>
              <a:ext cx="2119843" cy="1798599"/>
            </a:xfrm>
            <a:prstGeom prst="rect">
              <a:avLst/>
            </a:prstGeom>
          </p:spPr>
        </p:pic>
        <p:sp>
          <p:nvSpPr>
            <p:cNvPr id="39" name="CasellaDiTesto 20">
              <a:extLst>
                <a:ext uri="{FF2B5EF4-FFF2-40B4-BE49-F238E27FC236}">
                  <a16:creationId xmlns:a16="http://schemas.microsoft.com/office/drawing/2014/main" id="{C22BD06E-C79B-4726-A42D-14A1A9EC5409}"/>
                </a:ext>
              </a:extLst>
            </p:cNvPr>
            <p:cNvSpPr txBox="1"/>
            <p:nvPr/>
          </p:nvSpPr>
          <p:spPr>
            <a:xfrm>
              <a:off x="3716189" y="3145014"/>
              <a:ext cx="1976834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bg1"/>
                  </a:solidFill>
                </a:rPr>
                <a:t>3.9 GHz </a:t>
              </a:r>
              <a:r>
                <a:rPr lang="it-IT" sz="1600" dirty="0" err="1">
                  <a:solidFill>
                    <a:schemeClr val="bg1"/>
                  </a:solidFill>
                </a:rPr>
                <a:t>Blade</a:t>
              </a:r>
              <a:r>
                <a:rPr lang="it-IT" sz="1600" dirty="0">
                  <a:solidFill>
                    <a:schemeClr val="bg1"/>
                  </a:solidFill>
                </a:rPr>
                <a:t> Tuner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CasellaDiTesto 19">
            <a:extLst>
              <a:ext uri="{FF2B5EF4-FFF2-40B4-BE49-F238E27FC236}">
                <a16:creationId xmlns:a16="http://schemas.microsoft.com/office/drawing/2014/main" id="{BB4F295B-DD3D-4DF1-82C3-B62933296AA0}"/>
              </a:ext>
            </a:extLst>
          </p:cNvPr>
          <p:cNvSpPr txBox="1"/>
          <p:nvPr/>
        </p:nvSpPr>
        <p:spPr>
          <a:xfrm>
            <a:off x="6431540" y="4291618"/>
            <a:ext cx="1873764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3.9 GHz cavities on LASA VT insert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3" name="Immagine 3">
            <a:extLst>
              <a:ext uri="{FF2B5EF4-FFF2-40B4-BE49-F238E27FC236}">
                <a16:creationId xmlns:a16="http://schemas.microsoft.com/office/drawing/2014/main" id="{53908FF6-B380-4BF0-8A9B-FD80345C6B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34" y="4978996"/>
            <a:ext cx="2637889" cy="17520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924A43-28F5-4561-B76A-8543DB11A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9" t="19704" r="16221" b="29979"/>
          <a:stretch/>
        </p:blipFill>
        <p:spPr bwMode="auto">
          <a:xfrm>
            <a:off x="941943" y="4988915"/>
            <a:ext cx="4954550" cy="18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20E6F-EB1D-406E-ACFE-F7FFADB2AF81}"/>
              </a:ext>
            </a:extLst>
          </p:cNvPr>
          <p:cNvSpPr txBox="1"/>
          <p:nvPr/>
        </p:nvSpPr>
        <p:spPr>
          <a:xfrm>
            <a:off x="941275" y="6438927"/>
            <a:ext cx="208390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September 23, 2015</a:t>
            </a:r>
          </a:p>
        </p:txBody>
      </p:sp>
      <p:sp>
        <p:nvSpPr>
          <p:cNvPr id="34" name="CasellaDiTesto 20">
            <a:extLst>
              <a:ext uri="{FF2B5EF4-FFF2-40B4-BE49-F238E27FC236}">
                <a16:creationId xmlns:a16="http://schemas.microsoft.com/office/drawing/2014/main" id="{778E6421-581F-4A1F-9E09-0A0DBD4C15CE}"/>
              </a:ext>
            </a:extLst>
          </p:cNvPr>
          <p:cNvSpPr txBox="1"/>
          <p:nvPr/>
        </p:nvSpPr>
        <p:spPr>
          <a:xfrm>
            <a:off x="5952065" y="6439360"/>
            <a:ext cx="2508255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3.9 GHz </a:t>
            </a:r>
            <a:r>
              <a:rPr lang="it-IT" sz="1600" dirty="0" err="1">
                <a:solidFill>
                  <a:schemeClr val="bg1"/>
                </a:solidFill>
              </a:rPr>
              <a:t>cavity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ancillaries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48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Photocathodes for High Brightness Photoinjectors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5229A-A70E-4079-AC69-869B68FE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75" y="610994"/>
            <a:ext cx="11099849" cy="4987333"/>
          </a:xfrm>
        </p:spPr>
        <p:txBody>
          <a:bodyPr/>
          <a:lstStyle/>
          <a:p>
            <a:pPr marL="285750" indent="-285750"/>
            <a:r>
              <a:rPr lang="en-US" sz="2400"/>
              <a:t>INFN </a:t>
            </a:r>
            <a:r>
              <a:rPr lang="en-US" sz="2400" dirty="0"/>
              <a:t>LASA is providing high QE </a:t>
            </a:r>
            <a:r>
              <a:rPr lang="en-US" sz="2400" b="1" dirty="0"/>
              <a:t>Cs</a:t>
            </a:r>
            <a:r>
              <a:rPr lang="en-US" sz="2400" b="1" baseline="-25000" dirty="0"/>
              <a:t>2</a:t>
            </a:r>
            <a:r>
              <a:rPr lang="en-US" sz="2400" b="1" dirty="0"/>
              <a:t>Te photocathodes </a:t>
            </a:r>
            <a:r>
              <a:rPr lang="en-US" sz="2400" dirty="0"/>
              <a:t>since ‘90s (more than 150 photocathode produced) to different labs for </a:t>
            </a:r>
            <a:r>
              <a:rPr lang="en-US" sz="2400" b="1" dirty="0"/>
              <a:t>high brightness</a:t>
            </a:r>
            <a:r>
              <a:rPr lang="en-US" sz="2400" dirty="0"/>
              <a:t> RF electron gun operation, representing the </a:t>
            </a:r>
            <a:r>
              <a:rPr lang="en-US" sz="2400" b="1" dirty="0"/>
              <a:t>state of the art </a:t>
            </a:r>
            <a:r>
              <a:rPr lang="en-US" sz="2400" dirty="0"/>
              <a:t>in this field.</a:t>
            </a:r>
          </a:p>
          <a:p>
            <a:pPr marL="742950" lvl="1" indent="-285750"/>
            <a:r>
              <a:rPr lang="en-US" dirty="0"/>
              <a:t>DESY (FLASH, PITZ, REGAE)</a:t>
            </a:r>
          </a:p>
          <a:p>
            <a:pPr marL="742950" lvl="1" indent="-285750"/>
            <a:r>
              <a:rPr lang="en-US" dirty="0"/>
              <a:t>E-XFEL</a:t>
            </a:r>
          </a:p>
          <a:p>
            <a:pPr marL="742950" lvl="1" indent="-285750"/>
            <a:r>
              <a:rPr lang="en-US" dirty="0"/>
              <a:t>APEX (LBNL)</a:t>
            </a:r>
          </a:p>
          <a:p>
            <a:pPr marL="742950" lvl="1" indent="-285750"/>
            <a:r>
              <a:rPr lang="en-US" dirty="0"/>
              <a:t>FAST (FNAL)</a:t>
            </a:r>
          </a:p>
          <a:p>
            <a:pPr marL="742950" lvl="1" indent="-285750"/>
            <a:r>
              <a:rPr lang="en-US" dirty="0"/>
              <a:t>LBNL for the LCLS II commissioning</a:t>
            </a:r>
          </a:p>
          <a:p>
            <a:pPr marL="742950" lvl="1" indent="-285750"/>
            <a:endParaRPr lang="en-US" sz="100" dirty="0">
              <a:solidFill>
                <a:srgbClr val="002060"/>
              </a:solidFill>
            </a:endParaRPr>
          </a:p>
        </p:txBody>
      </p:sp>
      <p:sp>
        <p:nvSpPr>
          <p:cNvPr id="90122" name="CasellaDiTesto 29"/>
          <p:cNvSpPr txBox="1">
            <a:spLocks noChangeArrowheads="1"/>
          </p:cNvSpPr>
          <p:nvPr/>
        </p:nvSpPr>
        <p:spPr bwMode="auto">
          <a:xfrm>
            <a:off x="7508460" y="4178300"/>
            <a:ext cx="1629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VT installation</a:t>
            </a:r>
            <a:endParaRPr kumimoji="0" lang="en-US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8886C11D-6074-4B0E-9755-7B799CA5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830" y="3293723"/>
            <a:ext cx="2246251" cy="27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Preparation Chamber at LASA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6DC4A2-52BD-F64B-9E52-E1AB07D2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12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2F518-4240-454A-A427-F6D69CD6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31" y="3601439"/>
            <a:ext cx="4748831" cy="3214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F24D5-8803-458C-B5DB-F13D94515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0" t="4872" r="9851" b="1254"/>
          <a:stretch/>
        </p:blipFill>
        <p:spPr>
          <a:xfrm>
            <a:off x="4367808" y="5541435"/>
            <a:ext cx="1455610" cy="12665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789AF-45C5-44E4-A439-D7B287BB2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" r="-1"/>
          <a:stretch/>
        </p:blipFill>
        <p:spPr>
          <a:xfrm>
            <a:off x="1127448" y="5541435"/>
            <a:ext cx="1427268" cy="12665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CEAE7D2-E543-4FFD-908A-CD731AD02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9" t="3737" r="4651" b="8758"/>
          <a:stretch/>
        </p:blipFill>
        <p:spPr>
          <a:xfrm>
            <a:off x="5911918" y="2060848"/>
            <a:ext cx="628008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road, nature&#10;&#10;Description automatically generated">
            <a:extLst>
              <a:ext uri="{FF2B5EF4-FFF2-40B4-BE49-F238E27FC236}">
                <a16:creationId xmlns:a16="http://schemas.microsoft.com/office/drawing/2014/main" id="{7C852D71-7907-4632-ABCC-64E471C4A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b="4115"/>
          <a:stretch/>
        </p:blipFill>
        <p:spPr>
          <a:xfrm>
            <a:off x="695400" y="1"/>
            <a:ext cx="11496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C718E-50C5-4D4B-917F-9D5F456F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653136"/>
            <a:ext cx="11233248" cy="1700807"/>
          </a:xfrm>
          <a:noFill/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European Spallation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E6EE5-4B76-4617-9A06-DFF97F19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719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909" y="0"/>
            <a:ext cx="1119523" cy="5804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LASA Contribution to ESS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ABA08D-DD44-AE4F-8935-1C6EA0B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9" name="object 5"/>
          <p:cNvSpPr txBox="1"/>
          <p:nvPr/>
        </p:nvSpPr>
        <p:spPr>
          <a:xfrm>
            <a:off x="786625" y="2153479"/>
            <a:ext cx="8036294" cy="40759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•"/>
              <a:defRPr/>
            </a:pPr>
            <a:r>
              <a:rPr lang="en-US" altLang="it-IT" sz="2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INFN LASA In-Kind contribution for 11.6 M€</a:t>
            </a: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</a:t>
            </a:r>
            <a:endParaRPr lang="en-US" altLang="it-IT" sz="24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Fabrication of 36 cavities 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 the industry, </a:t>
            </a: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including treatments, 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tuning and He tank integration.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Built to Print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strategy.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Cavities delivered ready for the cold test.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Analogous strategy as for the XFEL successful experience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Cold test 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 a qualified infrastructure (DESY).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Delivery at CEA </a:t>
            </a: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ready for the cryomodule 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assembly.</a:t>
            </a:r>
          </a:p>
          <a:p>
            <a:pPr marL="182563" indent="-182563" eaLnBrk="1" hangingPunct="1">
              <a:lnSpc>
                <a:spcPct val="9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Series cavities production at the industry: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First cavity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cold tested in November 2018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Cold test at </a:t>
            </a: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DESY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and then </a:t>
            </a: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CEA delivery</a:t>
            </a:r>
            <a:endParaRPr lang="en-US" altLang="it-IT" sz="2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Delivery rate </a:t>
            </a:r>
            <a:r>
              <a:rPr lang="en-US" altLang="it-IT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foreseen</a:t>
            </a:r>
            <a:r>
              <a:rPr lang="en-US" altLang="it-IT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: 2 cavities every 3 weeks</a:t>
            </a:r>
            <a:endParaRPr lang="en-US" altLang="it-IT" sz="2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9E558-76FC-4892-8FFD-A04F479B1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349544"/>
              </p:ext>
            </p:extLst>
          </p:nvPr>
        </p:nvGraphicFramePr>
        <p:xfrm>
          <a:off x="8997098" y="2007307"/>
          <a:ext cx="2995789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09">
                  <a:extLst>
                    <a:ext uri="{9D8B030D-6E8A-4147-A177-3AD203B41FA5}">
                      <a16:colId xmlns:a16="http://schemas.microsoft.com/office/drawing/2014/main" val="1948161662"/>
                    </a:ext>
                  </a:extLst>
                </a:gridCol>
                <a:gridCol w="915380">
                  <a:extLst>
                    <a:ext uri="{9D8B030D-6E8A-4147-A177-3AD203B41FA5}">
                      <a16:colId xmlns:a16="http://schemas.microsoft.com/office/drawing/2014/main" val="525771637"/>
                    </a:ext>
                  </a:extLst>
                </a:gridCol>
              </a:tblGrid>
              <a:tr h="132514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ESS </a:t>
                      </a:r>
                      <a:r>
                        <a:rPr lang="it-IT" sz="1600" dirty="0" err="1"/>
                        <a:t>Parameters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89719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 dirty="0"/>
                        <a:t>Max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2 </a:t>
                      </a:r>
                      <a:r>
                        <a:rPr lang="it-IT" sz="1400" err="1"/>
                        <a:t>GeV</a:t>
                      </a:r>
                      <a:endParaRPr lang="it-IT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54944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/>
                        <a:t>Average </a:t>
                      </a:r>
                      <a:r>
                        <a:rPr lang="it-IT" sz="1400" err="1"/>
                        <a:t>beam</a:t>
                      </a:r>
                      <a:r>
                        <a:rPr lang="it-IT" sz="140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44821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 err="1"/>
                        <a:t>Peak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beam</a:t>
                      </a:r>
                      <a:r>
                        <a:rPr lang="it-IT" sz="140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125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08705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 err="1"/>
                        <a:t>Peak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beam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current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62.5 </a:t>
                      </a:r>
                      <a:r>
                        <a:rPr lang="it-IT" sz="1400" err="1"/>
                        <a:t>mA</a:t>
                      </a:r>
                      <a:endParaRPr lang="it-IT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79669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 err="1"/>
                        <a:t>Pulse</a:t>
                      </a:r>
                      <a:r>
                        <a:rPr lang="it-IT" sz="1400"/>
                        <a:t>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2.86 </a:t>
                      </a:r>
                      <a:r>
                        <a:rPr lang="it-IT" sz="1400" err="1"/>
                        <a:t>ms</a:t>
                      </a:r>
                      <a:endParaRPr lang="it-IT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6328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400" err="1"/>
                        <a:t>Repetition</a:t>
                      </a:r>
                      <a:r>
                        <a:rPr lang="it-IT" sz="1400"/>
                        <a:t>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14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842648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r>
                        <a:rPr lang="it-IT" sz="1400"/>
                        <a:t>Energy from SC </a:t>
                      </a:r>
                      <a:r>
                        <a:rPr lang="it-IT" sz="1400" err="1"/>
                        <a:t>sections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9273567"/>
                  </a:ext>
                </a:extLst>
              </a:tr>
            </a:tbl>
          </a:graphicData>
        </a:graphic>
      </p:graphicFrame>
      <p:grpSp>
        <p:nvGrpSpPr>
          <p:cNvPr id="91" name="Group 90">
            <a:extLst>
              <a:ext uri="{FF2B5EF4-FFF2-40B4-BE49-F238E27FC236}">
                <a16:creationId xmlns:a16="http://schemas.microsoft.com/office/drawing/2014/main" id="{840EA63D-4843-4E18-853A-2595D2F6A311}"/>
              </a:ext>
            </a:extLst>
          </p:cNvPr>
          <p:cNvGrpSpPr/>
          <p:nvPr/>
        </p:nvGrpSpPr>
        <p:grpSpPr>
          <a:xfrm>
            <a:off x="1699880" y="508605"/>
            <a:ext cx="9913449" cy="1468157"/>
            <a:chOff x="778576" y="559123"/>
            <a:chExt cx="9913449" cy="1468157"/>
          </a:xfrm>
        </p:grpSpPr>
        <p:sp>
          <p:nvSpPr>
            <p:cNvPr id="15" name="Ovale 14"/>
            <p:cNvSpPr/>
            <p:nvPr/>
          </p:nvSpPr>
          <p:spPr>
            <a:xfrm>
              <a:off x="5515075" y="764704"/>
              <a:ext cx="1154113" cy="792163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3" name="Connettore 2 12"/>
            <p:cNvCxnSpPr>
              <a:cxnSpLocks/>
              <a:stCxn id="12" idx="1"/>
              <a:endCxn id="76" idx="0"/>
            </p:cNvCxnSpPr>
            <p:nvPr/>
          </p:nvCxnSpPr>
          <p:spPr>
            <a:xfrm flipH="1" flipV="1">
              <a:off x="6582899" y="1386251"/>
              <a:ext cx="1622676" cy="26525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2" name="CasellaDiTesto 14"/>
            <p:cNvSpPr txBox="1">
              <a:spLocks noChangeArrowheads="1"/>
            </p:cNvSpPr>
            <p:nvPr/>
          </p:nvSpPr>
          <p:spPr bwMode="auto">
            <a:xfrm>
              <a:off x="8205575" y="1420668"/>
              <a:ext cx="24864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it-IT" b="1" dirty="0">
                  <a:solidFill>
                    <a:srgbClr val="FF0000"/>
                  </a:solidFill>
                  <a:latin typeface="+mn-lt"/>
                </a:rPr>
                <a:t>LASA contribution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58EED7-0134-4A33-953D-BA3E557567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576" y="559123"/>
              <a:ext cx="9248369" cy="1468157"/>
              <a:chOff x="247651" y="4668043"/>
              <a:chExt cx="8847904" cy="1404584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23B72481-D11C-46DE-9DA5-2156067A08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7651" y="4668043"/>
                <a:ext cx="8847904" cy="1087275"/>
                <a:chOff x="0" y="0"/>
                <a:chExt cx="12547601" cy="1720850"/>
              </a:xfrm>
            </p:grpSpPr>
            <p:sp>
              <p:nvSpPr>
                <p:cNvPr id="32" name="AutoShape 11">
                  <a:extLst>
                    <a:ext uri="{FF2B5EF4-FFF2-40B4-BE49-F238E27FC236}">
                      <a16:creationId xmlns:a16="http://schemas.microsoft.com/office/drawing/2014/main" id="{394F9999-DB3D-4BE9-943D-5FBD3C33F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1443" y="648846"/>
                  <a:ext cx="964541" cy="469322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66A1DD">
                    <a:alpha val="79999"/>
                  </a:srgbClr>
                </a:solidFill>
                <a:ln w="25400" cap="flat" cmpd="sng">
                  <a:solidFill>
                    <a:srgbClr val="606060">
                      <a:alpha val="7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Spokes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3" name="AutoShape 12">
                  <a:extLst>
                    <a:ext uri="{FF2B5EF4-FFF2-40B4-BE49-F238E27FC236}">
                      <a16:creationId xmlns:a16="http://schemas.microsoft.com/office/drawing/2014/main" id="{41F1A627-FDFC-4EDA-BA8D-37B7C663A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6749" y="648846"/>
                  <a:ext cx="1238899" cy="469322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4180FC">
                    <a:alpha val="79999"/>
                  </a:srgbClr>
                </a:solidFill>
                <a:ln w="25400" cap="flat" cmpd="sng">
                  <a:solidFill>
                    <a:srgbClr val="606060">
                      <a:alpha val="7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Medium β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4" name="AutoShape 13">
                  <a:extLst>
                    <a:ext uri="{FF2B5EF4-FFF2-40B4-BE49-F238E27FC236}">
                      <a16:creationId xmlns:a16="http://schemas.microsoft.com/office/drawing/2014/main" id="{33EC7E92-DFB6-4448-A24F-949CB2322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711" y="641151"/>
                  <a:ext cx="1271049" cy="482146"/>
                </a:xfrm>
                <a:prstGeom prst="roundRect">
                  <a:avLst>
                    <a:gd name="adj" fmla="val 26315"/>
                  </a:avLst>
                </a:prstGeom>
                <a:solidFill>
                  <a:srgbClr val="0196FC">
                    <a:alpha val="79999"/>
                  </a:srgbClr>
                </a:solidFill>
                <a:ln w="25400" cap="flat" cmpd="sng">
                  <a:solidFill>
                    <a:srgbClr val="606060">
                      <a:alpha val="7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High β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5" name="AutoShape 14">
                  <a:extLst>
                    <a:ext uri="{FF2B5EF4-FFF2-40B4-BE49-F238E27FC236}">
                      <a16:creationId xmlns:a16="http://schemas.microsoft.com/office/drawing/2014/main" id="{4138D53B-E732-4FF5-9DAB-85CE216E7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576" y="648846"/>
                  <a:ext cx="775919" cy="469322"/>
                </a:xfrm>
                <a:prstGeom prst="roundRect">
                  <a:avLst>
                    <a:gd name="adj" fmla="val 21620"/>
                  </a:avLst>
                </a:prstGeom>
                <a:solidFill>
                  <a:srgbClr val="FFD479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DTL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6" name="AutoShape 15">
                  <a:extLst>
                    <a:ext uri="{FF2B5EF4-FFF2-40B4-BE49-F238E27FC236}">
                      <a16:creationId xmlns:a16="http://schemas.microsoft.com/office/drawing/2014/main" id="{C8A1988E-D61E-4339-87A4-585C33917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3016" y="648846"/>
                  <a:ext cx="861656" cy="469322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E7C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MEBT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7" name="AutoShape 16">
                  <a:extLst>
                    <a:ext uri="{FF2B5EF4-FFF2-40B4-BE49-F238E27FC236}">
                      <a16:creationId xmlns:a16="http://schemas.microsoft.com/office/drawing/2014/main" id="{B6D6E20F-F858-4732-BA32-309DC61F8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91" y="648846"/>
                  <a:ext cx="870230" cy="469322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D2612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RFQ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8" name="AutoShape 17">
                  <a:extLst>
                    <a:ext uri="{FF2B5EF4-FFF2-40B4-BE49-F238E27FC236}">
                      <a16:creationId xmlns:a16="http://schemas.microsoft.com/office/drawing/2014/main" id="{BEDD68DA-48CE-4422-8A29-F6CBAB6A5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609" y="648846"/>
                  <a:ext cx="870230" cy="469322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FE7E78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LEBT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39" name="AutoShape 18">
                  <a:extLst>
                    <a:ext uri="{FF2B5EF4-FFF2-40B4-BE49-F238E27FC236}">
                      <a16:creationId xmlns:a16="http://schemas.microsoft.com/office/drawing/2014/main" id="{E2D3D397-C684-49AC-BD45-2F40CB2FD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648846"/>
                  <a:ext cx="1054564" cy="469322"/>
                </a:xfrm>
                <a:prstGeom prst="roundRect">
                  <a:avLst>
                    <a:gd name="adj" fmla="val 24324"/>
                  </a:avLst>
                </a:prstGeom>
                <a:solidFill>
                  <a:srgbClr val="EB81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Source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40" name="AutoShape 19">
                  <a:extLst>
                    <a:ext uri="{FF2B5EF4-FFF2-40B4-BE49-F238E27FC236}">
                      <a16:creationId xmlns:a16="http://schemas.microsoft.com/office/drawing/2014/main" id="{34B75E15-6AE3-471C-925E-E5C35E0F7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7534" y="648846"/>
                  <a:ext cx="1804763" cy="469322"/>
                </a:xfrm>
                <a:prstGeom prst="roundRect">
                  <a:avLst>
                    <a:gd name="adj" fmla="val 18917"/>
                  </a:avLst>
                </a:prstGeom>
                <a:gradFill rotWithShape="0">
                  <a:gsLst>
                    <a:gs pos="0">
                      <a:srgbClr val="C1B3D1">
                        <a:alpha val="89999"/>
                      </a:srgbClr>
                    </a:gs>
                    <a:gs pos="50990">
                      <a:srgbClr val="DEBFBA">
                        <a:alpha val="89999"/>
                      </a:srgbClr>
                    </a:gs>
                    <a:gs pos="81346">
                      <a:srgbClr val="FACBA3">
                        <a:alpha val="89999"/>
                      </a:srgbClr>
                    </a:gs>
                    <a:gs pos="91818">
                      <a:srgbClr val="FCA58F">
                        <a:alpha val="89999"/>
                      </a:srgbClr>
                    </a:gs>
                    <a:gs pos="100000">
                      <a:srgbClr val="FE7E7B">
                        <a:alpha val="89999"/>
                      </a:srgbClr>
                    </a:gs>
                  </a:gsLst>
                  <a:lin ang="0"/>
                </a:gra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HEBT &amp; Contingency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41" name="AutoShape 20">
                  <a:extLst>
                    <a:ext uri="{FF2B5EF4-FFF2-40B4-BE49-F238E27FC236}">
                      <a16:creationId xmlns:a16="http://schemas.microsoft.com/office/drawing/2014/main" id="{5C55D736-1B77-4BE4-AEC9-8C51151E9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3060" y="405207"/>
                  <a:ext cx="964541" cy="966856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E7E78">
                    <a:alpha val="79999"/>
                  </a:srgbClr>
                </a:solidFill>
                <a:ln w="25400" cap="flat" cmpd="sng">
                  <a:solidFill>
                    <a:srgbClr val="7A7A7A">
                      <a:alpha val="7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Gill Sans" charset="0"/>
                    </a:rPr>
                    <a:t>Target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42" name="Line 21">
                  <a:extLst>
                    <a:ext uri="{FF2B5EF4-FFF2-40B4-BE49-F238E27FC236}">
                      <a16:creationId xmlns:a16="http://schemas.microsoft.com/office/drawing/2014/main" id="{F6CC4F81-E383-4DE3-92A1-C613B4D08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41704" y="889918"/>
                  <a:ext cx="190765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3" name="Line 22">
                  <a:extLst>
                    <a:ext uri="{FF2B5EF4-FFF2-40B4-BE49-F238E27FC236}">
                      <a16:creationId xmlns:a16="http://schemas.microsoft.com/office/drawing/2014/main" id="{2BBF1A64-41DA-48BD-848E-FB9A27D41E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83408" y="889918"/>
                  <a:ext cx="190765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4" name="Line 23">
                  <a:extLst>
                    <a:ext uri="{FF2B5EF4-FFF2-40B4-BE49-F238E27FC236}">
                      <a16:creationId xmlns:a16="http://schemas.microsoft.com/office/drawing/2014/main" id="{9925F504-129C-49FE-9F35-642B18DA1C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12251" y="889918"/>
                  <a:ext cx="190765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5" name="Line 24">
                  <a:extLst>
                    <a:ext uri="{FF2B5EF4-FFF2-40B4-BE49-F238E27FC236}">
                      <a16:creationId xmlns:a16="http://schemas.microsoft.com/office/drawing/2014/main" id="{DC9ABB9C-E23F-4009-BB4C-091B62ABC5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64672" y="889918"/>
                  <a:ext cx="190764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6" name="Line 25">
                  <a:extLst>
                    <a:ext uri="{FF2B5EF4-FFF2-40B4-BE49-F238E27FC236}">
                      <a16:creationId xmlns:a16="http://schemas.microsoft.com/office/drawing/2014/main" id="{D6BB873F-1DBB-46F3-BD53-B24838F50E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31356" y="889918"/>
                  <a:ext cx="317227" cy="0"/>
                </a:xfrm>
                <a:prstGeom prst="line">
                  <a:avLst/>
                </a:prstGeom>
                <a:noFill/>
                <a:ln w="50800" cap="flat" cmpd="sng">
                  <a:solidFill>
                    <a:srgbClr val="7B219F"/>
                  </a:solidFill>
                  <a:prstDash val="solid"/>
                  <a:round/>
                  <a:headEnd type="stealth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7" name="Line 26">
                  <a:extLst>
                    <a:ext uri="{FF2B5EF4-FFF2-40B4-BE49-F238E27FC236}">
                      <a16:creationId xmlns:a16="http://schemas.microsoft.com/office/drawing/2014/main" id="{3826EDA6-7CD0-4767-9C4A-257ECF795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438844" y="889918"/>
                  <a:ext cx="190765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8" name="Line 27">
                  <a:extLst>
                    <a:ext uri="{FF2B5EF4-FFF2-40B4-BE49-F238E27FC236}">
                      <a16:creationId xmlns:a16="http://schemas.microsoft.com/office/drawing/2014/main" id="{66302C67-C413-4382-A13E-E6DE13A0C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36356" y="889918"/>
                  <a:ext cx="242208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9" name="Line 28">
                  <a:extLst>
                    <a:ext uri="{FF2B5EF4-FFF2-40B4-BE49-F238E27FC236}">
                      <a16:creationId xmlns:a16="http://schemas.microsoft.com/office/drawing/2014/main" id="{4423FC47-E28D-461A-8E58-083736A417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98913" y="889918"/>
                  <a:ext cx="188621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0" name="Line 29">
                  <a:extLst>
                    <a:ext uri="{FF2B5EF4-FFF2-40B4-BE49-F238E27FC236}">
                      <a16:creationId xmlns:a16="http://schemas.microsoft.com/office/drawing/2014/main" id="{4C88A2CE-CCC4-4C53-8C98-653E70D0EA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392296" y="889918"/>
                  <a:ext cx="190764" cy="0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1" name="Line 30">
                  <a:extLst>
                    <a:ext uri="{FF2B5EF4-FFF2-40B4-BE49-F238E27FC236}">
                      <a16:creationId xmlns:a16="http://schemas.microsoft.com/office/drawing/2014/main" id="{245ACF99-7BCC-4343-BFAE-4E800EC19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92644" y="482146"/>
                  <a:ext cx="203625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2" name="Line 31">
                  <a:extLst>
                    <a:ext uri="{FF2B5EF4-FFF2-40B4-BE49-F238E27FC236}">
                      <a16:creationId xmlns:a16="http://schemas.microsoft.com/office/drawing/2014/main" id="{ED66A5DF-F4E3-4C8C-BB11-8331A7937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5330" y="482146"/>
                  <a:ext cx="1907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3" name="AutoShape 32">
                  <a:extLst>
                    <a:ext uri="{FF2B5EF4-FFF2-40B4-BE49-F238E27FC236}">
                      <a16:creationId xmlns:a16="http://schemas.microsoft.com/office/drawing/2014/main" id="{36C020BC-5ADE-4100-9827-255B7B61E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6710" y="305189"/>
                  <a:ext cx="544430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2.4 m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54" name="Line 33">
                  <a:extLst>
                    <a:ext uri="{FF2B5EF4-FFF2-40B4-BE49-F238E27FC236}">
                      <a16:creationId xmlns:a16="http://schemas.microsoft.com/office/drawing/2014/main" id="{44067A90-6A57-42F4-AD4E-CE2C29CBDB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34347" y="482146"/>
                  <a:ext cx="177903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5" name="Line 34">
                  <a:extLst>
                    <a:ext uri="{FF2B5EF4-FFF2-40B4-BE49-F238E27FC236}">
                      <a16:creationId xmlns:a16="http://schemas.microsoft.com/office/drawing/2014/main" id="{770A95C3-D7D2-482F-B0DE-4E3AA2AFB7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61312" y="482146"/>
                  <a:ext cx="165043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6" name="AutoShape 35">
                  <a:extLst>
                    <a:ext uri="{FF2B5EF4-FFF2-40B4-BE49-F238E27FC236}">
                      <a16:creationId xmlns:a16="http://schemas.microsoft.com/office/drawing/2014/main" id="{8CF7B459-38FA-4BF6-B802-31A1BC8D1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6429" y="305189"/>
                  <a:ext cx="546573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4.6 m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57" name="Line 36">
                  <a:extLst>
                    <a:ext uri="{FF2B5EF4-FFF2-40B4-BE49-F238E27FC236}">
                      <a16:creationId xmlns:a16="http://schemas.microsoft.com/office/drawing/2014/main" id="{74255B91-3F07-4111-AF85-A8D293D05C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86768" y="482146"/>
                  <a:ext cx="177905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8" name="Line 37">
                  <a:extLst>
                    <a:ext uri="{FF2B5EF4-FFF2-40B4-BE49-F238E27FC236}">
                      <a16:creationId xmlns:a16="http://schemas.microsoft.com/office/drawing/2014/main" id="{32193221-CE55-4FDA-9486-98DF0CB7D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52314" y="482146"/>
                  <a:ext cx="1650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9" name="AutoShape 38">
                  <a:extLst>
                    <a:ext uri="{FF2B5EF4-FFF2-40B4-BE49-F238E27FC236}">
                      <a16:creationId xmlns:a16="http://schemas.microsoft.com/office/drawing/2014/main" id="{1D68C4A6-D374-47B5-B2BA-8748D1566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1348" y="305189"/>
                  <a:ext cx="546573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3.8 m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60" name="Line 39">
                  <a:extLst>
                    <a:ext uri="{FF2B5EF4-FFF2-40B4-BE49-F238E27FC236}">
                      <a16:creationId xmlns:a16="http://schemas.microsoft.com/office/drawing/2014/main" id="{1C994588-BB4E-4135-B21E-F0F9D30316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015611" y="482146"/>
                  <a:ext cx="14146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1" name="Line 40">
                  <a:extLst>
                    <a:ext uri="{FF2B5EF4-FFF2-40B4-BE49-F238E27FC236}">
                      <a16:creationId xmlns:a16="http://schemas.microsoft.com/office/drawing/2014/main" id="{384F1044-E483-495B-8E98-ABD7BE588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9715" y="482146"/>
                  <a:ext cx="128605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2" name="AutoShape 41">
                  <a:extLst>
                    <a:ext uri="{FF2B5EF4-FFF2-40B4-BE49-F238E27FC236}">
                      <a16:creationId xmlns:a16="http://schemas.microsoft.com/office/drawing/2014/main" id="{7F4C4E47-9C38-4492-9CC1-4F074B402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832" y="305189"/>
                  <a:ext cx="503705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39 m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63" name="Line 42">
                  <a:extLst>
                    <a:ext uri="{FF2B5EF4-FFF2-40B4-BE49-F238E27FC236}">
                      <a16:creationId xmlns:a16="http://schemas.microsoft.com/office/drawing/2014/main" id="{98C9C76D-F052-43EF-9F02-A5A68894A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35220" y="482146"/>
                  <a:ext cx="177903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4" name="Line 43">
                  <a:extLst>
                    <a:ext uri="{FF2B5EF4-FFF2-40B4-BE49-F238E27FC236}">
                      <a16:creationId xmlns:a16="http://schemas.microsoft.com/office/drawing/2014/main" id="{14E0D55F-F09F-4E29-A656-CD07FFF08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87164" y="482146"/>
                  <a:ext cx="1650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5" name="AutoShape 44">
                  <a:extLst>
                    <a:ext uri="{FF2B5EF4-FFF2-40B4-BE49-F238E27FC236}">
                      <a16:creationId xmlns:a16="http://schemas.microsoft.com/office/drawing/2014/main" id="{FAB8CB37-B087-4B77-8D93-8CF4191BF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5077" y="305189"/>
                  <a:ext cx="503704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>
                      <a:latin typeface="+mn-lt"/>
                      <a:cs typeface="Gill Sans" charset="0"/>
                    </a:rPr>
                    <a:t>56 m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66" name="Line 45">
                  <a:extLst>
                    <a:ext uri="{FF2B5EF4-FFF2-40B4-BE49-F238E27FC236}">
                      <a16:creationId xmlns:a16="http://schemas.microsoft.com/office/drawing/2014/main" id="{28091423-0694-4DA4-95D7-A0921D9ED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544851" y="482146"/>
                  <a:ext cx="25292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1CE0F889-C98C-47ED-9640-DBE46DA054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29609" y="482146"/>
                  <a:ext cx="29150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68" name="AutoShape 47">
                  <a:extLst>
                    <a:ext uri="{FF2B5EF4-FFF2-40B4-BE49-F238E27FC236}">
                      <a16:creationId xmlns:a16="http://schemas.microsoft.com/office/drawing/2014/main" id="{B1DF1FED-0D1B-4AB0-9FA1-6E8E4B17F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2557" y="305189"/>
                  <a:ext cx="503704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>
                      <a:latin typeface="+mn-lt"/>
                      <a:cs typeface="Gill Sans" charset="0"/>
                    </a:rPr>
                    <a:t>77 m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69" name="Line 48">
                  <a:extLst>
                    <a:ext uri="{FF2B5EF4-FFF2-40B4-BE49-F238E27FC236}">
                      <a16:creationId xmlns:a16="http://schemas.microsoft.com/office/drawing/2014/main" id="{9C6B4809-8FC2-4762-BB0A-FCFB43CFD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18123" y="482146"/>
                  <a:ext cx="29365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70" name="Line 49">
                  <a:extLst>
                    <a:ext uri="{FF2B5EF4-FFF2-40B4-BE49-F238E27FC236}">
                      <a16:creationId xmlns:a16="http://schemas.microsoft.com/office/drawing/2014/main" id="{6F81487F-0C43-4552-B235-7C03800F41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89280" y="482146"/>
                  <a:ext cx="229347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64803">
                    <a:defRPr/>
                  </a:pPr>
                  <a:endParaRPr lang="en-US" sz="800">
                    <a:latin typeface="+mn-lt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71" name="AutoShape 50">
                  <a:extLst>
                    <a:ext uri="{FF2B5EF4-FFF2-40B4-BE49-F238E27FC236}">
                      <a16:creationId xmlns:a16="http://schemas.microsoft.com/office/drawing/2014/main" id="{598D1598-E39C-47F5-88A6-D58979BB2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0794" y="305189"/>
                  <a:ext cx="598016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>
                      <a:latin typeface="+mn-lt"/>
                      <a:cs typeface="Gill Sans" charset="0"/>
                    </a:rPr>
                    <a:t>179 m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72" name="AutoShape 51">
                  <a:extLst>
                    <a:ext uri="{FF2B5EF4-FFF2-40B4-BE49-F238E27FC236}">
                      <a16:creationId xmlns:a16="http://schemas.microsoft.com/office/drawing/2014/main" id="{A8247365-FE85-4C39-B089-29B24C0CC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1010251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3" name="AutoShape 52">
                  <a:extLst>
                    <a:ext uri="{FF2B5EF4-FFF2-40B4-BE49-F238E27FC236}">
                      <a16:creationId xmlns:a16="http://schemas.microsoft.com/office/drawing/2014/main" id="{E18B5F4D-83FB-4A22-8A2A-344409861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3042216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4" name="AutoShape 53">
                  <a:extLst>
                    <a:ext uri="{FF2B5EF4-FFF2-40B4-BE49-F238E27FC236}">
                      <a16:creationId xmlns:a16="http://schemas.microsoft.com/office/drawing/2014/main" id="{3F0808DE-0BC6-4422-8F61-D8236D38A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5087042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5" name="AutoShape 54">
                  <a:extLst>
                    <a:ext uri="{FF2B5EF4-FFF2-40B4-BE49-F238E27FC236}">
                      <a16:creationId xmlns:a16="http://schemas.microsoft.com/office/drawing/2014/main" id="{8306080C-767F-40EB-91EA-9831156B0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6381670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6" name="AutoShape 55">
                  <a:extLst>
                    <a:ext uri="{FF2B5EF4-FFF2-40B4-BE49-F238E27FC236}">
                      <a16:creationId xmlns:a16="http://schemas.microsoft.com/office/drawing/2014/main" id="{69ACD87F-574C-403F-B44D-5B7019838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7792043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7" name="AutoShape 56">
                  <a:extLst>
                    <a:ext uri="{FF2B5EF4-FFF2-40B4-BE49-F238E27FC236}">
                      <a16:creationId xmlns:a16="http://schemas.microsoft.com/office/drawing/2014/main" id="{C95C8530-6EB1-4191-92D8-DECB76715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9339594" y="1136948"/>
                  <a:ext cx="330833" cy="16504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78" name="AutoShape 57">
                  <a:extLst>
                    <a:ext uri="{FF2B5EF4-FFF2-40B4-BE49-F238E27FC236}">
                      <a16:creationId xmlns:a16="http://schemas.microsoft.com/office/drawing/2014/main" id="{E2A4395C-9A07-4C3C-8589-8C1AF32AF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784" y="1372064"/>
                  <a:ext cx="685896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75 keV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79" name="AutoShape 58">
                  <a:extLst>
                    <a:ext uri="{FF2B5EF4-FFF2-40B4-BE49-F238E27FC236}">
                      <a16:creationId xmlns:a16="http://schemas.microsoft.com/office/drawing/2014/main" id="{B3821453-3999-4A56-A45A-8AF9AC118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5040" y="1377193"/>
                  <a:ext cx="795211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3.6 MeV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0" name="AutoShape 59">
                  <a:extLst>
                    <a:ext uri="{FF2B5EF4-FFF2-40B4-BE49-F238E27FC236}">
                      <a16:creationId xmlns:a16="http://schemas.microsoft.com/office/drawing/2014/main" id="{6464D521-5CF5-45C6-A7F4-EFB08C371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998" y="1377193"/>
                  <a:ext cx="752342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90 MeV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1" name="AutoShape 60">
                  <a:extLst>
                    <a:ext uri="{FF2B5EF4-FFF2-40B4-BE49-F238E27FC236}">
                      <a16:creationId xmlns:a16="http://schemas.microsoft.com/office/drawing/2014/main" id="{F94B0CF0-52B8-4D76-8F12-343F40D4C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8033" y="1377193"/>
                  <a:ext cx="855225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216 MeV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2" name="AutoShape 61">
                  <a:extLst>
                    <a:ext uri="{FF2B5EF4-FFF2-40B4-BE49-F238E27FC236}">
                      <a16:creationId xmlns:a16="http://schemas.microsoft.com/office/drawing/2014/main" id="{16035B9F-9AFE-47C7-ADA3-06D78791A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1974" y="1377193"/>
                  <a:ext cx="855227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571 MeV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3" name="AutoShape 62">
                  <a:extLst>
                    <a:ext uri="{FF2B5EF4-FFF2-40B4-BE49-F238E27FC236}">
                      <a16:creationId xmlns:a16="http://schemas.microsoft.com/office/drawing/2014/main" id="{DFF87AF8-79A0-4E6C-9CCD-196E975FD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3789" y="1377193"/>
                  <a:ext cx="953824" cy="3436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100">
                      <a:latin typeface="+mn-lt"/>
                      <a:cs typeface="Gill Sans" charset="0"/>
                    </a:rPr>
                    <a:t>2000 MeV</a:t>
                  </a:r>
                  <a:endParaRPr lang="en-US" sz="140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4" name="AutoShape 63">
                  <a:extLst>
                    <a:ext uri="{FF2B5EF4-FFF2-40B4-BE49-F238E27FC236}">
                      <a16:creationId xmlns:a16="http://schemas.microsoft.com/office/drawing/2014/main" id="{E6C359F3-9F50-44BC-BABA-AEA80ABB9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0271" y="0"/>
                  <a:ext cx="956748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352.21 MHz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5" name="AutoShape 64">
                  <a:extLst>
                    <a:ext uri="{FF2B5EF4-FFF2-40B4-BE49-F238E27FC236}">
                      <a16:creationId xmlns:a16="http://schemas.microsoft.com/office/drawing/2014/main" id="{5AB693C3-73BF-4DB0-97AA-C92F7D8C7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9851" y="0"/>
                  <a:ext cx="1052422" cy="3180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050" dirty="0">
                      <a:latin typeface="+mn-lt"/>
                      <a:cs typeface="Gill Sans" charset="0"/>
                    </a:rPr>
                    <a:t>704.42 MHz</a:t>
                  </a:r>
                  <a:endParaRPr lang="en-US" sz="1400" dirty="0">
                    <a:latin typeface="+mn-lt"/>
                    <a:cs typeface="Gill Sans Light" charset="0"/>
                  </a:endParaRPr>
                </a:p>
              </p:txBody>
            </p:sp>
            <p:sp>
              <p:nvSpPr>
                <p:cNvPr id="86" name="AutoShape 65">
                  <a:extLst>
                    <a:ext uri="{FF2B5EF4-FFF2-40B4-BE49-F238E27FC236}">
                      <a16:creationId xmlns:a16="http://schemas.microsoft.com/office/drawing/2014/main" id="{10F5A612-72DA-4E85-A6F3-ED7752B3E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222731" y="64116"/>
                  <a:ext cx="1588276" cy="189781"/>
                </a:xfrm>
                <a:prstGeom prst="rightArrow">
                  <a:avLst>
                    <a:gd name="adj1" fmla="val 50824"/>
                    <a:gd name="adj2" fmla="val 213349"/>
                  </a:avLst>
                </a:prstGeom>
                <a:solidFill>
                  <a:srgbClr val="91919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87" name="AutoShape 66">
                  <a:extLst>
                    <a:ext uri="{FF2B5EF4-FFF2-40B4-BE49-F238E27FC236}">
                      <a16:creationId xmlns:a16="http://schemas.microsoft.com/office/drawing/2014/main" id="{2D93CB00-D6F5-49DC-965B-2EB30BA9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6531" y="64116"/>
                  <a:ext cx="925959" cy="189781"/>
                </a:xfrm>
                <a:prstGeom prst="rightArrow">
                  <a:avLst>
                    <a:gd name="adj1" fmla="val 50824"/>
                    <a:gd name="adj2" fmla="val 213322"/>
                  </a:avLst>
                </a:prstGeom>
                <a:solidFill>
                  <a:srgbClr val="91919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88" name="AutoShape 67">
                  <a:extLst>
                    <a:ext uri="{FF2B5EF4-FFF2-40B4-BE49-F238E27FC236}">
                      <a16:creationId xmlns:a16="http://schemas.microsoft.com/office/drawing/2014/main" id="{55D5CF34-34C6-4008-975C-6545E8E91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591028" y="64116"/>
                  <a:ext cx="940962" cy="189781"/>
                </a:xfrm>
                <a:prstGeom prst="rightArrow">
                  <a:avLst>
                    <a:gd name="adj1" fmla="val 50824"/>
                    <a:gd name="adj2" fmla="val 213344"/>
                  </a:avLst>
                </a:prstGeom>
                <a:solidFill>
                  <a:srgbClr val="91919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  <p:sp>
              <p:nvSpPr>
                <p:cNvPr id="89" name="AutoShape 68">
                  <a:extLst>
                    <a:ext uri="{FF2B5EF4-FFF2-40B4-BE49-F238E27FC236}">
                      <a16:creationId xmlns:a16="http://schemas.microsoft.com/office/drawing/2014/main" id="{314671A4-12BF-413E-9937-74F989F97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990" y="64116"/>
                  <a:ext cx="1598994" cy="189781"/>
                </a:xfrm>
                <a:prstGeom prst="rightArrow">
                  <a:avLst>
                    <a:gd name="adj1" fmla="val 50824"/>
                    <a:gd name="adj2" fmla="val 213344"/>
                  </a:avLst>
                </a:prstGeom>
                <a:solidFill>
                  <a:srgbClr val="91919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  <a:cs typeface="Gill Sans" charset="0"/>
                  </a:endParaRP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C158156-7067-44D0-9C51-B973F2F1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817" y="5737740"/>
                <a:ext cx="634689" cy="33488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6AE17E0-EA04-4868-A18D-7E2FF23CE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2984" y="5737740"/>
                <a:ext cx="634689" cy="33488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6986E7B-DE25-4FB5-8D06-E2DEFBC40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3453" y="5737740"/>
                <a:ext cx="634689" cy="33488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2F36961-8789-4AD6-AB06-152E7AF81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3693" y="5874429"/>
                <a:ext cx="501191" cy="19819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7F0D753-645A-42FF-963E-90DDD9B9C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6712" y="5719971"/>
                <a:ext cx="369059" cy="35265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B42384A-4A8A-485F-B6DF-AF67174C8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45309" y="5759155"/>
                <a:ext cx="533996" cy="31347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D4F52F4-BFBD-4193-8A7C-B913D47CCB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846" t="22886" r="4602" b="31527"/>
              <a:stretch/>
            </p:blipFill>
            <p:spPr>
              <a:xfrm>
                <a:off x="5843790" y="5831105"/>
                <a:ext cx="1005764" cy="241522"/>
              </a:xfrm>
              <a:prstGeom prst="rect">
                <a:avLst/>
              </a:prstGeom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6E53686-9E1B-4D11-80E5-197B4167F9A9}"/>
              </a:ext>
            </a:extLst>
          </p:cNvPr>
          <p:cNvGrpSpPr/>
          <p:nvPr/>
        </p:nvGrpSpPr>
        <p:grpSpPr>
          <a:xfrm>
            <a:off x="7079001" y="4775638"/>
            <a:ext cx="4921655" cy="1973070"/>
            <a:chOff x="0" y="2044931"/>
            <a:chExt cx="9285119" cy="445562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7473B61-0BB3-4EC3-BBA8-2DB27F7B8DA4}"/>
                </a:ext>
              </a:extLst>
            </p:cNvPr>
            <p:cNvSpPr/>
            <p:nvPr/>
          </p:nvSpPr>
          <p:spPr>
            <a:xfrm>
              <a:off x="0" y="2044931"/>
              <a:ext cx="9202189" cy="4455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F6128AC-4254-4D2E-926E-6F746B41AFA9}"/>
                </a:ext>
              </a:extLst>
            </p:cNvPr>
            <p:cNvGrpSpPr/>
            <p:nvPr/>
          </p:nvGrpSpPr>
          <p:grpSpPr>
            <a:xfrm>
              <a:off x="9739" y="2113775"/>
              <a:ext cx="9275380" cy="4311811"/>
              <a:chOff x="74832" y="2198222"/>
              <a:chExt cx="9275380" cy="4311811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D86EC199-274F-43F1-AFEB-4B69992B90D4}"/>
                  </a:ext>
                </a:extLst>
              </p:cNvPr>
              <p:cNvGrpSpPr/>
              <p:nvPr/>
            </p:nvGrpSpPr>
            <p:grpSpPr>
              <a:xfrm>
                <a:off x="74832" y="2198222"/>
                <a:ext cx="9275380" cy="4311811"/>
                <a:chOff x="149242" y="2446069"/>
                <a:chExt cx="10048329" cy="4671127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E46F060B-8157-41DC-BB0D-EEA18F4B134A}"/>
                    </a:ext>
                  </a:extLst>
                </p:cNvPr>
                <p:cNvGrpSpPr/>
                <p:nvPr/>
              </p:nvGrpSpPr>
              <p:grpSpPr>
                <a:xfrm>
                  <a:off x="149242" y="2446069"/>
                  <a:ext cx="9879966" cy="4671127"/>
                  <a:chOff x="135353" y="2455726"/>
                  <a:chExt cx="9418467" cy="4950777"/>
                </a:xfrm>
              </p:grpSpPr>
              <p:sp>
                <p:nvSpPr>
                  <p:cNvPr id="148" name="AutoShape 8">
                    <a:extLst>
                      <a:ext uri="{FF2B5EF4-FFF2-40B4-BE49-F238E27FC236}">
                        <a16:creationId xmlns:a16="http://schemas.microsoft.com/office/drawing/2014/main" id="{37B207F2-7CC4-47C7-AF12-E39F75D2C8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3233" y="532906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378228">
                      <a:defRPr/>
                    </a:pPr>
                    <a:endParaRPr lang="en-US" sz="800" dirty="0">
                      <a:solidFill>
                        <a:prstClr val="white"/>
                      </a:solidFill>
                      <a:latin typeface="Calibri"/>
                      <a:cs typeface="Calibri"/>
                      <a:sym typeface="Helvetica" charset="0"/>
                    </a:endParaRPr>
                  </a:p>
                </p:txBody>
              </p:sp>
              <p:grpSp>
                <p:nvGrpSpPr>
                  <p:cNvPr id="149" name="Group 1">
                    <a:extLst>
                      <a:ext uri="{FF2B5EF4-FFF2-40B4-BE49-F238E27FC236}">
                        <a16:creationId xmlns:a16="http://schemas.microsoft.com/office/drawing/2014/main" id="{5A17417D-18E9-4F2B-81EB-F50C5EBCB6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353" y="2455726"/>
                    <a:ext cx="9418467" cy="4950777"/>
                    <a:chOff x="-85959" y="71437"/>
                    <a:chExt cx="10662695" cy="5500862"/>
                  </a:xfrm>
                </p:grpSpPr>
                <p:sp>
                  <p:nvSpPr>
                    <p:cNvPr id="152" name="AutoShape 2">
                      <a:extLst>
                        <a:ext uri="{FF2B5EF4-FFF2-40B4-BE49-F238E27FC236}">
                          <a16:creationId xmlns:a16="http://schemas.microsoft.com/office/drawing/2014/main" id="{8ADA41DE-2FB0-44E0-A158-ED23B977DF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01689" y="2427287"/>
                      <a:ext cx="1154076" cy="1862137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21600"/>
                          </a:moveTo>
                          <a:cubicBezTo>
                            <a:pt x="1035" y="18117"/>
                            <a:pt x="2101" y="14635"/>
                            <a:pt x="3579" y="12117"/>
                          </a:cubicBezTo>
                          <a:cubicBezTo>
                            <a:pt x="5060" y="9599"/>
                            <a:pt x="5918" y="8478"/>
                            <a:pt x="8906" y="6451"/>
                          </a:cubicBezTo>
                          <a:cubicBezTo>
                            <a:pt x="11895" y="4425"/>
                            <a:pt x="16747" y="2203"/>
                            <a:pt x="2159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9050" cap="flat" cmpd="sng">
                      <a:solidFill>
                        <a:srgbClr val="14A6D7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53" name="AutoShape 3">
                      <a:extLst>
                        <a:ext uri="{FF2B5EF4-FFF2-40B4-BE49-F238E27FC236}">
                          <a16:creationId xmlns:a16="http://schemas.microsoft.com/office/drawing/2014/main" id="{F0B873A0-760E-46F1-ABC8-0226E534F7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73172" y="3005137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B5B5B5"/>
                        </a:buClr>
                        <a:defRPr/>
                      </a:pPr>
                      <a:r>
                        <a:rPr lang="en-US" sz="4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Berkeley 37-inch cyclotron</a:t>
                      </a:r>
                      <a:endParaRPr lang="en-US" sz="900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54" name="AutoShape 4">
                      <a:extLst>
                        <a:ext uri="{FF2B5EF4-FFF2-40B4-BE49-F238E27FC236}">
                          <a16:creationId xmlns:a16="http://schemas.microsoft.com/office/drawing/2014/main" id="{A0836AE1-EBEE-4F01-B917-3DB63B63DE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96956" y="3392487"/>
                      <a:ext cx="218274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B5B5B5"/>
                        </a:buClr>
                        <a:defRPr/>
                      </a:pPr>
                      <a:r>
                        <a:rPr lang="en-US" sz="4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350 </a:t>
                      </a:r>
                      <a:r>
                        <a:rPr lang="en-US" sz="400" dirty="0" err="1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mCi</a:t>
                      </a:r>
                      <a:r>
                        <a:rPr lang="en-US" sz="4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 Ra-Be source</a:t>
                      </a:r>
                      <a:endParaRPr lang="en-US" sz="900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55" name="AutoShape 5">
                      <a:extLst>
                        <a:ext uri="{FF2B5EF4-FFF2-40B4-BE49-F238E27FC236}">
                          <a16:creationId xmlns:a16="http://schemas.microsoft.com/office/drawing/2014/main" id="{1534D07A-5B90-4CE1-86F4-7E619EC070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200112" y="4119562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B5B5B5"/>
                        </a:buClr>
                        <a:defRPr/>
                      </a:pPr>
                      <a:r>
                        <a:rPr lang="en-US" sz="4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Chadwick</a:t>
                      </a:r>
                      <a:endParaRPr lang="en-US" sz="900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56" name="AutoShape 8">
                      <a:extLst>
                        <a:ext uri="{FF2B5EF4-FFF2-40B4-BE49-F238E27FC236}">
                          <a16:creationId xmlns:a16="http://schemas.microsoft.com/office/drawing/2014/main" id="{49455C7B-62BC-4266-BAD6-FAEA857E39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63637" y="2863850"/>
                      <a:ext cx="109535" cy="120650"/>
                    </a:xfrm>
                    <a:prstGeom prst="diamond">
                      <a:avLst/>
                    </a:prstGeom>
                    <a:solidFill>
                      <a:srgbClr val="15A7D9"/>
                    </a:solidFill>
                    <a:ln>
                      <a:solidFill>
                        <a:srgbClr val="14A6D7"/>
                      </a:solidFill>
                    </a:ln>
                    <a:effectLst/>
                  </p:spPr>
                  <p:style>
                    <a:lnRef idx="1">
                      <a:schemeClr val="dk1"/>
                    </a:lnRef>
                    <a:fillRef idx="3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white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57" name="AutoShape 10">
                      <a:extLst>
                        <a:ext uri="{FF2B5EF4-FFF2-40B4-BE49-F238E27FC236}">
                          <a16:creationId xmlns:a16="http://schemas.microsoft.com/office/drawing/2014/main" id="{4AD6A3E4-9A34-493F-9E4C-1765BF6795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7204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1930</a:t>
                      </a:r>
                      <a:endParaRPr lang="en-US" sz="105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58" name="AutoShape 11">
                      <a:extLst>
                        <a:ext uri="{FF2B5EF4-FFF2-40B4-BE49-F238E27FC236}">
                          <a16:creationId xmlns:a16="http://schemas.microsoft.com/office/drawing/2014/main" id="{CD7F1D5F-BFDE-4FBB-A97C-2A9869A951D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75011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1970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59" name="AutoShape 12">
                      <a:extLst>
                        <a:ext uri="{FF2B5EF4-FFF2-40B4-BE49-F238E27FC236}">
                          <a16:creationId xmlns:a16="http://schemas.microsoft.com/office/drawing/2014/main" id="{B982B9FD-0F70-4838-87FA-3C9837B3892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05256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1980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60" name="AutoShape 13">
                      <a:extLst>
                        <a:ext uri="{FF2B5EF4-FFF2-40B4-BE49-F238E27FC236}">
                          <a16:creationId xmlns:a16="http://schemas.microsoft.com/office/drawing/2014/main" id="{E41645BB-1754-4592-8C2A-AE0D768C72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3550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1990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61" name="AutoShape 14">
                      <a:extLst>
                        <a:ext uri="{FF2B5EF4-FFF2-40B4-BE49-F238E27FC236}">
                          <a16:creationId xmlns:a16="http://schemas.microsoft.com/office/drawing/2014/main" id="{B679DF91-5742-4E45-94FE-2E495716A0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16257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2000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62" name="AutoShape 15">
                      <a:extLst>
                        <a:ext uri="{FF2B5EF4-FFF2-40B4-BE49-F238E27FC236}">
                          <a16:creationId xmlns:a16="http://schemas.microsoft.com/office/drawing/2014/main" id="{53A66744-E70E-4DB3-BF1E-4D0079600A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094404" y="4460876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2010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63" name="AutoShape 16">
                      <a:extLst>
                        <a:ext uri="{FF2B5EF4-FFF2-40B4-BE49-F238E27FC236}">
                          <a16:creationId xmlns:a16="http://schemas.microsoft.com/office/drawing/2014/main" id="{7D912192-E94C-4D0E-AC5D-E78D25A28A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023063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2020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64" name="Line 17">
                      <a:extLst>
                        <a:ext uri="{FF2B5EF4-FFF2-40B4-BE49-F238E27FC236}">
                          <a16:creationId xmlns:a16="http://schemas.microsoft.com/office/drawing/2014/main" id="{361547B3-8628-4098-9110-4133F233E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6202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65" name="Line 18">
                      <a:extLst>
                        <a:ext uri="{FF2B5EF4-FFF2-40B4-BE49-F238E27FC236}">
                          <a16:creationId xmlns:a16="http://schemas.microsoft.com/office/drawing/2014/main" id="{86789A8E-2B94-43FE-BB8A-1B7F8A196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96020" y="4349750"/>
                      <a:ext cx="0" cy="92075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66" name="Line 19">
                      <a:extLst>
                        <a:ext uri="{FF2B5EF4-FFF2-40B4-BE49-F238E27FC236}">
                          <a16:creationId xmlns:a16="http://schemas.microsoft.com/office/drawing/2014/main" id="{31EACE73-0CB0-4E5C-AA6B-3345289941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9624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67" name="Line 20">
                      <a:extLst>
                        <a:ext uri="{FF2B5EF4-FFF2-40B4-BE49-F238E27FC236}">
                          <a16:creationId xmlns:a16="http://schemas.microsoft.com/office/drawing/2014/main" id="{922F69EB-72E2-4049-B209-33276F634DB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4631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68" name="Line 21">
                      <a:extLst>
                        <a:ext uri="{FF2B5EF4-FFF2-40B4-BE49-F238E27FC236}">
                          <a16:creationId xmlns:a16="http://schemas.microsoft.com/office/drawing/2014/main" id="{FAB55BBD-3916-4000-B9EB-C9E10A9B44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1227" y="4343668"/>
                      <a:ext cx="0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69" name="Line 22">
                      <a:extLst>
                        <a:ext uri="{FF2B5EF4-FFF2-40B4-BE49-F238E27FC236}">
                          <a16:creationId xmlns:a16="http://schemas.microsoft.com/office/drawing/2014/main" id="{D161A2DD-6E77-4582-894F-8EC8895343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86234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0" name="Line 23">
                      <a:extLst>
                        <a:ext uri="{FF2B5EF4-FFF2-40B4-BE49-F238E27FC236}">
                          <a16:creationId xmlns:a16="http://schemas.microsoft.com/office/drawing/2014/main" id="{A8C14128-594E-47FB-BFB8-67C43EBF16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21242" y="4343668"/>
                      <a:ext cx="1587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1" name="Line 24">
                      <a:extLst>
                        <a:ext uri="{FF2B5EF4-FFF2-40B4-BE49-F238E27FC236}">
                          <a16:creationId xmlns:a16="http://schemas.microsoft.com/office/drawing/2014/main" id="{95DBE892-D486-4223-AA55-7E69667ED2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56250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2" name="Line 33">
                      <a:extLst>
                        <a:ext uri="{FF2B5EF4-FFF2-40B4-BE49-F238E27FC236}">
                          <a16:creationId xmlns:a16="http://schemas.microsoft.com/office/drawing/2014/main" id="{4F9E8EF6-A0B1-461F-A517-8D79AAD67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2431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3" name="Line 34">
                      <a:extLst>
                        <a:ext uri="{FF2B5EF4-FFF2-40B4-BE49-F238E27FC236}">
                          <a16:creationId xmlns:a16="http://schemas.microsoft.com/office/drawing/2014/main" id="{3ADEAEA7-A3F2-42C2-A9E7-E499AFADCF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12414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4" name="Line 35">
                      <a:extLst>
                        <a:ext uri="{FF2B5EF4-FFF2-40B4-BE49-F238E27FC236}">
                          <a16:creationId xmlns:a16="http://schemas.microsoft.com/office/drawing/2014/main" id="{7F18551B-CCBE-403A-97F1-4F281EA477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381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75" name="AutoShape 40">
                      <a:extLst>
                        <a:ext uri="{FF2B5EF4-FFF2-40B4-BE49-F238E27FC236}">
                          <a16:creationId xmlns:a16="http://schemas.microsoft.com/office/drawing/2014/main" id="{1C403EB6-7F26-4FA0-9B65-0F7E7F69A5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35006" y="71437"/>
                      <a:ext cx="9371437" cy="435715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2700" cap="flat" cmpd="sng">
                      <a:solidFill>
                        <a:schemeClr val="tx1"/>
                      </a:solidFill>
                      <a:prstDash val="solid"/>
                      <a:miter lim="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929292"/>
                        </a:buClr>
                        <a:defRPr/>
                      </a:pPr>
                      <a:endParaRPr lang="en-US" sz="2400">
                        <a:solidFill>
                          <a:srgbClr val="92929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76" name="AutoShape 41">
                      <a:extLst>
                        <a:ext uri="{FF2B5EF4-FFF2-40B4-BE49-F238E27FC236}">
                          <a16:creationId xmlns:a16="http://schemas.microsoft.com/office/drawing/2014/main" id="{7D1A715B-301D-47A2-AA46-41D4A981C3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0636" y="3114663"/>
                      <a:ext cx="514334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8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5</a:t>
                      </a:r>
                      <a:endParaRPr lang="en-US" sz="105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77" name="AutoShape 42">
                      <a:extLst>
                        <a:ext uri="{FF2B5EF4-FFF2-40B4-BE49-F238E27FC236}">
                          <a16:creationId xmlns:a16="http://schemas.microsoft.com/office/drawing/2014/main" id="{0943DCB4-5DC0-40BA-86F8-DC26CF8478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6235" y="2107417"/>
                      <a:ext cx="498459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8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endParaRPr lang="en-US" sz="105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78" name="AutoShape 43">
                      <a:extLst>
                        <a:ext uri="{FF2B5EF4-FFF2-40B4-BE49-F238E27FC236}">
                          <a16:creationId xmlns:a16="http://schemas.microsoft.com/office/drawing/2014/main" id="{8FA813BF-7E0A-411C-BA76-71A2E26BF7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6471" y="1080679"/>
                      <a:ext cx="498459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8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15</a:t>
                      </a:r>
                      <a:endParaRPr lang="en-US" sz="105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79" name="AutoShape 44">
                      <a:extLst>
                        <a:ext uri="{FF2B5EF4-FFF2-40B4-BE49-F238E27FC236}">
                          <a16:creationId xmlns:a16="http://schemas.microsoft.com/office/drawing/2014/main" id="{DCF317EF-7700-4CAC-875E-DE2141A615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7649" y="103050"/>
                      <a:ext cx="498459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800" b="1" baseline="29000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</a:t>
                      </a: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80" name="AutoShape 45">
                      <a:extLst>
                        <a:ext uri="{FF2B5EF4-FFF2-40B4-BE49-F238E27FC236}">
                          <a16:creationId xmlns:a16="http://schemas.microsoft.com/office/drawing/2014/main" id="{4CD52AF8-B936-4B08-AC63-A8BCD91842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6072" y="4029075"/>
                      <a:ext cx="207956" cy="2952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algn="ctr" defTabSz="483294">
                        <a:buClr>
                          <a:srgbClr val="929292"/>
                        </a:buClr>
                        <a:defRPr/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81" name="AutoShape 46">
                      <a:extLst>
                        <a:ext uri="{FF2B5EF4-FFF2-40B4-BE49-F238E27FC236}">
                          <a16:creationId xmlns:a16="http://schemas.microsoft.com/office/drawing/2014/main" id="{EB81092C-6EE2-468B-9D54-F304DC2E50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92069" y="84999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ISIS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82" name="AutoShape 47">
                      <a:extLst>
                        <a:ext uri="{FF2B5EF4-FFF2-40B4-BE49-F238E27FC236}">
                          <a16:creationId xmlns:a16="http://schemas.microsoft.com/office/drawing/2014/main" id="{8B7EBC3D-1964-446D-9499-68F84D8FEC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81050" y="3180701"/>
                      <a:ext cx="122234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3" name="AutoShape 48">
                      <a:extLst>
                        <a:ext uri="{FF2B5EF4-FFF2-40B4-BE49-F238E27FC236}">
                          <a16:creationId xmlns:a16="http://schemas.microsoft.com/office/drawing/2014/main" id="{E68EEDB5-A90C-43A0-BDE9-411836A30C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916958" y="3057655"/>
                      <a:ext cx="2187417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600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Particle driven pulsed</a:t>
                      </a:r>
                      <a:endParaRPr lang="en-US" sz="6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84" name="AutoShape 49">
                      <a:extLst>
                        <a:ext uri="{FF2B5EF4-FFF2-40B4-BE49-F238E27FC236}">
                          <a16:creationId xmlns:a16="http://schemas.microsoft.com/office/drawing/2014/main" id="{D5FBA19F-BA23-4AB6-A7EF-BC3C6662F8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06843" y="1549400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5" name="AutoShape 50">
                      <a:extLst>
                        <a:ext uri="{FF2B5EF4-FFF2-40B4-BE49-F238E27FC236}">
                          <a16:creationId xmlns:a16="http://schemas.microsoft.com/office/drawing/2014/main" id="{B455D30C-FAD9-4639-B731-AB31E5A2C2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30655" y="1445213"/>
                      <a:ext cx="123821" cy="1000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6" name="AutoShape 51">
                      <a:extLst>
                        <a:ext uri="{FF2B5EF4-FFF2-40B4-BE49-F238E27FC236}">
                          <a16:creationId xmlns:a16="http://schemas.microsoft.com/office/drawing/2014/main" id="{4CCF63A3-5EC2-4CE6-A47D-74796A0A57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75916" y="1369272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7" name="AutoShape 52">
                      <a:extLst>
                        <a:ext uri="{FF2B5EF4-FFF2-40B4-BE49-F238E27FC236}">
                          <a16:creationId xmlns:a16="http://schemas.microsoft.com/office/drawing/2014/main" id="{8C817155-F0FF-4846-9D7E-C2F697167A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57689" y="1277556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8" name="AutoShape 53">
                      <a:extLst>
                        <a:ext uri="{FF2B5EF4-FFF2-40B4-BE49-F238E27FC236}">
                          <a16:creationId xmlns:a16="http://schemas.microsoft.com/office/drawing/2014/main" id="{30E90201-8428-4868-A0F3-527821DF2F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6784" y="1060450"/>
                      <a:ext cx="119059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89" name="AutoShape 54">
                      <a:extLst>
                        <a:ext uri="{FF2B5EF4-FFF2-40B4-BE49-F238E27FC236}">
                          <a16:creationId xmlns:a16="http://schemas.microsoft.com/office/drawing/2014/main" id="{CAFB3866-4D6B-4463-8FFA-E091CB5663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98878" y="201295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ZING-P</a:t>
                      </a:r>
                      <a:endParaRPr lang="en-US" sz="4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0" name="AutoShape 55">
                      <a:extLst>
                        <a:ext uri="{FF2B5EF4-FFF2-40B4-BE49-F238E27FC236}">
                          <a16:creationId xmlns:a16="http://schemas.microsoft.com/office/drawing/2014/main" id="{B0D2EA09-B7AC-4A15-9747-8DAEE5D5BE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46817" y="1195386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ZING-P</a:t>
                      </a:r>
                      <a:r>
                        <a:rPr lang="en-US" sz="800" b="1" baseline="30000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’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1" name="AutoShape 56">
                      <a:extLst>
                        <a:ext uri="{FF2B5EF4-FFF2-40B4-BE49-F238E27FC236}">
                          <a16:creationId xmlns:a16="http://schemas.microsoft.com/office/drawing/2014/main" id="{F21FDE0C-D4A5-4D9B-B965-EDBDA2983B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487512" y="151485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KENS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2" name="AutoShape 57">
                      <a:extLst>
                        <a:ext uri="{FF2B5EF4-FFF2-40B4-BE49-F238E27FC236}">
                          <a16:creationId xmlns:a16="http://schemas.microsoft.com/office/drawing/2014/main" id="{F478F254-7758-4C91-A038-5F065F60BA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12671" y="1667068"/>
                      <a:ext cx="509572" cy="1968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WNR</a:t>
                      </a:r>
                      <a:endParaRPr lang="en-US" sz="4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3" name="AutoShape 58">
                      <a:extLst>
                        <a:ext uri="{FF2B5EF4-FFF2-40B4-BE49-F238E27FC236}">
                          <a16:creationId xmlns:a16="http://schemas.microsoft.com/office/drawing/2014/main" id="{875F95AA-F310-44F6-BC5D-6BDD4A745A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60962" y="104248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IPNS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4" name="AutoShape 59">
                      <a:extLst>
                        <a:ext uri="{FF2B5EF4-FFF2-40B4-BE49-F238E27FC236}">
                          <a16:creationId xmlns:a16="http://schemas.microsoft.com/office/drawing/2014/main" id="{B3AE66AB-53B5-4103-8A2A-FB212E9CAE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52851" y="1851025"/>
                      <a:ext cx="119059" cy="1000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195" name="AutoShape 60">
                      <a:extLst>
                        <a:ext uri="{FF2B5EF4-FFF2-40B4-BE49-F238E27FC236}">
                          <a16:creationId xmlns:a16="http://schemas.microsoft.com/office/drawing/2014/main" id="{AA11EADC-A253-4DD3-856A-CD7C3B7AEC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03576" y="927100"/>
                      <a:ext cx="695302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algn="ctr" defTabSz="483294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ILL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6" name="AutoShape 61">
                      <a:extLst>
                        <a:ext uri="{FF2B5EF4-FFF2-40B4-BE49-F238E27FC236}">
                          <a16:creationId xmlns:a16="http://schemas.microsoft.com/office/drawing/2014/main" id="{26B240D5-39A6-4C56-9FDB-BDC0E5735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60357" y="1120775"/>
                      <a:ext cx="93660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97" name="AutoShape 62">
                      <a:extLst>
                        <a:ext uri="{FF2B5EF4-FFF2-40B4-BE49-F238E27FC236}">
                          <a16:creationId xmlns:a16="http://schemas.microsoft.com/office/drawing/2014/main" id="{14B717AB-D88F-4978-AE9D-1994883997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30347" y="1204912"/>
                      <a:ext cx="2938370" cy="1684338"/>
                    </a:xfrm>
                    <a:custGeom>
                      <a:avLst/>
                      <a:gdLst>
                        <a:gd name="T0" fmla="+- 0 10819 39"/>
                        <a:gd name="T1" fmla="*/ T0 w 21561"/>
                        <a:gd name="T2" fmla="+- 0 10848 96"/>
                        <a:gd name="T3" fmla="*/ 10848 h 21504"/>
                        <a:gd name="T4" fmla="+- 0 10819 39"/>
                        <a:gd name="T5" fmla="*/ T4 w 21561"/>
                        <a:gd name="T6" fmla="+- 0 10848 96"/>
                        <a:gd name="T7" fmla="*/ 10848 h 21504"/>
                        <a:gd name="T8" fmla="+- 0 10819 39"/>
                        <a:gd name="T9" fmla="*/ T8 w 21561"/>
                        <a:gd name="T10" fmla="+- 0 10848 96"/>
                        <a:gd name="T11" fmla="*/ 10848 h 21504"/>
                        <a:gd name="T12" fmla="+- 0 10819 39"/>
                        <a:gd name="T13" fmla="*/ T12 w 21561"/>
                        <a:gd name="T14" fmla="+- 0 10848 96"/>
                        <a:gd name="T15" fmla="*/ 10848 h 215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1561" h="21504">
                          <a:moveTo>
                            <a:pt x="11" y="21503"/>
                          </a:moveTo>
                          <a:cubicBezTo>
                            <a:pt x="-14" y="18787"/>
                            <a:pt x="-39" y="16093"/>
                            <a:pt x="357" y="13466"/>
                          </a:cubicBezTo>
                          <a:cubicBezTo>
                            <a:pt x="751" y="10839"/>
                            <a:pt x="1480" y="7738"/>
                            <a:pt x="2412" y="5746"/>
                          </a:cubicBezTo>
                          <a:cubicBezTo>
                            <a:pt x="3344" y="3752"/>
                            <a:pt x="4493" y="2417"/>
                            <a:pt x="5923" y="1489"/>
                          </a:cubicBezTo>
                          <a:cubicBezTo>
                            <a:pt x="7352" y="561"/>
                            <a:pt x="8361" y="357"/>
                            <a:pt x="10965" y="130"/>
                          </a:cubicBezTo>
                          <a:cubicBezTo>
                            <a:pt x="13570" y="-96"/>
                            <a:pt x="17565" y="17"/>
                            <a:pt x="21560" y="13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198" name="AutoShape 63">
                      <a:extLst>
                        <a:ext uri="{FF2B5EF4-FFF2-40B4-BE49-F238E27FC236}">
                          <a16:creationId xmlns:a16="http://schemas.microsoft.com/office/drawing/2014/main" id="{3DF07AB4-2C80-4650-B410-901A84965C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1198" y="1678075"/>
                      <a:ext cx="703240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X-10</a:t>
                      </a:r>
                      <a:endParaRPr lang="en-US" sz="9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199" name="AutoShape 64">
                      <a:extLst>
                        <a:ext uri="{FF2B5EF4-FFF2-40B4-BE49-F238E27FC236}">
                          <a16:creationId xmlns:a16="http://schemas.microsoft.com/office/drawing/2014/main" id="{838C3743-7859-4C2A-BED7-83FAB9E473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10094" y="2402681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CP-2</a:t>
                      </a:r>
                      <a:endParaRPr lang="en-US" sz="9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00" name="AutoShape 65">
                      <a:extLst>
                        <a:ext uri="{FF2B5EF4-FFF2-40B4-BE49-F238E27FC236}">
                          <a16:creationId xmlns:a16="http://schemas.microsoft.com/office/drawing/2014/main" id="{C23FD939-2F5C-46CB-9324-F852D4AD52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9549" y="2844800"/>
                      <a:ext cx="95247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1" name="AutoShape 66">
                      <a:extLst>
                        <a:ext uri="{FF2B5EF4-FFF2-40B4-BE49-F238E27FC236}">
                          <a16:creationId xmlns:a16="http://schemas.microsoft.com/office/drawing/2014/main" id="{C1D46E4C-AD79-424A-9CE4-841F883449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9159" y="2541759"/>
                      <a:ext cx="93659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2" name="AutoShape 67">
                      <a:extLst>
                        <a:ext uri="{FF2B5EF4-FFF2-40B4-BE49-F238E27FC236}">
                          <a16:creationId xmlns:a16="http://schemas.microsoft.com/office/drawing/2014/main" id="{577EA43F-D378-49AC-A4B8-65DBD51D88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5119" y="1735137"/>
                      <a:ext cx="95247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3" name="AutoShape 68">
                      <a:extLst>
                        <a:ext uri="{FF2B5EF4-FFF2-40B4-BE49-F238E27FC236}">
                          <a16:creationId xmlns:a16="http://schemas.microsoft.com/office/drawing/2014/main" id="{2329EFBA-521D-4456-BCFF-8EC01FCAB7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04995" y="1416050"/>
                      <a:ext cx="96834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4" name="AutoShape 69">
                      <a:extLst>
                        <a:ext uri="{FF2B5EF4-FFF2-40B4-BE49-F238E27FC236}">
                          <a16:creationId xmlns:a16="http://schemas.microsoft.com/office/drawing/2014/main" id="{159D1045-6475-401A-B69C-FDAA7BC6A5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8692" y="1249362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5" name="AutoShape 70">
                      <a:extLst>
                        <a:ext uri="{FF2B5EF4-FFF2-40B4-BE49-F238E27FC236}">
                          <a16:creationId xmlns:a16="http://schemas.microsoft.com/office/drawing/2014/main" id="{4CB51699-614F-4D55-B8B0-17D80E008F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484451" y="1284287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6" name="AutoShape 71">
                      <a:extLst>
                        <a:ext uri="{FF2B5EF4-FFF2-40B4-BE49-F238E27FC236}">
                          <a16:creationId xmlns:a16="http://schemas.microsoft.com/office/drawing/2014/main" id="{C36A6113-3274-4EB0-B834-1F18C5ED32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88090" y="1246187"/>
                      <a:ext cx="95247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7" name="AutoShape 72">
                      <a:extLst>
                        <a:ext uri="{FF2B5EF4-FFF2-40B4-BE49-F238E27FC236}">
                          <a16:creationId xmlns:a16="http://schemas.microsoft.com/office/drawing/2014/main" id="{265ACF66-DE31-4055-998F-550737AB46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260450" y="1111250"/>
                      <a:ext cx="96834" cy="115887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08" name="AutoShape 73">
                      <a:extLst>
                        <a:ext uri="{FF2B5EF4-FFF2-40B4-BE49-F238E27FC236}">
                          <a16:creationId xmlns:a16="http://schemas.microsoft.com/office/drawing/2014/main" id="{0B8EC446-81E7-434C-A67D-AEDA18AD88B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897716" y="3843083"/>
                      <a:ext cx="1795018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600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Fission reactors</a:t>
                      </a:r>
                      <a:endParaRPr lang="en-US" sz="6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09" name="AutoShape 74">
                      <a:extLst>
                        <a:ext uri="{FF2B5EF4-FFF2-40B4-BE49-F238E27FC236}">
                          <a16:creationId xmlns:a16="http://schemas.microsoft.com/office/drawing/2014/main" id="{3FCBD9B0-5015-4B45-B250-EDEFB5D77F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82031" y="3949617"/>
                      <a:ext cx="141819" cy="14680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10" name="AutoShape 75">
                      <a:extLst>
                        <a:ext uri="{FF2B5EF4-FFF2-40B4-BE49-F238E27FC236}">
                          <a16:creationId xmlns:a16="http://schemas.microsoft.com/office/drawing/2014/main" id="{4BA56586-271C-4D9B-9B72-E090BEAC631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41008" y="1190154"/>
                      <a:ext cx="696892" cy="173038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algn="ctr" defTabSz="483294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HFBR</a:t>
                      </a:r>
                      <a:endParaRPr lang="en-US" sz="12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1" name="AutoShape 76">
                      <a:extLst>
                        <a:ext uri="{FF2B5EF4-FFF2-40B4-BE49-F238E27FC236}">
                          <a16:creationId xmlns:a16="http://schemas.microsoft.com/office/drawing/2014/main" id="{6C3AF602-4A71-469E-9703-C14542459B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84888" y="925779"/>
                      <a:ext cx="507223" cy="1714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algn="ctr" defTabSz="483294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HFIR</a:t>
                      </a:r>
                      <a:endParaRPr lang="en-US" sz="12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2" name="AutoShape 77">
                      <a:extLst>
                        <a:ext uri="{FF2B5EF4-FFF2-40B4-BE49-F238E27FC236}">
                          <a16:creationId xmlns:a16="http://schemas.microsoft.com/office/drawing/2014/main" id="{4DD0C19E-38EF-43C1-B0F3-D356FD6ED0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536847" y="138430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NRU</a:t>
                      </a:r>
                      <a:endParaRPr lang="en-US" sz="4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3" name="AutoShape 78">
                      <a:extLst>
                        <a:ext uri="{FF2B5EF4-FFF2-40B4-BE49-F238E27FC236}">
                          <a16:creationId xmlns:a16="http://schemas.microsoft.com/office/drawing/2014/main" id="{DEAF8685-D8E9-4C94-9551-CC5C28DABA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55822" y="1031599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MTR</a:t>
                      </a:r>
                      <a:endParaRPr lang="en-US" sz="4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4" name="AutoShape 79">
                      <a:extLst>
                        <a:ext uri="{FF2B5EF4-FFF2-40B4-BE49-F238E27FC236}">
                          <a16:creationId xmlns:a16="http://schemas.microsoft.com/office/drawing/2014/main" id="{F35B3B43-5E86-4EAD-8BE5-5361CBA30E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4169" y="125571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NRX</a:t>
                      </a:r>
                      <a:endParaRPr lang="en-US" sz="4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5" name="AutoShape 80">
                      <a:extLst>
                        <a:ext uri="{FF2B5EF4-FFF2-40B4-BE49-F238E27FC236}">
                          <a16:creationId xmlns:a16="http://schemas.microsoft.com/office/drawing/2014/main" id="{1F3DFF5D-B06B-4F0E-B604-BD183CAC1C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89084" y="278606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CP-1</a:t>
                      </a:r>
                      <a:endParaRPr lang="en-US" sz="9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6" name="AutoShape 81">
                      <a:extLst>
                        <a:ext uri="{FF2B5EF4-FFF2-40B4-BE49-F238E27FC236}">
                          <a16:creationId xmlns:a16="http://schemas.microsoft.com/office/drawing/2014/main" id="{4136896A-1B61-4E25-9A45-D8D2AE357D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10095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1940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7" name="AutoShape 82">
                      <a:extLst>
                        <a:ext uri="{FF2B5EF4-FFF2-40B4-BE49-F238E27FC236}">
                          <a16:creationId xmlns:a16="http://schemas.microsoft.com/office/drawing/2014/main" id="{FD698542-4746-4ECF-A80C-B2ACB4C39C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32262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1950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8" name="AutoShape 83">
                      <a:extLst>
                        <a:ext uri="{FF2B5EF4-FFF2-40B4-BE49-F238E27FC236}">
                          <a16:creationId xmlns:a16="http://schemas.microsoft.com/office/drawing/2014/main" id="{81BD0815-69A0-44DB-8109-F6BBBAD4FF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44635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929292"/>
                        </a:buClr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1960</a:t>
                      </a:r>
                      <a:endParaRPr lang="en-US" sz="8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19" name="Line 84">
                      <a:extLst>
                        <a:ext uri="{FF2B5EF4-FFF2-40B4-BE49-F238E27FC236}">
                          <a16:creationId xmlns:a16="http://schemas.microsoft.com/office/drawing/2014/main" id="{B8E9B328-EB60-4A4D-BD0B-3C818223CF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4248150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20" name="Line 85">
                      <a:extLst>
                        <a:ext uri="{FF2B5EF4-FFF2-40B4-BE49-F238E27FC236}">
                          <a16:creationId xmlns:a16="http://schemas.microsoft.com/office/drawing/2014/main" id="{7B6FF637-786D-4C35-A603-572DC13F75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32464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grpSp>
                  <p:nvGrpSpPr>
                    <p:cNvPr id="221" name="Group 86">
                      <a:extLst>
                        <a:ext uri="{FF2B5EF4-FFF2-40B4-BE49-F238E27FC236}">
                          <a16:creationId xmlns:a16="http://schemas.microsoft.com/office/drawing/2014/main" id="{B42AE390-F1F2-48D1-B70A-0D7F14EF50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-2073993" y="2091082"/>
                      <a:ext cx="4325543" cy="349476"/>
                      <a:chOff x="-300380" y="-85959"/>
                      <a:chExt cx="4325543" cy="349476"/>
                    </a:xfrm>
                  </p:grpSpPr>
                  <p:sp>
                    <p:nvSpPr>
                      <p:cNvPr id="237" name="AutoShape 87">
                        <a:extLst>
                          <a:ext uri="{FF2B5EF4-FFF2-40B4-BE49-F238E27FC236}">
                            <a16:creationId xmlns:a16="http://schemas.microsoft.com/office/drawing/2014/main" id="{20DCAB62-CD33-49D9-807F-3C938A38737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1" y="0"/>
                        <a:ext cx="3725863" cy="263517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5169" tIns="35169" rIns="35169" bIns="35169"/>
                      <a:lstStyle/>
                      <a:p>
                        <a:pPr algn="ctr" defTabSz="483294">
                          <a:buClr>
                            <a:srgbClr val="000000"/>
                          </a:buClr>
                          <a:defRPr/>
                        </a:pPr>
                        <a:endParaRPr lang="en-US"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endParaRPr>
                      </a:p>
                    </p:txBody>
                  </p:sp>
                  <p:sp>
                    <p:nvSpPr>
                      <p:cNvPr id="238" name="AutoShape 88">
                        <a:extLst>
                          <a:ext uri="{FF2B5EF4-FFF2-40B4-BE49-F238E27FC236}">
                            <a16:creationId xmlns:a16="http://schemas.microsoft.com/office/drawing/2014/main" id="{5778AF48-2F38-41FC-9AA4-CC193DF05A3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300380" y="-85959"/>
                        <a:ext cx="4325543" cy="157889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close/>
                          </a:path>
                        </a:pathLst>
                      </a:cu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flat" cmpd="sng">
                            <a:solidFill>
                              <a:srgbClr val="000000"/>
                            </a:solidFill>
                            <a:prstDash val="solid"/>
                            <a:miter lim="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pPr marL="32838" algn="ctr" defTabSz="378228">
                          <a:buClr>
                            <a:srgbClr val="929292"/>
                          </a:buClr>
                          <a:defRPr/>
                        </a:pPr>
                        <a:r>
                          <a:rPr lang="en-US" sz="9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Effective thermal neutron flux n/cm</a:t>
                        </a:r>
                        <a:r>
                          <a:rPr lang="en-US" sz="900" baseline="310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2</a:t>
                        </a:r>
                        <a:r>
                          <a:rPr lang="en-US" sz="9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-s</a:t>
                        </a:r>
                        <a:endParaRPr lang="en-US" sz="900" dirty="0">
                          <a:solidFill>
                            <a:srgbClr val="000000"/>
                          </a:solidFill>
                          <a:latin typeface="Calibri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222" name="AutoShape 89">
                      <a:extLst>
                        <a:ext uri="{FF2B5EF4-FFF2-40B4-BE49-F238E27FC236}">
                          <a16:creationId xmlns:a16="http://schemas.microsoft.com/office/drawing/2014/main" id="{8B45868A-1835-4273-A8C7-953E7208DC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10638" y="5378624"/>
                      <a:ext cx="4766098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algn="ctr" defTabSz="483294">
                        <a:buClr>
                          <a:srgbClr val="929292"/>
                        </a:buClr>
                        <a:defRPr/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(Updated from </a:t>
                      </a:r>
                      <a:r>
                        <a:rPr lang="en-US" sz="600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Neutron Scattering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, K. </a:t>
                      </a:r>
                      <a:r>
                        <a:rPr lang="en-US" sz="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Skold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 and D. L. Price, eds., Academic Press, 1986) </a:t>
                      </a:r>
                      <a:endParaRPr lang="en-US" sz="6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23" name="AutoShape 90">
                      <a:extLst>
                        <a:ext uri="{FF2B5EF4-FFF2-40B4-BE49-F238E27FC236}">
                          <a16:creationId xmlns:a16="http://schemas.microsoft.com/office/drawing/2014/main" id="{A4C04485-B233-425E-ACAF-5C20CFA4CC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010399" y="976623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224" name="Line 91">
                      <a:extLst>
                        <a:ext uri="{FF2B5EF4-FFF2-40B4-BE49-F238E27FC236}">
                          <a16:creationId xmlns:a16="http://schemas.microsoft.com/office/drawing/2014/main" id="{9A9C79EC-5A68-4087-A021-0E2F09F8E1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63955" y="1206388"/>
                      <a:ext cx="3832104" cy="8406"/>
                    </a:xfrm>
                    <a:prstGeom prst="line">
                      <a:avLst/>
                    </a:pr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25" name="AutoShape 92">
                      <a:extLst>
                        <a:ext uri="{FF2B5EF4-FFF2-40B4-BE49-F238E27FC236}">
                          <a16:creationId xmlns:a16="http://schemas.microsoft.com/office/drawing/2014/main" id="{04674D35-8C57-42A7-B7B6-67D043EE762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581959" y="1366158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FRM-II</a:t>
                      </a:r>
                      <a:endParaRPr lang="en-US" sz="12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26" name="AutoShape 93">
                      <a:extLst>
                        <a:ext uri="{FF2B5EF4-FFF2-40B4-BE49-F238E27FC236}">
                          <a16:creationId xmlns:a16="http://schemas.microsoft.com/office/drawing/2014/main" id="{CC276B28-68F5-4BDE-A2C1-B90549D9E6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31142" y="1267052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27" name="AutoShape 95">
                      <a:extLst>
                        <a:ext uri="{FF2B5EF4-FFF2-40B4-BE49-F238E27FC236}">
                          <a16:creationId xmlns:a16="http://schemas.microsoft.com/office/drawing/2014/main" id="{BAB07339-3DCF-4639-BEE8-E5563F03E6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62214" y="1437367"/>
                      <a:ext cx="701653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SINQ</a:t>
                      </a:r>
                      <a:endParaRPr lang="en-US" sz="1200" b="1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28" name="AutoShape 97">
                      <a:extLst>
                        <a:ext uri="{FF2B5EF4-FFF2-40B4-BE49-F238E27FC236}">
                          <a16:creationId xmlns:a16="http://schemas.microsoft.com/office/drawing/2014/main" id="{7C9A6388-E291-4FC9-9805-54FCDECC5A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14390" y="966979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SNS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29" name="AutoShape 104">
                      <a:extLst>
                        <a:ext uri="{FF2B5EF4-FFF2-40B4-BE49-F238E27FC236}">
                          <a16:creationId xmlns:a16="http://schemas.microsoft.com/office/drawing/2014/main" id="{9B5160E7-F646-4A9C-A319-69C3B7F243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903743" y="681437"/>
                      <a:ext cx="1003268" cy="1778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J-PARC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30" name="AutoShape 105">
                      <a:extLst>
                        <a:ext uri="{FF2B5EF4-FFF2-40B4-BE49-F238E27FC236}">
                          <a16:creationId xmlns:a16="http://schemas.microsoft.com/office/drawing/2014/main" id="{394E888C-D26F-449B-9F49-D3B6100B90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213464" y="908709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231" name="AutoShape 107">
                      <a:extLst>
                        <a:ext uri="{FF2B5EF4-FFF2-40B4-BE49-F238E27FC236}">
                          <a16:creationId xmlns:a16="http://schemas.microsoft.com/office/drawing/2014/main" id="{B4C8B39F-1F15-44A2-9771-451C2F1B8F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130745" y="1157287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483294">
                        <a:buClr>
                          <a:srgbClr val="000000"/>
                        </a:buClr>
                        <a:defRPr/>
                      </a:pPr>
                      <a:endParaRPr lang="en-US" sz="24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232" name="AutoShape 108">
                      <a:extLst>
                        <a:ext uri="{FF2B5EF4-FFF2-40B4-BE49-F238E27FC236}">
                          <a16:creationId xmlns:a16="http://schemas.microsoft.com/office/drawing/2014/main" id="{31486AEE-B474-41F5-9A3C-5BFDD97364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84675" y="919163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00A5D4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LANSCE</a:t>
                      </a:r>
                      <a:endParaRPr lang="en-US" sz="12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33" name="AutoShape 109">
                      <a:extLst>
                        <a:ext uri="{FF2B5EF4-FFF2-40B4-BE49-F238E27FC236}">
                          <a16:creationId xmlns:a16="http://schemas.microsoft.com/office/drawing/2014/main" id="{4B0969E0-66FC-42DD-8E5B-CDF143D1FC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003387" y="1314210"/>
                      <a:ext cx="91017" cy="100538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34" name="AutoShape 110">
                      <a:extLst>
                        <a:ext uri="{FF2B5EF4-FFF2-40B4-BE49-F238E27FC236}">
                          <a16:creationId xmlns:a16="http://schemas.microsoft.com/office/drawing/2014/main" id="{70626A47-26A0-4426-BFA6-0F5DDE18A9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080006" y="1394991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OPAL</a:t>
                      </a:r>
                      <a:endParaRPr lang="en-US" sz="4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235" name="AutoShape 111">
                      <a:extLst>
                        <a:ext uri="{FF2B5EF4-FFF2-40B4-BE49-F238E27FC236}">
                          <a16:creationId xmlns:a16="http://schemas.microsoft.com/office/drawing/2014/main" id="{12CCAD1D-4F75-4AEC-BEA8-311BF2F74E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199182" y="1104788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378228">
                        <a:defRPr/>
                      </a:pPr>
                      <a:endParaRPr lang="en-US" sz="800" dirty="0">
                        <a:solidFill>
                          <a:prstClr val="black"/>
                        </a:solidFill>
                        <a:latin typeface="Calibri"/>
                        <a:cs typeface="Calibri"/>
                        <a:sym typeface="Helvetica" charset="0"/>
                      </a:endParaRPr>
                    </a:p>
                  </p:txBody>
                </p:sp>
                <p:sp>
                  <p:nvSpPr>
                    <p:cNvPr id="236" name="AutoShape 112">
                      <a:extLst>
                        <a:ext uri="{FF2B5EF4-FFF2-40B4-BE49-F238E27FC236}">
                          <a16:creationId xmlns:a16="http://schemas.microsoft.com/office/drawing/2014/main" id="{E83E502F-D9E7-451E-B044-0C8433B4E9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120450" y="1204007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2838" defTabSz="378228">
                        <a:buClr>
                          <a:srgbClr val="FF9100"/>
                        </a:buClr>
                        <a:defRPr/>
                      </a:pPr>
                      <a:r>
                        <a:rPr lang="en-US" sz="4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PIK</a:t>
                      </a:r>
                      <a:endParaRPr lang="en-US" sz="1200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50" name="AutoShape 8">
                    <a:extLst>
                      <a:ext uri="{FF2B5EF4-FFF2-40B4-BE49-F238E27FC236}">
                        <a16:creationId xmlns:a16="http://schemas.microsoft.com/office/drawing/2014/main" id="{49B93A86-9E67-42FB-A65B-6106B19524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68780" y="601215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378228">
                      <a:defRPr/>
                    </a:pPr>
                    <a:endParaRPr lang="en-US" sz="800" dirty="0">
                      <a:solidFill>
                        <a:prstClr val="white"/>
                      </a:solidFill>
                      <a:latin typeface="Calibri"/>
                      <a:cs typeface="Calibri"/>
                      <a:sym typeface="Helvetica" charset="0"/>
                    </a:endParaRPr>
                  </a:p>
                </p:txBody>
              </p:sp>
              <p:sp>
                <p:nvSpPr>
                  <p:cNvPr id="151" name="Line 18">
                    <a:extLst>
                      <a:ext uri="{FF2B5EF4-FFF2-40B4-BE49-F238E27FC236}">
                        <a16:creationId xmlns:a16="http://schemas.microsoft.com/office/drawing/2014/main" id="{6694AB57-8555-4A76-9DAA-4748FEF743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458774" y="6305245"/>
                    <a:ext cx="0" cy="82868"/>
                  </a:xfrm>
                  <a:prstGeom prst="line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 defTabSz="378228">
                      <a:defRPr/>
                    </a:pPr>
                    <a:endParaRPr lang="en-US" sz="800" dirty="0">
                      <a:solidFill>
                        <a:prstClr val="black"/>
                      </a:solidFill>
                      <a:latin typeface="Calibri"/>
                      <a:cs typeface="Calibri"/>
                      <a:sym typeface="Helvetica" charset="0"/>
                    </a:endParaRPr>
                  </a:p>
                </p:txBody>
              </p:sp>
            </p:grpSp>
            <p:sp>
              <p:nvSpPr>
                <p:cNvPr id="105" name="AutoShape 16">
                  <a:extLst>
                    <a:ext uri="{FF2B5EF4-FFF2-40B4-BE49-F238E27FC236}">
                      <a16:creationId xmlns:a16="http://schemas.microsoft.com/office/drawing/2014/main" id="{27AF37E1-B9B0-4AD4-A2E9-F4F1CB3BC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8647" y="6182334"/>
                  <a:ext cx="595530" cy="1617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800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2030</a:t>
                  </a:r>
                  <a:endParaRPr lang="en-US" sz="8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06" name="AutoShape 109">
                  <a:extLst>
                    <a:ext uri="{FF2B5EF4-FFF2-40B4-BE49-F238E27FC236}">
                      <a16:creationId xmlns:a16="http://schemas.microsoft.com/office/drawing/2014/main" id="{0F5B3A36-48DF-4054-BBEE-22C7EB0D2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1183" y="3417785"/>
                  <a:ext cx="89726" cy="83579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07" name="AutoShape 110">
                  <a:extLst>
                    <a:ext uri="{FF2B5EF4-FFF2-40B4-BE49-F238E27FC236}">
                      <a16:creationId xmlns:a16="http://schemas.microsoft.com/office/drawing/2014/main" id="{4051F215-61A0-4F04-8D66-DE37EDA3C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8917" y="3425866"/>
                  <a:ext cx="650146" cy="18832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CARR</a:t>
                  </a:r>
                  <a:endParaRPr lang="en-US" sz="4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08" name="AutoShape 103">
                  <a:extLst>
                    <a:ext uri="{FF2B5EF4-FFF2-40B4-BE49-F238E27FC236}">
                      <a16:creationId xmlns:a16="http://schemas.microsoft.com/office/drawing/2014/main" id="{272A9EA2-C006-4F25-91C4-6CEEE55AC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2736" y="3220829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09" name="AutoShape 106">
                  <a:extLst>
                    <a:ext uri="{FF2B5EF4-FFF2-40B4-BE49-F238E27FC236}">
                      <a16:creationId xmlns:a16="http://schemas.microsoft.com/office/drawing/2014/main" id="{51C6215D-169A-4C15-87A6-8FEF1F82E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8811" y="3045574"/>
                  <a:ext cx="929620" cy="15098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40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CSNS</a:t>
                  </a:r>
                  <a:endParaRPr lang="en-US" sz="12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0" name="AutoShape 94">
                  <a:extLst>
                    <a:ext uri="{FF2B5EF4-FFF2-40B4-BE49-F238E27FC236}">
                      <a16:creationId xmlns:a16="http://schemas.microsoft.com/office/drawing/2014/main" id="{416BF108-972E-41CE-88B6-F9DE4C7B7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2529" y="354807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1" name="AutoShape 95">
                  <a:extLst>
                    <a:ext uri="{FF2B5EF4-FFF2-40B4-BE49-F238E27FC236}">
                      <a16:creationId xmlns:a16="http://schemas.microsoft.com/office/drawing/2014/main" id="{2084CF27-2C74-4F5E-AFF6-2579F765B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0145" y="3418242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800" b="1" dirty="0" err="1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Dhruva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2" name="AutoShape 58">
                  <a:extLst>
                    <a:ext uri="{FF2B5EF4-FFF2-40B4-BE49-F238E27FC236}">
                      <a16:creationId xmlns:a16="http://schemas.microsoft.com/office/drawing/2014/main" id="{625CFBE8-2DFD-46FF-B202-EE5932B37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5926" y="3668507"/>
                  <a:ext cx="650146" cy="2560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800" b="1" dirty="0">
                      <a:solidFill>
                        <a:srgbClr val="F79646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IBR-II</a:t>
                  </a:r>
                  <a:endParaRPr lang="en-US" sz="1200" dirty="0">
                    <a:solidFill>
                      <a:srgbClr val="F79646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" name="AutoShape 71">
                  <a:extLst>
                    <a:ext uri="{FF2B5EF4-FFF2-40B4-BE49-F238E27FC236}">
                      <a16:creationId xmlns:a16="http://schemas.microsoft.com/office/drawing/2014/main" id="{FFCBED41-5ECF-48BD-A26E-B28B80287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1940" y="3468676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4" name="AutoShape 60">
                  <a:extLst>
                    <a:ext uri="{FF2B5EF4-FFF2-40B4-BE49-F238E27FC236}">
                      <a16:creationId xmlns:a16="http://schemas.microsoft.com/office/drawing/2014/main" id="{8AD4D133-D32A-4ED0-B2B7-56499E597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714" y="343337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NIST</a:t>
                  </a:r>
                  <a:endParaRPr lang="en-US" sz="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" name="AutoShape 94">
                  <a:extLst>
                    <a:ext uri="{FF2B5EF4-FFF2-40B4-BE49-F238E27FC236}">
                      <a16:creationId xmlns:a16="http://schemas.microsoft.com/office/drawing/2014/main" id="{66C3425E-3C8B-4290-854D-7A3910944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2527" y="3597679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6" name="AutoShape 95">
                  <a:extLst>
                    <a:ext uri="{FF2B5EF4-FFF2-40B4-BE49-F238E27FC236}">
                      <a16:creationId xmlns:a16="http://schemas.microsoft.com/office/drawing/2014/main" id="{80C4075B-FACD-468B-82A4-E717332B6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9588" y="3663138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RSG</a:t>
                  </a:r>
                  <a:endParaRPr lang="en-US" sz="4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7" name="AutoShape 70">
                  <a:extLst>
                    <a:ext uri="{FF2B5EF4-FFF2-40B4-BE49-F238E27FC236}">
                      <a16:creationId xmlns:a16="http://schemas.microsoft.com/office/drawing/2014/main" id="{E7A40B69-F402-432F-A2D5-54AFF5144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735" y="3528372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8" name="AutoShape 77">
                  <a:extLst>
                    <a:ext uri="{FF2B5EF4-FFF2-40B4-BE49-F238E27FC236}">
                      <a16:creationId xmlns:a16="http://schemas.microsoft.com/office/drawing/2014/main" id="{11ED6565-316C-4DE7-9644-FEDBEAC93A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362" y="3615693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LVR</a:t>
                  </a:r>
                  <a:endParaRPr lang="en-US" sz="4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" name="AutoShape 95">
                  <a:extLst>
                    <a:ext uri="{FF2B5EF4-FFF2-40B4-BE49-F238E27FC236}">
                      <a16:creationId xmlns:a16="http://schemas.microsoft.com/office/drawing/2014/main" id="{D4CF6149-DCF2-4F44-9C96-F8BCA1BA1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0481" y="3585049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JRR-3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0" name="AutoShape 109">
                  <a:extLst>
                    <a:ext uri="{FF2B5EF4-FFF2-40B4-BE49-F238E27FC236}">
                      <a16:creationId xmlns:a16="http://schemas.microsoft.com/office/drawing/2014/main" id="{BE41F926-D4BD-431A-AD5B-8C25A922E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251794" y="3495581"/>
                  <a:ext cx="108680" cy="10319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21" name="AutoShape 73">
                  <a:extLst>
                    <a:ext uri="{FF2B5EF4-FFF2-40B4-BE49-F238E27FC236}">
                      <a16:creationId xmlns:a16="http://schemas.microsoft.com/office/drawing/2014/main" id="{31B6DF56-9674-4B38-A0E9-506C4AC73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1336" y="5198265"/>
                  <a:ext cx="2636235" cy="27412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600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Particle driven steady state</a:t>
                  </a:r>
                  <a:endParaRPr lang="en-US" sz="800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2" name="AutoShape 48">
                  <a:extLst>
                    <a:ext uri="{FF2B5EF4-FFF2-40B4-BE49-F238E27FC236}">
                      <a16:creationId xmlns:a16="http://schemas.microsoft.com/office/drawing/2014/main" id="{6CFF3141-DDE7-4C5B-AD41-98EC4BD32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1338" y="5426063"/>
                  <a:ext cx="1319167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600" dirty="0">
                      <a:solidFill>
                        <a:srgbClr val="FB901F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Pulsed reactor</a:t>
                  </a:r>
                  <a:endParaRPr lang="en-US" sz="800" dirty="0">
                    <a:solidFill>
                      <a:srgbClr val="FB901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3" name="AutoShape 110">
                  <a:extLst>
                    <a:ext uri="{FF2B5EF4-FFF2-40B4-BE49-F238E27FC236}">
                      <a16:creationId xmlns:a16="http://schemas.microsoft.com/office/drawing/2014/main" id="{D8231FB8-9B4B-4D8D-BC78-7D4B7F2E0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3731" y="3265334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HANARO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4" name="AutoShape 93">
                  <a:extLst>
                    <a:ext uri="{FF2B5EF4-FFF2-40B4-BE49-F238E27FC236}">
                      <a16:creationId xmlns:a16="http://schemas.microsoft.com/office/drawing/2014/main" id="{9FEA844C-1890-45A2-A82F-32A4E687D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7394" y="3454408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25" name="AutoShape 77">
                  <a:extLst>
                    <a:ext uri="{FF2B5EF4-FFF2-40B4-BE49-F238E27FC236}">
                      <a16:creationId xmlns:a16="http://schemas.microsoft.com/office/drawing/2014/main" id="{5CAFA4FA-4645-4EE7-A382-914F0DC82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3404" y="3237277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HIFAR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6" name="AutoShape 70">
                  <a:extLst>
                    <a:ext uri="{FF2B5EF4-FFF2-40B4-BE49-F238E27FC236}">
                      <a16:creationId xmlns:a16="http://schemas.microsoft.com/office/drawing/2014/main" id="{4F90A4CF-4F12-465B-A633-50B9A269A3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7333" y="3468676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27" name="AutoShape 60">
                  <a:extLst>
                    <a:ext uri="{FF2B5EF4-FFF2-40B4-BE49-F238E27FC236}">
                      <a16:creationId xmlns:a16="http://schemas.microsoft.com/office/drawing/2014/main" id="{C379AD1D-F1C8-4156-8916-407120248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4330" y="3574874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SAFARI-1</a:t>
                  </a:r>
                  <a:endParaRPr lang="en-US" sz="12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8" name="AutoShape 71">
                  <a:extLst>
                    <a:ext uri="{FF2B5EF4-FFF2-40B4-BE49-F238E27FC236}">
                      <a16:creationId xmlns:a16="http://schemas.microsoft.com/office/drawing/2014/main" id="{FFDF2649-82C1-4773-84C5-ADA876F92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6810" y="3512238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29" name="AutoShape 110">
                  <a:extLst>
                    <a:ext uri="{FF2B5EF4-FFF2-40B4-BE49-F238E27FC236}">
                      <a16:creationId xmlns:a16="http://schemas.microsoft.com/office/drawing/2014/main" id="{2802600E-FA3D-4141-A235-0323D466D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0736" y="3270769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SALAM</a:t>
                  </a:r>
                  <a:endParaRPr lang="en-US" sz="4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0" name="AutoShape 93">
                  <a:extLst>
                    <a:ext uri="{FF2B5EF4-FFF2-40B4-BE49-F238E27FC236}">
                      <a16:creationId xmlns:a16="http://schemas.microsoft.com/office/drawing/2014/main" id="{658AD17C-91ED-44D0-8F82-3D912D87CA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376" y="3490499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31" name="AutoShape 110">
                  <a:extLst>
                    <a:ext uri="{FF2B5EF4-FFF2-40B4-BE49-F238E27FC236}">
                      <a16:creationId xmlns:a16="http://schemas.microsoft.com/office/drawing/2014/main" id="{04E2BC42-712F-4206-B1FB-3E6227F319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5225" y="3573035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ETERR-2</a:t>
                  </a:r>
                  <a:endParaRPr lang="en-US" sz="4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2" name="AutoShape 109">
                  <a:extLst>
                    <a:ext uri="{FF2B5EF4-FFF2-40B4-BE49-F238E27FC236}">
                      <a16:creationId xmlns:a16="http://schemas.microsoft.com/office/drawing/2014/main" id="{845AD495-5ADA-4829-AA67-9EDE98C00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3503" y="3483063"/>
                  <a:ext cx="84336" cy="8537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33" name="AutoShape 61">
                  <a:extLst>
                    <a:ext uri="{FF2B5EF4-FFF2-40B4-BE49-F238E27FC236}">
                      <a16:creationId xmlns:a16="http://schemas.microsoft.com/office/drawing/2014/main" id="{7AFA9EE6-DF41-46C9-85D4-DAFB05957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8199" y="3407131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34" name="AutoShape 60">
                  <a:extLst>
                    <a:ext uri="{FF2B5EF4-FFF2-40B4-BE49-F238E27FC236}">
                      <a16:creationId xmlns:a16="http://schemas.microsoft.com/office/drawing/2014/main" id="{512CE360-D8DB-4E58-8882-749A8F057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776" y="3239463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MARIA</a:t>
                  </a:r>
                  <a:endParaRPr lang="en-US" sz="12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5" name="AutoShape 60">
                  <a:extLst>
                    <a:ext uri="{FF2B5EF4-FFF2-40B4-BE49-F238E27FC236}">
                      <a16:creationId xmlns:a16="http://schemas.microsoft.com/office/drawing/2014/main" id="{9A4D92F2-BC01-4E7C-A6DE-BF7DB2777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7409" y="373960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HOR</a:t>
                  </a:r>
                  <a:endParaRPr lang="en-US" sz="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6" name="AutoShape 71">
                  <a:extLst>
                    <a:ext uri="{FF2B5EF4-FFF2-40B4-BE49-F238E27FC236}">
                      <a16:creationId xmlns:a16="http://schemas.microsoft.com/office/drawing/2014/main" id="{8EFD8F15-F77B-463B-B3EC-5E0CDEF27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8555" y="3654124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37" name="AutoShape 71">
                  <a:extLst>
                    <a:ext uri="{FF2B5EF4-FFF2-40B4-BE49-F238E27FC236}">
                      <a16:creationId xmlns:a16="http://schemas.microsoft.com/office/drawing/2014/main" id="{FD0429CD-84BE-48E7-8AF4-CCB7B4410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7785" y="364769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38" name="AutoShape 60">
                  <a:extLst>
                    <a:ext uri="{FF2B5EF4-FFF2-40B4-BE49-F238E27FC236}">
                      <a16:creationId xmlns:a16="http://schemas.microsoft.com/office/drawing/2014/main" id="{62BCA7A9-7618-4593-8BD4-C4BA56870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2467" y="3674012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JEEP II</a:t>
                  </a:r>
                  <a:endParaRPr lang="en-US" sz="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9" name="AutoShape 61">
                  <a:extLst>
                    <a:ext uri="{FF2B5EF4-FFF2-40B4-BE49-F238E27FC236}">
                      <a16:creationId xmlns:a16="http://schemas.microsoft.com/office/drawing/2014/main" id="{48F85FF5-F632-4C86-BC6A-BD20B30E5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2095" y="3459223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40" name="AutoShape 60">
                  <a:extLst>
                    <a:ext uri="{FF2B5EF4-FFF2-40B4-BE49-F238E27FC236}">
                      <a16:creationId xmlns:a16="http://schemas.microsoft.com/office/drawing/2014/main" id="{75970C00-069B-4303-9A5B-157227036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7695" y="3248468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40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ORPHEE</a:t>
                  </a:r>
                  <a:endParaRPr lang="en-US" sz="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3996CC4-D1EB-42F4-BE23-CF0034910B66}"/>
                    </a:ext>
                  </a:extLst>
                </p:cNvPr>
                <p:cNvCxnSpPr/>
                <p:nvPr/>
              </p:nvCxnSpPr>
              <p:spPr>
                <a:xfrm flipV="1">
                  <a:off x="8482054" y="3206530"/>
                  <a:ext cx="840699" cy="9769"/>
                </a:xfrm>
                <a:prstGeom prst="line">
                  <a:avLst/>
                </a:prstGeom>
                <a:ln w="19050" cmpd="sng">
                  <a:solidFill>
                    <a:srgbClr val="1E9FD4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Line 91">
                  <a:extLst>
                    <a:ext uri="{FF2B5EF4-FFF2-40B4-BE49-F238E27FC236}">
                      <a16:creationId xmlns:a16="http://schemas.microsoft.com/office/drawing/2014/main" id="{838C54CC-B622-485C-8505-96EEE901A7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58830" y="3403926"/>
                  <a:ext cx="963923" cy="5494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FF91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43" name="AutoShape 73">
                  <a:extLst>
                    <a:ext uri="{FF2B5EF4-FFF2-40B4-BE49-F238E27FC236}">
                      <a16:creationId xmlns:a16="http://schemas.microsoft.com/office/drawing/2014/main" id="{7C5D28C6-A91F-42ED-AF7B-AAC5239A5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208" y="2675626"/>
                  <a:ext cx="257505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50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Reactor Sources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44" name="AutoShape 48">
                  <a:extLst>
                    <a:ext uri="{FF2B5EF4-FFF2-40B4-BE49-F238E27FC236}">
                      <a16:creationId xmlns:a16="http://schemas.microsoft.com/office/drawing/2014/main" id="{C301C34F-1224-4519-9474-4A72BBA2E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5684" y="2679535"/>
                  <a:ext cx="233609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50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Spallation Sources</a:t>
                  </a:r>
                  <a:endParaRPr lang="en-US" sz="12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45" name="AutoShape 8">
                  <a:extLst>
                    <a:ext uri="{FF2B5EF4-FFF2-40B4-BE49-F238E27FC236}">
                      <a16:creationId xmlns:a16="http://schemas.microsoft.com/office/drawing/2014/main" id="{0118CACD-7CDB-4C79-A402-007594354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3426" y="3508463"/>
                  <a:ext cx="101494" cy="102451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5A7D9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white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46" name="AutoShape 8">
                  <a:extLst>
                    <a:ext uri="{FF2B5EF4-FFF2-40B4-BE49-F238E27FC236}">
                      <a16:creationId xmlns:a16="http://schemas.microsoft.com/office/drawing/2014/main" id="{FE88D6D9-9D8E-4D2C-B208-34BF35681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7856" y="5276648"/>
                  <a:ext cx="101494" cy="102451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4A6D7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800" dirty="0">
                    <a:solidFill>
                      <a:prstClr val="white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47" name="AutoShape 103">
                  <a:extLst>
                    <a:ext uri="{FF2B5EF4-FFF2-40B4-BE49-F238E27FC236}">
                      <a16:creationId xmlns:a16="http://schemas.microsoft.com/office/drawing/2014/main" id="{67675FC6-5B98-45C0-A35C-A97795E5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6858" y="3031460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98" name="AutoShape 88">
                <a:extLst>
                  <a:ext uri="{FF2B5EF4-FFF2-40B4-BE49-F238E27FC236}">
                    <a16:creationId xmlns:a16="http://schemas.microsoft.com/office/drawing/2014/main" id="{BD61A010-85F9-4B8B-8B20-1FEDA2D6A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647" y="5933307"/>
                <a:ext cx="1798331" cy="22539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2838" defTabSz="378228">
                  <a:buClr>
                    <a:srgbClr val="929292"/>
                  </a:buClr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Calibri" charset="0"/>
                    <a:cs typeface="Calibri" charset="0"/>
                    <a:sym typeface="Calibri" charset="0"/>
                  </a:rPr>
                  <a:t>Year</a:t>
                </a:r>
                <a:endParaRPr lang="en-US" sz="1050" dirty="0">
                  <a:solidFill>
                    <a:srgbClr val="000000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99" name="Freeform 12">
                <a:extLst>
                  <a:ext uri="{FF2B5EF4-FFF2-40B4-BE49-F238E27FC236}">
                    <a16:creationId xmlns:a16="http://schemas.microsoft.com/office/drawing/2014/main" id="{E61F0F28-029D-43E8-AB1F-24C438745245}"/>
                  </a:ext>
                </a:extLst>
              </p:cNvPr>
              <p:cNvSpPr/>
              <p:nvPr/>
            </p:nvSpPr>
            <p:spPr>
              <a:xfrm>
                <a:off x="4532685" y="2909203"/>
                <a:ext cx="3197730" cy="730409"/>
              </a:xfrm>
              <a:custGeom>
                <a:avLst/>
                <a:gdLst>
                  <a:gd name="connsiteX0" fmla="*/ 0 w 3733503"/>
                  <a:gd name="connsiteY0" fmla="*/ 791276 h 791276"/>
                  <a:gd name="connsiteX1" fmla="*/ 216098 w 3733503"/>
                  <a:gd name="connsiteY1" fmla="*/ 548573 h 791276"/>
                  <a:gd name="connsiteX2" fmla="*/ 332458 w 3733503"/>
                  <a:gd name="connsiteY2" fmla="*/ 442183 h 791276"/>
                  <a:gd name="connsiteX3" fmla="*/ 468766 w 3733503"/>
                  <a:gd name="connsiteY3" fmla="*/ 355742 h 791276"/>
                  <a:gd name="connsiteX4" fmla="*/ 721434 w 3733503"/>
                  <a:gd name="connsiteY4" fmla="*/ 249352 h 791276"/>
                  <a:gd name="connsiteX5" fmla="*/ 1137006 w 3733503"/>
                  <a:gd name="connsiteY5" fmla="*/ 123013 h 791276"/>
                  <a:gd name="connsiteX6" fmla="*/ 1409622 w 3733503"/>
                  <a:gd name="connsiteY6" fmla="*/ 66494 h 791276"/>
                  <a:gd name="connsiteX7" fmla="*/ 1948204 w 3733503"/>
                  <a:gd name="connsiteY7" fmla="*/ 23273 h 791276"/>
                  <a:gd name="connsiteX8" fmla="*/ 3248114 w 3733503"/>
                  <a:gd name="connsiteY8" fmla="*/ 3325 h 791276"/>
                  <a:gd name="connsiteX9" fmla="*/ 3733503 w 3733503"/>
                  <a:gd name="connsiteY9" fmla="*/ 0 h 791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3503" h="791276">
                    <a:moveTo>
                      <a:pt x="0" y="791276"/>
                    </a:moveTo>
                    <a:cubicBezTo>
                      <a:pt x="80344" y="699015"/>
                      <a:pt x="160688" y="606755"/>
                      <a:pt x="216098" y="548573"/>
                    </a:cubicBezTo>
                    <a:cubicBezTo>
                      <a:pt x="271508" y="490391"/>
                      <a:pt x="290347" y="474321"/>
                      <a:pt x="332458" y="442183"/>
                    </a:cubicBezTo>
                    <a:cubicBezTo>
                      <a:pt x="374569" y="410044"/>
                      <a:pt x="403937" y="387880"/>
                      <a:pt x="468766" y="355742"/>
                    </a:cubicBezTo>
                    <a:cubicBezTo>
                      <a:pt x="533595" y="323604"/>
                      <a:pt x="610061" y="288140"/>
                      <a:pt x="721434" y="249352"/>
                    </a:cubicBezTo>
                    <a:cubicBezTo>
                      <a:pt x="832807" y="210564"/>
                      <a:pt x="1022308" y="153489"/>
                      <a:pt x="1137006" y="123013"/>
                    </a:cubicBezTo>
                    <a:cubicBezTo>
                      <a:pt x="1251704" y="92537"/>
                      <a:pt x="1274422" y="83117"/>
                      <a:pt x="1409622" y="66494"/>
                    </a:cubicBezTo>
                    <a:cubicBezTo>
                      <a:pt x="1544822" y="49871"/>
                      <a:pt x="1641789" y="33801"/>
                      <a:pt x="1948204" y="23273"/>
                    </a:cubicBezTo>
                    <a:cubicBezTo>
                      <a:pt x="2254619" y="12745"/>
                      <a:pt x="3248114" y="3325"/>
                      <a:pt x="3248114" y="3325"/>
                    </a:cubicBezTo>
                    <a:lnTo>
                      <a:pt x="3733503" y="0"/>
                    </a:lnTo>
                  </a:path>
                </a:pathLst>
              </a:custGeom>
              <a:ln w="19050" cmpd="sng">
                <a:solidFill>
                  <a:srgbClr val="14A6D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84051" tIns="42030" rIns="84051" bIns="42030"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AutoShape 104">
                <a:extLst>
                  <a:ext uri="{FF2B5EF4-FFF2-40B4-BE49-F238E27FC236}">
                    <a16:creationId xmlns:a16="http://schemas.microsoft.com/office/drawing/2014/main" id="{F14067D1-E040-4117-BA96-080CAF834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9775" y="2564191"/>
                <a:ext cx="420822" cy="13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2838" defTabSz="378228">
                  <a:buClr>
                    <a:srgbClr val="00A5D4"/>
                  </a:buClr>
                  <a:defRPr/>
                </a:pPr>
                <a:r>
                  <a:rPr lang="en-US" sz="400" b="1" dirty="0">
                    <a:solidFill>
                      <a:srgbClr val="00A5D4"/>
                    </a:solidFill>
                    <a:latin typeface="Calibri" charset="0"/>
                    <a:cs typeface="Calibri" charset="0"/>
                    <a:sym typeface="Calibri" charset="0"/>
                  </a:rPr>
                  <a:t>ESS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FDC9FDE2-6A7F-4E56-8099-A3AEC97284E2}"/>
                  </a:ext>
                </a:extLst>
              </p:cNvPr>
              <p:cNvSpPr/>
              <p:nvPr/>
            </p:nvSpPr>
            <p:spPr>
              <a:xfrm>
                <a:off x="5121005" y="3260625"/>
                <a:ext cx="114855" cy="83929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4051" tIns="42030" rIns="84051" bIns="42030"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554AECED-C6C2-47A4-993C-E3D2D95D05B2}"/>
                  </a:ext>
                </a:extLst>
              </p:cNvPr>
              <p:cNvSpPr/>
              <p:nvPr/>
            </p:nvSpPr>
            <p:spPr>
              <a:xfrm>
                <a:off x="6716033" y="5028472"/>
                <a:ext cx="114855" cy="83929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4051" tIns="42030" rIns="84051" bIns="42030"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EA30A6A-8309-4772-A752-14C367165268}"/>
                  </a:ext>
                </a:extLst>
              </p:cNvPr>
              <p:cNvSpPr/>
              <p:nvPr/>
            </p:nvSpPr>
            <p:spPr>
              <a:xfrm>
                <a:off x="8313051" y="2497545"/>
                <a:ext cx="477731" cy="472513"/>
              </a:xfrm>
              <a:prstGeom prst="ellipse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42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AD2562-19FA-4767-8DF4-51876933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82563" eaLnBrk="1" hangingPunct="1">
              <a:lnSpc>
                <a:spcPct val="80000"/>
              </a:lnSpc>
              <a:spcBef>
                <a:spcPts val="1000"/>
              </a:spcBef>
              <a:buClrTx/>
              <a:buSzTx/>
              <a:buFontTx/>
              <a:buChar char="•"/>
              <a:defRPr/>
            </a:pPr>
            <a:r>
              <a:rPr lang="en-US" altLang="it-IT" sz="2400" b="1" dirty="0">
                <a:latin typeface="+mn-lt"/>
              </a:rPr>
              <a:t>INFN R&amp;D on ESS prototypes</a:t>
            </a:r>
            <a:endParaRPr lang="en-US" altLang="it-IT" sz="2400" dirty="0">
              <a:latin typeface="+mn-lt"/>
            </a:endParaRP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latin typeface="+mn-lt"/>
              </a:rPr>
              <a:t>INFN design</a:t>
            </a:r>
            <a:r>
              <a:rPr lang="en-US" altLang="it-IT" sz="2000" dirty="0">
                <a:latin typeface="+mn-lt"/>
              </a:rPr>
              <a:t>, plug compatible with ESS cryomodule.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latin typeface="+mn-lt"/>
              </a:rPr>
              <a:t>Built prototypes at industry </a:t>
            </a:r>
            <a:r>
              <a:rPr lang="en-US" altLang="it-IT" sz="2000" dirty="0">
                <a:latin typeface="+mn-lt"/>
              </a:rPr>
              <a:t>with same procedures as </a:t>
            </a:r>
            <a:br>
              <a:rPr lang="en-US" altLang="it-IT" sz="2000" dirty="0">
                <a:latin typeface="+mn-lt"/>
              </a:rPr>
            </a:br>
            <a:r>
              <a:rPr lang="en-US" altLang="it-IT" sz="2000" dirty="0">
                <a:latin typeface="+mn-lt"/>
              </a:rPr>
              <a:t>for series.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/>
              <a:t>Test QA/QC plan</a:t>
            </a:r>
            <a:r>
              <a:rPr lang="en-US" altLang="it-IT" sz="2000" dirty="0"/>
              <a:t> for future series production</a:t>
            </a:r>
            <a:endParaRPr lang="en-US" altLang="it-IT" sz="2000" dirty="0">
              <a:latin typeface="+mn-lt"/>
            </a:endParaRP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latin typeface="+mn-lt"/>
              </a:rPr>
              <a:t>Final handling </a:t>
            </a:r>
            <a:r>
              <a:rPr lang="en-US" altLang="it-IT" sz="2000" dirty="0">
                <a:latin typeface="+mn-lt"/>
              </a:rPr>
              <a:t>and</a:t>
            </a:r>
            <a:r>
              <a:rPr lang="en-US" altLang="it-IT" sz="2000" b="1" dirty="0">
                <a:latin typeface="+mn-lt"/>
              </a:rPr>
              <a:t> test </a:t>
            </a:r>
            <a:r>
              <a:rPr lang="en-US" altLang="it-IT" sz="2000" dirty="0">
                <a:latin typeface="+mn-lt"/>
              </a:rPr>
              <a:t>done in the </a:t>
            </a:r>
            <a:r>
              <a:rPr lang="en-US" altLang="it-IT" sz="2000" b="1" dirty="0">
                <a:latin typeface="+mn-lt"/>
              </a:rPr>
              <a:t>qualified </a:t>
            </a:r>
            <a:br>
              <a:rPr lang="en-US" altLang="it-IT" sz="2000" b="1" dirty="0">
                <a:latin typeface="+mn-lt"/>
              </a:rPr>
            </a:br>
            <a:r>
              <a:rPr lang="en-US" altLang="it-IT" sz="2000" b="1" dirty="0">
                <a:latin typeface="+mn-lt"/>
              </a:rPr>
              <a:t>infrastructure </a:t>
            </a:r>
            <a:r>
              <a:rPr lang="en-US" altLang="it-IT" sz="2000" dirty="0">
                <a:latin typeface="+mn-lt"/>
              </a:rPr>
              <a:t>at</a:t>
            </a:r>
            <a:r>
              <a:rPr lang="en-US" altLang="it-IT" sz="2000" b="1" dirty="0">
                <a:latin typeface="+mn-lt"/>
              </a:rPr>
              <a:t> LASA</a:t>
            </a:r>
            <a:r>
              <a:rPr lang="en-US" altLang="it-IT" sz="2000" dirty="0">
                <a:latin typeface="+mn-lt"/>
              </a:rPr>
              <a:t>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latin typeface="+mn-lt"/>
              </a:rPr>
              <a:t>Successful result </a:t>
            </a:r>
            <a:r>
              <a:rPr lang="en-US" altLang="it-IT" sz="2000" b="1" dirty="0">
                <a:latin typeface="+mn-lt"/>
              </a:rPr>
              <a:t>well above specification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033296" y="3122577"/>
            <a:ext cx="3261192" cy="1546336"/>
            <a:chOff x="4250880" y="496771"/>
            <a:chExt cx="3261192" cy="1546336"/>
          </a:xfrm>
        </p:grpSpPr>
        <p:pic>
          <p:nvPicPr>
            <p:cNvPr id="89092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880" y="496771"/>
              <a:ext cx="3261192" cy="15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7" name="CasellaDiTesto 10"/>
            <p:cNvSpPr txBox="1">
              <a:spLocks noChangeArrowheads="1"/>
            </p:cNvSpPr>
            <p:nvPr/>
          </p:nvSpPr>
          <p:spPr bwMode="auto">
            <a:xfrm>
              <a:off x="4812420" y="1746250"/>
              <a:ext cx="1501775" cy="261610"/>
            </a:xfrm>
            <a:prstGeom prst="rect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100" dirty="0">
                  <a:solidFill>
                    <a:schemeClr val="bg1"/>
                  </a:solidFill>
                </a:rPr>
                <a:t>HOM analyses</a:t>
              </a:r>
            </a:p>
          </p:txBody>
        </p:sp>
      </p:grpSp>
      <p:pic>
        <p:nvPicPr>
          <p:cNvPr id="27" name="Picture 11"/>
          <p:cNvPicPr>
            <a:picLocks noChangeAspect="1"/>
          </p:cNvPicPr>
          <p:nvPr/>
        </p:nvPicPr>
        <p:blipFill rotWithShape="1">
          <a:blip r:embed="rId3"/>
          <a:srcRect t="10499" r="13217" b="21672"/>
          <a:stretch/>
        </p:blipFill>
        <p:spPr>
          <a:xfrm>
            <a:off x="6139522" y="4804001"/>
            <a:ext cx="3421859" cy="178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090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ESS Medium beta cavities: from design to series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3B02DC3-8DE4-9C40-8057-C07E96CF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89091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brightnessContrast bright="-1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17" y="661028"/>
            <a:ext cx="1606605" cy="2334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CasellaDiTesto 9"/>
          <p:cNvSpPr txBox="1">
            <a:spLocks noChangeArrowheads="1"/>
          </p:cNvSpPr>
          <p:nvPr/>
        </p:nvSpPr>
        <p:spPr bwMode="auto">
          <a:xfrm>
            <a:off x="7047148" y="2762117"/>
            <a:ext cx="1606606" cy="26161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100" dirty="0">
                <a:solidFill>
                  <a:schemeClr val="bg1"/>
                </a:solidFill>
              </a:rPr>
              <a:t>Cell shape design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6"/>
          <a:srcRect l="31212" t="51744" b="7536"/>
          <a:stretch>
            <a:fillRect/>
          </a:stretch>
        </p:blipFill>
        <p:spPr bwMode="auto">
          <a:xfrm>
            <a:off x="9403290" y="569981"/>
            <a:ext cx="2610638" cy="232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7" name="CasellaDiTesto 21"/>
          <p:cNvSpPr txBox="1">
            <a:spLocks noChangeArrowheads="1"/>
          </p:cNvSpPr>
          <p:nvPr/>
        </p:nvSpPr>
        <p:spPr bwMode="auto">
          <a:xfrm>
            <a:off x="10935143" y="2566360"/>
            <a:ext cx="915635" cy="26161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err="1">
                <a:solidFill>
                  <a:schemeClr val="bg1"/>
                </a:solidFill>
              </a:rPr>
              <a:t>Dumb-Bells</a:t>
            </a:r>
            <a:endParaRPr lang="en-US" altLang="it-IT" sz="1100">
              <a:solidFill>
                <a:schemeClr val="bg1"/>
              </a:solidFill>
            </a:endParaRPr>
          </a:p>
        </p:txBody>
      </p:sp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962197" y="3383432"/>
            <a:ext cx="4624235" cy="3425761"/>
            <a:chOff x="3705037" y="1639491"/>
            <a:chExt cx="3364070" cy="2326126"/>
          </a:xfrm>
        </p:grpSpPr>
        <p:pic>
          <p:nvPicPr>
            <p:cNvPr id="20" name="Segnaposto contenuto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0"/>
            <a:stretch/>
          </p:blipFill>
          <p:spPr>
            <a:xfrm>
              <a:off x="3705037" y="1639491"/>
              <a:ext cx="3364070" cy="2326126"/>
            </a:xfrm>
            <a:prstGeom prst="rect">
              <a:avLst/>
            </a:prstGeom>
          </p:spPr>
        </p:pic>
        <p:sp>
          <p:nvSpPr>
            <p:cNvPr id="26" name="CasellaDiTesto 1"/>
            <p:cNvSpPr txBox="1">
              <a:spLocks noChangeArrowheads="1"/>
            </p:cNvSpPr>
            <p:nvPr/>
          </p:nvSpPr>
          <p:spPr bwMode="auto">
            <a:xfrm>
              <a:off x="4300023" y="2952751"/>
              <a:ext cx="2372571" cy="355272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it-IT" altLang="it-IT" sz="14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ESS Medium Beta cavity prototype MB001  qualification at 2.0 K</a:t>
              </a:r>
            </a:p>
          </p:txBody>
        </p:sp>
      </p:grpSp>
      <p:pic>
        <p:nvPicPr>
          <p:cNvPr id="23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8" r="9863"/>
          <a:stretch/>
        </p:blipFill>
        <p:spPr bwMode="auto">
          <a:xfrm>
            <a:off x="9747276" y="3334626"/>
            <a:ext cx="2254695" cy="3083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3927300" y="4474354"/>
            <a:ext cx="57014" cy="570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780062" y="4232975"/>
            <a:ext cx="1817549" cy="6740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ESS specs</a:t>
            </a:r>
          </a:p>
          <a:p>
            <a:pPr marL="355600" lvl="1" indent="-19367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</a:t>
            </a:r>
            <a:r>
              <a:rPr lang="it-IT" altLang="it-IT" sz="1400" baseline="-250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acc</a:t>
            </a: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&gt;16.7 MV/m</a:t>
            </a:r>
          </a:p>
          <a:p>
            <a:pPr marL="355600" lvl="1" indent="-19367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Q</a:t>
            </a:r>
            <a:r>
              <a:rPr lang="it-IT" altLang="it-IT" sz="1400" baseline="-250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0</a:t>
            </a: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&gt; 5</a:t>
            </a: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Symbol" panose="05050102010706020507" pitchFamily="18" charset="2"/>
              </a:rPr>
              <a:t></a:t>
            </a: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10</a:t>
            </a:r>
            <a:r>
              <a:rPr lang="it-IT" altLang="it-IT" sz="1400" baseline="300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9</a:t>
            </a:r>
            <a:r>
              <a:rPr lang="it-IT" altLang="it-IT" sz="14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endParaRPr lang="en-US" altLang="it-IT" sz="1400" dirty="0">
              <a:solidFill>
                <a:srgbClr val="00206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8" name="CasellaDiTesto 28"/>
          <p:cNvSpPr txBox="1">
            <a:spLocks noChangeArrowheads="1"/>
          </p:cNvSpPr>
          <p:nvPr/>
        </p:nvSpPr>
        <p:spPr bwMode="auto">
          <a:xfrm>
            <a:off x="10359214" y="6067725"/>
            <a:ext cx="1425390" cy="27699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1200" err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Cold</a:t>
            </a:r>
            <a:r>
              <a:rPr lang="it-IT" altLang="it-IT" sz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test @ LASA</a:t>
            </a:r>
            <a:endParaRPr lang="en-US" altLang="it-IT" sz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8454377" y="4907006"/>
            <a:ext cx="1071127" cy="27699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Cavity tuning</a:t>
            </a:r>
            <a:endParaRPr lang="en-US" altLang="it-IT" sz="12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6CA25761-5768-4F5F-9DA9-5E01186CC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1909" y="0"/>
            <a:ext cx="1119523" cy="5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79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INFN-LASA </a:t>
            </a:r>
            <a:r>
              <a:rPr lang="it-IT"/>
              <a:t>ESS cavities</a:t>
            </a:r>
            <a:r>
              <a:rPr lang="it-IT" dirty="0"/>
              <a:t> </a:t>
            </a:r>
            <a:r>
              <a:rPr lang="it-IT"/>
              <a:t>production workflow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7C67B4-7379-E843-A7D7-EB9EE4BB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16</a:t>
            </a:fld>
            <a:endParaRPr lang="it-IT"/>
          </a:p>
        </p:txBody>
      </p:sp>
      <p:pic>
        <p:nvPicPr>
          <p:cNvPr id="9" name="Immagine 7">
            <a:extLst>
              <a:ext uri="{FF2B5EF4-FFF2-40B4-BE49-F238E27FC236}">
                <a16:creationId xmlns:a16="http://schemas.microsoft.com/office/drawing/2014/main" id="{83A97080-E532-44C7-8113-026A3ACEC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909" y="0"/>
            <a:ext cx="1119523" cy="580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8E4891-CFD9-4493-A339-5AFB50344696}"/>
              </a:ext>
            </a:extLst>
          </p:cNvPr>
          <p:cNvGrpSpPr/>
          <p:nvPr/>
        </p:nvGrpSpPr>
        <p:grpSpPr>
          <a:xfrm>
            <a:off x="806498" y="908720"/>
            <a:ext cx="11338174" cy="5949280"/>
            <a:chOff x="787413" y="938677"/>
            <a:chExt cx="11384934" cy="5903836"/>
          </a:xfrm>
        </p:grpSpPr>
        <p:cxnSp>
          <p:nvCxnSpPr>
            <p:cNvPr id="10" name="Connettore 4 103">
              <a:extLst>
                <a:ext uri="{FF2B5EF4-FFF2-40B4-BE49-F238E27FC236}">
                  <a16:creationId xmlns:a16="http://schemas.microsoft.com/office/drawing/2014/main" id="{49F03639-A88F-49B0-93C5-6CBA6F2E63F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74746" y="2233649"/>
              <a:ext cx="1120621" cy="3814020"/>
            </a:xfrm>
            <a:prstGeom prst="bentConnector3">
              <a:avLst>
                <a:gd name="adj1" fmla="val 231603"/>
              </a:avLst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ilindro 8">
              <a:extLst>
                <a:ext uri="{FF2B5EF4-FFF2-40B4-BE49-F238E27FC236}">
                  <a16:creationId xmlns:a16="http://schemas.microsoft.com/office/drawing/2014/main" id="{B238824F-9418-49DB-86BA-C9791F1DCD7E}"/>
                </a:ext>
              </a:extLst>
            </p:cNvPr>
            <p:cNvSpPr/>
            <p:nvPr/>
          </p:nvSpPr>
          <p:spPr>
            <a:xfrm rot="750450">
              <a:off x="10193208" y="2651931"/>
              <a:ext cx="589328" cy="746224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e 93">
              <a:extLst>
                <a:ext uri="{FF2B5EF4-FFF2-40B4-BE49-F238E27FC236}">
                  <a16:creationId xmlns:a16="http://schemas.microsoft.com/office/drawing/2014/main" id="{9A9D50A1-863E-4FEB-8E5B-C4C607C451D6}"/>
                </a:ext>
              </a:extLst>
            </p:cNvPr>
            <p:cNvSpPr/>
            <p:nvPr/>
          </p:nvSpPr>
          <p:spPr>
            <a:xfrm>
              <a:off x="7487564" y="4881466"/>
              <a:ext cx="2115198" cy="1351012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cap="small" dirty="0">
                  <a:solidFill>
                    <a:schemeClr val="tx1"/>
                  </a:solidFill>
                </a:rPr>
                <a:t>CEA</a:t>
              </a:r>
            </a:p>
            <a:p>
              <a:pPr algn="ctr"/>
              <a:r>
                <a:rPr lang="it-IT" cap="small" dirty="0">
                  <a:solidFill>
                    <a:schemeClr val="tx1"/>
                  </a:solidFill>
                </a:rPr>
                <a:t>Cavities Assembly in criomodules</a:t>
              </a:r>
            </a:p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3" name="Ovale 7">
              <a:extLst>
                <a:ext uri="{FF2B5EF4-FFF2-40B4-BE49-F238E27FC236}">
                  <a16:creationId xmlns:a16="http://schemas.microsoft.com/office/drawing/2014/main" id="{9346D70A-14F3-4487-8856-FDCDF4DD30C4}"/>
                </a:ext>
              </a:extLst>
            </p:cNvPr>
            <p:cNvSpPr/>
            <p:nvPr/>
          </p:nvSpPr>
          <p:spPr>
            <a:xfrm>
              <a:off x="10270353" y="1701455"/>
              <a:ext cx="539846" cy="5398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sellaDiTesto 94">
              <a:extLst>
                <a:ext uri="{FF2B5EF4-FFF2-40B4-BE49-F238E27FC236}">
                  <a16:creationId xmlns:a16="http://schemas.microsoft.com/office/drawing/2014/main" id="{4C1173A2-FDAB-4293-BBFA-CC9F9123C21E}"/>
                </a:ext>
              </a:extLst>
            </p:cNvPr>
            <p:cNvSpPr txBox="1"/>
            <p:nvPr/>
          </p:nvSpPr>
          <p:spPr>
            <a:xfrm>
              <a:off x="1481319" y="5754360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small" dirty="0"/>
                <a:t>Not qualified</a:t>
              </a:r>
            </a:p>
          </p:txBody>
        </p:sp>
        <p:pic>
          <p:nvPicPr>
            <p:cNvPr id="15" name="Immagine 2">
              <a:extLst>
                <a:ext uri="{FF2B5EF4-FFF2-40B4-BE49-F238E27FC236}">
                  <a16:creationId xmlns:a16="http://schemas.microsoft.com/office/drawing/2014/main" id="{305D38DE-5FA2-49E0-A4D7-5679B9BBA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145" y="6114415"/>
              <a:ext cx="1618904" cy="686058"/>
            </a:xfrm>
            <a:prstGeom prst="rect">
              <a:avLst/>
            </a:prstGeom>
          </p:spPr>
        </p:pic>
        <p:sp>
          <p:nvSpPr>
            <p:cNvPr id="16" name="Documento multiplo 84">
              <a:extLst>
                <a:ext uri="{FF2B5EF4-FFF2-40B4-BE49-F238E27FC236}">
                  <a16:creationId xmlns:a16="http://schemas.microsoft.com/office/drawing/2014/main" id="{0CB057FA-0189-4874-A8A7-26719B6E225D}"/>
                </a:ext>
              </a:extLst>
            </p:cNvPr>
            <p:cNvSpPr/>
            <p:nvPr/>
          </p:nvSpPr>
          <p:spPr>
            <a:xfrm>
              <a:off x="10260960" y="2401910"/>
              <a:ext cx="580545" cy="537623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CasellaDiTesto 52">
              <a:extLst>
                <a:ext uri="{FF2B5EF4-FFF2-40B4-BE49-F238E27FC236}">
                  <a16:creationId xmlns:a16="http://schemas.microsoft.com/office/drawing/2014/main" id="{F87E0F28-8F33-40F6-8DA7-5AFAF21DC55F}"/>
                </a:ext>
              </a:extLst>
            </p:cNvPr>
            <p:cNvSpPr txBox="1"/>
            <p:nvPr/>
          </p:nvSpPr>
          <p:spPr>
            <a:xfrm>
              <a:off x="4938818" y="1086129"/>
              <a:ext cx="1677382" cy="120032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endParaRPr lang="en-US" cap="small" dirty="0"/>
            </a:p>
            <a:p>
              <a:pPr algn="ctr"/>
              <a:endParaRPr lang="en-US" cap="small" dirty="0"/>
            </a:p>
            <a:p>
              <a:pPr algn="ctr"/>
              <a:r>
                <a:rPr lang="en-US" cap="small" dirty="0"/>
                <a:t>Eddy current</a:t>
              </a:r>
            </a:p>
            <a:p>
              <a:pPr algn="ctr"/>
              <a:r>
                <a:rPr lang="en-US" cap="small" dirty="0"/>
                <a:t>Scanning (DESY)</a:t>
              </a:r>
            </a:p>
          </p:txBody>
        </p:sp>
        <p:sp>
          <p:nvSpPr>
            <p:cNvPr id="18" name="Rettangolo arrotondato 54">
              <a:extLst>
                <a:ext uri="{FF2B5EF4-FFF2-40B4-BE49-F238E27FC236}">
                  <a16:creationId xmlns:a16="http://schemas.microsoft.com/office/drawing/2014/main" id="{B93A1803-05FB-4CA9-8070-FC51E4656724}"/>
                </a:ext>
              </a:extLst>
            </p:cNvPr>
            <p:cNvSpPr/>
            <p:nvPr/>
          </p:nvSpPr>
          <p:spPr>
            <a:xfrm>
              <a:off x="2174745" y="1358950"/>
              <a:ext cx="1722223" cy="1749398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cap="small" dirty="0">
                  <a:solidFill>
                    <a:schemeClr val="tx1"/>
                  </a:solidFill>
                </a:rPr>
                <a:t>Ettore Zanon</a:t>
              </a:r>
            </a:p>
          </p:txBody>
        </p:sp>
        <p:sp>
          <p:nvSpPr>
            <p:cNvPr id="19" name="CasellaDiTesto 90">
              <a:extLst>
                <a:ext uri="{FF2B5EF4-FFF2-40B4-BE49-F238E27FC236}">
                  <a16:creationId xmlns:a16="http://schemas.microsoft.com/office/drawing/2014/main" id="{2676AFFE-9721-4625-8EB5-5BAE0B48A2A2}"/>
                </a:ext>
              </a:extLst>
            </p:cNvPr>
            <p:cNvSpPr txBox="1"/>
            <p:nvPr/>
          </p:nvSpPr>
          <p:spPr>
            <a:xfrm>
              <a:off x="4310601" y="2945040"/>
              <a:ext cx="11536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cap="small" dirty="0"/>
                <a:t>Special</a:t>
              </a:r>
            </a:p>
            <a:p>
              <a:pPr algn="ctr"/>
              <a:r>
                <a:rPr lang="en-US" sz="1600" cap="small" dirty="0"/>
                <a:t>diagnostic</a:t>
              </a:r>
            </a:p>
            <a:p>
              <a:pPr algn="ctr"/>
              <a:r>
                <a:rPr lang="en-US" sz="1600" cap="small" dirty="0"/>
                <a:t>Rs vs. T, etc.</a:t>
              </a:r>
            </a:p>
          </p:txBody>
        </p:sp>
        <p:cxnSp>
          <p:nvCxnSpPr>
            <p:cNvPr id="20" name="Connettore 2 125">
              <a:extLst>
                <a:ext uri="{FF2B5EF4-FFF2-40B4-BE49-F238E27FC236}">
                  <a16:creationId xmlns:a16="http://schemas.microsoft.com/office/drawing/2014/main" id="{14F1D876-5D3A-4C50-8BA2-A53065200EAF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V="1">
              <a:off x="4575429" y="6034627"/>
              <a:ext cx="322189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1" name="Gruppo 138">
              <a:extLst>
                <a:ext uri="{FF2B5EF4-FFF2-40B4-BE49-F238E27FC236}">
                  <a16:creationId xmlns:a16="http://schemas.microsoft.com/office/drawing/2014/main" id="{A243CCE2-F502-4E76-AB44-BA2E302F4F3C}"/>
                </a:ext>
              </a:extLst>
            </p:cNvPr>
            <p:cNvGrpSpPr/>
            <p:nvPr/>
          </p:nvGrpSpPr>
          <p:grpSpPr>
            <a:xfrm>
              <a:off x="9519573" y="3763340"/>
              <a:ext cx="2581252" cy="1373723"/>
              <a:chOff x="10372776" y="7663478"/>
              <a:chExt cx="1998734" cy="2544514"/>
            </a:xfrm>
          </p:grpSpPr>
          <p:sp>
            <p:nvSpPr>
              <p:cNvPr id="49" name="Cornice 132">
                <a:extLst>
                  <a:ext uri="{FF2B5EF4-FFF2-40B4-BE49-F238E27FC236}">
                    <a16:creationId xmlns:a16="http://schemas.microsoft.com/office/drawing/2014/main" id="{D88179E2-0987-4BDA-B214-89094581A2AE}"/>
                  </a:ext>
                </a:extLst>
              </p:cNvPr>
              <p:cNvSpPr/>
              <p:nvPr/>
            </p:nvSpPr>
            <p:spPr>
              <a:xfrm>
                <a:off x="10372776" y="7663478"/>
                <a:ext cx="1998734" cy="2544514"/>
              </a:xfrm>
              <a:prstGeom prst="fram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ttangolo 133">
                <a:extLst>
                  <a:ext uri="{FF2B5EF4-FFF2-40B4-BE49-F238E27FC236}">
                    <a16:creationId xmlns:a16="http://schemas.microsoft.com/office/drawing/2014/main" id="{BBFD8534-6F07-4239-8496-C0AE78B9EA83}"/>
                  </a:ext>
                </a:extLst>
              </p:cNvPr>
              <p:cNvSpPr/>
              <p:nvPr/>
            </p:nvSpPr>
            <p:spPr>
              <a:xfrm>
                <a:off x="10638868" y="8259583"/>
                <a:ext cx="1466549" cy="13112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it-IT" sz="2000" cap="small" dirty="0"/>
                  <a:t>Cryomodule test at ESS</a:t>
                </a:r>
              </a:p>
            </p:txBody>
          </p:sp>
        </p:grpSp>
        <p:sp>
          <p:nvSpPr>
            <p:cNvPr id="22" name="CasellaDiTesto 176">
              <a:extLst>
                <a:ext uri="{FF2B5EF4-FFF2-40B4-BE49-F238E27FC236}">
                  <a16:creationId xmlns:a16="http://schemas.microsoft.com/office/drawing/2014/main" id="{1809229A-AE8A-4F94-AE1D-846DB9A57227}"/>
                </a:ext>
              </a:extLst>
            </p:cNvPr>
            <p:cNvSpPr txBox="1"/>
            <p:nvPr/>
          </p:nvSpPr>
          <p:spPr>
            <a:xfrm>
              <a:off x="7406929" y="1196772"/>
              <a:ext cx="775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small" dirty="0"/>
                <a:t>Rejected</a:t>
              </a:r>
            </a:p>
          </p:txBody>
        </p:sp>
        <p:sp>
          <p:nvSpPr>
            <p:cNvPr id="23" name="CasellaDiTesto 51">
              <a:extLst>
                <a:ext uri="{FF2B5EF4-FFF2-40B4-BE49-F238E27FC236}">
                  <a16:creationId xmlns:a16="http://schemas.microsoft.com/office/drawing/2014/main" id="{63A5993E-BC03-46F1-925A-03F825F05D2E}"/>
                </a:ext>
              </a:extLst>
            </p:cNvPr>
            <p:cNvSpPr txBox="1"/>
            <p:nvPr/>
          </p:nvSpPr>
          <p:spPr>
            <a:xfrm>
              <a:off x="7698784" y="1753584"/>
              <a:ext cx="1031450" cy="132343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INFN LASA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4" name="CasellaDiTesto 72">
              <a:extLst>
                <a:ext uri="{FF2B5EF4-FFF2-40B4-BE49-F238E27FC236}">
                  <a16:creationId xmlns:a16="http://schemas.microsoft.com/office/drawing/2014/main" id="{138473A5-8BAB-4CC4-9E84-0C4F4F3A8073}"/>
                </a:ext>
              </a:extLst>
            </p:cNvPr>
            <p:cNvSpPr txBox="1"/>
            <p:nvPr/>
          </p:nvSpPr>
          <p:spPr>
            <a:xfrm>
              <a:off x="3974670" y="1983638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small" dirty="0"/>
                <a:t>Accepted</a:t>
              </a:r>
            </a:p>
          </p:txBody>
        </p:sp>
        <p:sp>
          <p:nvSpPr>
            <p:cNvPr id="25" name="Callout con frecce a sinistra/destra 30">
              <a:extLst>
                <a:ext uri="{FF2B5EF4-FFF2-40B4-BE49-F238E27FC236}">
                  <a16:creationId xmlns:a16="http://schemas.microsoft.com/office/drawing/2014/main" id="{B8A0342A-FC34-47C8-BF68-09F5106543FA}"/>
                </a:ext>
              </a:extLst>
            </p:cNvPr>
            <p:cNvSpPr/>
            <p:nvPr/>
          </p:nvSpPr>
          <p:spPr>
            <a:xfrm>
              <a:off x="3295366" y="5772443"/>
              <a:ext cx="1218466" cy="550451"/>
            </a:xfrm>
            <a:prstGeom prst="leftRight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con angoli ritagliati in diagonale 70">
              <a:extLst>
                <a:ext uri="{FF2B5EF4-FFF2-40B4-BE49-F238E27FC236}">
                  <a16:creationId xmlns:a16="http://schemas.microsoft.com/office/drawing/2014/main" id="{72B7BCCA-8A58-43D3-9649-BC01DCC78E8D}"/>
                </a:ext>
              </a:extLst>
            </p:cNvPr>
            <p:cNvSpPr/>
            <p:nvPr/>
          </p:nvSpPr>
          <p:spPr>
            <a:xfrm>
              <a:off x="2164587" y="3993681"/>
              <a:ext cx="1740012" cy="1352641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cap="small" dirty="0">
                  <a:solidFill>
                    <a:schemeClr val="tx1"/>
                  </a:solidFill>
                </a:rPr>
                <a:t>Vertical TEST @</a:t>
              </a:r>
            </a:p>
            <a:p>
              <a:pPr algn="ctr"/>
              <a:r>
                <a:rPr lang="en-US" cap="small" dirty="0">
                  <a:solidFill>
                    <a:schemeClr val="tx1"/>
                  </a:solidFill>
                </a:rPr>
                <a:t>DESY</a:t>
              </a:r>
            </a:p>
          </p:txBody>
        </p:sp>
        <p:sp>
          <p:nvSpPr>
            <p:cNvPr id="27" name="Rettangolo con angoli ritagliati in diagonale 96">
              <a:extLst>
                <a:ext uri="{FF2B5EF4-FFF2-40B4-BE49-F238E27FC236}">
                  <a16:creationId xmlns:a16="http://schemas.microsoft.com/office/drawing/2014/main" id="{E520D262-148D-4E57-9E12-44F7886A4130}"/>
                </a:ext>
              </a:extLst>
            </p:cNvPr>
            <p:cNvSpPr/>
            <p:nvPr/>
          </p:nvSpPr>
          <p:spPr>
            <a:xfrm>
              <a:off x="4022531" y="3993680"/>
              <a:ext cx="1740012" cy="1352641"/>
            </a:xfrm>
            <a:prstGeom prst="snip2Diag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cap="small" dirty="0">
                  <a:solidFill>
                    <a:schemeClr val="tx1"/>
                  </a:solidFill>
                </a:rPr>
                <a:t>Vertical TEST @</a:t>
              </a:r>
            </a:p>
            <a:p>
              <a:pPr algn="ctr"/>
              <a:r>
                <a:rPr lang="en-US" cap="small" dirty="0">
                  <a:solidFill>
                    <a:schemeClr val="tx1"/>
                  </a:solidFill>
                </a:rPr>
                <a:t>LASA</a:t>
              </a:r>
            </a:p>
          </p:txBody>
        </p:sp>
        <p:sp>
          <p:nvSpPr>
            <p:cNvPr id="28" name="CasellaDiTesto 100">
              <a:extLst>
                <a:ext uri="{FF2B5EF4-FFF2-40B4-BE49-F238E27FC236}">
                  <a16:creationId xmlns:a16="http://schemas.microsoft.com/office/drawing/2014/main" id="{578F8339-66AB-4BC6-8E6D-948B754D95A8}"/>
                </a:ext>
              </a:extLst>
            </p:cNvPr>
            <p:cNvSpPr txBox="1"/>
            <p:nvPr/>
          </p:nvSpPr>
          <p:spPr>
            <a:xfrm>
              <a:off x="2174741" y="3298907"/>
              <a:ext cx="836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cap="small" dirty="0"/>
                <a:t>Series</a:t>
              </a:r>
              <a:r>
                <a:rPr lang="en-US" b="1" dirty="0"/>
                <a:t> </a:t>
              </a:r>
            </a:p>
          </p:txBody>
        </p:sp>
        <p:cxnSp>
          <p:nvCxnSpPr>
            <p:cNvPr id="29" name="Connettore 4 111">
              <a:extLst>
                <a:ext uri="{FF2B5EF4-FFF2-40B4-BE49-F238E27FC236}">
                  <a16:creationId xmlns:a16="http://schemas.microsoft.com/office/drawing/2014/main" id="{78018303-55B7-46E9-B629-714677651A91}"/>
                </a:ext>
              </a:extLst>
            </p:cNvPr>
            <p:cNvCxnSpPr>
              <a:cxnSpLocks/>
              <a:stCxn id="12" idx="0"/>
              <a:endCxn id="49" idx="1"/>
            </p:cNvCxnSpPr>
            <p:nvPr/>
          </p:nvCxnSpPr>
          <p:spPr>
            <a:xfrm rot="5400000" flipH="1" flipV="1">
              <a:off x="8816736" y="4178629"/>
              <a:ext cx="431264" cy="974410"/>
            </a:xfrm>
            <a:prstGeom prst="bentConnector2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magine 1">
              <a:extLst>
                <a:ext uri="{FF2B5EF4-FFF2-40B4-BE49-F238E27FC236}">
                  <a16:creationId xmlns:a16="http://schemas.microsoft.com/office/drawing/2014/main" id="{7E3142C2-ECB9-47D7-B9AD-D701C522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2197" y="1182141"/>
              <a:ext cx="854730" cy="479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Immagine 3">
              <a:extLst>
                <a:ext uri="{FF2B5EF4-FFF2-40B4-BE49-F238E27FC236}">
                  <a16:creationId xmlns:a16="http://schemas.microsoft.com/office/drawing/2014/main" id="{8DCCED44-CCA2-4516-B49D-4977B1FB3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5016" y="1498139"/>
              <a:ext cx="530926" cy="586903"/>
            </a:xfrm>
            <a:prstGeom prst="rect">
              <a:avLst/>
            </a:prstGeom>
          </p:spPr>
        </p:pic>
        <p:pic>
          <p:nvPicPr>
            <p:cNvPr id="32" name="Immagine 4">
              <a:extLst>
                <a:ext uri="{FF2B5EF4-FFF2-40B4-BE49-F238E27FC236}">
                  <a16:creationId xmlns:a16="http://schemas.microsoft.com/office/drawing/2014/main" id="{4B403DF2-F6AB-440C-A1DE-35821146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5101" y="2451388"/>
              <a:ext cx="1083936" cy="493653"/>
            </a:xfrm>
            <a:prstGeom prst="rect">
              <a:avLst/>
            </a:prstGeom>
          </p:spPr>
        </p:pic>
        <p:pic>
          <p:nvPicPr>
            <p:cNvPr id="33" name="Image 7" descr="C:\D\Projets\ESS\ESSI\01-Managt\RH\pots départs\CM1.png">
              <a:extLst>
                <a:ext uri="{FF2B5EF4-FFF2-40B4-BE49-F238E27FC236}">
                  <a16:creationId xmlns:a16="http://schemas.microsoft.com/office/drawing/2014/main" id="{18693DCC-15BA-4CCD-A306-BF504CD1F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69069" y="5011362"/>
              <a:ext cx="2503278" cy="1831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5C961F1C-ABDC-40AC-B215-6990F2DA2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413" y="3447226"/>
              <a:ext cx="1305000" cy="208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8E24A7A1-6132-494E-89DA-1BBFDF2CDCCA}"/>
                </a:ext>
              </a:extLst>
            </p:cNvPr>
            <p:cNvSpPr/>
            <p:nvPr/>
          </p:nvSpPr>
          <p:spPr>
            <a:xfrm flipH="1">
              <a:off x="8806052" y="1891709"/>
              <a:ext cx="1183764" cy="288000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cap="small" dirty="0">
                  <a:solidFill>
                    <a:schemeClr val="tx1"/>
                  </a:solidFill>
                </a:rPr>
                <a:t>R300</a:t>
              </a:r>
              <a:br>
                <a:rPr lang="en-GB" sz="1400" cap="small" dirty="0">
                  <a:solidFill>
                    <a:schemeClr val="tx1"/>
                  </a:solidFill>
                </a:rPr>
              </a:br>
              <a:r>
                <a:rPr lang="en-GB" sz="1400" cap="small" dirty="0">
                  <a:solidFill>
                    <a:schemeClr val="tx1"/>
                  </a:solidFill>
                </a:rPr>
                <a:t>Sheets</a:t>
              </a:r>
              <a:endParaRPr lang="it-IT" sz="1400" cap="small" dirty="0">
                <a:solidFill>
                  <a:schemeClr val="tx1"/>
                </a:solidFill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795A30F4-A620-48A8-9315-90CDD451C78C}"/>
                </a:ext>
              </a:extLst>
            </p:cNvPr>
            <p:cNvSpPr/>
            <p:nvPr/>
          </p:nvSpPr>
          <p:spPr>
            <a:xfrm flipH="1">
              <a:off x="8827245" y="2705136"/>
              <a:ext cx="1183764" cy="288000"/>
            </a:xfrm>
            <a:prstGeom prst="rightArrow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cap="small" dirty="0">
                  <a:solidFill>
                    <a:schemeClr val="tx1"/>
                  </a:solidFill>
                </a:rPr>
                <a:t>Semifinished parts</a:t>
              </a:r>
              <a:endParaRPr lang="it-IT" sz="1400" cap="small" dirty="0">
                <a:solidFill>
                  <a:schemeClr val="tx1"/>
                </a:solidFill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3A6249C-9864-4029-868B-73AEEA6FB9CE}"/>
                </a:ext>
              </a:extLst>
            </p:cNvPr>
            <p:cNvSpPr/>
            <p:nvPr/>
          </p:nvSpPr>
          <p:spPr>
            <a:xfrm rot="1089318" flipH="1">
              <a:off x="6630312" y="1975387"/>
              <a:ext cx="984655" cy="288000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ED828FE1-B29C-47E5-AC97-CD4290FD6B31}"/>
                </a:ext>
              </a:extLst>
            </p:cNvPr>
            <p:cNvSpPr/>
            <p:nvPr/>
          </p:nvSpPr>
          <p:spPr>
            <a:xfrm flipH="1">
              <a:off x="3928056" y="2611058"/>
              <a:ext cx="3684353" cy="288000"/>
            </a:xfrm>
            <a:prstGeom prst="rightArrow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7D14E0CD-C9A2-4061-916D-09BAFF7DCB82}"/>
                </a:ext>
              </a:extLst>
            </p:cNvPr>
            <p:cNvSpPr/>
            <p:nvPr/>
          </p:nvSpPr>
          <p:spPr>
            <a:xfrm flipH="1">
              <a:off x="3932070" y="1830288"/>
              <a:ext cx="956163" cy="288000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805F34F0-FBA7-4048-B462-D56251C8A3C3}"/>
                </a:ext>
              </a:extLst>
            </p:cNvPr>
            <p:cNvSpPr/>
            <p:nvPr/>
          </p:nvSpPr>
          <p:spPr>
            <a:xfrm>
              <a:off x="6676769" y="1067381"/>
              <a:ext cx="3334240" cy="288000"/>
            </a:xfrm>
            <a:prstGeom prst="rightArrow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B093A9-A04A-474D-9EAE-62544D2AF597}"/>
                </a:ext>
              </a:extLst>
            </p:cNvPr>
            <p:cNvSpPr/>
            <p:nvPr/>
          </p:nvSpPr>
          <p:spPr>
            <a:xfrm>
              <a:off x="10027193" y="938677"/>
              <a:ext cx="1054026" cy="2613728"/>
            </a:xfrm>
            <a:prstGeom prst="roundRect">
              <a:avLst/>
            </a:prstGeom>
            <a:solidFill>
              <a:srgbClr val="4472C4">
                <a:alpha val="1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17DBE6-8025-470C-B9A2-5F741E99FAE4}"/>
                </a:ext>
              </a:extLst>
            </p:cNvPr>
            <p:cNvSpPr txBox="1"/>
            <p:nvPr/>
          </p:nvSpPr>
          <p:spPr>
            <a:xfrm>
              <a:off x="10087762" y="1026862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OTIC</a:t>
              </a:r>
              <a:br>
                <a:rPr lang="en-GB" sz="1600" dirty="0"/>
              </a:br>
              <a:r>
                <a:rPr lang="en-GB" sz="1600" dirty="0"/>
                <a:t>Ningxia</a:t>
              </a:r>
              <a:endParaRPr lang="it-IT" sz="1600" dirty="0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420F9A7B-7749-437C-A560-4230100D23ED}"/>
                </a:ext>
              </a:extLst>
            </p:cNvPr>
            <p:cNvSpPr/>
            <p:nvPr/>
          </p:nvSpPr>
          <p:spPr>
            <a:xfrm>
              <a:off x="2987069" y="3134140"/>
              <a:ext cx="288000" cy="871655"/>
            </a:xfrm>
            <a:prstGeom prst="downArrow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F6F044BC-E24E-41BA-B172-52073CCBA9E9}"/>
                </a:ext>
              </a:extLst>
            </p:cNvPr>
            <p:cNvSpPr/>
            <p:nvPr/>
          </p:nvSpPr>
          <p:spPr>
            <a:xfrm rot="17834529">
              <a:off x="3089882" y="5226872"/>
              <a:ext cx="288000" cy="733336"/>
            </a:xfrm>
            <a:prstGeom prst="downArrow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60B20F11-E283-4636-AF02-ABA40DAC5396}"/>
                </a:ext>
              </a:extLst>
            </p:cNvPr>
            <p:cNvSpPr/>
            <p:nvPr/>
          </p:nvSpPr>
          <p:spPr>
            <a:xfrm rot="19176106">
              <a:off x="3948794" y="3021398"/>
              <a:ext cx="288000" cy="1002114"/>
            </a:xfrm>
            <a:prstGeom prst="downArrow">
              <a:avLst/>
            </a:prstGeom>
            <a:ln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B0B64753-9D3A-4307-9061-8E90D78098E1}"/>
                </a:ext>
              </a:extLst>
            </p:cNvPr>
            <p:cNvSpPr/>
            <p:nvPr/>
          </p:nvSpPr>
          <p:spPr>
            <a:xfrm rot="4256464">
              <a:off x="4504255" y="5206246"/>
              <a:ext cx="288000" cy="824789"/>
            </a:xfrm>
            <a:prstGeom prst="downArrow">
              <a:avLst/>
            </a:prstGeom>
            <a:ln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CasellaDiTesto 94">
              <a:extLst>
                <a:ext uri="{FF2B5EF4-FFF2-40B4-BE49-F238E27FC236}">
                  <a16:creationId xmlns:a16="http://schemas.microsoft.com/office/drawing/2014/main" id="{3CD44155-684D-4437-BDC0-096090033044}"/>
                </a:ext>
              </a:extLst>
            </p:cNvPr>
            <p:cNvSpPr txBox="1"/>
            <p:nvPr/>
          </p:nvSpPr>
          <p:spPr>
            <a:xfrm>
              <a:off x="5597888" y="5739891"/>
              <a:ext cx="835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cap="small" dirty="0"/>
                <a:t>Qualified</a:t>
              </a:r>
            </a:p>
          </p:txBody>
        </p:sp>
        <p:pic>
          <p:nvPicPr>
            <p:cNvPr id="48" name="Immagine 14">
              <a:extLst>
                <a:ext uri="{FF2B5EF4-FFF2-40B4-BE49-F238E27FC236}">
                  <a16:creationId xmlns:a16="http://schemas.microsoft.com/office/drawing/2014/main" id="{33C6F882-2D57-473A-957B-61EB9CD66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3676" y="3447226"/>
              <a:ext cx="1111682" cy="208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4530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A0AA7CB-90C3-4BE9-B683-96A412599868}"/>
              </a:ext>
            </a:extLst>
          </p:cNvPr>
          <p:cNvSpPr/>
          <p:nvPr/>
        </p:nvSpPr>
        <p:spPr>
          <a:xfrm>
            <a:off x="798349" y="5423336"/>
            <a:ext cx="2400700" cy="1351820"/>
          </a:xfrm>
          <a:prstGeom prst="rect">
            <a:avLst/>
          </a:prstGeom>
          <a:solidFill>
            <a:srgbClr val="8064A2">
              <a:alpha val="2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uppo 2">
            <a:extLst>
              <a:ext uri="{FF2B5EF4-FFF2-40B4-BE49-F238E27FC236}">
                <a16:creationId xmlns:a16="http://schemas.microsoft.com/office/drawing/2014/main" id="{8B804CC1-D06D-41BD-8141-B9BA906E061A}"/>
              </a:ext>
            </a:extLst>
          </p:cNvPr>
          <p:cNvGrpSpPr/>
          <p:nvPr/>
        </p:nvGrpSpPr>
        <p:grpSpPr>
          <a:xfrm>
            <a:off x="813961" y="1212112"/>
            <a:ext cx="10480731" cy="5563044"/>
            <a:chOff x="133384" y="692696"/>
            <a:chExt cx="11962349" cy="6192830"/>
          </a:xfrm>
        </p:grpSpPr>
        <p:cxnSp>
          <p:nvCxnSpPr>
            <p:cNvPr id="47" name="Connettore 2 95">
              <a:extLst>
                <a:ext uri="{FF2B5EF4-FFF2-40B4-BE49-F238E27FC236}">
                  <a16:creationId xmlns:a16="http://schemas.microsoft.com/office/drawing/2014/main" id="{F77BAEDB-A9BA-4C71-8B88-6618399E282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23898" y="6331369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95">
              <a:extLst>
                <a:ext uri="{FF2B5EF4-FFF2-40B4-BE49-F238E27FC236}">
                  <a16:creationId xmlns:a16="http://schemas.microsoft.com/office/drawing/2014/main" id="{567ED149-6B27-4C25-BBB1-B16FDDA4F9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96106" y="6345467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95">
              <a:extLst>
                <a:ext uri="{FF2B5EF4-FFF2-40B4-BE49-F238E27FC236}">
                  <a16:creationId xmlns:a16="http://schemas.microsoft.com/office/drawing/2014/main" id="{664F1057-3321-4033-AB8F-7C2AE2DA536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40322" y="6367381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95">
              <a:extLst>
                <a:ext uri="{FF2B5EF4-FFF2-40B4-BE49-F238E27FC236}">
                  <a16:creationId xmlns:a16="http://schemas.microsoft.com/office/drawing/2014/main" id="{71CD68B6-AB79-4BF6-9F68-3F942710F0F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584538" y="6354763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4 82">
              <a:extLst>
                <a:ext uri="{FF2B5EF4-FFF2-40B4-BE49-F238E27FC236}">
                  <a16:creationId xmlns:a16="http://schemas.microsoft.com/office/drawing/2014/main" id="{DC9A3991-7FD3-4BC7-ADCE-52809939299F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 rot="5400000">
              <a:off x="8460539" y="3491703"/>
              <a:ext cx="4990602" cy="744550"/>
            </a:xfrm>
            <a:prstGeom prst="bentConnector2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8B6EE17-04C0-4156-B204-E5AE0027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2003" y="1554426"/>
              <a:ext cx="2000354" cy="1188590"/>
            </a:xfrm>
            <a:prstGeom prst="rect">
              <a:avLst/>
            </a:prstGeom>
          </p:spPr>
        </p:pic>
        <p:cxnSp>
          <p:nvCxnSpPr>
            <p:cNvPr id="59" name="Connettore 1 104">
              <a:extLst>
                <a:ext uri="{FF2B5EF4-FFF2-40B4-BE49-F238E27FC236}">
                  <a16:creationId xmlns:a16="http://schemas.microsoft.com/office/drawing/2014/main" id="{8A0ADEFB-7343-4889-8DDF-CDCD440FD1CF}"/>
                </a:ext>
              </a:extLst>
            </p:cNvPr>
            <p:cNvCxnSpPr>
              <a:cxnSpLocks/>
              <a:stCxn id="78" idx="1"/>
              <a:endCxn id="78" idx="3"/>
            </p:cNvCxnSpPr>
            <p:nvPr/>
          </p:nvCxnSpPr>
          <p:spPr>
            <a:xfrm>
              <a:off x="4079776" y="1043965"/>
              <a:ext cx="16422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13" descr="P:\0 ESS\Acquisti\Series\Cavities\preparazione documenti\Technical Specifications\3D drawing of cavity and subcomponents\numerati\CouplerTerminalDumbBel.png">
              <a:extLst>
                <a:ext uri="{FF2B5EF4-FFF2-40B4-BE49-F238E27FC236}">
                  <a16:creationId xmlns:a16="http://schemas.microsoft.com/office/drawing/2014/main" id="{7B908509-2E72-4C59-ABBA-7EB6B6F2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32679" y="1428814"/>
              <a:ext cx="287194" cy="50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ttangolo arrotondato 5">
              <a:extLst>
                <a:ext uri="{FF2B5EF4-FFF2-40B4-BE49-F238E27FC236}">
                  <a16:creationId xmlns:a16="http://schemas.microsoft.com/office/drawing/2014/main" id="{62CD85A9-DEE6-4874-9F9F-E5F49B588346}"/>
                </a:ext>
              </a:extLst>
            </p:cNvPr>
            <p:cNvSpPr/>
            <p:nvPr/>
          </p:nvSpPr>
          <p:spPr>
            <a:xfrm>
              <a:off x="6288955" y="705975"/>
              <a:ext cx="1535237" cy="675981"/>
            </a:xfrm>
            <a:prstGeom prst="roundRect">
              <a:avLst/>
            </a:prstGeom>
            <a:solidFill>
              <a:srgbClr val="00206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Cavity EBW</a:t>
              </a:r>
            </a:p>
          </p:txBody>
        </p:sp>
        <p:pic>
          <p:nvPicPr>
            <p:cNvPr id="64" name="Picture 15">
              <a:extLst>
                <a:ext uri="{FF2B5EF4-FFF2-40B4-BE49-F238E27FC236}">
                  <a16:creationId xmlns:a16="http://schemas.microsoft.com/office/drawing/2014/main" id="{643745AA-D241-41E7-B1E6-C222C1AD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4361" y="4289089"/>
              <a:ext cx="1369364" cy="1015557"/>
            </a:xfrm>
            <a:prstGeom prst="rect">
              <a:avLst/>
            </a:prstGeom>
          </p:spPr>
        </p:pic>
        <p:sp>
          <p:nvSpPr>
            <p:cNvPr id="66" name="Rettangolo arrotondato 22">
              <a:extLst>
                <a:ext uri="{FF2B5EF4-FFF2-40B4-BE49-F238E27FC236}">
                  <a16:creationId xmlns:a16="http://schemas.microsoft.com/office/drawing/2014/main" id="{E2618C04-4F91-478B-B92D-1A17DF89B334}"/>
                </a:ext>
              </a:extLst>
            </p:cNvPr>
            <p:cNvSpPr/>
            <p:nvPr/>
          </p:nvSpPr>
          <p:spPr>
            <a:xfrm>
              <a:off x="8400256" y="705975"/>
              <a:ext cx="1535237" cy="675981"/>
            </a:xfrm>
            <a:prstGeom prst="round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tx1"/>
                  </a:solidFill>
                </a:rPr>
                <a:t>Bulk BCP</a:t>
              </a:r>
            </a:p>
            <a:p>
              <a:pPr algn="ctr"/>
              <a:r>
                <a:rPr lang="en-US" sz="1200" cap="small" dirty="0">
                  <a:solidFill>
                    <a:schemeClr val="tx1"/>
                  </a:solidFill>
                </a:rPr>
                <a:t>180 </a:t>
              </a:r>
              <a:r>
                <a:rPr lang="en-US" sz="1200" dirty="0">
                  <a:solidFill>
                    <a:schemeClr val="tx1"/>
                  </a:solidFill>
                  <a:latin typeface="Symbol" pitchFamily="2" charset="2"/>
                </a:rPr>
                <a:t>m</a:t>
              </a:r>
              <a:r>
                <a:rPr lang="en-US" sz="1200" cap="small" dirty="0">
                  <a:solidFill>
                    <a:schemeClr val="tx1"/>
                  </a:solidFill>
                </a:rPr>
                <a:t>m</a:t>
              </a:r>
            </a:p>
          </p:txBody>
        </p:sp>
        <p:pic>
          <p:nvPicPr>
            <p:cNvPr id="67" name="Segnaposto contenuto 3">
              <a:extLst>
                <a:ext uri="{FF2B5EF4-FFF2-40B4-BE49-F238E27FC236}">
                  <a16:creationId xmlns:a16="http://schemas.microsoft.com/office/drawing/2014/main" id="{516E537E-AED2-4FD0-A323-31B562EF3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35325" y="1459971"/>
              <a:ext cx="873459" cy="1688945"/>
            </a:xfrm>
            <a:prstGeom prst="rect">
              <a:avLst/>
            </a:prstGeom>
          </p:spPr>
        </p:pic>
        <p:sp>
          <p:nvSpPr>
            <p:cNvPr id="68" name="Rettangolo arrotondato 34">
              <a:extLst>
                <a:ext uri="{FF2B5EF4-FFF2-40B4-BE49-F238E27FC236}">
                  <a16:creationId xmlns:a16="http://schemas.microsoft.com/office/drawing/2014/main" id="{A4C70908-F9CC-4A12-8377-9EC441D872A7}"/>
                </a:ext>
              </a:extLst>
            </p:cNvPr>
            <p:cNvSpPr/>
            <p:nvPr/>
          </p:nvSpPr>
          <p:spPr>
            <a:xfrm>
              <a:off x="10560496" y="692696"/>
              <a:ext cx="1535237" cy="675981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Annealing</a:t>
              </a:r>
            </a:p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de </a:t>
              </a:r>
              <a:r>
                <a:rPr lang="en-US" sz="1200" cap="small" dirty="0" err="1">
                  <a:solidFill>
                    <a:schemeClr val="bg1"/>
                  </a:solidFill>
                </a:rPr>
                <a:t>Hydrog</a:t>
              </a:r>
              <a:r>
                <a:rPr lang="en-US" sz="1200" cap="small" dirty="0">
                  <a:solidFill>
                    <a:schemeClr val="bg1"/>
                  </a:solidFill>
                </a:rPr>
                <a:t>.</a:t>
              </a:r>
            </a:p>
          </p:txBody>
        </p:sp>
        <p:cxnSp>
          <p:nvCxnSpPr>
            <p:cNvPr id="69" name="Connettore 2 95">
              <a:extLst>
                <a:ext uri="{FF2B5EF4-FFF2-40B4-BE49-F238E27FC236}">
                  <a16:creationId xmlns:a16="http://schemas.microsoft.com/office/drawing/2014/main" id="{AEFCB0B7-4F21-49C4-894D-C2A543E20B7B}"/>
                </a:ext>
              </a:extLst>
            </p:cNvPr>
            <p:cNvCxnSpPr/>
            <p:nvPr/>
          </p:nvCxnSpPr>
          <p:spPr>
            <a:xfrm>
              <a:off x="9952690" y="1036059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37" descr="Screen Shot 2018-12-14 at 10.16.04.png">
              <a:extLst>
                <a:ext uri="{FF2B5EF4-FFF2-40B4-BE49-F238E27FC236}">
                  <a16:creationId xmlns:a16="http://schemas.microsoft.com/office/drawing/2014/main" id="{A3F6E09E-D6FF-4E29-B626-0E9C2B2A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359" y="2571295"/>
              <a:ext cx="1317943" cy="785697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72" name="Picture 3">
              <a:extLst>
                <a:ext uri="{FF2B5EF4-FFF2-40B4-BE49-F238E27FC236}">
                  <a16:creationId xmlns:a16="http://schemas.microsoft.com/office/drawing/2014/main" id="{EBDAA470-9859-4E4E-BAFA-CF2AF1535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7207" y="1484784"/>
              <a:ext cx="1528526" cy="101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ttangolo arrotondato 36">
              <a:extLst>
                <a:ext uri="{FF2B5EF4-FFF2-40B4-BE49-F238E27FC236}">
                  <a16:creationId xmlns:a16="http://schemas.microsoft.com/office/drawing/2014/main" id="{B7F0C125-94BA-414A-A19C-F5BC5CDE1907}"/>
                </a:ext>
              </a:extLst>
            </p:cNvPr>
            <p:cNvSpPr/>
            <p:nvPr/>
          </p:nvSpPr>
          <p:spPr>
            <a:xfrm>
              <a:off x="10560496" y="3501008"/>
              <a:ext cx="1535237" cy="67598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rgbClr val="FF0000"/>
                  </a:solidFill>
                </a:rPr>
                <a:t>Tuning</a:t>
              </a:r>
            </a:p>
          </p:txBody>
        </p:sp>
        <p:sp>
          <p:nvSpPr>
            <p:cNvPr id="75" name="Rettangolo arrotondato 39">
              <a:extLst>
                <a:ext uri="{FF2B5EF4-FFF2-40B4-BE49-F238E27FC236}">
                  <a16:creationId xmlns:a16="http://schemas.microsoft.com/office/drawing/2014/main" id="{0B52C467-10E9-4264-A8CE-E700CD90BDF0}"/>
                </a:ext>
              </a:extLst>
            </p:cNvPr>
            <p:cNvSpPr/>
            <p:nvPr/>
          </p:nvSpPr>
          <p:spPr>
            <a:xfrm>
              <a:off x="7081043" y="6021288"/>
              <a:ext cx="1535237" cy="675981"/>
            </a:xfrm>
            <a:prstGeom prst="round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tx1"/>
                  </a:solidFill>
                </a:rPr>
                <a:t>Final  BCP: </a:t>
              </a:r>
              <a:br>
                <a:rPr lang="en-US" sz="1200" cap="small" dirty="0">
                  <a:solidFill>
                    <a:schemeClr val="tx1"/>
                  </a:solidFill>
                </a:rPr>
              </a:br>
              <a:r>
                <a:rPr lang="en-US" sz="1200" cap="small" dirty="0">
                  <a:solidFill>
                    <a:schemeClr val="tx1"/>
                  </a:solidFill>
                </a:rPr>
                <a:t>20 </a:t>
              </a:r>
              <a:r>
                <a:rPr lang="en-US" sz="1200" dirty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cap="small" dirty="0">
                  <a:solidFill>
                    <a:schemeClr val="tx1"/>
                  </a:solidFill>
                </a:rPr>
                <a:t>m + HPR</a:t>
              </a:r>
            </a:p>
          </p:txBody>
        </p:sp>
        <p:sp>
          <p:nvSpPr>
            <p:cNvPr id="76" name="Rettangolo arrotondato 40">
              <a:extLst>
                <a:ext uri="{FF2B5EF4-FFF2-40B4-BE49-F238E27FC236}">
                  <a16:creationId xmlns:a16="http://schemas.microsoft.com/office/drawing/2014/main" id="{7BD1BEAA-F4D5-4161-AB06-FD14FABF287D}"/>
                </a:ext>
              </a:extLst>
            </p:cNvPr>
            <p:cNvSpPr/>
            <p:nvPr/>
          </p:nvSpPr>
          <p:spPr>
            <a:xfrm>
              <a:off x="5136827" y="6021288"/>
              <a:ext cx="1535237" cy="67598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rgbClr val="FF0000"/>
                  </a:solidFill>
                </a:rPr>
                <a:t>Accessories installation</a:t>
              </a:r>
            </a:p>
          </p:txBody>
        </p:sp>
        <p:sp>
          <p:nvSpPr>
            <p:cNvPr id="77" name="Rettangolo arrotondato 41">
              <a:extLst>
                <a:ext uri="{FF2B5EF4-FFF2-40B4-BE49-F238E27FC236}">
                  <a16:creationId xmlns:a16="http://schemas.microsoft.com/office/drawing/2014/main" id="{37F10293-A269-4022-B333-D9AF74DABBDF}"/>
                </a:ext>
              </a:extLst>
            </p:cNvPr>
            <p:cNvSpPr/>
            <p:nvPr/>
          </p:nvSpPr>
          <p:spPr>
            <a:xfrm>
              <a:off x="3192611" y="5993379"/>
              <a:ext cx="1535237" cy="675981"/>
            </a:xfrm>
            <a:prstGeom prst="roundRect">
              <a:avLst/>
            </a:prstGeom>
            <a:solidFill>
              <a:srgbClr val="C00000"/>
            </a:solidFill>
            <a:ln w="571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Final Check and delivery</a:t>
              </a:r>
            </a:p>
          </p:txBody>
        </p:sp>
        <p:sp>
          <p:nvSpPr>
            <p:cNvPr id="78" name="Rettangolo arrotondato 5">
              <a:extLst>
                <a:ext uri="{FF2B5EF4-FFF2-40B4-BE49-F238E27FC236}">
                  <a16:creationId xmlns:a16="http://schemas.microsoft.com/office/drawing/2014/main" id="{5339C321-6794-46FD-AA4B-8EBAA02E5ACB}"/>
                </a:ext>
              </a:extLst>
            </p:cNvPr>
            <p:cNvSpPr/>
            <p:nvPr/>
          </p:nvSpPr>
          <p:spPr>
            <a:xfrm>
              <a:off x="4079776" y="705974"/>
              <a:ext cx="1642228" cy="675981"/>
            </a:xfrm>
            <a:prstGeom prst="roundRect">
              <a:avLst/>
            </a:prstGeom>
            <a:solidFill>
              <a:srgbClr val="00206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Subcomponents preparation</a:t>
              </a:r>
            </a:p>
          </p:txBody>
        </p:sp>
        <p:pic>
          <p:nvPicPr>
            <p:cNvPr id="79" name="Picture 6" descr="P:\0 ESS\Acquisti\Series\Cavities\preparazione documenti\Technical Specifications\3D drawing of cavity and subcomponents\numerati\PickUpEndCell.png">
              <a:extLst>
                <a:ext uri="{FF2B5EF4-FFF2-40B4-BE49-F238E27FC236}">
                  <a16:creationId xmlns:a16="http://schemas.microsoft.com/office/drawing/2014/main" id="{5347488A-99A1-4046-82DD-B22B999BAD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46002" y="1389364"/>
              <a:ext cx="211479" cy="50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1" descr="P:\0 ESS\Acquisti\Series\Cavities\preparazione documenti\Technical Specifications\3D drawing of cavity and subcomponents\numerati\PickUpPenCell.png">
              <a:extLst>
                <a:ext uri="{FF2B5EF4-FFF2-40B4-BE49-F238E27FC236}">
                  <a16:creationId xmlns:a16="http://schemas.microsoft.com/office/drawing/2014/main" id="{006E6292-D775-4DE3-88CE-6B87BF261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51655" y="1405697"/>
              <a:ext cx="190642" cy="50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P:\0 ESS\Acquisti\Series\Cavities\preparazione documenti\Technical Specifications\3D drawing of cavity and subcomponents\numerati\cavity.png">
              <a:extLst>
                <a:ext uri="{FF2B5EF4-FFF2-40B4-BE49-F238E27FC236}">
                  <a16:creationId xmlns:a16="http://schemas.microsoft.com/office/drawing/2014/main" id="{15D10F1A-946D-45DF-9DCC-CB50EC073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147713">
              <a:off x="7867955" y="2013167"/>
              <a:ext cx="1496650" cy="494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7" descr="P:\0 ESS\Acquisti\Series\Cavities\preparazione documenti\Technical Specifications\3D drawing of cavity and subcomponents\numerati\PickUpEndGroup.png">
              <a:extLst>
                <a:ext uri="{FF2B5EF4-FFF2-40B4-BE49-F238E27FC236}">
                  <a16:creationId xmlns:a16="http://schemas.microsoft.com/office/drawing/2014/main" id="{BE36C815-05F3-45CC-9688-123C4FF3D4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0" b="-15"/>
            <a:stretch/>
          </p:blipFill>
          <p:spPr bwMode="auto">
            <a:xfrm>
              <a:off x="2664399" y="1389364"/>
              <a:ext cx="446456" cy="50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4" descr="P:\0 ESS\Acquisti\Series\Cavities\preparazione documenti\Technical Specifications\3D drawing of cavity and subcomponents\numerati\PickUpTerminalDumbBel.png">
              <a:extLst>
                <a:ext uri="{FF2B5EF4-FFF2-40B4-BE49-F238E27FC236}">
                  <a16:creationId xmlns:a16="http://schemas.microsoft.com/office/drawing/2014/main" id="{265A8C76-4CE8-43F6-9C1E-0615947497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55381" y="1405697"/>
              <a:ext cx="276323" cy="50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4">
              <a:extLst>
                <a:ext uri="{FF2B5EF4-FFF2-40B4-BE49-F238E27FC236}">
                  <a16:creationId xmlns:a16="http://schemas.microsoft.com/office/drawing/2014/main" id="{04F3A9A3-2864-4B99-8C48-502643AF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572" y="1445470"/>
              <a:ext cx="964189" cy="1276133"/>
            </a:xfrm>
            <a:prstGeom prst="rect">
              <a:avLst/>
            </a:prstGeom>
          </p:spPr>
        </p:pic>
        <p:pic>
          <p:nvPicPr>
            <p:cNvPr id="86" name="Immagine 70">
              <a:extLst>
                <a:ext uri="{FF2B5EF4-FFF2-40B4-BE49-F238E27FC236}">
                  <a16:creationId xmlns:a16="http://schemas.microsoft.com/office/drawing/2014/main" id="{DA35EEC2-FAB4-4086-A4E9-4039265CB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0256" y="4792863"/>
              <a:ext cx="1740515" cy="1157706"/>
            </a:xfrm>
            <a:prstGeom prst="rect">
              <a:avLst/>
            </a:prstGeom>
          </p:spPr>
        </p:pic>
        <p:sp>
          <p:nvSpPr>
            <p:cNvPr id="87" name="Rettangolo arrotondato 40">
              <a:extLst>
                <a:ext uri="{FF2B5EF4-FFF2-40B4-BE49-F238E27FC236}">
                  <a16:creationId xmlns:a16="http://schemas.microsoft.com/office/drawing/2014/main" id="{EDAD840C-DFD6-4647-BFE9-4834E79798ED}"/>
                </a:ext>
              </a:extLst>
            </p:cNvPr>
            <p:cNvSpPr/>
            <p:nvPr/>
          </p:nvSpPr>
          <p:spPr>
            <a:xfrm>
              <a:off x="9031225" y="6021288"/>
              <a:ext cx="1535237" cy="67598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rgbClr val="FF0000"/>
                  </a:solidFill>
                </a:rPr>
                <a:t>Cavity integration</a:t>
              </a:r>
              <a:br>
                <a:rPr lang="en-US" sz="1200" cap="small" dirty="0">
                  <a:solidFill>
                    <a:srgbClr val="FF0000"/>
                  </a:solidFill>
                </a:rPr>
              </a:br>
              <a:r>
                <a:rPr lang="en-US" sz="1200" cap="small" dirty="0">
                  <a:solidFill>
                    <a:srgbClr val="FF0000"/>
                  </a:solidFill>
                </a:rPr>
                <a:t> (He tank)</a:t>
              </a:r>
            </a:p>
          </p:txBody>
        </p:sp>
        <p:pic>
          <p:nvPicPr>
            <p:cNvPr id="88" name="Immagine 75">
              <a:extLst>
                <a:ext uri="{FF2B5EF4-FFF2-40B4-BE49-F238E27FC236}">
                  <a16:creationId xmlns:a16="http://schemas.microsoft.com/office/drawing/2014/main" id="{BD56210A-C903-4CEC-ADDC-66B46D7AE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8473" y="4498773"/>
              <a:ext cx="948500" cy="1437185"/>
            </a:xfrm>
            <a:prstGeom prst="rect">
              <a:avLst/>
            </a:prstGeom>
          </p:spPr>
        </p:pic>
        <p:pic>
          <p:nvPicPr>
            <p:cNvPr id="89" name="Picture 38" descr="Screen Shot 2018-12-14 at 10.16.12.png">
              <a:extLst>
                <a:ext uri="{FF2B5EF4-FFF2-40B4-BE49-F238E27FC236}">
                  <a16:creationId xmlns:a16="http://schemas.microsoft.com/office/drawing/2014/main" id="{8C6BD022-4CED-4AE3-B883-F8EAB087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358" y="5380668"/>
              <a:ext cx="1317943" cy="784636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92" name="Callout con freccia sinistra 51">
              <a:extLst>
                <a:ext uri="{FF2B5EF4-FFF2-40B4-BE49-F238E27FC236}">
                  <a16:creationId xmlns:a16="http://schemas.microsoft.com/office/drawing/2014/main" id="{92A5060B-3C1C-4D1D-AE24-01D91F65B8F4}"/>
                </a:ext>
              </a:extLst>
            </p:cNvPr>
            <p:cNvSpPr/>
            <p:nvPr/>
          </p:nvSpPr>
          <p:spPr>
            <a:xfrm>
              <a:off x="1875001" y="5993379"/>
              <a:ext cx="980641" cy="675981"/>
            </a:xfrm>
            <a:prstGeom prst="leftArrowCallou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cap="small" dirty="0">
                  <a:solidFill>
                    <a:schemeClr val="tx1"/>
                  </a:solidFill>
                </a:rPr>
                <a:t>DESY</a:t>
              </a:r>
            </a:p>
          </p:txBody>
        </p:sp>
        <p:pic>
          <p:nvPicPr>
            <p:cNvPr id="93" name="Immagine 3">
              <a:extLst>
                <a:ext uri="{FF2B5EF4-FFF2-40B4-BE49-F238E27FC236}">
                  <a16:creationId xmlns:a16="http://schemas.microsoft.com/office/drawing/2014/main" id="{3A0F2500-CA14-4C1B-8B24-2BA03D677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2442" y="5016174"/>
              <a:ext cx="2367369" cy="1003328"/>
            </a:xfrm>
            <a:prstGeom prst="rect">
              <a:avLst/>
            </a:prstGeom>
          </p:spPr>
        </p:pic>
        <p:cxnSp>
          <p:nvCxnSpPr>
            <p:cNvPr id="100" name="Connettore 2 95">
              <a:extLst>
                <a:ext uri="{FF2B5EF4-FFF2-40B4-BE49-F238E27FC236}">
                  <a16:creationId xmlns:a16="http://schemas.microsoft.com/office/drawing/2014/main" id="{4DE2A383-DF30-4EBD-9350-0D3C5345768E}"/>
                </a:ext>
              </a:extLst>
            </p:cNvPr>
            <p:cNvCxnSpPr/>
            <p:nvPr/>
          </p:nvCxnSpPr>
          <p:spPr>
            <a:xfrm>
              <a:off x="7864458" y="1043965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95">
              <a:extLst>
                <a:ext uri="{FF2B5EF4-FFF2-40B4-BE49-F238E27FC236}">
                  <a16:creationId xmlns:a16="http://schemas.microsoft.com/office/drawing/2014/main" id="{096E3C77-E364-4CEA-B0B5-10DEC8D746FE}"/>
                </a:ext>
              </a:extLst>
            </p:cNvPr>
            <p:cNvCxnSpPr/>
            <p:nvPr/>
          </p:nvCxnSpPr>
          <p:spPr>
            <a:xfrm>
              <a:off x="5739124" y="1029324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2 95">
              <a:extLst>
                <a:ext uri="{FF2B5EF4-FFF2-40B4-BE49-F238E27FC236}">
                  <a16:creationId xmlns:a16="http://schemas.microsoft.com/office/drawing/2014/main" id="{C766D6D1-9891-41B5-9765-DC1663DDBA84}"/>
                </a:ext>
              </a:extLst>
            </p:cNvPr>
            <p:cNvCxnSpPr/>
            <p:nvPr/>
          </p:nvCxnSpPr>
          <p:spPr>
            <a:xfrm>
              <a:off x="3543978" y="1029324"/>
              <a:ext cx="53579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ttangolo arrotondato 5">
              <a:extLst>
                <a:ext uri="{FF2B5EF4-FFF2-40B4-BE49-F238E27FC236}">
                  <a16:creationId xmlns:a16="http://schemas.microsoft.com/office/drawing/2014/main" id="{BB071940-8E46-42A6-B198-A877813121F2}"/>
                </a:ext>
              </a:extLst>
            </p:cNvPr>
            <p:cNvSpPr/>
            <p:nvPr/>
          </p:nvSpPr>
          <p:spPr>
            <a:xfrm>
              <a:off x="1919536" y="713383"/>
              <a:ext cx="1642228" cy="675981"/>
            </a:xfrm>
            <a:prstGeom prst="roundRect">
              <a:avLst/>
            </a:prstGeom>
            <a:solidFill>
              <a:srgbClr val="00206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</a:rPr>
                <a:t>Nb sheets and raw materials</a:t>
              </a:r>
            </a:p>
          </p:txBody>
        </p:sp>
        <p:pic>
          <p:nvPicPr>
            <p:cNvPr id="107" name="Picture 11">
              <a:extLst>
                <a:ext uri="{FF2B5EF4-FFF2-40B4-BE49-F238E27FC236}">
                  <a16:creationId xmlns:a16="http://schemas.microsoft.com/office/drawing/2014/main" id="{33953D65-2B46-4A58-AA15-96779CDB4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917361" y="799762"/>
              <a:ext cx="839378" cy="9147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8" name="Picture 28">
              <a:extLst>
                <a:ext uri="{FF2B5EF4-FFF2-40B4-BE49-F238E27FC236}">
                  <a16:creationId xmlns:a16="http://schemas.microsoft.com/office/drawing/2014/main" id="{3448F8EF-BFC3-4126-B623-29BB3F87A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891" y="5439393"/>
              <a:ext cx="1084599" cy="1446133"/>
            </a:xfrm>
            <a:prstGeom prst="rect">
              <a:avLst/>
            </a:prstGeom>
          </p:spPr>
        </p:pic>
        <p:pic>
          <p:nvPicPr>
            <p:cNvPr id="109" name="Immagine 41">
              <a:extLst>
                <a:ext uri="{FF2B5EF4-FFF2-40B4-BE49-F238E27FC236}">
                  <a16:creationId xmlns:a16="http://schemas.microsoft.com/office/drawing/2014/main" id="{B6CEF911-1DFA-4CE3-8578-704D1F18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56000"/>
                      </a14:imgEffect>
                      <a14:imgEffect>
                        <a14:brightnessContrast bright="42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84" y="3018877"/>
              <a:ext cx="2548363" cy="16989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0" name="Immagine 84">
              <a:extLst>
                <a:ext uri="{FF2B5EF4-FFF2-40B4-BE49-F238E27FC236}">
                  <a16:creationId xmlns:a16="http://schemas.microsoft.com/office/drawing/2014/main" id="{EAACAFAC-0A6D-46E4-8FD2-5056A0FCA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1877" y="1522615"/>
              <a:ext cx="1038715" cy="993908"/>
            </a:xfrm>
            <a:prstGeom prst="rect">
              <a:avLst/>
            </a:prstGeom>
          </p:spPr>
        </p:pic>
        <p:pic>
          <p:nvPicPr>
            <p:cNvPr id="111" name="Picture 3">
              <a:extLst>
                <a:ext uri="{FF2B5EF4-FFF2-40B4-BE49-F238E27FC236}">
                  <a16:creationId xmlns:a16="http://schemas.microsoft.com/office/drawing/2014/main" id="{BCF71677-153D-4D50-9B22-EEC7F206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05957" y="1496745"/>
              <a:ext cx="675981" cy="602435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Callout con freccia in su 32">
              <a:extLst>
                <a:ext uri="{FF2B5EF4-FFF2-40B4-BE49-F238E27FC236}">
                  <a16:creationId xmlns:a16="http://schemas.microsoft.com/office/drawing/2014/main" id="{D31DCB20-E9BC-465E-A0B0-4B41C0B9CF0C}"/>
                </a:ext>
              </a:extLst>
            </p:cNvPr>
            <p:cNvSpPr/>
            <p:nvPr/>
          </p:nvSpPr>
          <p:spPr>
            <a:xfrm>
              <a:off x="999295" y="4397414"/>
              <a:ext cx="666096" cy="1003328"/>
            </a:xfrm>
            <a:prstGeom prst="upArrowCallou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CEA</a:t>
              </a:r>
            </a:p>
          </p:txBody>
        </p:sp>
        <p:pic>
          <p:nvPicPr>
            <p:cNvPr id="90" name="Content Placeholder 4" descr="A picture containing floor, indoor, ground&#10;&#10;Description automatically generated">
              <a:extLst>
                <a:ext uri="{FF2B5EF4-FFF2-40B4-BE49-F238E27FC236}">
                  <a16:creationId xmlns:a16="http://schemas.microsoft.com/office/drawing/2014/main" id="{FF05BE48-D686-46F5-841C-1B30D68C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142" y="4977846"/>
              <a:ext cx="1335989" cy="92309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6461106F-2438-47DC-A9F5-4DB01839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MB Cavity 5-Acceptance Levels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5DCD0-1DBA-45CB-98FE-20798F675AD7}"/>
              </a:ext>
            </a:extLst>
          </p:cNvPr>
          <p:cNvSpPr txBox="1"/>
          <p:nvPr/>
        </p:nvSpPr>
        <p:spPr>
          <a:xfrm>
            <a:off x="1470108" y="2749983"/>
            <a:ext cx="58862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/>
              <a:t>Al1</a:t>
            </a:r>
            <a:endParaRPr lang="en-US" sz="24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D2EA58D-2838-4D48-BB1B-C6D57440379A}"/>
              </a:ext>
            </a:extLst>
          </p:cNvPr>
          <p:cNvSpPr/>
          <p:nvPr/>
        </p:nvSpPr>
        <p:spPr>
          <a:xfrm>
            <a:off x="9963646" y="4374476"/>
            <a:ext cx="1407409" cy="2438912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E0F4AE0-91C1-4EE7-BEB1-6595AFF754DD}"/>
              </a:ext>
            </a:extLst>
          </p:cNvPr>
          <p:cNvSpPr txBox="1"/>
          <p:nvPr/>
        </p:nvSpPr>
        <p:spPr>
          <a:xfrm>
            <a:off x="8034421" y="3880401"/>
            <a:ext cx="588623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/>
              <a:t>Al2</a:t>
            </a:r>
            <a:endParaRPr lang="en-US" sz="24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0BFE7BB-D262-4916-9D8A-025CEE5A3EA3}"/>
              </a:ext>
            </a:extLst>
          </p:cNvPr>
          <p:cNvSpPr txBox="1"/>
          <p:nvPr/>
        </p:nvSpPr>
        <p:spPr>
          <a:xfrm>
            <a:off x="3229090" y="4400293"/>
            <a:ext cx="58862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/>
              <a:t>Al3</a:t>
            </a:r>
            <a:endParaRPr lang="en-US" sz="2400" dirty="0"/>
          </a:p>
        </p:txBody>
      </p:sp>
      <p:pic>
        <p:nvPicPr>
          <p:cNvPr id="127" name="Picture 2" descr="P:\0 ESS\Acquisti\Series\Cavities\preparazione documenti\Technical Specifications\3D drawing of cavity and subcomponents\numerati\cavity.png">
            <a:extLst>
              <a:ext uri="{FF2B5EF4-FFF2-40B4-BE49-F238E27FC236}">
                <a16:creationId xmlns:a16="http://schemas.microsoft.com/office/drawing/2014/main" id="{0E4AFEB3-77BB-4452-94DE-4ECB488DE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386" y="3364043"/>
            <a:ext cx="2056654" cy="80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CC0B0F-4D38-43FB-9081-33E83555FD99}"/>
              </a:ext>
            </a:extLst>
          </p:cNvPr>
          <p:cNvGrpSpPr/>
          <p:nvPr/>
        </p:nvGrpSpPr>
        <p:grpSpPr>
          <a:xfrm>
            <a:off x="3227071" y="3245662"/>
            <a:ext cx="2498319" cy="1092188"/>
            <a:chOff x="3297706" y="3137042"/>
            <a:chExt cx="1577184" cy="843530"/>
          </a:xfrm>
        </p:grpSpPr>
        <p:grpSp>
          <p:nvGrpSpPr>
            <p:cNvPr id="125" name="Group 23">
              <a:extLst>
                <a:ext uri="{FF2B5EF4-FFF2-40B4-BE49-F238E27FC236}">
                  <a16:creationId xmlns:a16="http://schemas.microsoft.com/office/drawing/2014/main" id="{C48B74D4-7FA5-442F-A9C6-050998CE0667}"/>
                </a:ext>
              </a:extLst>
            </p:cNvPr>
            <p:cNvGrpSpPr/>
            <p:nvPr/>
          </p:nvGrpSpPr>
          <p:grpSpPr>
            <a:xfrm>
              <a:off x="3452688" y="3137042"/>
              <a:ext cx="1288275" cy="476099"/>
              <a:chOff x="5241248" y="3367822"/>
              <a:chExt cx="4047816" cy="1267656"/>
            </a:xfrm>
          </p:grpSpPr>
          <p:pic>
            <p:nvPicPr>
              <p:cNvPr id="150" name="Picture 4" descr="P:\0 ESS\Acquisti\Series\Cavities\preparazione documenti\Technical Specifications\3D drawing of cavity and subcomponents\numerati\CouplerEndCell.png">
                <a:extLst>
                  <a:ext uri="{FF2B5EF4-FFF2-40B4-BE49-F238E27FC236}">
                    <a16:creationId xmlns:a16="http://schemas.microsoft.com/office/drawing/2014/main" id="{B2871244-B520-421D-BE71-708DFFC079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401581" y="3653611"/>
                <a:ext cx="409154" cy="88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5" descr="P:\0 ESS\Acquisti\Series\Cavities\preparazione documenti\Technical Specifications\3D drawing of cavity and subcomponents\numerati\InnerCell2.png">
                <a:extLst>
                  <a:ext uri="{FF2B5EF4-FFF2-40B4-BE49-F238E27FC236}">
                    <a16:creationId xmlns:a16="http://schemas.microsoft.com/office/drawing/2014/main" id="{E8038527-E29D-489A-AB0A-9E3E171CEB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841152" y="3566143"/>
                <a:ext cx="436379" cy="1069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6" descr="P:\0 ESS\Acquisti\Series\Cavities\preparazione documenti\Technical Specifications\3D drawing of cavity and subcomponents\numerati\PickUpEndCell.png">
                <a:extLst>
                  <a:ext uri="{FF2B5EF4-FFF2-40B4-BE49-F238E27FC236}">
                    <a16:creationId xmlns:a16="http://schemas.microsoft.com/office/drawing/2014/main" id="{4F4C11B9-8778-466E-AC3F-AE160602D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690130" y="3653995"/>
                <a:ext cx="373576" cy="88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10" descr="P:\0 ESS\Acquisti\Series\Cavities\preparazione documenti\Technical Specifications\3D drawing of cavity and subcomponents\numerati\CouplerPenCell.png">
                <a:extLst>
                  <a:ext uri="{FF2B5EF4-FFF2-40B4-BE49-F238E27FC236}">
                    <a16:creationId xmlns:a16="http://schemas.microsoft.com/office/drawing/2014/main" id="{202DBABC-C254-4361-BC0E-145CE06FE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072480" y="3653995"/>
                <a:ext cx="355785" cy="88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11" descr="P:\0 ESS\Acquisti\Series\Cavities\preparazione documenti\Technical Specifications\3D drawing of cavity and subcomponents\numerati\PickUpPenCell.png">
                <a:extLst>
                  <a:ext uri="{FF2B5EF4-FFF2-40B4-BE49-F238E27FC236}">
                    <a16:creationId xmlns:a16="http://schemas.microsoft.com/office/drawing/2014/main" id="{0A9EBB0F-A9F1-4C4A-ABFC-725D535BF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0718" y="3658006"/>
                <a:ext cx="336768" cy="886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12" descr="P:\0 ESS\Acquisti\Series\Cavities\preparazione documenti\Technical Specifications\3D drawing of cavity and subcomponents\numerati\InnerCell1.png">
                <a:extLst>
                  <a:ext uri="{FF2B5EF4-FFF2-40B4-BE49-F238E27FC236}">
                    <a16:creationId xmlns:a16="http://schemas.microsoft.com/office/drawing/2014/main" id="{580EC805-460D-4CB2-99A7-F99530EB9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23976" y="3558121"/>
                <a:ext cx="307735" cy="1063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" name="Oval 51">
                <a:extLst>
                  <a:ext uri="{FF2B5EF4-FFF2-40B4-BE49-F238E27FC236}">
                    <a16:creationId xmlns:a16="http://schemas.microsoft.com/office/drawing/2014/main" id="{A057D273-A8AB-4008-9D13-7AF9A8C108FB}"/>
                  </a:ext>
                </a:extLst>
              </p:cNvPr>
              <p:cNvSpPr/>
              <p:nvPr/>
            </p:nvSpPr>
            <p:spPr>
              <a:xfrm>
                <a:off x="5241248" y="3367822"/>
                <a:ext cx="778458" cy="331008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it-IT" sz="600" kern="0" dirty="0">
                    <a:solidFill>
                      <a:prstClr val="white"/>
                    </a:solidFill>
                    <a:latin typeface="Calibri" panose="020F0502020204030204"/>
                  </a:rPr>
                  <a:t>EC</a:t>
                </a:r>
                <a:endParaRPr lang="it-IT" sz="8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Oval 52">
                <a:extLst>
                  <a:ext uri="{FF2B5EF4-FFF2-40B4-BE49-F238E27FC236}">
                    <a16:creationId xmlns:a16="http://schemas.microsoft.com/office/drawing/2014/main" id="{EA66A89C-00A2-4182-BFF1-BECBFE6B3DB8}"/>
                  </a:ext>
                </a:extLst>
              </p:cNvPr>
              <p:cNvSpPr/>
              <p:nvPr/>
            </p:nvSpPr>
            <p:spPr>
              <a:xfrm>
                <a:off x="8546893" y="3367828"/>
                <a:ext cx="742171" cy="333025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it-IT" sz="600" kern="0" dirty="0">
                    <a:solidFill>
                      <a:prstClr val="white"/>
                    </a:solidFill>
                    <a:latin typeface="Calibri" panose="020F0502020204030204"/>
                  </a:rPr>
                  <a:t>EC</a:t>
                </a:r>
              </a:p>
            </p:txBody>
          </p:sp>
          <p:sp>
            <p:nvSpPr>
              <p:cNvPr id="158" name="Oval 53">
                <a:extLst>
                  <a:ext uri="{FF2B5EF4-FFF2-40B4-BE49-F238E27FC236}">
                    <a16:creationId xmlns:a16="http://schemas.microsoft.com/office/drawing/2014/main" id="{ACDF20D4-0F3C-47AC-9A4B-5031780D0786}"/>
                  </a:ext>
                </a:extLst>
              </p:cNvPr>
              <p:cNvSpPr/>
              <p:nvPr/>
            </p:nvSpPr>
            <p:spPr>
              <a:xfrm>
                <a:off x="6018897" y="3367822"/>
                <a:ext cx="752938" cy="331008"/>
              </a:xfrm>
              <a:prstGeom prst="ellipse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it-IT" sz="600" kern="0" dirty="0">
                    <a:solidFill>
                      <a:prstClr val="white"/>
                    </a:solidFill>
                    <a:latin typeface="Calibri" panose="020F0502020204030204"/>
                  </a:rPr>
                  <a:t>PC</a:t>
                </a:r>
              </a:p>
            </p:txBody>
          </p:sp>
          <p:sp>
            <p:nvSpPr>
              <p:cNvPr id="159" name="Oval 54">
                <a:extLst>
                  <a:ext uri="{FF2B5EF4-FFF2-40B4-BE49-F238E27FC236}">
                    <a16:creationId xmlns:a16="http://schemas.microsoft.com/office/drawing/2014/main" id="{E725B1A9-4B74-472A-967C-FC78D34879C0}"/>
                  </a:ext>
                </a:extLst>
              </p:cNvPr>
              <p:cNvSpPr/>
              <p:nvPr/>
            </p:nvSpPr>
            <p:spPr>
              <a:xfrm>
                <a:off x="7792974" y="3367826"/>
                <a:ext cx="753919" cy="328199"/>
              </a:xfrm>
              <a:prstGeom prst="ellipse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it-IT" sz="600" kern="0" dirty="0">
                    <a:solidFill>
                      <a:prstClr val="white"/>
                    </a:solidFill>
                    <a:latin typeface="Calibri" panose="020F0502020204030204"/>
                  </a:rPr>
                  <a:t>PC</a:t>
                </a:r>
              </a:p>
            </p:txBody>
          </p:sp>
          <p:sp>
            <p:nvSpPr>
              <p:cNvPr id="160" name="Oval 55">
                <a:extLst>
                  <a:ext uri="{FF2B5EF4-FFF2-40B4-BE49-F238E27FC236}">
                    <a16:creationId xmlns:a16="http://schemas.microsoft.com/office/drawing/2014/main" id="{8F90F521-0090-4B13-BA5D-B2577D947CE7}"/>
                  </a:ext>
                </a:extLst>
              </p:cNvPr>
              <p:cNvSpPr/>
              <p:nvPr/>
            </p:nvSpPr>
            <p:spPr>
              <a:xfrm>
                <a:off x="6960009" y="3367824"/>
                <a:ext cx="730000" cy="330220"/>
              </a:xfrm>
              <a:prstGeom prst="ellips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it-IT" sz="600" kern="0" dirty="0">
                    <a:solidFill>
                      <a:prstClr val="white"/>
                    </a:solidFill>
                    <a:latin typeface="Calibri" panose="020F0502020204030204"/>
                  </a:rPr>
                  <a:t>IC</a:t>
                </a:r>
              </a:p>
            </p:txBody>
          </p:sp>
        </p:grpSp>
        <p:grpSp>
          <p:nvGrpSpPr>
            <p:cNvPr id="128" name="Group 25">
              <a:extLst>
                <a:ext uri="{FF2B5EF4-FFF2-40B4-BE49-F238E27FC236}">
                  <a16:creationId xmlns:a16="http://schemas.microsoft.com/office/drawing/2014/main" id="{0BD2836C-1F80-4CB6-B308-DEC840F78A64}"/>
                </a:ext>
              </a:extLst>
            </p:cNvPr>
            <p:cNvGrpSpPr/>
            <p:nvPr/>
          </p:nvGrpSpPr>
          <p:grpSpPr>
            <a:xfrm>
              <a:off x="3461833" y="3330897"/>
              <a:ext cx="1229197" cy="649675"/>
              <a:chOff x="5269973" y="3870017"/>
              <a:chExt cx="3862188" cy="1729818"/>
            </a:xfrm>
          </p:grpSpPr>
          <p:grpSp>
            <p:nvGrpSpPr>
              <p:cNvPr id="129" name="Group 26">
                <a:extLst>
                  <a:ext uri="{FF2B5EF4-FFF2-40B4-BE49-F238E27FC236}">
                    <a16:creationId xmlns:a16="http://schemas.microsoft.com/office/drawing/2014/main" id="{DA8CED3E-AC9A-43C9-B384-14EA27CF5661}"/>
                  </a:ext>
                </a:extLst>
              </p:cNvPr>
              <p:cNvGrpSpPr/>
              <p:nvPr/>
            </p:nvGrpSpPr>
            <p:grpSpPr>
              <a:xfrm>
                <a:off x="5269973" y="3870017"/>
                <a:ext cx="3862188" cy="1729818"/>
                <a:chOff x="5269973" y="3883977"/>
                <a:chExt cx="3862188" cy="1729818"/>
              </a:xfrm>
            </p:grpSpPr>
            <p:pic>
              <p:nvPicPr>
                <p:cNvPr id="131" name="Picture 3" descr="P:\0 ESS\Acquisti\Series\Cavities\preparazione documenti\Technical Specifications\3D drawing of cavity and subcomponents\numerati\CouplerEndGroup.png">
                  <a:extLst>
                    <a:ext uri="{FF2B5EF4-FFF2-40B4-BE49-F238E27FC236}">
                      <a16:creationId xmlns:a16="http://schemas.microsoft.com/office/drawing/2014/main" id="{D7DC1592-B57A-497C-9275-D8E60CC7E9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408792" y="4727418"/>
                  <a:ext cx="723369" cy="886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2" name="Picture 7" descr="P:\0 ESS\Acquisti\Series\Cavities\preparazione documenti\Technical Specifications\3D drawing of cavity and subcomponents\numerati\PickUpEndGroup.png">
                  <a:extLst>
                    <a:ext uri="{FF2B5EF4-FFF2-40B4-BE49-F238E27FC236}">
                      <a16:creationId xmlns:a16="http://schemas.microsoft.com/office/drawing/2014/main" id="{2EE3CC87-835C-4B12-8E8A-9DF0C01379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269973" y="4719708"/>
                  <a:ext cx="788661" cy="886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8" descr="P:\0 ESS\Acquisti\Series\Cavities\preparazione documenti\Technical Specifications\3D drawing of cavity and subcomponents\numerati\InnerDumbBell.png">
                  <a:extLst>
                    <a:ext uri="{FF2B5EF4-FFF2-40B4-BE49-F238E27FC236}">
                      <a16:creationId xmlns:a16="http://schemas.microsoft.com/office/drawing/2014/main" id="{4A0BF645-EE7F-4442-8629-124935B088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94027" y="4626709"/>
                  <a:ext cx="573456" cy="9781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13" descr="P:\0 ESS\Acquisti\Series\Cavities\preparazione documenti\Technical Specifications\3D drawing of cavity and subcomponents\numerati\CouplerTerminalDumbBel.png">
                  <a:extLst>
                    <a:ext uri="{FF2B5EF4-FFF2-40B4-BE49-F238E27FC236}">
                      <a16:creationId xmlns:a16="http://schemas.microsoft.com/office/drawing/2014/main" id="{A58636E4-2726-4312-93D4-072AC0CEE9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744206" y="4718525"/>
                  <a:ext cx="507326" cy="886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14" descr="P:\0 ESS\Acquisti\Series\Cavities\preparazione documenti\Technical Specifications\3D drawing of cavity and subcomponents\numerati\PickUpTerminalDumbBel.png">
                  <a:extLst>
                    <a:ext uri="{FF2B5EF4-FFF2-40B4-BE49-F238E27FC236}">
                      <a16:creationId xmlns:a16="http://schemas.microsoft.com/office/drawing/2014/main" id="{E9696194-EA7F-42AD-AEB0-61F1D278B3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247172" y="4723087"/>
                  <a:ext cx="488122" cy="886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Oval 33">
                  <a:extLst>
                    <a:ext uri="{FF2B5EF4-FFF2-40B4-BE49-F238E27FC236}">
                      <a16:creationId xmlns:a16="http://schemas.microsoft.com/office/drawing/2014/main" id="{9CC1C1A0-ABEC-4EC2-835C-FFDCEBAE1E81}"/>
                    </a:ext>
                  </a:extLst>
                </p:cNvPr>
                <p:cNvSpPr/>
                <p:nvPr/>
              </p:nvSpPr>
              <p:spPr>
                <a:xfrm>
                  <a:off x="6887801" y="4512182"/>
                  <a:ext cx="717670" cy="264015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it-IT" sz="6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ID</a:t>
                  </a:r>
                </a:p>
              </p:txBody>
            </p:sp>
            <p:sp>
              <p:nvSpPr>
                <p:cNvPr id="141" name="Oval 34">
                  <a:extLst>
                    <a:ext uri="{FF2B5EF4-FFF2-40B4-BE49-F238E27FC236}">
                      <a16:creationId xmlns:a16="http://schemas.microsoft.com/office/drawing/2014/main" id="{4105A0E2-5FDE-4FF7-8CB5-7766B0CC0A9D}"/>
                    </a:ext>
                  </a:extLst>
                </p:cNvPr>
                <p:cNvSpPr/>
                <p:nvPr/>
              </p:nvSpPr>
              <p:spPr>
                <a:xfrm>
                  <a:off x="5994355" y="4512182"/>
                  <a:ext cx="761955" cy="2640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75000"/>
                      </a:srgbClr>
                    </a:gs>
                    <a:gs pos="100000">
                      <a:srgbClr val="0000FF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it-IT" sz="6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PD</a:t>
                  </a:r>
                </a:p>
              </p:txBody>
            </p:sp>
            <p:sp>
              <p:nvSpPr>
                <p:cNvPr id="142" name="Oval 35">
                  <a:extLst>
                    <a:ext uri="{FF2B5EF4-FFF2-40B4-BE49-F238E27FC236}">
                      <a16:creationId xmlns:a16="http://schemas.microsoft.com/office/drawing/2014/main" id="{C2B45B95-1B04-4417-9B56-2538EA9D0892}"/>
                    </a:ext>
                  </a:extLst>
                </p:cNvPr>
                <p:cNvSpPr/>
                <p:nvPr/>
              </p:nvSpPr>
              <p:spPr>
                <a:xfrm>
                  <a:off x="7652096" y="4512182"/>
                  <a:ext cx="776157" cy="264015"/>
                </a:xfrm>
                <a:prstGeom prst="ellipse">
                  <a:avLst/>
                </a:prstGeom>
                <a:gradFill>
                  <a:gsLst>
                    <a:gs pos="0">
                      <a:srgbClr val="ED7D31">
                        <a:lumMod val="75000"/>
                      </a:srgbClr>
                    </a:gs>
                    <a:gs pos="100000">
                      <a:srgbClr val="0000FF"/>
                    </a:gs>
                  </a:gsLst>
                  <a:lin ang="10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it-IT" sz="6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CD</a:t>
                  </a:r>
                </a:p>
              </p:txBody>
            </p:sp>
            <p:cxnSp>
              <p:nvCxnSpPr>
                <p:cNvPr id="143" name="Straight Arrow Connector 36">
                  <a:extLst>
                    <a:ext uri="{FF2B5EF4-FFF2-40B4-BE49-F238E27FC236}">
                      <a16:creationId xmlns:a16="http://schemas.microsoft.com/office/drawing/2014/main" id="{77D0D604-43A1-440C-BBA8-84465DD841B8}"/>
                    </a:ext>
                  </a:extLst>
                </p:cNvPr>
                <p:cNvCxnSpPr>
                  <a:cxnSpLocks/>
                  <a:stCxn id="152" idx="2"/>
                </p:cNvCxnSpPr>
                <p:nvPr/>
              </p:nvCxnSpPr>
              <p:spPr>
                <a:xfrm flipH="1">
                  <a:off x="5753888" y="4540371"/>
                  <a:ext cx="123021" cy="33224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</p:cxnSp>
            <p:cxnSp>
              <p:nvCxnSpPr>
                <p:cNvPr id="144" name="Straight Arrow Connector 37">
                  <a:extLst>
                    <a:ext uri="{FF2B5EF4-FFF2-40B4-BE49-F238E27FC236}">
                      <a16:creationId xmlns:a16="http://schemas.microsoft.com/office/drawing/2014/main" id="{F66E2076-7C36-4E35-B3EC-FFA47E7CF073}"/>
                    </a:ext>
                  </a:extLst>
                </p:cNvPr>
                <p:cNvCxnSpPr>
                  <a:cxnSpLocks/>
                  <a:stCxn id="150" idx="2"/>
                </p:cNvCxnSpPr>
                <p:nvPr/>
              </p:nvCxnSpPr>
              <p:spPr>
                <a:xfrm>
                  <a:off x="8606147" y="4539989"/>
                  <a:ext cx="10" cy="235077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</p:cxnSp>
            <p:sp>
              <p:nvSpPr>
                <p:cNvPr id="145" name="Arc 38">
                  <a:extLst>
                    <a:ext uri="{FF2B5EF4-FFF2-40B4-BE49-F238E27FC236}">
                      <a16:creationId xmlns:a16="http://schemas.microsoft.com/office/drawing/2014/main" id="{B5DDB84F-7464-470E-A767-BA05B2D3C450}"/>
                    </a:ext>
                  </a:extLst>
                </p:cNvPr>
                <p:cNvSpPr/>
                <p:nvPr/>
              </p:nvSpPr>
              <p:spPr>
                <a:xfrm rot="4556427">
                  <a:off x="6072730" y="3885137"/>
                  <a:ext cx="914400" cy="914400"/>
                </a:xfrm>
                <a:prstGeom prst="arc">
                  <a:avLst>
                    <a:gd name="adj1" fmla="val 18073946"/>
                    <a:gd name="adj2" fmla="val 0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it-IT" sz="80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Arc 39">
                  <a:extLst>
                    <a:ext uri="{FF2B5EF4-FFF2-40B4-BE49-F238E27FC236}">
                      <a16:creationId xmlns:a16="http://schemas.microsoft.com/office/drawing/2014/main" id="{E0913427-624E-4457-83EC-1E426FFBF46F}"/>
                    </a:ext>
                  </a:extLst>
                </p:cNvPr>
                <p:cNvSpPr/>
                <p:nvPr/>
              </p:nvSpPr>
              <p:spPr>
                <a:xfrm rot="1945187">
                  <a:off x="7371529" y="4080412"/>
                  <a:ext cx="914400" cy="1027983"/>
                </a:xfrm>
                <a:prstGeom prst="arc">
                  <a:avLst>
                    <a:gd name="adj1" fmla="val 18868596"/>
                    <a:gd name="adj2" fmla="val 0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it-IT" sz="80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7" name="Arc 40">
                  <a:extLst>
                    <a:ext uri="{FF2B5EF4-FFF2-40B4-BE49-F238E27FC236}">
                      <a16:creationId xmlns:a16="http://schemas.microsoft.com/office/drawing/2014/main" id="{589B5F9D-9832-463E-9E12-EA0C482F3022}"/>
                    </a:ext>
                  </a:extLst>
                </p:cNvPr>
                <p:cNvSpPr/>
                <p:nvPr/>
              </p:nvSpPr>
              <p:spPr>
                <a:xfrm rot="16531323" flipH="1">
                  <a:off x="7000315" y="4050464"/>
                  <a:ext cx="914400" cy="914400"/>
                </a:xfrm>
                <a:prstGeom prst="arc">
                  <a:avLst>
                    <a:gd name="adj1" fmla="val 16277988"/>
                    <a:gd name="adj2" fmla="val 19181813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it-IT" sz="80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8" name="Arc 41">
                  <a:extLst>
                    <a:ext uri="{FF2B5EF4-FFF2-40B4-BE49-F238E27FC236}">
                      <a16:creationId xmlns:a16="http://schemas.microsoft.com/office/drawing/2014/main" id="{33219C3F-FAFB-41F9-A6F6-8EBC938FD7C7}"/>
                    </a:ext>
                  </a:extLst>
                </p:cNvPr>
                <p:cNvSpPr/>
                <p:nvPr/>
              </p:nvSpPr>
              <p:spPr>
                <a:xfrm rot="17279532" flipH="1">
                  <a:off x="7558310" y="3883977"/>
                  <a:ext cx="914400" cy="914400"/>
                </a:xfrm>
                <a:prstGeom prst="arc">
                  <a:avLst>
                    <a:gd name="adj1" fmla="val 18119918"/>
                    <a:gd name="adj2" fmla="val 0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it-IT" sz="80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Arc 42">
                  <a:extLst>
                    <a:ext uri="{FF2B5EF4-FFF2-40B4-BE49-F238E27FC236}">
                      <a16:creationId xmlns:a16="http://schemas.microsoft.com/office/drawing/2014/main" id="{FB396181-4481-457C-B972-2E56DBC94DE6}"/>
                    </a:ext>
                  </a:extLst>
                </p:cNvPr>
                <p:cNvSpPr/>
                <p:nvPr/>
              </p:nvSpPr>
              <p:spPr>
                <a:xfrm rot="5068677">
                  <a:off x="6629215" y="4042324"/>
                  <a:ext cx="914400" cy="914400"/>
                </a:xfrm>
                <a:prstGeom prst="arc">
                  <a:avLst>
                    <a:gd name="adj1" fmla="val 16110392"/>
                    <a:gd name="adj2" fmla="val 19181813"/>
                  </a:avLst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  <a:tailEnd type="triangle" w="med" len="lg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it-IT" sz="80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30" name="Arc 27">
                <a:extLst>
                  <a:ext uri="{FF2B5EF4-FFF2-40B4-BE49-F238E27FC236}">
                    <a16:creationId xmlns:a16="http://schemas.microsoft.com/office/drawing/2014/main" id="{78B482EA-A889-4B16-B339-3BE1ED036B90}"/>
                  </a:ext>
                </a:extLst>
              </p:cNvPr>
              <p:cNvSpPr/>
              <p:nvPr/>
            </p:nvSpPr>
            <p:spPr>
              <a:xfrm rot="18981039" flipH="1">
                <a:off x="6195705" y="4100400"/>
                <a:ext cx="914400" cy="914400"/>
              </a:xfrm>
              <a:prstGeom prst="arc">
                <a:avLst>
                  <a:gd name="adj1" fmla="val 18441507"/>
                  <a:gd name="adj2" fmla="val 0"/>
                </a:avLst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miter lim="800000"/>
                <a:tailEnd type="triangle" w="med" len="lg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it-IT" sz="80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2" name="Oval 21">
              <a:extLst>
                <a:ext uri="{FF2B5EF4-FFF2-40B4-BE49-F238E27FC236}">
                  <a16:creationId xmlns:a16="http://schemas.microsoft.com/office/drawing/2014/main" id="{5A63F7B9-5931-46BA-8473-9D46F043BD1A}"/>
                </a:ext>
              </a:extLst>
            </p:cNvPr>
            <p:cNvSpPr/>
            <p:nvPr/>
          </p:nvSpPr>
          <p:spPr>
            <a:xfrm>
              <a:off x="3297706" y="3571753"/>
              <a:ext cx="281720" cy="12338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it-IT" sz="600" kern="0" dirty="0">
                  <a:solidFill>
                    <a:prstClr val="white"/>
                  </a:solidFill>
                  <a:latin typeface="Calibri" panose="020F0502020204030204"/>
                </a:rPr>
                <a:t>EGP</a:t>
              </a:r>
            </a:p>
          </p:txBody>
        </p:sp>
        <p:sp>
          <p:nvSpPr>
            <p:cNvPr id="123" name="Oval 22">
              <a:extLst>
                <a:ext uri="{FF2B5EF4-FFF2-40B4-BE49-F238E27FC236}">
                  <a16:creationId xmlns:a16="http://schemas.microsoft.com/office/drawing/2014/main" id="{50F15C76-7033-4838-B319-0229ECFA9933}"/>
                </a:ext>
              </a:extLst>
            </p:cNvPr>
            <p:cNvSpPr/>
            <p:nvPr/>
          </p:nvSpPr>
          <p:spPr>
            <a:xfrm>
              <a:off x="4589809" y="3583892"/>
              <a:ext cx="285081" cy="122984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it-IT" sz="600" kern="0" dirty="0">
                  <a:solidFill>
                    <a:prstClr val="white"/>
                  </a:solidFill>
                  <a:latin typeface="Calibri" panose="020F0502020204030204"/>
                </a:rPr>
                <a:t>EGC</a:t>
              </a: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D7DB900F-AF9C-46C8-A064-7EBB9BE6E110}"/>
              </a:ext>
            </a:extLst>
          </p:cNvPr>
          <p:cNvSpPr txBox="1"/>
          <p:nvPr/>
        </p:nvSpPr>
        <p:spPr>
          <a:xfrm>
            <a:off x="749797" y="6326659"/>
            <a:ext cx="588623" cy="461665"/>
          </a:xfrm>
          <a:prstGeom prst="rect">
            <a:avLst/>
          </a:prstGeom>
          <a:solidFill>
            <a:srgbClr val="E6E0E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Al4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09A9C1-C76D-4D03-BF55-E7C1545CD8D9}"/>
              </a:ext>
            </a:extLst>
          </p:cNvPr>
          <p:cNvSpPr/>
          <p:nvPr/>
        </p:nvSpPr>
        <p:spPr>
          <a:xfrm>
            <a:off x="798349" y="3245662"/>
            <a:ext cx="2304991" cy="2168707"/>
          </a:xfrm>
          <a:prstGeom prst="rect">
            <a:avLst/>
          </a:prstGeom>
          <a:solidFill>
            <a:srgbClr val="4BACC6">
              <a:alpha val="2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1F4E51D-1D5D-4866-A3FD-DE9AC16F4435}"/>
              </a:ext>
            </a:extLst>
          </p:cNvPr>
          <p:cNvSpPr txBox="1"/>
          <p:nvPr/>
        </p:nvSpPr>
        <p:spPr>
          <a:xfrm>
            <a:off x="767906" y="4961902"/>
            <a:ext cx="588623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dirty="0"/>
              <a:t>Al5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018D8B-0391-489B-87A3-B82358A8D172}"/>
              </a:ext>
            </a:extLst>
          </p:cNvPr>
          <p:cNvSpPr/>
          <p:nvPr/>
        </p:nvSpPr>
        <p:spPr>
          <a:xfrm>
            <a:off x="1359160" y="1052623"/>
            <a:ext cx="6634676" cy="2172443"/>
          </a:xfrm>
          <a:prstGeom prst="rect">
            <a:avLst/>
          </a:prstGeom>
          <a:solidFill>
            <a:srgbClr val="F79646">
              <a:alpha val="2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06E3A9-C91A-4DF7-8A0A-EA26396F904F}"/>
              </a:ext>
            </a:extLst>
          </p:cNvPr>
          <p:cNvSpPr/>
          <p:nvPr/>
        </p:nvSpPr>
        <p:spPr>
          <a:xfrm>
            <a:off x="7993836" y="1052624"/>
            <a:ext cx="3377219" cy="3321852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3DD075-53EC-4BAC-96D1-F237EEFB42E1}"/>
              </a:ext>
            </a:extLst>
          </p:cNvPr>
          <p:cNvSpPr/>
          <p:nvPr/>
        </p:nvSpPr>
        <p:spPr>
          <a:xfrm>
            <a:off x="3219261" y="4359803"/>
            <a:ext cx="6746149" cy="2438911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2DFF9C-8F65-47D4-95E0-B4DEC454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610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C109E34-375E-495E-9D18-947AF3A5CE5B}"/>
              </a:ext>
            </a:extLst>
          </p:cNvPr>
          <p:cNvSpPr/>
          <p:nvPr/>
        </p:nvSpPr>
        <p:spPr>
          <a:xfrm>
            <a:off x="9450685" y="5022014"/>
            <a:ext cx="1967180" cy="13739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E40C23F-AEE9-46E1-BE42-B2189B99F80E}"/>
              </a:ext>
            </a:extLst>
          </p:cNvPr>
          <p:cNvSpPr/>
          <p:nvPr/>
        </p:nvSpPr>
        <p:spPr>
          <a:xfrm>
            <a:off x="5468857" y="4883038"/>
            <a:ext cx="1586084" cy="1512962"/>
          </a:xfrm>
          <a:prstGeom prst="roundRect">
            <a:avLst/>
          </a:prstGeom>
          <a:solidFill>
            <a:srgbClr val="B81420">
              <a:alpha val="14902"/>
            </a:srgbClr>
          </a:solidFill>
          <a:ln>
            <a:solidFill>
              <a:srgbClr val="B81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EA4E10C-0892-4A21-866A-5563240A8CFB}"/>
              </a:ext>
            </a:extLst>
          </p:cNvPr>
          <p:cNvSpPr/>
          <p:nvPr/>
        </p:nvSpPr>
        <p:spPr>
          <a:xfrm>
            <a:off x="1116704" y="4897611"/>
            <a:ext cx="2151570" cy="1498389"/>
          </a:xfrm>
          <a:prstGeom prst="roundRect">
            <a:avLst/>
          </a:prstGeom>
          <a:solidFill>
            <a:srgbClr val="009FDF">
              <a:alpha val="14902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BB17DBB-19EF-42AD-A1EB-1E282B0D46A8}"/>
              </a:ext>
            </a:extLst>
          </p:cNvPr>
          <p:cNvSpPr/>
          <p:nvPr/>
        </p:nvSpPr>
        <p:spPr>
          <a:xfrm>
            <a:off x="7175386" y="1373074"/>
            <a:ext cx="3885463" cy="1702906"/>
          </a:xfrm>
          <a:prstGeom prst="roundRect">
            <a:avLst/>
          </a:prstGeom>
          <a:solidFill>
            <a:srgbClr val="172F5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383D94F-E5EA-4FEA-ACD2-CAA4F2A8C4EE}"/>
              </a:ext>
            </a:extLst>
          </p:cNvPr>
          <p:cNvSpPr/>
          <p:nvPr/>
        </p:nvSpPr>
        <p:spPr>
          <a:xfrm>
            <a:off x="1116704" y="1531653"/>
            <a:ext cx="2155099" cy="1549227"/>
          </a:xfrm>
          <a:prstGeom prst="roundRect">
            <a:avLst/>
          </a:prstGeom>
          <a:solidFill>
            <a:srgbClr val="FFC000">
              <a:alpha val="14902"/>
            </a:srgbClr>
          </a:solidFill>
          <a:ln>
            <a:solidFill>
              <a:srgbClr val="FFC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9" name="Title 68">
            <a:extLst>
              <a:ext uri="{FF2B5EF4-FFF2-40B4-BE49-F238E27FC236}">
                <a16:creationId xmlns:a16="http://schemas.microsoft.com/office/drawing/2014/main" id="{D5524F5A-858E-4F07-A068-6CB40A5E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QA/QC and document flow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11" name="Rectangle 10"/>
          <p:cNvSpPr/>
          <p:nvPr/>
        </p:nvSpPr>
        <p:spPr>
          <a:xfrm>
            <a:off x="1398469" y="2235454"/>
            <a:ext cx="1590402" cy="735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small" dirty="0">
                <a:solidFill>
                  <a:schemeClr val="tx1"/>
                </a:solidFill>
              </a:rPr>
              <a:t>Managing System</a:t>
            </a:r>
          </a:p>
          <a:p>
            <a:pPr algn="ctr"/>
            <a:r>
              <a:rPr lang="it-IT" sz="1600" cap="small" dirty="0">
                <a:solidFill>
                  <a:schemeClr val="tx1"/>
                </a:solidFill>
              </a:rPr>
              <a:t>Quality Control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57727" y="1688765"/>
            <a:ext cx="1851786" cy="3103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cap="small" dirty="0">
                <a:solidFill>
                  <a:schemeClr val="tx1"/>
                </a:solidFill>
              </a:rPr>
              <a:t>Industry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45031" y="2299773"/>
            <a:ext cx="1039620" cy="735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small" dirty="0">
                <a:solidFill>
                  <a:schemeClr val="tx1"/>
                </a:solidFill>
              </a:rPr>
              <a:t>INFN Managing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97859" y="2086397"/>
            <a:ext cx="1928396" cy="9148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cap="small" dirty="0">
                <a:solidFill>
                  <a:schemeClr val="tx1"/>
                </a:solidFill>
              </a:rPr>
              <a:t>Database:</a:t>
            </a:r>
          </a:p>
          <a:p>
            <a:pPr marL="177800" indent="-88900" defTabSz="179388">
              <a:buFont typeface="Arial" panose="020B0604020202020204" pitchFamily="34" charset="0"/>
              <a:buChar char="•"/>
            </a:pPr>
            <a:r>
              <a:rPr lang="it-IT" sz="1600" cap="small" dirty="0">
                <a:solidFill>
                  <a:schemeClr val="tx1"/>
                </a:solidFill>
              </a:rPr>
              <a:t>	Parameter Analysis</a:t>
            </a:r>
          </a:p>
          <a:p>
            <a:pPr marL="177800" indent="-88900" defTabSz="179388">
              <a:buFont typeface="Arial" panose="020B0604020202020204" pitchFamily="34" charset="0"/>
              <a:buChar char="•"/>
            </a:pPr>
            <a:r>
              <a:rPr lang="it-IT" sz="1600" cap="small" dirty="0">
                <a:solidFill>
                  <a:schemeClr val="tx1"/>
                </a:solidFill>
              </a:rPr>
              <a:t>Process Control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96750" y="1531653"/>
            <a:ext cx="1453705" cy="51435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chemeClr val="bg1"/>
                </a:solidFill>
              </a:rPr>
              <a:t>INFN Experts Check</a:t>
            </a:r>
          </a:p>
        </p:txBody>
      </p:sp>
      <p:sp>
        <p:nvSpPr>
          <p:cNvPr id="27" name="Right Arrow 26"/>
          <p:cNvSpPr/>
          <p:nvPr/>
        </p:nvSpPr>
        <p:spPr>
          <a:xfrm rot="16200000" flipH="1">
            <a:off x="1337851" y="3493051"/>
            <a:ext cx="1666480" cy="927466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cap="small" dirty="0"/>
              <a:t>Cavity </a:t>
            </a:r>
            <a:br>
              <a:rPr lang="it-IT" sz="1600" b="1" cap="small" dirty="0"/>
            </a:br>
            <a:r>
              <a:rPr lang="it-IT" sz="1600" b="1" cap="small" dirty="0"/>
              <a:t>with Tank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3630065" y="5206817"/>
            <a:ext cx="1773910" cy="906274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cap="small" dirty="0"/>
              <a:t>Cavity </a:t>
            </a:r>
            <a:br>
              <a:rPr lang="it-IT" sz="1600" b="1" cap="small" dirty="0"/>
            </a:br>
            <a:r>
              <a:rPr lang="it-IT" sz="1600" b="1" cap="small" dirty="0"/>
              <a:t>with Tank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8518308" y="2511456"/>
            <a:ext cx="471946" cy="0"/>
          </a:xfrm>
          <a:prstGeom prst="straightConnector1">
            <a:avLst/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7160429" y="5198214"/>
            <a:ext cx="2184083" cy="906274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Module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8518308" y="2639910"/>
            <a:ext cx="480038" cy="0"/>
          </a:xfrm>
          <a:prstGeom prst="straightConnector1">
            <a:avLst/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839790" y="2061592"/>
            <a:ext cx="0" cy="19685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969251" y="2061592"/>
            <a:ext cx="0" cy="19685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190980" y="1578252"/>
            <a:ext cx="1046949" cy="553816"/>
            <a:chOff x="3080380" y="2196480"/>
            <a:chExt cx="1232460" cy="667192"/>
          </a:xfrm>
        </p:grpSpPr>
        <p:sp>
          <p:nvSpPr>
            <p:cNvPr id="43" name="Oval 42"/>
            <p:cNvSpPr/>
            <p:nvPr/>
          </p:nvSpPr>
          <p:spPr>
            <a:xfrm>
              <a:off x="3237694" y="2196480"/>
              <a:ext cx="902258" cy="66719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537892" y="2606293"/>
              <a:ext cx="355214" cy="176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3491880" y="2709213"/>
              <a:ext cx="355214" cy="176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080380" y="2215920"/>
              <a:ext cx="1232460" cy="38675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167939" y="3404505"/>
            <a:ext cx="1046949" cy="553816"/>
            <a:chOff x="6461311" y="3708494"/>
            <a:chExt cx="1125883" cy="609497"/>
          </a:xfrm>
        </p:grpSpPr>
        <p:sp>
          <p:nvSpPr>
            <p:cNvPr id="48" name="Oval 47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82333" y="3874053"/>
            <a:ext cx="1046949" cy="553816"/>
            <a:chOff x="6461311" y="3708494"/>
            <a:chExt cx="1125883" cy="609497"/>
          </a:xfrm>
        </p:grpSpPr>
        <p:sp>
          <p:nvSpPr>
            <p:cNvPr id="53" name="Oval 52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grpSp>
        <p:nvGrpSpPr>
          <p:cNvPr id="57" name="Group 61"/>
          <p:cNvGrpSpPr/>
          <p:nvPr/>
        </p:nvGrpSpPr>
        <p:grpSpPr>
          <a:xfrm>
            <a:off x="6897655" y="3988252"/>
            <a:ext cx="1046949" cy="553816"/>
            <a:chOff x="6461311" y="3708494"/>
            <a:chExt cx="1125883" cy="609497"/>
          </a:xfrm>
        </p:grpSpPr>
        <p:sp>
          <p:nvSpPr>
            <p:cNvPr id="58" name="Oval 56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pic>
        <p:nvPicPr>
          <p:cNvPr id="63" name="Picture 146">
            <a:extLst>
              <a:ext uri="{FF2B5EF4-FFF2-40B4-BE49-F238E27FC236}">
                <a16:creationId xmlns:a16="http://schemas.microsoft.com/office/drawing/2014/main" id="{27AB34FE-CF1E-4D7D-9A3A-E907B76C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304" y="6387339"/>
            <a:ext cx="1335801" cy="43618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39416" y="6487397"/>
            <a:ext cx="10729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Document and data management developed in the framework of                        and LNS collaboration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3EEE2F1D-29B5-4207-8BFE-9440D8F8BF20}"/>
              </a:ext>
            </a:extLst>
          </p:cNvPr>
          <p:cNvSpPr/>
          <p:nvPr/>
        </p:nvSpPr>
        <p:spPr>
          <a:xfrm>
            <a:off x="3405220" y="2216031"/>
            <a:ext cx="3525946" cy="444626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Cavity Production Data</a:t>
            </a:r>
            <a:endParaRPr lang="it-IT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Arrow: Left-Right 63">
            <a:extLst>
              <a:ext uri="{FF2B5EF4-FFF2-40B4-BE49-F238E27FC236}">
                <a16:creationId xmlns:a16="http://schemas.microsoft.com/office/drawing/2014/main" id="{EABF3DBA-9BFB-44D3-B055-167088F62BD2}"/>
              </a:ext>
            </a:extLst>
          </p:cNvPr>
          <p:cNvSpPr/>
          <p:nvPr/>
        </p:nvSpPr>
        <p:spPr>
          <a:xfrm rot="19967753">
            <a:off x="3179792" y="3717263"/>
            <a:ext cx="4160686" cy="469751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Cold RF Test</a:t>
            </a:r>
            <a:endParaRPr lang="it-IT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Arrow: Left-Right 64">
            <a:extLst>
              <a:ext uri="{FF2B5EF4-FFF2-40B4-BE49-F238E27FC236}">
                <a16:creationId xmlns:a16="http://schemas.microsoft.com/office/drawing/2014/main" id="{1E2AA3CA-781E-4614-A8BE-55851F81E42D}"/>
              </a:ext>
            </a:extLst>
          </p:cNvPr>
          <p:cNvSpPr/>
          <p:nvPr/>
        </p:nvSpPr>
        <p:spPr>
          <a:xfrm rot="18450388">
            <a:off x="5910898" y="3772503"/>
            <a:ext cx="2080633" cy="448008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Cavity Assembly</a:t>
            </a:r>
            <a:endParaRPr lang="it-IT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3862457-ABB8-436B-B830-D4B1D9C9642A}"/>
              </a:ext>
            </a:extLst>
          </p:cNvPr>
          <p:cNvSpPr/>
          <p:nvPr/>
        </p:nvSpPr>
        <p:spPr>
          <a:xfrm rot="2906242">
            <a:off x="7904704" y="3929719"/>
            <a:ext cx="2205426" cy="398107"/>
          </a:xfrm>
          <a:prstGeom prst="rightArrow">
            <a:avLst/>
          </a:prstGeom>
          <a:solidFill>
            <a:srgbClr val="DEE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Cavity Acceptance</a:t>
            </a:r>
            <a:endParaRPr lang="it-IT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9D9F5921-0331-4B57-AFDE-071459AC5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51" y="1488603"/>
            <a:ext cx="1088023" cy="49178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085382C2-BE55-4DAE-9F2A-746A2E4A6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4972101"/>
            <a:ext cx="708328" cy="70832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5AEEF5C2-ADC9-4C7B-A275-4080BA3B4769}"/>
              </a:ext>
            </a:extLst>
          </p:cNvPr>
          <p:cNvSpPr/>
          <p:nvPr/>
        </p:nvSpPr>
        <p:spPr>
          <a:xfrm>
            <a:off x="1398469" y="5763076"/>
            <a:ext cx="1590402" cy="547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small" dirty="0">
                <a:solidFill>
                  <a:schemeClr val="tx1"/>
                </a:solidFill>
              </a:rPr>
              <a:t>Q</a:t>
            </a:r>
            <a:r>
              <a:rPr lang="it-IT" sz="1600" cap="small" baseline="-25000" dirty="0">
                <a:solidFill>
                  <a:schemeClr val="tx1"/>
                </a:solidFill>
              </a:rPr>
              <a:t>0</a:t>
            </a:r>
            <a:r>
              <a:rPr lang="it-IT" sz="1600" cap="small" dirty="0">
                <a:solidFill>
                  <a:schemeClr val="tx1"/>
                </a:solidFill>
              </a:rPr>
              <a:t> vs E</a:t>
            </a:r>
            <a:r>
              <a:rPr lang="it-IT" sz="1600" cap="small" baseline="-25000" dirty="0">
                <a:solidFill>
                  <a:schemeClr val="tx1"/>
                </a:solidFill>
              </a:rPr>
              <a:t>acc</a:t>
            </a:r>
            <a:br>
              <a:rPr lang="it-IT" sz="1600" cap="small" dirty="0">
                <a:solidFill>
                  <a:schemeClr val="tx1"/>
                </a:solidFill>
              </a:rPr>
            </a:br>
            <a:r>
              <a:rPr lang="it-IT" sz="1600" cap="small" dirty="0">
                <a:solidFill>
                  <a:schemeClr val="tx1"/>
                </a:solidFill>
              </a:rPr>
              <a:t>RF at Cold</a:t>
            </a:r>
          </a:p>
        </p:txBody>
      </p:sp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413280C5-8E22-4D8A-BA3B-3D07CD654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29" y="5008755"/>
            <a:ext cx="758859" cy="61866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ECA0617B-5076-46F5-81B9-D3DD4A00ABF1}"/>
              </a:ext>
            </a:extLst>
          </p:cNvPr>
          <p:cNvSpPr/>
          <p:nvPr/>
        </p:nvSpPr>
        <p:spPr>
          <a:xfrm>
            <a:off x="5657737" y="5763076"/>
            <a:ext cx="1273429" cy="547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cap="small" dirty="0">
                <a:solidFill>
                  <a:schemeClr val="tx1"/>
                </a:solidFill>
              </a:rPr>
              <a:t>Incoming</a:t>
            </a:r>
            <a:br>
              <a:rPr lang="it-IT" sz="1600" cap="small" dirty="0">
                <a:solidFill>
                  <a:schemeClr val="tx1"/>
                </a:solidFill>
              </a:rPr>
            </a:br>
            <a:r>
              <a:rPr lang="it-IT" sz="1600" cap="small" dirty="0">
                <a:solidFill>
                  <a:schemeClr val="tx1"/>
                </a:solidFill>
              </a:rPr>
              <a:t>RF check</a:t>
            </a:r>
          </a:p>
        </p:txBody>
      </p:sp>
      <p:pic>
        <p:nvPicPr>
          <p:cNvPr id="89" name="Picture 8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F2981D-4C12-46C9-AB15-53F6E7530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4" y="5199582"/>
            <a:ext cx="1806465" cy="965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1820E-1EEB-4CF3-B197-B4F0F30095DC}"/>
              </a:ext>
            </a:extLst>
          </p:cNvPr>
          <p:cNvSpPr txBox="1"/>
          <p:nvPr/>
        </p:nvSpPr>
        <p:spPr>
          <a:xfrm>
            <a:off x="7976136" y="1034880"/>
            <a:ext cx="218527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INFN Alfresco CMS</a:t>
            </a:r>
          </a:p>
        </p:txBody>
      </p:sp>
    </p:spTree>
    <p:extLst>
      <p:ext uri="{BB962C8B-B14F-4D97-AF65-F5344CB8AC3E}">
        <p14:creationId xmlns:p14="http://schemas.microsoft.com/office/powerpoint/2010/main" val="105877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F9B1-A0E0-4FBC-A2C5-8A25775B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Medium Beta Status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0743-E30D-41BA-9B8E-C205B1B3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Niobium</a:t>
            </a:r>
          </a:p>
          <a:p>
            <a:pPr lvl="1"/>
            <a:r>
              <a:rPr lang="en-GB" sz="2000" dirty="0"/>
              <a:t>About </a:t>
            </a:r>
            <a:r>
              <a:rPr lang="en-GB" sz="2000" b="1" dirty="0"/>
              <a:t>4 tons </a:t>
            </a:r>
            <a:r>
              <a:rPr lang="en-GB" sz="2000" dirty="0"/>
              <a:t>of Nb purchased, </a:t>
            </a:r>
            <a:br>
              <a:rPr lang="en-GB" sz="2000" dirty="0"/>
            </a:br>
            <a:r>
              <a:rPr lang="en-GB" sz="2000" dirty="0"/>
              <a:t>eddy current scanned at DESY </a:t>
            </a:r>
            <a:br>
              <a:rPr lang="en-GB" sz="2000" dirty="0"/>
            </a:br>
            <a:r>
              <a:rPr lang="en-GB" sz="2000" dirty="0"/>
              <a:t>and delivered to vendor</a:t>
            </a:r>
          </a:p>
          <a:p>
            <a:r>
              <a:rPr lang="en-GB" sz="2400" dirty="0"/>
              <a:t>Series cavities</a:t>
            </a:r>
          </a:p>
          <a:p>
            <a:pPr lvl="1"/>
            <a:r>
              <a:rPr lang="en-GB" sz="2000" dirty="0"/>
              <a:t>All </a:t>
            </a:r>
            <a:r>
              <a:rPr lang="en-GB" sz="2000" b="1" dirty="0"/>
              <a:t>38 cavities mechanical finished</a:t>
            </a:r>
          </a:p>
          <a:p>
            <a:pPr lvl="1"/>
            <a:r>
              <a:rPr lang="en-GB" sz="2000" b="1" dirty="0"/>
              <a:t>28</a:t>
            </a:r>
            <a:r>
              <a:rPr lang="en-GB" sz="2000" dirty="0"/>
              <a:t> cavities (7 modules) </a:t>
            </a:r>
            <a:r>
              <a:rPr lang="en-GB" sz="2000" b="1" dirty="0"/>
              <a:t>delivered to</a:t>
            </a:r>
            <a:br>
              <a:rPr lang="en-GB" sz="2000" b="1" dirty="0"/>
            </a:br>
            <a:r>
              <a:rPr lang="en-GB" sz="2000" b="1" dirty="0"/>
              <a:t>CEA</a:t>
            </a:r>
            <a:r>
              <a:rPr lang="en-GB" sz="2000" dirty="0"/>
              <a:t> for module integration</a:t>
            </a:r>
          </a:p>
          <a:p>
            <a:pPr lvl="1"/>
            <a:r>
              <a:rPr lang="en-GB" sz="2000" b="1" dirty="0"/>
              <a:t>8 (+2) cavities </a:t>
            </a:r>
            <a:r>
              <a:rPr lang="en-GB" sz="2000" dirty="0"/>
              <a:t>still </a:t>
            </a:r>
            <a:r>
              <a:rPr lang="en-GB" sz="2000" b="1" dirty="0"/>
              <a:t>to be qualified</a:t>
            </a:r>
          </a:p>
          <a:p>
            <a:pPr lvl="1"/>
            <a:r>
              <a:rPr lang="en-GB" sz="2000" b="1" dirty="0"/>
              <a:t>4 new cavities </a:t>
            </a:r>
            <a:r>
              <a:rPr lang="en-GB" sz="2000" dirty="0"/>
              <a:t>production in progress,</a:t>
            </a:r>
            <a:br>
              <a:rPr lang="en-GB" sz="2000" dirty="0"/>
            </a:br>
            <a:r>
              <a:rPr lang="en-GB" sz="2000" b="1" dirty="0"/>
              <a:t>mitigation</a:t>
            </a:r>
            <a:r>
              <a:rPr lang="en-GB" sz="2000" dirty="0"/>
              <a:t> against possible further </a:t>
            </a:r>
            <a:br>
              <a:rPr lang="en-GB" sz="2000" dirty="0"/>
            </a:br>
            <a:r>
              <a:rPr lang="en-GB" sz="2000" b="1" dirty="0"/>
              <a:t>delays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141F0-A642-4BE2-88F8-B5774848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19</a:t>
            </a:fld>
            <a:endParaRPr lang="it-IT"/>
          </a:p>
        </p:txBody>
      </p:sp>
      <p:pic>
        <p:nvPicPr>
          <p:cNvPr id="10" name="Immagine 4">
            <a:extLst>
              <a:ext uri="{FF2B5EF4-FFF2-40B4-BE49-F238E27FC236}">
                <a16:creationId xmlns:a16="http://schemas.microsoft.com/office/drawing/2014/main" id="{D8ECB378-910C-48BF-9229-C699F472A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412" y="4852842"/>
            <a:ext cx="3409128" cy="186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7A0D88-33DD-4D3F-8126-B55BC06FC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81" y="983494"/>
            <a:ext cx="2930191" cy="148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F19D1C-8514-40C2-8D8C-746535A682DD}"/>
              </a:ext>
            </a:extLst>
          </p:cNvPr>
          <p:cNvCxnSpPr>
            <a:cxnSpLocks/>
          </p:cNvCxnSpPr>
          <p:nvPr/>
        </p:nvCxnSpPr>
        <p:spPr>
          <a:xfrm flipH="1" flipV="1">
            <a:off x="8400312" y="4698380"/>
            <a:ext cx="619522" cy="323832"/>
          </a:xfrm>
          <a:prstGeom prst="straightConnector1">
            <a:avLst/>
          </a:prstGeom>
          <a:ln>
            <a:solidFill>
              <a:srgbClr val="FFC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84AD8C-0B42-45F4-87BE-87D3CED6687C}"/>
              </a:ext>
            </a:extLst>
          </p:cNvPr>
          <p:cNvGrpSpPr>
            <a:grpSpLocks noChangeAspect="1"/>
          </p:cNvGrpSpPr>
          <p:nvPr/>
        </p:nvGrpSpPr>
        <p:grpSpPr>
          <a:xfrm>
            <a:off x="5456241" y="2559542"/>
            <a:ext cx="6661792" cy="3496845"/>
            <a:chOff x="1367883" y="1482827"/>
            <a:chExt cx="10232238" cy="53710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864E06-C253-4DF3-BDF5-095BB492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883" y="1482827"/>
              <a:ext cx="10036098" cy="537101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923B14-8D82-4AE6-9CBC-DFB2FA525042}"/>
                </a:ext>
              </a:extLst>
            </p:cNvPr>
            <p:cNvGrpSpPr/>
            <p:nvPr/>
          </p:nvGrpSpPr>
          <p:grpSpPr>
            <a:xfrm>
              <a:off x="8400316" y="1647407"/>
              <a:ext cx="3199805" cy="4793848"/>
              <a:chOff x="8400316" y="1647407"/>
              <a:chExt cx="3199805" cy="479384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7495E7-1FEE-4206-B987-F39B3A247841}"/>
                  </a:ext>
                </a:extLst>
              </p:cNvPr>
              <p:cNvSpPr txBox="1"/>
              <p:nvPr/>
            </p:nvSpPr>
            <p:spPr>
              <a:xfrm>
                <a:off x="8606054" y="5306697"/>
                <a:ext cx="2994067" cy="113455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/>
                  <a:t>ESS Acceptance Goal</a:t>
                </a:r>
                <a:br>
                  <a:rPr lang="it-IT" sz="1400" dirty="0"/>
                </a:br>
                <a:r>
                  <a:rPr lang="it-IT" sz="1400" dirty="0"/>
                  <a:t>E</a:t>
                </a:r>
                <a:r>
                  <a:rPr lang="it-IT" sz="1400" baseline="-25000" dirty="0"/>
                  <a:t>acc</a:t>
                </a:r>
                <a:r>
                  <a:rPr lang="it-IT" sz="1400" dirty="0"/>
                  <a:t> = 16.7 MV/m</a:t>
                </a:r>
                <a:br>
                  <a:rPr lang="it-IT" sz="1400" dirty="0"/>
                </a:br>
                <a:r>
                  <a:rPr lang="it-IT" sz="1400" dirty="0"/>
                  <a:t>Q</a:t>
                </a:r>
                <a:r>
                  <a:rPr lang="it-IT" sz="1400" baseline="-25000" dirty="0"/>
                  <a:t>0</a:t>
                </a:r>
                <a:r>
                  <a:rPr lang="it-IT" sz="1400" dirty="0"/>
                  <a:t> = 5·10</a:t>
                </a:r>
                <a:r>
                  <a:rPr lang="it-IT" sz="1400" baseline="30000" dirty="0"/>
                  <a:t>9</a:t>
                </a:r>
                <a:endParaRPr lang="en-US" sz="1600" baseline="30000" dirty="0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7CE6331-FC70-4448-9FB8-FAB1BC678BCD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 flipV="1">
                <a:off x="8400316" y="4698381"/>
                <a:ext cx="1702773" cy="608317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E20D14-477E-4602-AC35-5C4D1CD31093}"/>
                  </a:ext>
                </a:extLst>
              </p:cNvPr>
              <p:cNvSpPr txBox="1"/>
              <p:nvPr/>
            </p:nvSpPr>
            <p:spPr>
              <a:xfrm>
                <a:off x="9402391" y="1647407"/>
                <a:ext cx="1652760" cy="338554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i="1" dirty="0"/>
                  <a:t>28 </a:t>
                </a:r>
                <a:r>
                  <a:rPr lang="it-IT" sz="1600" i="1" dirty="0" err="1"/>
                  <a:t>cavities</a:t>
                </a:r>
                <a:r>
                  <a:rPr lang="it-IT" sz="1600" i="1" dirty="0"/>
                  <a:t> </a:t>
                </a:r>
                <a:r>
                  <a:rPr lang="it-IT" sz="1600" i="1" dirty="0" err="1"/>
                  <a:t>at</a:t>
                </a:r>
                <a:r>
                  <a:rPr lang="it-IT" sz="1600" i="1" dirty="0"/>
                  <a:t> CEA</a:t>
                </a:r>
                <a:endParaRPr lang="en-US" sz="1600" i="1" baseline="30000" dirty="0"/>
              </a:p>
            </p:txBody>
          </p:sp>
        </p:grpSp>
      </p:grpSp>
      <p:pic>
        <p:nvPicPr>
          <p:cNvPr id="20" name="Immagine 7">
            <a:extLst>
              <a:ext uri="{FF2B5EF4-FFF2-40B4-BE49-F238E27FC236}">
                <a16:creationId xmlns:a16="http://schemas.microsoft.com/office/drawing/2014/main" id="{CE1825C6-9C8C-4163-A738-BADDC6109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909" y="0"/>
            <a:ext cx="1119523" cy="5804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F522-A7BD-4E15-BAEE-38D6BE060A84}"/>
              </a:ext>
            </a:extLst>
          </p:cNvPr>
          <p:cNvGrpSpPr/>
          <p:nvPr/>
        </p:nvGrpSpPr>
        <p:grpSpPr>
          <a:xfrm>
            <a:off x="5828710" y="5238035"/>
            <a:ext cx="2276439" cy="1586243"/>
            <a:chOff x="5752417" y="5049107"/>
            <a:chExt cx="2276439" cy="15862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4EF5D1-E68D-431D-9059-2212E3D4F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2417" y="5049107"/>
              <a:ext cx="2276439" cy="15862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7A9605-E845-4AA6-B7C1-4A6BEB7A624A}"/>
                </a:ext>
              </a:extLst>
            </p:cNvPr>
            <p:cNvSpPr txBox="1"/>
            <p:nvPr/>
          </p:nvSpPr>
          <p:spPr>
            <a:xfrm>
              <a:off x="5957970" y="5160176"/>
              <a:ext cx="629330" cy="29796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r>
                <a:rPr lang="it-IT" sz="1400" dirty="0"/>
                <a:t>3 x goal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EB4B0F-3225-4C50-A20E-2F60AEFA91D1}"/>
                </a:ext>
              </a:extLst>
            </p:cNvPr>
            <p:cNvSpPr txBox="1"/>
            <p:nvPr/>
          </p:nvSpPr>
          <p:spPr>
            <a:xfrm>
              <a:off x="7032104" y="5165671"/>
              <a:ext cx="754273" cy="28814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r>
                <a:rPr lang="it-IT" sz="1400" dirty="0"/>
                <a:t>4 x goal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E22D196-DF2C-41F0-8ECB-9C33005F035C}"/>
                </a:ext>
              </a:extLst>
            </p:cNvPr>
            <p:cNvCxnSpPr>
              <a:cxnSpLocks/>
            </p:cNvCxnSpPr>
            <p:nvPr/>
          </p:nvCxnSpPr>
          <p:spPr>
            <a:xfrm>
              <a:off x="6654274" y="5107965"/>
              <a:ext cx="0" cy="1273363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67DF9-41A6-4EB6-B2F7-E82A2D598741}"/>
                </a:ext>
              </a:extLst>
            </p:cNvPr>
            <p:cNvCxnSpPr>
              <a:cxnSpLocks/>
            </p:cNvCxnSpPr>
            <p:nvPr/>
          </p:nvCxnSpPr>
          <p:spPr>
            <a:xfrm>
              <a:off x="7831308" y="5097290"/>
              <a:ext cx="0" cy="1273363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0BD5C82-8EA5-40E0-9DC9-9794615CE326}"/>
              </a:ext>
            </a:extLst>
          </p:cNvPr>
          <p:cNvSpPr/>
          <p:nvPr/>
        </p:nvSpPr>
        <p:spPr>
          <a:xfrm>
            <a:off x="8093804" y="6467144"/>
            <a:ext cx="1536740" cy="3571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0</a:t>
            </a:r>
            <a:r>
              <a:rPr lang="en-US" sz="1400" dirty="0"/>
              <a:t> at </a:t>
            </a:r>
            <a:r>
              <a:rPr lang="en-US" sz="1400" dirty="0" err="1"/>
              <a:t>E</a:t>
            </a:r>
            <a:r>
              <a:rPr lang="en-US" sz="1400" baseline="-25000" dirty="0" err="1"/>
              <a:t>acc</a:t>
            </a:r>
            <a:r>
              <a:rPr lang="en-US" sz="1400" dirty="0"/>
              <a:t> target</a:t>
            </a:r>
          </a:p>
        </p:txBody>
      </p:sp>
      <p:pic>
        <p:nvPicPr>
          <p:cNvPr id="29" name="Immagine 6">
            <a:extLst>
              <a:ext uri="{FF2B5EF4-FFF2-40B4-BE49-F238E27FC236}">
                <a16:creationId xmlns:a16="http://schemas.microsoft.com/office/drawing/2014/main" id="{F1814E10-FC7D-44DB-A2C6-81F4CF0F57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6764" b="9933"/>
          <a:stretch/>
        </p:blipFill>
        <p:spPr>
          <a:xfrm>
            <a:off x="9585650" y="1189494"/>
            <a:ext cx="2430329" cy="13662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2DF94A0-5EE0-46D1-80D0-240E416C22C1}"/>
              </a:ext>
            </a:extLst>
          </p:cNvPr>
          <p:cNvGrpSpPr/>
          <p:nvPr/>
        </p:nvGrpSpPr>
        <p:grpSpPr>
          <a:xfrm>
            <a:off x="7453944" y="19178"/>
            <a:ext cx="2976036" cy="1633597"/>
            <a:chOff x="6472764" y="100988"/>
            <a:chExt cx="2976036" cy="1633597"/>
          </a:xfrm>
        </p:grpSpPr>
        <p:pic>
          <p:nvPicPr>
            <p:cNvPr id="11" name="scanning_desy">
              <a:hlinkClick r:id="" action="ppaction://media"/>
              <a:extLst>
                <a:ext uri="{FF2B5EF4-FFF2-40B4-BE49-F238E27FC236}">
                  <a16:creationId xmlns:a16="http://schemas.microsoft.com/office/drawing/2014/main" id="{CBABA25E-A680-4543-A13D-5AA858C33F5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6589381" y="127417"/>
              <a:ext cx="2859419" cy="16071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EBAC73-89BA-47F5-A493-5445E07C3B6D}"/>
                </a:ext>
              </a:extLst>
            </p:cNvPr>
            <p:cNvSpPr txBox="1"/>
            <p:nvPr/>
          </p:nvSpPr>
          <p:spPr>
            <a:xfrm>
              <a:off x="6472764" y="100988"/>
              <a:ext cx="1304396" cy="3693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/>
                <a:t>ECS @ DESY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2755715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56A0-A33E-4E41-ADFC-3391AD9C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75AAB-D2B4-43A3-8C01-973BDC279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INFN LASA SRF Group Expertise</a:t>
            </a:r>
          </a:p>
          <a:p>
            <a:pPr lvl="1"/>
            <a:r>
              <a:rPr lang="en-US" dirty="0"/>
              <a:t>Cavity design 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2 K Vertical Test</a:t>
            </a:r>
          </a:p>
          <a:p>
            <a:pPr lvl="1"/>
            <a:r>
              <a:rPr lang="en-US" dirty="0"/>
              <a:t>Path to large project contribution</a:t>
            </a:r>
          </a:p>
          <a:p>
            <a:r>
              <a:rPr lang="en-US" dirty="0"/>
              <a:t>European Spallation Source</a:t>
            </a:r>
          </a:p>
          <a:p>
            <a:pPr lvl="1"/>
            <a:r>
              <a:rPr lang="en-US" dirty="0"/>
              <a:t>Challenges</a:t>
            </a:r>
          </a:p>
          <a:p>
            <a:pPr lvl="1"/>
            <a:r>
              <a:rPr lang="en-US" dirty="0"/>
              <a:t>Status of the contribution</a:t>
            </a:r>
          </a:p>
          <a:p>
            <a:r>
              <a:rPr lang="en-US" dirty="0"/>
              <a:t>Proton Improvement Plan – II</a:t>
            </a:r>
          </a:p>
          <a:p>
            <a:pPr lvl="1"/>
            <a:r>
              <a:rPr lang="en-US" dirty="0"/>
              <a:t>Key features</a:t>
            </a:r>
          </a:p>
          <a:p>
            <a:pPr lvl="1"/>
            <a:r>
              <a:rPr lang="en-US" dirty="0"/>
              <a:t>R&amp;D program</a:t>
            </a:r>
          </a:p>
          <a:p>
            <a:pPr lvl="1"/>
            <a:r>
              <a:rPr lang="en-US" dirty="0"/>
              <a:t>View into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7E4D7-FDD4-4C70-9004-B7C8058C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31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0" y="812186"/>
            <a:ext cx="11455460" cy="5896050"/>
          </a:xfrm>
        </p:spPr>
        <p:txBody>
          <a:bodyPr>
            <a:noAutofit/>
          </a:bodyPr>
          <a:lstStyle/>
          <a:p>
            <a:pPr marL="88900" lvl="1" indent="0">
              <a:lnSpc>
                <a:spcPct val="100000"/>
              </a:lnSpc>
              <a:buNone/>
            </a:pPr>
            <a:r>
              <a:rPr lang="sv-SE" b="1" dirty="0"/>
              <a:t>8 (+2)  cavities </a:t>
            </a:r>
            <a:r>
              <a:rPr lang="sv-SE" dirty="0"/>
              <a:t>are </a:t>
            </a:r>
            <a:r>
              <a:rPr lang="sv-SE" b="1" dirty="0"/>
              <a:t>not yet qualified </a:t>
            </a:r>
            <a:r>
              <a:rPr lang="sv-SE" dirty="0"/>
              <a:t>to ESS specifications. COVID’19 and vendor change of ownership had impact on cavity perfomances. They are limited by the maximum achievabale field, while Q</a:t>
            </a:r>
            <a:r>
              <a:rPr lang="sv-SE" baseline="-25000" dirty="0"/>
              <a:t>0</a:t>
            </a:r>
            <a:r>
              <a:rPr lang="sv-SE" dirty="0"/>
              <a:t> at low field is inline with the qualified cavities.</a:t>
            </a:r>
          </a:p>
          <a:p>
            <a:pPr marL="88900" lvl="1" indent="0">
              <a:lnSpc>
                <a:spcPct val="100000"/>
              </a:lnSpc>
              <a:buNone/>
            </a:pPr>
            <a:endParaRPr lang="sv-SE" sz="800" dirty="0"/>
          </a:p>
          <a:p>
            <a:pPr marL="88900" lvl="1" indent="0">
              <a:buNone/>
            </a:pPr>
            <a:r>
              <a:rPr lang="sv-SE" dirty="0"/>
              <a:t>Actions:</a:t>
            </a:r>
          </a:p>
          <a:p>
            <a:pPr marL="449263" lvl="2" indent="-177800"/>
            <a:r>
              <a:rPr lang="sv-SE" b="1" dirty="0"/>
              <a:t>Optimization of the cleaning process</a:t>
            </a:r>
            <a:br>
              <a:rPr lang="sv-SE" b="1" dirty="0"/>
            </a:br>
            <a:r>
              <a:rPr lang="sv-SE" b="1" dirty="0"/>
              <a:t>with High Pressure Rinsing</a:t>
            </a:r>
          </a:p>
          <a:p>
            <a:pPr marL="719138" lvl="3" indent="-177800"/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Recover M006</a:t>
            </a:r>
            <a:r>
              <a:rPr lang="sv-SE" dirty="0"/>
              <a:t> (already integrated at CEA)</a:t>
            </a:r>
          </a:p>
          <a:p>
            <a:pPr marL="719138" lvl="3" indent="-177800"/>
            <a:endParaRPr lang="sv-SE" sz="1900" dirty="0"/>
          </a:p>
          <a:p>
            <a:pPr marL="449263" lvl="2" indent="-177800"/>
            <a:r>
              <a:rPr lang="sv-SE" b="1" dirty="0"/>
              <a:t>ElectroPolishing </a:t>
            </a:r>
            <a:r>
              <a:rPr lang="sv-SE" dirty="0"/>
              <a:t>instead of standard BCP</a:t>
            </a:r>
          </a:p>
          <a:p>
            <a:pPr marL="719138" lvl="3" indent="-177800"/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Recover naked M024</a:t>
            </a:r>
          </a:p>
          <a:p>
            <a:pPr marL="719138" lvl="3" indent="-177800"/>
            <a:r>
              <a:rPr lang="sv-SE" dirty="0"/>
              <a:t>Integration into He-tank in progress:</a:t>
            </a:r>
            <a:br>
              <a:rPr lang="sv-SE" dirty="0"/>
            </a:br>
            <a:r>
              <a:rPr lang="sv-SE" dirty="0"/>
              <a:t>final </a:t>
            </a:r>
            <a:r>
              <a:rPr lang="sv-SE" b="1" dirty="0"/>
              <a:t>test scheduled beginning of May</a:t>
            </a:r>
          </a:p>
          <a:p>
            <a:pPr marL="719138" lvl="3" indent="-177800"/>
            <a:endParaRPr lang="sv-SE" sz="1900" b="1" dirty="0"/>
          </a:p>
          <a:p>
            <a:pPr marL="449263" lvl="2" indent="-177800"/>
            <a:r>
              <a:rPr lang="sv-SE" b="1" dirty="0"/>
              <a:t>Innovative rotational BCP</a:t>
            </a:r>
            <a:r>
              <a:rPr lang="sv-SE" dirty="0"/>
              <a:t>, collaboration </a:t>
            </a:r>
            <a:br>
              <a:rPr lang="sv-SE" dirty="0"/>
            </a:br>
            <a:r>
              <a:rPr lang="sv-SE" dirty="0"/>
              <a:t>with Argonne National Laboratory</a:t>
            </a:r>
          </a:p>
          <a:p>
            <a:pPr marL="719138" lvl="3" indent="-184150"/>
            <a:r>
              <a:rPr lang="sv-SE" b="1" dirty="0"/>
              <a:t>M028</a:t>
            </a:r>
            <a:r>
              <a:rPr lang="sv-SE" dirty="0"/>
              <a:t> is back from ANL </a:t>
            </a:r>
          </a:p>
          <a:p>
            <a:pPr marL="719138" lvl="3" indent="-184150"/>
            <a:r>
              <a:rPr lang="sv-SE" b="1" dirty="0"/>
              <a:t>test scheduled in the second half of May</a:t>
            </a:r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484B4B-B96F-4B3D-ABD8-3A50457D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2204864"/>
            <a:ext cx="6672064" cy="415031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for the completion of delivery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108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4AFD-C2D4-4ACF-AC65-DB4B4CCD4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M024 -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510A4-FEFE-4EC0-993C-7D6EBBED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21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6713C-CA69-4934-8BEF-75631BA44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577357"/>
            <a:ext cx="9949535" cy="6280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F4F52F-4E8C-4177-A175-69B75CC1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3" y="577864"/>
            <a:ext cx="9949535" cy="6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2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38D632A-2996-4DB0-8E0D-2FF050DB6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8"/>
          <a:stretch/>
        </p:blipFill>
        <p:spPr>
          <a:xfrm>
            <a:off x="695400" y="0"/>
            <a:ext cx="11496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72F22-ABC8-452A-9F19-DF4AACBE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437112"/>
            <a:ext cx="10808765" cy="17095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Proton Improvement Plan -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9A0C-F26D-4737-8F7A-79A2B6F7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680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447800" y="738634"/>
            <a:ext cx="9448799" cy="5321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027643" y="5572302"/>
            <a:ext cx="705810" cy="368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6172199" y="3587126"/>
            <a:ext cx="1010919" cy="310515"/>
          </a:xfrm>
          <a:custGeom>
            <a:avLst/>
            <a:gdLst/>
            <a:ahLst/>
            <a:cxnLst/>
            <a:rect l="l" t="t" r="r" b="b"/>
            <a:pathLst>
              <a:path w="1010920" h="310514">
                <a:moveTo>
                  <a:pt x="0" y="0"/>
                </a:moveTo>
                <a:lnTo>
                  <a:pt x="1010860" y="0"/>
                </a:lnTo>
                <a:lnTo>
                  <a:pt x="1010860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4974335" y="3106930"/>
            <a:ext cx="2026920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5021910" y="3138806"/>
            <a:ext cx="1941195" cy="644525"/>
          </a:xfrm>
          <a:custGeom>
            <a:avLst/>
            <a:gdLst/>
            <a:ahLst/>
            <a:cxnLst/>
            <a:rect l="l" t="t" r="r" b="b"/>
            <a:pathLst>
              <a:path w="1941195" h="644525">
                <a:moveTo>
                  <a:pt x="1941112" y="0"/>
                </a:moveTo>
                <a:lnTo>
                  <a:pt x="0" y="644418"/>
                </a:lnTo>
              </a:path>
            </a:pathLst>
          </a:custGeom>
          <a:ln w="2955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6986015" y="2994154"/>
            <a:ext cx="1850136" cy="451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021688" y="3024571"/>
            <a:ext cx="1765935" cy="370205"/>
          </a:xfrm>
          <a:custGeom>
            <a:avLst/>
            <a:gdLst/>
            <a:ahLst/>
            <a:cxnLst/>
            <a:rect l="l" t="t" r="r" b="b"/>
            <a:pathLst>
              <a:path w="1765934" h="370204">
                <a:moveTo>
                  <a:pt x="0" y="93613"/>
                </a:moveTo>
                <a:lnTo>
                  <a:pt x="69866" y="83030"/>
                </a:lnTo>
                <a:lnTo>
                  <a:pt x="139513" y="72574"/>
                </a:lnTo>
                <a:lnTo>
                  <a:pt x="208721" y="62373"/>
                </a:lnTo>
                <a:lnTo>
                  <a:pt x="277271" y="52553"/>
                </a:lnTo>
                <a:lnTo>
                  <a:pt x="344942" y="43243"/>
                </a:lnTo>
                <a:lnTo>
                  <a:pt x="411516" y="34569"/>
                </a:lnTo>
                <a:lnTo>
                  <a:pt x="476772" y="26658"/>
                </a:lnTo>
                <a:lnTo>
                  <a:pt x="540492" y="19638"/>
                </a:lnTo>
                <a:lnTo>
                  <a:pt x="602455" y="13637"/>
                </a:lnTo>
                <a:lnTo>
                  <a:pt x="662443" y="8780"/>
                </a:lnTo>
                <a:lnTo>
                  <a:pt x="720430" y="5101"/>
                </a:lnTo>
                <a:lnTo>
                  <a:pt x="776630" y="2487"/>
                </a:lnTo>
                <a:lnTo>
                  <a:pt x="831181" y="844"/>
                </a:lnTo>
                <a:lnTo>
                  <a:pt x="884223" y="80"/>
                </a:lnTo>
                <a:lnTo>
                  <a:pt x="910221" y="0"/>
                </a:lnTo>
                <a:lnTo>
                  <a:pt x="935893" y="104"/>
                </a:lnTo>
                <a:lnTo>
                  <a:pt x="986331" y="821"/>
                </a:lnTo>
                <a:lnTo>
                  <a:pt x="1035675" y="2140"/>
                </a:lnTo>
                <a:lnTo>
                  <a:pt x="1084065" y="3967"/>
                </a:lnTo>
                <a:lnTo>
                  <a:pt x="1131637" y="6212"/>
                </a:lnTo>
                <a:lnTo>
                  <a:pt x="1178532" y="8780"/>
                </a:lnTo>
                <a:lnTo>
                  <a:pt x="1225361" y="11610"/>
                </a:lnTo>
                <a:lnTo>
                  <a:pt x="1272321" y="14764"/>
                </a:lnTo>
                <a:lnTo>
                  <a:pt x="1318927" y="18335"/>
                </a:lnTo>
                <a:lnTo>
                  <a:pt x="1364694" y="22415"/>
                </a:lnTo>
                <a:lnTo>
                  <a:pt x="1409135" y="27096"/>
                </a:lnTo>
                <a:lnTo>
                  <a:pt x="1451766" y="32471"/>
                </a:lnTo>
                <a:lnTo>
                  <a:pt x="1492102" y="38633"/>
                </a:lnTo>
                <a:lnTo>
                  <a:pt x="1529657" y="45674"/>
                </a:lnTo>
                <a:lnTo>
                  <a:pt x="1579715" y="58087"/>
                </a:lnTo>
                <a:lnTo>
                  <a:pt x="1626668" y="75563"/>
                </a:lnTo>
                <a:lnTo>
                  <a:pt x="1665720" y="98016"/>
                </a:lnTo>
                <a:lnTo>
                  <a:pt x="1695613" y="123481"/>
                </a:lnTo>
                <a:lnTo>
                  <a:pt x="1724942" y="160383"/>
                </a:lnTo>
                <a:lnTo>
                  <a:pt x="1746907" y="198473"/>
                </a:lnTo>
                <a:lnTo>
                  <a:pt x="1762877" y="245825"/>
                </a:lnTo>
                <a:lnTo>
                  <a:pt x="1765909" y="282416"/>
                </a:lnTo>
                <a:lnTo>
                  <a:pt x="1765651" y="294766"/>
                </a:lnTo>
                <a:lnTo>
                  <a:pt x="1760446" y="344669"/>
                </a:lnTo>
                <a:lnTo>
                  <a:pt x="1758509" y="357221"/>
                </a:lnTo>
                <a:lnTo>
                  <a:pt x="1756482" y="369784"/>
                </a:lnTo>
              </a:path>
            </a:pathLst>
          </a:custGeom>
          <a:ln w="2956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7143422" y="2587789"/>
            <a:ext cx="1196975" cy="310515"/>
          </a:xfrm>
          <a:custGeom>
            <a:avLst/>
            <a:gdLst/>
            <a:ahLst/>
            <a:cxnLst/>
            <a:rect l="l" t="t" r="r" b="b"/>
            <a:pathLst>
              <a:path w="1196975" h="310514">
                <a:moveTo>
                  <a:pt x="0" y="0"/>
                </a:moveTo>
                <a:lnTo>
                  <a:pt x="1196808" y="0"/>
                </a:lnTo>
                <a:lnTo>
                  <a:pt x="1196808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 txBox="1"/>
          <p:nvPr/>
        </p:nvSpPr>
        <p:spPr>
          <a:xfrm>
            <a:off x="803412" y="5624830"/>
            <a:ext cx="10585176" cy="1182118"/>
          </a:xfrm>
          <a:prstGeom prst="rect">
            <a:avLst/>
          </a:prstGeom>
          <a:solidFill>
            <a:srgbClr val="99D6EA"/>
          </a:solidFill>
        </p:spPr>
        <p:txBody>
          <a:bodyPr vert="horz" wrap="square" lIns="0" tIns="0" rIns="0" bIns="0" rtlCol="0">
            <a:spAutoFit/>
          </a:bodyPr>
          <a:lstStyle/>
          <a:p>
            <a:pPr marL="287338" marR="130810" indent="-212725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tabLst>
                <a:tab pos="341630" algn="l"/>
              </a:tabLst>
            </a:pP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ondu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400" b="1" baseline="2469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c;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4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marR="252095" indent="-212725">
              <a:lnSpc>
                <a:spcPct val="101400"/>
              </a:lnSpc>
              <a:spcBef>
                <a:spcPts val="480"/>
              </a:spcBef>
              <a:buClr>
                <a:srgbClr val="0070C0"/>
              </a:buClr>
              <a:buFont typeface="Arial"/>
              <a:buChar char="•"/>
              <a:tabLst>
                <a:tab pos="341630" algn="l"/>
              </a:tabLst>
            </a:pP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nspo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400" b="1" baseline="2469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marR="153035" indent="-212725">
              <a:lnSpc>
                <a:spcPct val="101400"/>
              </a:lnSpc>
              <a:spcBef>
                <a:spcPts val="480"/>
              </a:spcBef>
              <a:buClr>
                <a:srgbClr val="0070C0"/>
              </a:buClr>
              <a:buFont typeface="Arial"/>
              <a:buChar char="•"/>
              <a:tabLst>
                <a:tab pos="296545" algn="l"/>
              </a:tabLst>
            </a:pP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sz="16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1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600" b="1" spc="-1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12725">
              <a:lnSpc>
                <a:spcPct val="100000"/>
              </a:lnSpc>
              <a:spcBef>
                <a:spcPts val="525"/>
              </a:spcBef>
              <a:buClr>
                <a:srgbClr val="0070C0"/>
              </a:buClr>
              <a:buFont typeface="Arial"/>
              <a:buChar char="•"/>
              <a:tabLst>
                <a:tab pos="292735" algn="l"/>
              </a:tabLst>
            </a:pP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3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1600" b="1" spc="-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sz="1600" b="1" spc="-2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b="1" spc="-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6287224" y="3645729"/>
            <a:ext cx="78359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0070C0"/>
                </a:solidFill>
                <a:latin typeface="Calibri"/>
                <a:cs typeface="Calibri"/>
              </a:rPr>
              <a:t>F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0070C0"/>
                </a:solidFill>
                <a:latin typeface="Calibri"/>
                <a:cs typeface="Calibri"/>
              </a:rPr>
              <a:t>L</a:t>
            </a:r>
            <a:r>
              <a:rPr sz="1600" b="1" spc="-20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600" b="1" spc="-35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7201590" y="2642936"/>
            <a:ext cx="107188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10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600" b="1" spc="-55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600" b="1" spc="-35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600" b="1" spc="-45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f</a:t>
            </a:r>
            <a:r>
              <a:rPr sz="1600" b="1" spc="-2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600" b="1" spc="-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0070C0"/>
                </a:solidFill>
                <a:latin typeface="Calibri"/>
                <a:cs typeface="Calibri"/>
              </a:rPr>
              <a:t>Li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600" b="1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142146" y="3646068"/>
            <a:ext cx="783590" cy="310515"/>
          </a:xfrm>
          <a:custGeom>
            <a:avLst/>
            <a:gdLst/>
            <a:ahLst/>
            <a:cxnLst/>
            <a:rect l="l" t="t" r="r" b="b"/>
            <a:pathLst>
              <a:path w="783590" h="310514">
                <a:moveTo>
                  <a:pt x="0" y="0"/>
                </a:moveTo>
                <a:lnTo>
                  <a:pt x="783212" y="0"/>
                </a:lnTo>
                <a:lnTo>
                  <a:pt x="783212" y="310455"/>
                </a:lnTo>
                <a:lnTo>
                  <a:pt x="0" y="310455"/>
                </a:lnTo>
                <a:lnTo>
                  <a:pt x="0" y="0"/>
                </a:lnTo>
                <a:close/>
              </a:path>
            </a:pathLst>
          </a:custGeom>
          <a:solidFill>
            <a:srgbClr val="99D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 txBox="1"/>
          <p:nvPr/>
        </p:nvSpPr>
        <p:spPr>
          <a:xfrm>
            <a:off x="9200312" y="3703641"/>
            <a:ext cx="66167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35" dirty="0">
                <a:solidFill>
                  <a:srgbClr val="0070C0"/>
                </a:solidFill>
                <a:latin typeface="Calibri"/>
                <a:cs typeface="Calibri"/>
              </a:rPr>
              <a:t>B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oo</a:t>
            </a:r>
            <a:r>
              <a:rPr sz="1600" b="1" spc="-5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sz="1600" b="1" spc="-55" dirty="0">
                <a:solidFill>
                  <a:srgbClr val="0070C0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8412479" y="3411730"/>
            <a:ext cx="2316479" cy="74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8458925" y="3441896"/>
            <a:ext cx="2224405" cy="655320"/>
          </a:xfrm>
          <a:custGeom>
            <a:avLst/>
            <a:gdLst/>
            <a:ahLst/>
            <a:cxnLst/>
            <a:rect l="l" t="t" r="r" b="b"/>
            <a:pathLst>
              <a:path w="2224404" h="655320">
                <a:moveTo>
                  <a:pt x="0" y="277501"/>
                </a:moveTo>
                <a:lnTo>
                  <a:pt x="16905" y="225668"/>
                </a:lnTo>
                <a:lnTo>
                  <a:pt x="61270" y="177770"/>
                </a:lnTo>
                <a:lnTo>
                  <a:pt x="93025" y="155474"/>
                </a:lnTo>
                <a:lnTo>
                  <a:pt x="130775" y="134372"/>
                </a:lnTo>
                <a:lnTo>
                  <a:pt x="174231" y="114535"/>
                </a:lnTo>
                <a:lnTo>
                  <a:pt x="223102" y="96035"/>
                </a:lnTo>
                <a:lnTo>
                  <a:pt x="277099" y="78941"/>
                </a:lnTo>
                <a:lnTo>
                  <a:pt x="335931" y="63324"/>
                </a:lnTo>
                <a:lnTo>
                  <a:pt x="399309" y="49253"/>
                </a:lnTo>
                <a:lnTo>
                  <a:pt x="466943" y="36801"/>
                </a:lnTo>
                <a:lnTo>
                  <a:pt x="538543" y="26037"/>
                </a:lnTo>
                <a:lnTo>
                  <a:pt x="613819" y="17031"/>
                </a:lnTo>
                <a:lnTo>
                  <a:pt x="692481" y="9853"/>
                </a:lnTo>
                <a:lnTo>
                  <a:pt x="774239" y="4576"/>
                </a:lnTo>
                <a:lnTo>
                  <a:pt x="858804" y="1267"/>
                </a:lnTo>
                <a:lnTo>
                  <a:pt x="945885" y="0"/>
                </a:lnTo>
                <a:lnTo>
                  <a:pt x="1035192" y="842"/>
                </a:lnTo>
                <a:lnTo>
                  <a:pt x="1126436" y="3866"/>
                </a:lnTo>
                <a:lnTo>
                  <a:pt x="1217584" y="9035"/>
                </a:lnTo>
                <a:lnTo>
                  <a:pt x="1306609" y="16202"/>
                </a:lnTo>
                <a:lnTo>
                  <a:pt x="1393226" y="25272"/>
                </a:lnTo>
                <a:lnTo>
                  <a:pt x="1477155" y="36149"/>
                </a:lnTo>
                <a:lnTo>
                  <a:pt x="1558113" y="48735"/>
                </a:lnTo>
                <a:lnTo>
                  <a:pt x="1635817" y="62936"/>
                </a:lnTo>
                <a:lnTo>
                  <a:pt x="1709985" y="78654"/>
                </a:lnTo>
                <a:lnTo>
                  <a:pt x="1780334" y="95795"/>
                </a:lnTo>
                <a:lnTo>
                  <a:pt x="1846583" y="114261"/>
                </a:lnTo>
                <a:lnTo>
                  <a:pt x="1908448" y="133956"/>
                </a:lnTo>
                <a:lnTo>
                  <a:pt x="1965647" y="154786"/>
                </a:lnTo>
                <a:lnTo>
                  <a:pt x="2017898" y="176652"/>
                </a:lnTo>
                <a:lnTo>
                  <a:pt x="2064918" y="199460"/>
                </a:lnTo>
                <a:lnTo>
                  <a:pt x="2106425" y="223112"/>
                </a:lnTo>
                <a:lnTo>
                  <a:pt x="2142136" y="247514"/>
                </a:lnTo>
                <a:lnTo>
                  <a:pt x="2171770" y="272568"/>
                </a:lnTo>
                <a:lnTo>
                  <a:pt x="2211673" y="324250"/>
                </a:lnTo>
                <a:lnTo>
                  <a:pt x="2223874" y="377391"/>
                </a:lnTo>
                <a:lnTo>
                  <a:pt x="2218999" y="403764"/>
                </a:lnTo>
                <a:lnTo>
                  <a:pt x="2188074" y="453699"/>
                </a:lnTo>
                <a:lnTo>
                  <a:pt x="2130849" y="499417"/>
                </a:lnTo>
                <a:lnTo>
                  <a:pt x="2093098" y="520519"/>
                </a:lnTo>
                <a:lnTo>
                  <a:pt x="2049642" y="540356"/>
                </a:lnTo>
                <a:lnTo>
                  <a:pt x="2000771" y="558856"/>
                </a:lnTo>
                <a:lnTo>
                  <a:pt x="1946775" y="575950"/>
                </a:lnTo>
                <a:lnTo>
                  <a:pt x="1887942" y="591567"/>
                </a:lnTo>
                <a:lnTo>
                  <a:pt x="1824564" y="605638"/>
                </a:lnTo>
                <a:lnTo>
                  <a:pt x="1756930" y="618090"/>
                </a:lnTo>
                <a:lnTo>
                  <a:pt x="1685331" y="628854"/>
                </a:lnTo>
                <a:lnTo>
                  <a:pt x="1610055" y="637861"/>
                </a:lnTo>
                <a:lnTo>
                  <a:pt x="1531393" y="645038"/>
                </a:lnTo>
                <a:lnTo>
                  <a:pt x="1449635" y="650315"/>
                </a:lnTo>
                <a:lnTo>
                  <a:pt x="1365070" y="653624"/>
                </a:lnTo>
                <a:lnTo>
                  <a:pt x="1277989" y="654892"/>
                </a:lnTo>
                <a:lnTo>
                  <a:pt x="1188681" y="654049"/>
                </a:lnTo>
                <a:lnTo>
                  <a:pt x="1097437" y="651025"/>
                </a:lnTo>
                <a:lnTo>
                  <a:pt x="1006289" y="645856"/>
                </a:lnTo>
                <a:lnTo>
                  <a:pt x="917265" y="638689"/>
                </a:lnTo>
                <a:lnTo>
                  <a:pt x="830647" y="629619"/>
                </a:lnTo>
                <a:lnTo>
                  <a:pt x="746718" y="618742"/>
                </a:lnTo>
                <a:lnTo>
                  <a:pt x="665760" y="606156"/>
                </a:lnTo>
                <a:lnTo>
                  <a:pt x="588056" y="591955"/>
                </a:lnTo>
                <a:lnTo>
                  <a:pt x="513888" y="576237"/>
                </a:lnTo>
                <a:lnTo>
                  <a:pt x="443539" y="559096"/>
                </a:lnTo>
                <a:lnTo>
                  <a:pt x="377291" y="540630"/>
                </a:lnTo>
                <a:lnTo>
                  <a:pt x="315426" y="520934"/>
                </a:lnTo>
                <a:lnTo>
                  <a:pt x="258226" y="500105"/>
                </a:lnTo>
                <a:lnTo>
                  <a:pt x="205976" y="478239"/>
                </a:lnTo>
                <a:lnTo>
                  <a:pt x="158955" y="455431"/>
                </a:lnTo>
                <a:lnTo>
                  <a:pt x="117449" y="431779"/>
                </a:lnTo>
                <a:lnTo>
                  <a:pt x="81737" y="407377"/>
                </a:lnTo>
                <a:lnTo>
                  <a:pt x="52104" y="382323"/>
                </a:lnTo>
                <a:lnTo>
                  <a:pt x="12201" y="330641"/>
                </a:lnTo>
                <a:lnTo>
                  <a:pt x="0" y="277501"/>
                </a:lnTo>
                <a:close/>
              </a:path>
            </a:pathLst>
          </a:custGeom>
          <a:ln w="2955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9180575" y="2567434"/>
            <a:ext cx="1716024" cy="999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9227835" y="2599408"/>
            <a:ext cx="1668780" cy="905510"/>
          </a:xfrm>
          <a:custGeom>
            <a:avLst/>
            <a:gdLst/>
            <a:ahLst/>
            <a:cxnLst/>
            <a:rect l="l" t="t" r="r" b="b"/>
            <a:pathLst>
              <a:path w="1668779" h="905510">
                <a:moveTo>
                  <a:pt x="939173" y="905404"/>
                </a:moveTo>
                <a:lnTo>
                  <a:pt x="893442" y="879599"/>
                </a:lnTo>
                <a:lnTo>
                  <a:pt x="847818" y="853888"/>
                </a:lnTo>
                <a:lnTo>
                  <a:pt x="802410" y="828366"/>
                </a:lnTo>
                <a:lnTo>
                  <a:pt x="757325" y="803127"/>
                </a:lnTo>
                <a:lnTo>
                  <a:pt x="712671" y="778265"/>
                </a:lnTo>
                <a:lnTo>
                  <a:pt x="668554" y="753874"/>
                </a:lnTo>
                <a:lnTo>
                  <a:pt x="625084" y="730050"/>
                </a:lnTo>
                <a:lnTo>
                  <a:pt x="582367" y="706885"/>
                </a:lnTo>
                <a:lnTo>
                  <a:pt x="540511" y="684475"/>
                </a:lnTo>
                <a:lnTo>
                  <a:pt x="499625" y="662914"/>
                </a:lnTo>
                <a:lnTo>
                  <a:pt x="458850" y="642365"/>
                </a:lnTo>
                <a:lnTo>
                  <a:pt x="417599" y="622822"/>
                </a:lnTo>
                <a:lnTo>
                  <a:pt x="376385" y="604124"/>
                </a:lnTo>
                <a:lnTo>
                  <a:pt x="335718" y="586107"/>
                </a:lnTo>
                <a:lnTo>
                  <a:pt x="315749" y="577305"/>
                </a:lnTo>
                <a:lnTo>
                  <a:pt x="296109" y="568612"/>
                </a:lnTo>
                <a:lnTo>
                  <a:pt x="258070" y="551476"/>
                </a:lnTo>
                <a:lnTo>
                  <a:pt x="222112" y="534538"/>
                </a:lnTo>
                <a:lnTo>
                  <a:pt x="173196" y="509147"/>
                </a:lnTo>
                <a:lnTo>
                  <a:pt x="131839" y="483292"/>
                </a:lnTo>
                <a:lnTo>
                  <a:pt x="95259" y="455797"/>
                </a:lnTo>
                <a:lnTo>
                  <a:pt x="62051" y="427377"/>
                </a:lnTo>
                <a:lnTo>
                  <a:pt x="34123" y="398989"/>
                </a:lnTo>
                <a:lnTo>
                  <a:pt x="8405" y="362841"/>
                </a:lnTo>
                <a:lnTo>
                  <a:pt x="0" y="330716"/>
                </a:lnTo>
                <a:lnTo>
                  <a:pt x="1134" y="323580"/>
                </a:lnTo>
                <a:lnTo>
                  <a:pt x="33771" y="291417"/>
                </a:lnTo>
                <a:lnTo>
                  <a:pt x="72879" y="278798"/>
                </a:lnTo>
                <a:lnTo>
                  <a:pt x="115027" y="270890"/>
                </a:lnTo>
                <a:lnTo>
                  <a:pt x="171045" y="262198"/>
                </a:lnTo>
                <a:lnTo>
                  <a:pt x="193248" y="258798"/>
                </a:lnTo>
                <a:lnTo>
                  <a:pt x="217376" y="255029"/>
                </a:lnTo>
                <a:lnTo>
                  <a:pt x="243527" y="250821"/>
                </a:lnTo>
                <a:lnTo>
                  <a:pt x="271795" y="246102"/>
                </a:lnTo>
                <a:lnTo>
                  <a:pt x="302276" y="240802"/>
                </a:lnTo>
                <a:lnTo>
                  <a:pt x="336208" y="234917"/>
                </a:lnTo>
                <a:lnTo>
                  <a:pt x="374452" y="228525"/>
                </a:lnTo>
                <a:lnTo>
                  <a:pt x="416544" y="221679"/>
                </a:lnTo>
                <a:lnTo>
                  <a:pt x="462021" y="214434"/>
                </a:lnTo>
                <a:lnTo>
                  <a:pt x="510417" y="206842"/>
                </a:lnTo>
                <a:lnTo>
                  <a:pt x="561269" y="198959"/>
                </a:lnTo>
                <a:lnTo>
                  <a:pt x="614113" y="190838"/>
                </a:lnTo>
                <a:lnTo>
                  <a:pt x="668483" y="182533"/>
                </a:lnTo>
                <a:lnTo>
                  <a:pt x="723917" y="174097"/>
                </a:lnTo>
                <a:lnTo>
                  <a:pt x="779949" y="165585"/>
                </a:lnTo>
                <a:lnTo>
                  <a:pt x="836116" y="157051"/>
                </a:lnTo>
                <a:lnTo>
                  <a:pt x="891953" y="148548"/>
                </a:lnTo>
                <a:lnTo>
                  <a:pt x="946997" y="140131"/>
                </a:lnTo>
                <a:lnTo>
                  <a:pt x="1000782" y="131852"/>
                </a:lnTo>
                <a:lnTo>
                  <a:pt x="1052845" y="123767"/>
                </a:lnTo>
                <a:lnTo>
                  <a:pt x="1102721" y="115929"/>
                </a:lnTo>
                <a:lnTo>
                  <a:pt x="1149947" y="108391"/>
                </a:lnTo>
                <a:lnTo>
                  <a:pt x="1194058" y="101209"/>
                </a:lnTo>
                <a:lnTo>
                  <a:pt x="1234589" y="94435"/>
                </a:lnTo>
                <a:lnTo>
                  <a:pt x="1304347" y="82177"/>
                </a:lnTo>
                <a:lnTo>
                  <a:pt x="1364953" y="70945"/>
                </a:lnTo>
                <a:lnTo>
                  <a:pt x="1418353" y="60514"/>
                </a:lnTo>
                <a:lnTo>
                  <a:pt x="1465395" y="50790"/>
                </a:lnTo>
                <a:lnTo>
                  <a:pt x="1506927" y="41679"/>
                </a:lnTo>
                <a:lnTo>
                  <a:pt x="1560748" y="28956"/>
                </a:lnTo>
                <a:lnTo>
                  <a:pt x="1606940" y="17081"/>
                </a:lnTo>
                <a:lnTo>
                  <a:pt x="1648364" y="5737"/>
                </a:lnTo>
                <a:lnTo>
                  <a:pt x="1661607" y="2019"/>
                </a:lnTo>
                <a:lnTo>
                  <a:pt x="1668764" y="0"/>
                </a:lnTo>
              </a:path>
            </a:pathLst>
          </a:custGeom>
          <a:ln w="2955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7368887" y="1985254"/>
            <a:ext cx="3527712" cy="6598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/>
          <p:nvPr/>
        </p:nvSpPr>
        <p:spPr>
          <a:xfrm>
            <a:off x="8787811" y="2095682"/>
            <a:ext cx="1600200" cy="310515"/>
          </a:xfrm>
          <a:prstGeom prst="rect">
            <a:avLst/>
          </a:prstGeom>
          <a:solidFill>
            <a:srgbClr val="99D6EA"/>
          </a:solidFill>
        </p:spPr>
        <p:txBody>
          <a:bodyPr vert="horz" wrap="square" lIns="0" tIns="0" rIns="0" bIns="0" rtlCol="0">
            <a:spAutoFit/>
          </a:bodyPr>
          <a:lstStyle/>
          <a:p>
            <a:pPr marL="70485">
              <a:lnSpc>
                <a:spcPct val="100000"/>
              </a:lnSpc>
            </a:pPr>
            <a:r>
              <a:rPr sz="1600" b="1" spc="-60" dirty="0">
                <a:solidFill>
                  <a:srgbClr val="0070C0"/>
                </a:solidFill>
                <a:latin typeface="Calibri"/>
                <a:cs typeface="Calibri"/>
              </a:rPr>
              <a:t>M</a:t>
            </a:r>
            <a:r>
              <a:rPr sz="1600" b="1" spc="-35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sz="1600" b="1" spc="-1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70C0"/>
                </a:solidFill>
                <a:latin typeface="Calibri"/>
                <a:cs typeface="Calibri"/>
              </a:rPr>
              <a:t>I</a:t>
            </a:r>
            <a:r>
              <a:rPr sz="1600" b="1" spc="-40" dirty="0">
                <a:solidFill>
                  <a:srgbClr val="0070C0"/>
                </a:solidFill>
                <a:latin typeface="Calibri"/>
                <a:cs typeface="Calibri"/>
              </a:rPr>
              <a:t>n</a:t>
            </a:r>
            <a:r>
              <a:rPr sz="1600" b="1" spc="-15" dirty="0">
                <a:solidFill>
                  <a:srgbClr val="0070C0"/>
                </a:solidFill>
                <a:latin typeface="Calibri"/>
                <a:cs typeface="Calibri"/>
              </a:rPr>
              <a:t>j</a:t>
            </a:r>
            <a:r>
              <a:rPr sz="1600" b="1" spc="-30" dirty="0">
                <a:solidFill>
                  <a:srgbClr val="0070C0"/>
                </a:solidFill>
                <a:latin typeface="Calibri"/>
                <a:cs typeface="Calibri"/>
              </a:rPr>
              <a:t>/</a:t>
            </a:r>
            <a:r>
              <a:rPr sz="1600" b="1" spc="-65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1600" b="1" spc="-25" dirty="0">
                <a:solidFill>
                  <a:srgbClr val="0070C0"/>
                </a:solidFill>
                <a:latin typeface="Calibri"/>
                <a:cs typeface="Calibri"/>
              </a:rPr>
              <a:t>ec</a:t>
            </a:r>
            <a:r>
              <a:rPr sz="1600" b="1" spc="-45" dirty="0">
                <a:solidFill>
                  <a:srgbClr val="0070C0"/>
                </a:solidFill>
                <a:latin typeface="Calibri"/>
                <a:cs typeface="Calibri"/>
              </a:rPr>
              <a:t>y</a:t>
            </a:r>
            <a:r>
              <a:rPr sz="1600" b="1" spc="-25" dirty="0">
                <a:solidFill>
                  <a:srgbClr val="0070C0"/>
                </a:solidFill>
                <a:latin typeface="Calibri"/>
                <a:cs typeface="Calibri"/>
              </a:rPr>
              <a:t>cle</a:t>
            </a:r>
            <a:r>
              <a:rPr sz="1600" b="1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Tito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scope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5795833-D821-42B7-AB48-3EB01DEB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556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455" y="2607564"/>
            <a:ext cx="11320272" cy="3046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" y="1052736"/>
            <a:ext cx="2618232" cy="384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4850" y="-12382"/>
            <a:ext cx="11478772" cy="988850"/>
          </a:xfrm>
        </p:spPr>
        <p:txBody>
          <a:bodyPr>
            <a:normAutofit fontScale="90000"/>
          </a:bodyPr>
          <a:lstStyle/>
          <a:p>
            <a:r>
              <a:rPr lang="en-US" dirty="0"/>
              <a:t>PIP-II Superconducting RF CW Linac, 2mA, 800 MeV </a:t>
            </a:r>
            <a:br>
              <a:rPr lang="en-US" dirty="0"/>
            </a:br>
            <a:r>
              <a:rPr lang="en-US" dirty="0"/>
              <a:t>Consists of Five Types of Cryomodules</a:t>
            </a:r>
          </a:p>
        </p:txBody>
      </p:sp>
      <p:sp>
        <p:nvSpPr>
          <p:cNvPr id="7" name="object 7"/>
          <p:cNvSpPr/>
          <p:nvPr/>
        </p:nvSpPr>
        <p:spPr>
          <a:xfrm>
            <a:off x="7680959" y="2121407"/>
            <a:ext cx="1485900" cy="1014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6523" y="3305683"/>
            <a:ext cx="607695" cy="616585"/>
          </a:xfrm>
          <a:custGeom>
            <a:avLst/>
            <a:gdLst/>
            <a:ahLst/>
            <a:cxnLst/>
            <a:rect l="l" t="t" r="r" b="b"/>
            <a:pathLst>
              <a:path w="607695" h="616585">
                <a:moveTo>
                  <a:pt x="26415" y="535050"/>
                </a:moveTo>
                <a:lnTo>
                  <a:pt x="0" y="616076"/>
                </a:lnTo>
                <a:lnTo>
                  <a:pt x="80645" y="588517"/>
                </a:lnTo>
                <a:lnTo>
                  <a:pt x="67248" y="575309"/>
                </a:lnTo>
                <a:lnTo>
                  <a:pt x="49149" y="575309"/>
                </a:lnTo>
                <a:lnTo>
                  <a:pt x="40004" y="566419"/>
                </a:lnTo>
                <a:lnTo>
                  <a:pt x="48988" y="557306"/>
                </a:lnTo>
                <a:lnTo>
                  <a:pt x="26415" y="535050"/>
                </a:lnTo>
                <a:close/>
              </a:path>
              <a:path w="607695" h="616585">
                <a:moveTo>
                  <a:pt x="48988" y="557306"/>
                </a:moveTo>
                <a:lnTo>
                  <a:pt x="40004" y="566419"/>
                </a:lnTo>
                <a:lnTo>
                  <a:pt x="49149" y="575309"/>
                </a:lnTo>
                <a:lnTo>
                  <a:pt x="58068" y="566258"/>
                </a:lnTo>
                <a:lnTo>
                  <a:pt x="48988" y="557306"/>
                </a:lnTo>
                <a:close/>
              </a:path>
              <a:path w="607695" h="616585">
                <a:moveTo>
                  <a:pt x="58068" y="566258"/>
                </a:moveTo>
                <a:lnTo>
                  <a:pt x="49149" y="575309"/>
                </a:lnTo>
                <a:lnTo>
                  <a:pt x="67248" y="575309"/>
                </a:lnTo>
                <a:lnTo>
                  <a:pt x="58068" y="566258"/>
                </a:lnTo>
                <a:close/>
              </a:path>
              <a:path w="607695" h="616585">
                <a:moveTo>
                  <a:pt x="598297" y="0"/>
                </a:moveTo>
                <a:lnTo>
                  <a:pt x="48988" y="557306"/>
                </a:lnTo>
                <a:lnTo>
                  <a:pt x="58068" y="566258"/>
                </a:lnTo>
                <a:lnTo>
                  <a:pt x="607313" y="8889"/>
                </a:lnTo>
                <a:lnTo>
                  <a:pt x="598297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49623" y="3627246"/>
            <a:ext cx="818515" cy="831850"/>
          </a:xfrm>
          <a:custGeom>
            <a:avLst/>
            <a:gdLst/>
            <a:ahLst/>
            <a:cxnLst/>
            <a:rect l="l" t="t" r="r" b="b"/>
            <a:pathLst>
              <a:path w="818514" h="831850">
                <a:moveTo>
                  <a:pt x="26288" y="750442"/>
                </a:moveTo>
                <a:lnTo>
                  <a:pt x="0" y="831469"/>
                </a:lnTo>
                <a:lnTo>
                  <a:pt x="80645" y="803909"/>
                </a:lnTo>
                <a:lnTo>
                  <a:pt x="67217" y="790701"/>
                </a:lnTo>
                <a:lnTo>
                  <a:pt x="49022" y="790701"/>
                </a:lnTo>
                <a:lnTo>
                  <a:pt x="40004" y="781811"/>
                </a:lnTo>
                <a:lnTo>
                  <a:pt x="48944" y="772727"/>
                </a:lnTo>
                <a:lnTo>
                  <a:pt x="26288" y="750442"/>
                </a:lnTo>
                <a:close/>
              </a:path>
              <a:path w="818514" h="831850">
                <a:moveTo>
                  <a:pt x="48944" y="772727"/>
                </a:moveTo>
                <a:lnTo>
                  <a:pt x="40004" y="781811"/>
                </a:lnTo>
                <a:lnTo>
                  <a:pt x="49022" y="790701"/>
                </a:lnTo>
                <a:lnTo>
                  <a:pt x="57971" y="781607"/>
                </a:lnTo>
                <a:lnTo>
                  <a:pt x="48944" y="772727"/>
                </a:lnTo>
                <a:close/>
              </a:path>
              <a:path w="818514" h="831850">
                <a:moveTo>
                  <a:pt x="57971" y="781607"/>
                </a:moveTo>
                <a:lnTo>
                  <a:pt x="49022" y="790701"/>
                </a:lnTo>
                <a:lnTo>
                  <a:pt x="67217" y="790701"/>
                </a:lnTo>
                <a:lnTo>
                  <a:pt x="57971" y="781607"/>
                </a:lnTo>
                <a:close/>
              </a:path>
              <a:path w="818514" h="831850">
                <a:moveTo>
                  <a:pt x="809371" y="0"/>
                </a:moveTo>
                <a:lnTo>
                  <a:pt x="48944" y="772727"/>
                </a:lnTo>
                <a:lnTo>
                  <a:pt x="57971" y="781607"/>
                </a:lnTo>
                <a:lnTo>
                  <a:pt x="818388" y="8889"/>
                </a:lnTo>
                <a:lnTo>
                  <a:pt x="809371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000" y="2434717"/>
            <a:ext cx="415290" cy="566420"/>
          </a:xfrm>
          <a:custGeom>
            <a:avLst/>
            <a:gdLst/>
            <a:ahLst/>
            <a:cxnLst/>
            <a:rect l="l" t="t" r="r" b="b"/>
            <a:pathLst>
              <a:path w="415290" h="566419">
                <a:moveTo>
                  <a:pt x="14097" y="481965"/>
                </a:moveTo>
                <a:lnTo>
                  <a:pt x="0" y="566038"/>
                </a:lnTo>
                <a:lnTo>
                  <a:pt x="75692" y="526923"/>
                </a:lnTo>
                <a:lnTo>
                  <a:pt x="64034" y="518413"/>
                </a:lnTo>
                <a:lnTo>
                  <a:pt x="42545" y="518413"/>
                </a:lnTo>
                <a:lnTo>
                  <a:pt x="32257" y="510921"/>
                </a:lnTo>
                <a:lnTo>
                  <a:pt x="39727" y="500672"/>
                </a:lnTo>
                <a:lnTo>
                  <a:pt x="14097" y="481965"/>
                </a:lnTo>
                <a:close/>
              </a:path>
              <a:path w="415290" h="566419">
                <a:moveTo>
                  <a:pt x="39727" y="500672"/>
                </a:moveTo>
                <a:lnTo>
                  <a:pt x="32257" y="510921"/>
                </a:lnTo>
                <a:lnTo>
                  <a:pt x="42545" y="518413"/>
                </a:lnTo>
                <a:lnTo>
                  <a:pt x="50005" y="508174"/>
                </a:lnTo>
                <a:lnTo>
                  <a:pt x="39727" y="500672"/>
                </a:lnTo>
                <a:close/>
              </a:path>
              <a:path w="415290" h="566419">
                <a:moveTo>
                  <a:pt x="50005" y="508174"/>
                </a:moveTo>
                <a:lnTo>
                  <a:pt x="42545" y="518413"/>
                </a:lnTo>
                <a:lnTo>
                  <a:pt x="64034" y="518413"/>
                </a:lnTo>
                <a:lnTo>
                  <a:pt x="50005" y="508174"/>
                </a:lnTo>
                <a:close/>
              </a:path>
              <a:path w="415290" h="566419">
                <a:moveTo>
                  <a:pt x="404622" y="0"/>
                </a:moveTo>
                <a:lnTo>
                  <a:pt x="39727" y="500672"/>
                </a:lnTo>
                <a:lnTo>
                  <a:pt x="50005" y="508174"/>
                </a:lnTo>
                <a:lnTo>
                  <a:pt x="414908" y="7366"/>
                </a:lnTo>
                <a:lnTo>
                  <a:pt x="404622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42820" y="5394545"/>
            <a:ext cx="7823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2.1</a:t>
            </a:r>
            <a:r>
              <a:rPr sz="1600" spc="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45967" y="5187789"/>
            <a:ext cx="723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10</a:t>
            </a:r>
            <a:r>
              <a:rPr sz="1600" spc="-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9784" y="5026880"/>
            <a:ext cx="723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32</a:t>
            </a:r>
            <a:r>
              <a:rPr sz="1600" spc="-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38670" y="4324062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177</a:t>
            </a:r>
            <a:r>
              <a:rPr sz="1600" spc="-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44633" y="3591907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516</a:t>
            </a:r>
            <a:r>
              <a:rPr sz="1600" spc="-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20068" y="3145375"/>
            <a:ext cx="837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4B96"/>
                </a:solidFill>
                <a:latin typeface="Arial"/>
                <a:cs typeface="Arial"/>
              </a:rPr>
              <a:t>833</a:t>
            </a:r>
            <a:r>
              <a:rPr sz="1600" spc="-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4B96"/>
                </a:solidFill>
                <a:latin typeface="Arial"/>
                <a:cs typeface="Arial"/>
              </a:rPr>
              <a:t>MeV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08048" y="5529071"/>
            <a:ext cx="1173480" cy="4298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29205" y="5608040"/>
            <a:ext cx="935990" cy="238125"/>
          </a:xfrm>
          <a:custGeom>
            <a:avLst/>
            <a:gdLst/>
            <a:ahLst/>
            <a:cxnLst/>
            <a:rect l="l" t="t" r="r" b="b"/>
            <a:pathLst>
              <a:path w="935989" h="238125">
                <a:moveTo>
                  <a:pt x="68325" y="161417"/>
                </a:moveTo>
                <a:lnTo>
                  <a:pt x="0" y="215163"/>
                </a:lnTo>
                <a:lnTo>
                  <a:pt x="83946" y="237540"/>
                </a:lnTo>
                <a:lnTo>
                  <a:pt x="79276" y="214782"/>
                </a:lnTo>
                <a:lnTo>
                  <a:pt x="66039" y="214782"/>
                </a:lnTo>
                <a:lnTo>
                  <a:pt x="60832" y="189407"/>
                </a:lnTo>
                <a:lnTo>
                  <a:pt x="73533" y="186791"/>
                </a:lnTo>
                <a:lnTo>
                  <a:pt x="68325" y="161417"/>
                </a:lnTo>
                <a:close/>
              </a:path>
              <a:path w="935989" h="238125">
                <a:moveTo>
                  <a:pt x="73533" y="186791"/>
                </a:moveTo>
                <a:lnTo>
                  <a:pt x="60832" y="189407"/>
                </a:lnTo>
                <a:lnTo>
                  <a:pt x="66039" y="214782"/>
                </a:lnTo>
                <a:lnTo>
                  <a:pt x="78740" y="212166"/>
                </a:lnTo>
                <a:lnTo>
                  <a:pt x="73533" y="186791"/>
                </a:lnTo>
                <a:close/>
              </a:path>
              <a:path w="935989" h="238125">
                <a:moveTo>
                  <a:pt x="78740" y="212166"/>
                </a:moveTo>
                <a:lnTo>
                  <a:pt x="66039" y="214782"/>
                </a:lnTo>
                <a:lnTo>
                  <a:pt x="79276" y="214782"/>
                </a:lnTo>
                <a:lnTo>
                  <a:pt x="78740" y="212166"/>
                </a:lnTo>
                <a:close/>
              </a:path>
              <a:path w="935989" h="238125">
                <a:moveTo>
                  <a:pt x="857122" y="25374"/>
                </a:moveTo>
                <a:lnTo>
                  <a:pt x="73533" y="186791"/>
                </a:lnTo>
                <a:lnTo>
                  <a:pt x="78740" y="212166"/>
                </a:lnTo>
                <a:lnTo>
                  <a:pt x="862329" y="50749"/>
                </a:lnTo>
                <a:lnTo>
                  <a:pt x="857122" y="25374"/>
                </a:lnTo>
                <a:close/>
              </a:path>
              <a:path w="935989" h="238125">
                <a:moveTo>
                  <a:pt x="935378" y="22758"/>
                </a:moveTo>
                <a:lnTo>
                  <a:pt x="869823" y="22758"/>
                </a:lnTo>
                <a:lnTo>
                  <a:pt x="875030" y="48133"/>
                </a:lnTo>
                <a:lnTo>
                  <a:pt x="862329" y="50749"/>
                </a:lnTo>
                <a:lnTo>
                  <a:pt x="867537" y="76123"/>
                </a:lnTo>
                <a:lnTo>
                  <a:pt x="935378" y="22758"/>
                </a:lnTo>
                <a:close/>
              </a:path>
              <a:path w="935989" h="238125">
                <a:moveTo>
                  <a:pt x="869823" y="22758"/>
                </a:moveTo>
                <a:lnTo>
                  <a:pt x="857122" y="25374"/>
                </a:lnTo>
                <a:lnTo>
                  <a:pt x="862329" y="50749"/>
                </a:lnTo>
                <a:lnTo>
                  <a:pt x="875030" y="48133"/>
                </a:lnTo>
                <a:lnTo>
                  <a:pt x="869823" y="22758"/>
                </a:lnTo>
                <a:close/>
              </a:path>
              <a:path w="935989" h="238125">
                <a:moveTo>
                  <a:pt x="851916" y="0"/>
                </a:moveTo>
                <a:lnTo>
                  <a:pt x="857122" y="25374"/>
                </a:lnTo>
                <a:lnTo>
                  <a:pt x="869823" y="22758"/>
                </a:lnTo>
                <a:lnTo>
                  <a:pt x="935378" y="22758"/>
                </a:lnTo>
                <a:lnTo>
                  <a:pt x="935863" y="22377"/>
                </a:lnTo>
                <a:lnTo>
                  <a:pt x="85191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4376" y="3242944"/>
            <a:ext cx="9148572" cy="2432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64585" y="3361816"/>
            <a:ext cx="8917940" cy="2232660"/>
          </a:xfrm>
          <a:custGeom>
            <a:avLst/>
            <a:gdLst/>
            <a:ahLst/>
            <a:cxnLst/>
            <a:rect l="l" t="t" r="r" b="b"/>
            <a:pathLst>
              <a:path w="8917940" h="2232660">
                <a:moveTo>
                  <a:pt x="66166" y="2157222"/>
                </a:moveTo>
                <a:lnTo>
                  <a:pt x="0" y="2213483"/>
                </a:lnTo>
                <a:lnTo>
                  <a:pt x="84708" y="2232660"/>
                </a:lnTo>
                <a:lnTo>
                  <a:pt x="79277" y="2210562"/>
                </a:lnTo>
                <a:lnTo>
                  <a:pt x="66039" y="2210562"/>
                </a:lnTo>
                <a:lnTo>
                  <a:pt x="59816" y="2185416"/>
                </a:lnTo>
                <a:lnTo>
                  <a:pt x="72339" y="2182334"/>
                </a:lnTo>
                <a:lnTo>
                  <a:pt x="66166" y="2157222"/>
                </a:lnTo>
                <a:close/>
              </a:path>
              <a:path w="8917940" h="2232660">
                <a:moveTo>
                  <a:pt x="72339" y="2182334"/>
                </a:moveTo>
                <a:lnTo>
                  <a:pt x="59816" y="2185416"/>
                </a:lnTo>
                <a:lnTo>
                  <a:pt x="66039" y="2210562"/>
                </a:lnTo>
                <a:lnTo>
                  <a:pt x="78522" y="2207490"/>
                </a:lnTo>
                <a:lnTo>
                  <a:pt x="72339" y="2182334"/>
                </a:lnTo>
                <a:close/>
              </a:path>
              <a:path w="8917940" h="2232660">
                <a:moveTo>
                  <a:pt x="78522" y="2207490"/>
                </a:moveTo>
                <a:lnTo>
                  <a:pt x="66039" y="2210562"/>
                </a:lnTo>
                <a:lnTo>
                  <a:pt x="79277" y="2210562"/>
                </a:lnTo>
                <a:lnTo>
                  <a:pt x="78522" y="2207490"/>
                </a:lnTo>
                <a:close/>
              </a:path>
              <a:path w="8917940" h="2232660">
                <a:moveTo>
                  <a:pt x="8839424" y="25198"/>
                </a:moveTo>
                <a:lnTo>
                  <a:pt x="72339" y="2182334"/>
                </a:lnTo>
                <a:lnTo>
                  <a:pt x="78522" y="2207490"/>
                </a:lnTo>
                <a:lnTo>
                  <a:pt x="8845607" y="50354"/>
                </a:lnTo>
                <a:lnTo>
                  <a:pt x="8839424" y="25198"/>
                </a:lnTo>
                <a:close/>
              </a:path>
              <a:path w="8917940" h="2232660">
                <a:moveTo>
                  <a:pt x="8914504" y="22098"/>
                </a:moveTo>
                <a:lnTo>
                  <a:pt x="8852027" y="22098"/>
                </a:lnTo>
                <a:lnTo>
                  <a:pt x="8858250" y="47244"/>
                </a:lnTo>
                <a:lnTo>
                  <a:pt x="8845607" y="50354"/>
                </a:lnTo>
                <a:lnTo>
                  <a:pt x="8851773" y="75437"/>
                </a:lnTo>
                <a:lnTo>
                  <a:pt x="8914504" y="22098"/>
                </a:lnTo>
                <a:close/>
              </a:path>
              <a:path w="8917940" h="2232660">
                <a:moveTo>
                  <a:pt x="8852027" y="22098"/>
                </a:moveTo>
                <a:lnTo>
                  <a:pt x="8839424" y="25198"/>
                </a:lnTo>
                <a:lnTo>
                  <a:pt x="8845607" y="50354"/>
                </a:lnTo>
                <a:lnTo>
                  <a:pt x="8858250" y="47244"/>
                </a:lnTo>
                <a:lnTo>
                  <a:pt x="8852027" y="22098"/>
                </a:lnTo>
                <a:close/>
              </a:path>
              <a:path w="8917940" h="2232660">
                <a:moveTo>
                  <a:pt x="8833231" y="0"/>
                </a:moveTo>
                <a:lnTo>
                  <a:pt x="8839424" y="25198"/>
                </a:lnTo>
                <a:lnTo>
                  <a:pt x="8852027" y="22098"/>
                </a:lnTo>
                <a:lnTo>
                  <a:pt x="8914504" y="22098"/>
                </a:lnTo>
                <a:lnTo>
                  <a:pt x="8917940" y="19177"/>
                </a:lnTo>
                <a:lnTo>
                  <a:pt x="883323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21916" y="5704030"/>
            <a:ext cx="1487932" cy="368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61580" y="4445508"/>
            <a:ext cx="1305516" cy="3336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0227" y="4113276"/>
            <a:ext cx="821436" cy="7513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3857" y="3650708"/>
            <a:ext cx="68961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20" dirty="0">
                <a:solidFill>
                  <a:srgbClr val="004B96"/>
                </a:solidFill>
                <a:latin typeface="Arial"/>
                <a:cs typeface="Arial"/>
              </a:rPr>
              <a:t>H</a:t>
            </a:r>
            <a:r>
              <a:rPr sz="1600" b="1" spc="-10" dirty="0">
                <a:solidFill>
                  <a:srgbClr val="004B96"/>
                </a:solidFill>
                <a:latin typeface="Arial"/>
                <a:cs typeface="Arial"/>
              </a:rPr>
              <a:t>-</a:t>
            </a:r>
            <a:r>
              <a:rPr sz="1600" b="1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4B96"/>
                </a:solidFill>
                <a:latin typeface="Arial"/>
                <a:cs typeface="Arial"/>
              </a:rPr>
              <a:t>Ion so</a:t>
            </a:r>
            <a:r>
              <a:rPr sz="1600" b="1" spc="-20" dirty="0">
                <a:solidFill>
                  <a:srgbClr val="004B96"/>
                </a:solidFill>
                <a:latin typeface="Arial"/>
                <a:cs typeface="Arial"/>
              </a:rPr>
              <a:t>u</a:t>
            </a:r>
            <a:r>
              <a:rPr sz="1600" b="1" spc="-10" dirty="0">
                <a:solidFill>
                  <a:srgbClr val="004B96"/>
                </a:solidFill>
                <a:latin typeface="Arial"/>
                <a:cs typeface="Arial"/>
              </a:rPr>
              <a:t>rce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16101" y="4485132"/>
            <a:ext cx="295910" cy="531495"/>
          </a:xfrm>
          <a:custGeom>
            <a:avLst/>
            <a:gdLst/>
            <a:ahLst/>
            <a:cxnLst/>
            <a:rect l="l" t="t" r="r" b="b"/>
            <a:pathLst>
              <a:path w="295909" h="531495">
                <a:moveTo>
                  <a:pt x="253440" y="467517"/>
                </a:moveTo>
                <a:lnTo>
                  <a:pt x="225526" y="482854"/>
                </a:lnTo>
                <a:lnTo>
                  <a:pt x="295630" y="531241"/>
                </a:lnTo>
                <a:lnTo>
                  <a:pt x="293590" y="478663"/>
                </a:lnTo>
                <a:lnTo>
                  <a:pt x="259562" y="478663"/>
                </a:lnTo>
                <a:lnTo>
                  <a:pt x="253440" y="467517"/>
                </a:lnTo>
                <a:close/>
              </a:path>
              <a:path w="295909" h="531495">
                <a:moveTo>
                  <a:pt x="264501" y="461439"/>
                </a:moveTo>
                <a:lnTo>
                  <a:pt x="253440" y="467517"/>
                </a:lnTo>
                <a:lnTo>
                  <a:pt x="259562" y="478663"/>
                </a:lnTo>
                <a:lnTo>
                  <a:pt x="270611" y="472567"/>
                </a:lnTo>
                <a:lnTo>
                  <a:pt x="264501" y="461439"/>
                </a:lnTo>
                <a:close/>
              </a:path>
              <a:path w="295909" h="531495">
                <a:moveTo>
                  <a:pt x="292328" y="446151"/>
                </a:moveTo>
                <a:lnTo>
                  <a:pt x="264501" y="461439"/>
                </a:lnTo>
                <a:lnTo>
                  <a:pt x="270611" y="472567"/>
                </a:lnTo>
                <a:lnTo>
                  <a:pt x="259562" y="478663"/>
                </a:lnTo>
                <a:lnTo>
                  <a:pt x="293590" y="478663"/>
                </a:lnTo>
                <a:lnTo>
                  <a:pt x="292328" y="446151"/>
                </a:lnTo>
                <a:close/>
              </a:path>
              <a:path w="295909" h="531495">
                <a:moveTo>
                  <a:pt x="11125" y="0"/>
                </a:moveTo>
                <a:lnTo>
                  <a:pt x="0" y="6096"/>
                </a:lnTo>
                <a:lnTo>
                  <a:pt x="253440" y="467517"/>
                </a:lnTo>
                <a:lnTo>
                  <a:pt x="264501" y="461439"/>
                </a:lnTo>
                <a:lnTo>
                  <a:pt x="11125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01216" y="4745268"/>
            <a:ext cx="4000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RFQ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56332" y="3150107"/>
            <a:ext cx="1414271" cy="544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58083" y="3834257"/>
            <a:ext cx="422275" cy="715645"/>
          </a:xfrm>
          <a:custGeom>
            <a:avLst/>
            <a:gdLst/>
            <a:ahLst/>
            <a:cxnLst/>
            <a:rect l="l" t="t" r="r" b="b"/>
            <a:pathLst>
              <a:path w="422275" h="715645">
                <a:moveTo>
                  <a:pt x="5588" y="630174"/>
                </a:moveTo>
                <a:lnTo>
                  <a:pt x="0" y="715264"/>
                </a:lnTo>
                <a:lnTo>
                  <a:pt x="71374" y="668655"/>
                </a:lnTo>
                <a:lnTo>
                  <a:pt x="62689" y="663575"/>
                </a:lnTo>
                <a:lnTo>
                  <a:pt x="37465" y="663575"/>
                </a:lnTo>
                <a:lnTo>
                  <a:pt x="26543" y="657225"/>
                </a:lnTo>
                <a:lnTo>
                  <a:pt x="32987" y="646200"/>
                </a:lnTo>
                <a:lnTo>
                  <a:pt x="5588" y="630174"/>
                </a:lnTo>
                <a:close/>
              </a:path>
              <a:path w="422275" h="715645">
                <a:moveTo>
                  <a:pt x="32987" y="646200"/>
                </a:moveTo>
                <a:lnTo>
                  <a:pt x="26543" y="657225"/>
                </a:lnTo>
                <a:lnTo>
                  <a:pt x="37465" y="663575"/>
                </a:lnTo>
                <a:lnTo>
                  <a:pt x="43893" y="652580"/>
                </a:lnTo>
                <a:lnTo>
                  <a:pt x="32987" y="646200"/>
                </a:lnTo>
                <a:close/>
              </a:path>
              <a:path w="422275" h="715645">
                <a:moveTo>
                  <a:pt x="43893" y="652580"/>
                </a:moveTo>
                <a:lnTo>
                  <a:pt x="37465" y="663575"/>
                </a:lnTo>
                <a:lnTo>
                  <a:pt x="62689" y="663575"/>
                </a:lnTo>
                <a:lnTo>
                  <a:pt x="43893" y="652580"/>
                </a:lnTo>
                <a:close/>
              </a:path>
              <a:path w="422275" h="715645">
                <a:moveTo>
                  <a:pt x="410718" y="0"/>
                </a:moveTo>
                <a:lnTo>
                  <a:pt x="32987" y="646200"/>
                </a:lnTo>
                <a:lnTo>
                  <a:pt x="43893" y="652580"/>
                </a:lnTo>
                <a:lnTo>
                  <a:pt x="421767" y="6350"/>
                </a:lnTo>
                <a:lnTo>
                  <a:pt x="410718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10811" y="1461516"/>
            <a:ext cx="493775" cy="3246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06240" y="1456944"/>
            <a:ext cx="502920" cy="334010"/>
          </a:xfrm>
          <a:custGeom>
            <a:avLst/>
            <a:gdLst/>
            <a:ahLst/>
            <a:cxnLst/>
            <a:rect l="l" t="t" r="r" b="b"/>
            <a:pathLst>
              <a:path w="502920" h="334010">
                <a:moveTo>
                  <a:pt x="0" y="333755"/>
                </a:moveTo>
                <a:lnTo>
                  <a:pt x="502920" y="333755"/>
                </a:lnTo>
                <a:lnTo>
                  <a:pt x="502920" y="0"/>
                </a:lnTo>
                <a:lnTo>
                  <a:pt x="0" y="0"/>
                </a:lnTo>
                <a:lnTo>
                  <a:pt x="0" y="333755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53355" y="1478280"/>
            <a:ext cx="557784" cy="292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422135" y="5208426"/>
            <a:ext cx="5626942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885" marR="5080" indent="-210820" algn="ctr">
              <a:lnSpc>
                <a:spcPct val="100000"/>
              </a:lnSpc>
            </a:pPr>
            <a:r>
              <a:rPr sz="2000" spc="-5" dirty="0">
                <a:solidFill>
                  <a:srgbClr val="505050"/>
                </a:solidFill>
                <a:latin typeface="Arial"/>
                <a:cs typeface="Arial"/>
              </a:rPr>
              <a:t>PI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-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I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Linac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is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technically</a:t>
            </a:r>
            <a:r>
              <a:rPr sz="20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c</a:t>
            </a:r>
            <a:r>
              <a:rPr sz="2000" b="1" spc="5" dirty="0">
                <a:solidFill>
                  <a:srgbClr val="505050"/>
                </a:solidFill>
                <a:latin typeface="Arial"/>
                <a:cs typeface="Arial"/>
              </a:rPr>
              <a:t>o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mplex,</a:t>
            </a:r>
            <a:r>
              <a:rPr sz="20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state</a:t>
            </a:r>
            <a:r>
              <a:rPr sz="20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of the</a:t>
            </a:r>
            <a:r>
              <a:rPr sz="20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art</a:t>
            </a:r>
            <a:r>
              <a:rPr sz="20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s</a:t>
            </a:r>
            <a:r>
              <a:rPr sz="2000" b="1" spc="5" dirty="0">
                <a:solidFill>
                  <a:srgbClr val="505050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505050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conduc</a:t>
            </a:r>
            <a:r>
              <a:rPr sz="2000" b="1" spc="-10" dirty="0">
                <a:solidFill>
                  <a:srgbClr val="505050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505050"/>
                </a:solidFill>
                <a:latin typeface="Arial"/>
                <a:cs typeface="Arial"/>
              </a:rPr>
              <a:t>ing</a:t>
            </a:r>
            <a:r>
              <a:rPr sz="20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RF a</a:t>
            </a:r>
            <a:r>
              <a:rPr sz="2000" spc="5" dirty="0">
                <a:solidFill>
                  <a:srgbClr val="505050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505050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ler</a:t>
            </a:r>
            <a:r>
              <a:rPr sz="2000" spc="5" dirty="0">
                <a:solidFill>
                  <a:srgbClr val="50505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tor</a:t>
            </a:r>
            <a:r>
              <a:rPr lang="it-IT" sz="2000" dirty="0">
                <a:solidFill>
                  <a:srgbClr val="505050"/>
                </a:solidFill>
                <a:latin typeface="Arial"/>
                <a:cs typeface="Arial"/>
              </a:rPr>
              <a:t>.</a:t>
            </a:r>
          </a:p>
          <a:p>
            <a:pPr marL="222885" marR="5080" indent="-210820" algn="ctr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505050"/>
                </a:solidFill>
                <a:latin typeface="Arial"/>
                <a:cs typeface="Arial"/>
              </a:rPr>
              <a:t>The world’s </a:t>
            </a: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highest energy </a:t>
            </a:r>
            <a:r>
              <a:rPr lang="en-US" sz="2000" dirty="0">
                <a:solidFill>
                  <a:srgbClr val="505050"/>
                </a:solidFill>
                <a:latin typeface="Arial"/>
                <a:cs typeface="Arial"/>
              </a:rPr>
              <a:t>and </a:t>
            </a: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highest power CW proton </a:t>
            </a:r>
            <a:r>
              <a:rPr lang="en-US" sz="2000" b="1" dirty="0" err="1">
                <a:solidFill>
                  <a:srgbClr val="505050"/>
                </a:solidFill>
                <a:latin typeface="Arial"/>
                <a:cs typeface="Arial"/>
              </a:rPr>
              <a:t>linac</a:t>
            </a:r>
            <a:r>
              <a:rPr lang="en-US" sz="2000" dirty="0">
                <a:solidFill>
                  <a:srgbClr val="505050"/>
                </a:solidFill>
                <a:latin typeface="Arial"/>
                <a:cs typeface="Arial"/>
              </a:rPr>
              <a:t>.</a:t>
            </a:r>
            <a:endParaRPr lang="it-IT" sz="2000" dirty="0">
              <a:solidFill>
                <a:srgbClr val="505050"/>
              </a:solidFill>
              <a:latin typeface="Arial"/>
              <a:cs typeface="Arial"/>
            </a:endParaRPr>
          </a:p>
          <a:p>
            <a:pPr marL="222885" marR="5080" indent="-210820" algn="ctr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655064" y="2574035"/>
            <a:ext cx="527304" cy="3307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50492" y="2569464"/>
            <a:ext cx="536575" cy="340360"/>
          </a:xfrm>
          <a:custGeom>
            <a:avLst/>
            <a:gdLst/>
            <a:ahLst/>
            <a:cxnLst/>
            <a:rect l="l" t="t" r="r" b="b"/>
            <a:pathLst>
              <a:path w="536575" h="340360">
                <a:moveTo>
                  <a:pt x="0" y="339851"/>
                </a:moveTo>
                <a:lnTo>
                  <a:pt x="536448" y="339851"/>
                </a:lnTo>
                <a:lnTo>
                  <a:pt x="536448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544317" y="1428409"/>
            <a:ext cx="8496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r</a:t>
            </a:r>
            <a:r>
              <a:rPr sz="1400" b="1" spc="-50" dirty="0">
                <a:solidFill>
                  <a:srgbClr val="004B96"/>
                </a:solidFill>
                <a:latin typeface="Arial"/>
                <a:cs typeface="Arial"/>
              </a:rPr>
              <a:t>y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op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la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90344" y="1354836"/>
            <a:ext cx="512063" cy="3337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85772" y="1350263"/>
            <a:ext cx="521334" cy="342900"/>
          </a:xfrm>
          <a:custGeom>
            <a:avLst/>
            <a:gdLst/>
            <a:ahLst/>
            <a:cxnLst/>
            <a:rect l="l" t="t" r="r" b="b"/>
            <a:pathLst>
              <a:path w="521335" h="342900">
                <a:moveTo>
                  <a:pt x="0" y="342900"/>
                </a:moveTo>
                <a:lnTo>
                  <a:pt x="521207" y="342900"/>
                </a:lnTo>
                <a:lnTo>
                  <a:pt x="521207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319908" y="2597571"/>
            <a:ext cx="4000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CDS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29884" y="1283208"/>
            <a:ext cx="492251" cy="3337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25311" y="1278636"/>
            <a:ext cx="501650" cy="342900"/>
          </a:xfrm>
          <a:custGeom>
            <a:avLst/>
            <a:gdLst/>
            <a:ahLst/>
            <a:cxnLst/>
            <a:rect l="l" t="t" r="r" b="b"/>
            <a:pathLst>
              <a:path w="501650" h="342900">
                <a:moveTo>
                  <a:pt x="0" y="342900"/>
                </a:moveTo>
                <a:lnTo>
                  <a:pt x="501396" y="342900"/>
                </a:lnTo>
                <a:lnTo>
                  <a:pt x="501396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76771" y="970788"/>
            <a:ext cx="557783" cy="2880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75476" y="1287780"/>
            <a:ext cx="480059" cy="3246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70903" y="1283208"/>
            <a:ext cx="489584" cy="334010"/>
          </a:xfrm>
          <a:custGeom>
            <a:avLst/>
            <a:gdLst/>
            <a:ahLst/>
            <a:cxnLst/>
            <a:rect l="l" t="t" r="r" b="b"/>
            <a:pathLst>
              <a:path w="489584" h="334009">
                <a:moveTo>
                  <a:pt x="0" y="333756"/>
                </a:moveTo>
                <a:lnTo>
                  <a:pt x="489203" y="333756"/>
                </a:lnTo>
                <a:lnTo>
                  <a:pt x="489203" y="0"/>
                </a:lnTo>
                <a:lnTo>
                  <a:pt x="0" y="0"/>
                </a:lnTo>
                <a:lnTo>
                  <a:pt x="0" y="333756"/>
                </a:lnTo>
                <a:close/>
              </a:path>
            </a:pathLst>
          </a:custGeom>
          <a:ln w="9143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39439" y="2092451"/>
            <a:ext cx="557784" cy="292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970402" y="2472603"/>
            <a:ext cx="883285" cy="630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HWR</a:t>
            </a:r>
            <a:endParaRPr sz="14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8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C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ities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162.5</a:t>
            </a:r>
            <a:r>
              <a:rPr sz="1400" spc="-3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MH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z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86554" y="1883450"/>
            <a:ext cx="1139825" cy="844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Si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ng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le</a:t>
            </a:r>
            <a:r>
              <a:rPr sz="1400" b="1" spc="-3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po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ke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SS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1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X</a:t>
            </a:r>
            <a:r>
              <a:rPr sz="1400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16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ities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325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MH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z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54395" y="1706412"/>
            <a:ext cx="1139825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Si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ng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le</a:t>
            </a:r>
            <a:r>
              <a:rPr sz="1400" b="1" spc="-3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po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ke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SS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2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X</a:t>
            </a:r>
            <a:r>
              <a:rPr sz="1400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35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ities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325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MH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z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168128" y="192023"/>
            <a:ext cx="585216" cy="2926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544556" y="585216"/>
            <a:ext cx="437388" cy="2926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539983" y="580644"/>
            <a:ext cx="447040" cy="302260"/>
          </a:xfrm>
          <a:custGeom>
            <a:avLst/>
            <a:gdLst/>
            <a:ahLst/>
            <a:cxnLst/>
            <a:rect l="l" t="t" r="r" b="b"/>
            <a:pathLst>
              <a:path w="447040" h="302259">
                <a:moveTo>
                  <a:pt x="0" y="301751"/>
                </a:moveTo>
                <a:lnTo>
                  <a:pt x="446531" y="301751"/>
                </a:lnTo>
                <a:lnTo>
                  <a:pt x="446531" y="0"/>
                </a:lnTo>
                <a:lnTo>
                  <a:pt x="0" y="0"/>
                </a:lnTo>
                <a:lnTo>
                  <a:pt x="0" y="301751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938004" y="585216"/>
            <a:ext cx="557783" cy="2926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0009123" y="1001943"/>
            <a:ext cx="902335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ct val="100000"/>
              </a:lnSpc>
            </a:pP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Elli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ti</a:t>
            </a:r>
            <a:r>
              <a:rPr sz="1400" b="1" spc="-15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al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B650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24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ities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650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MH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z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058911" y="2901569"/>
            <a:ext cx="377825" cy="633095"/>
          </a:xfrm>
          <a:custGeom>
            <a:avLst/>
            <a:gdLst/>
            <a:ahLst/>
            <a:cxnLst/>
            <a:rect l="l" t="t" r="r" b="b"/>
            <a:pathLst>
              <a:path w="377825" h="633095">
                <a:moveTo>
                  <a:pt x="5969" y="548131"/>
                </a:moveTo>
                <a:lnTo>
                  <a:pt x="0" y="633094"/>
                </a:lnTo>
                <a:lnTo>
                  <a:pt x="71628" y="586866"/>
                </a:lnTo>
                <a:lnTo>
                  <a:pt x="62801" y="581659"/>
                </a:lnTo>
                <a:lnTo>
                  <a:pt x="37719" y="581659"/>
                </a:lnTo>
                <a:lnTo>
                  <a:pt x="26797" y="575182"/>
                </a:lnTo>
                <a:lnTo>
                  <a:pt x="33269" y="564237"/>
                </a:lnTo>
                <a:lnTo>
                  <a:pt x="5969" y="548131"/>
                </a:lnTo>
                <a:close/>
              </a:path>
              <a:path w="377825" h="633095">
                <a:moveTo>
                  <a:pt x="33269" y="564237"/>
                </a:moveTo>
                <a:lnTo>
                  <a:pt x="26797" y="575182"/>
                </a:lnTo>
                <a:lnTo>
                  <a:pt x="37719" y="581659"/>
                </a:lnTo>
                <a:lnTo>
                  <a:pt x="44204" y="570688"/>
                </a:lnTo>
                <a:lnTo>
                  <a:pt x="33269" y="564237"/>
                </a:lnTo>
                <a:close/>
              </a:path>
              <a:path w="377825" h="633095">
                <a:moveTo>
                  <a:pt x="44204" y="570688"/>
                </a:moveTo>
                <a:lnTo>
                  <a:pt x="37719" y="581659"/>
                </a:lnTo>
                <a:lnTo>
                  <a:pt x="62801" y="581659"/>
                </a:lnTo>
                <a:lnTo>
                  <a:pt x="44204" y="570688"/>
                </a:lnTo>
                <a:close/>
              </a:path>
              <a:path w="377825" h="633095">
                <a:moveTo>
                  <a:pt x="366903" y="0"/>
                </a:moveTo>
                <a:lnTo>
                  <a:pt x="33269" y="564237"/>
                </a:lnTo>
                <a:lnTo>
                  <a:pt x="44204" y="570688"/>
                </a:lnTo>
                <a:lnTo>
                  <a:pt x="377825" y="6350"/>
                </a:lnTo>
                <a:lnTo>
                  <a:pt x="366903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84903" y="2776727"/>
            <a:ext cx="1455420" cy="7955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88152" y="2540507"/>
            <a:ext cx="1455420" cy="8336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32264" y="1827276"/>
            <a:ext cx="1819655" cy="8519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32292" y="644653"/>
            <a:ext cx="160020" cy="323215"/>
          </a:xfrm>
          <a:custGeom>
            <a:avLst/>
            <a:gdLst/>
            <a:ahLst/>
            <a:cxnLst/>
            <a:rect l="l" t="t" r="r" b="b"/>
            <a:pathLst>
              <a:path w="160020" h="323215">
                <a:moveTo>
                  <a:pt x="0" y="323090"/>
                </a:moveTo>
                <a:lnTo>
                  <a:pt x="159503" y="323090"/>
                </a:lnTo>
                <a:lnTo>
                  <a:pt x="159503" y="0"/>
                </a:lnTo>
                <a:lnTo>
                  <a:pt x="0" y="0"/>
                </a:lnTo>
                <a:lnTo>
                  <a:pt x="0" y="323090"/>
                </a:lnTo>
                <a:close/>
              </a:path>
            </a:pathLst>
          </a:custGeom>
          <a:solidFill>
            <a:srgbClr val="009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751298" y="644653"/>
            <a:ext cx="160020" cy="323215"/>
          </a:xfrm>
          <a:custGeom>
            <a:avLst/>
            <a:gdLst/>
            <a:ahLst/>
            <a:cxnLst/>
            <a:rect l="l" t="t" r="r" b="b"/>
            <a:pathLst>
              <a:path w="160020" h="323215">
                <a:moveTo>
                  <a:pt x="0" y="323090"/>
                </a:moveTo>
                <a:lnTo>
                  <a:pt x="159503" y="323090"/>
                </a:lnTo>
                <a:lnTo>
                  <a:pt x="159503" y="0"/>
                </a:lnTo>
                <a:lnTo>
                  <a:pt x="0" y="0"/>
                </a:lnTo>
                <a:lnTo>
                  <a:pt x="0" y="323090"/>
                </a:lnTo>
                <a:close/>
              </a:path>
            </a:pathLst>
          </a:custGeom>
          <a:solidFill>
            <a:srgbClr val="CE2B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32292" y="1007363"/>
            <a:ext cx="492251" cy="3337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427719" y="1002791"/>
            <a:ext cx="501650" cy="342900"/>
          </a:xfrm>
          <a:custGeom>
            <a:avLst/>
            <a:gdLst/>
            <a:ahLst/>
            <a:cxnLst/>
            <a:rect l="l" t="t" r="r" b="b"/>
            <a:pathLst>
              <a:path w="501650" h="342900">
                <a:moveTo>
                  <a:pt x="0" y="342900"/>
                </a:moveTo>
                <a:lnTo>
                  <a:pt x="501396" y="342900"/>
                </a:lnTo>
                <a:lnTo>
                  <a:pt x="501396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904988" y="1007363"/>
            <a:ext cx="480059" cy="3246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00416" y="1002791"/>
            <a:ext cx="489584" cy="334010"/>
          </a:xfrm>
          <a:custGeom>
            <a:avLst/>
            <a:gdLst/>
            <a:ahLst/>
            <a:cxnLst/>
            <a:rect l="l" t="t" r="r" b="b"/>
            <a:pathLst>
              <a:path w="489584" h="334009">
                <a:moveTo>
                  <a:pt x="0" y="333755"/>
                </a:moveTo>
                <a:lnTo>
                  <a:pt x="489203" y="333755"/>
                </a:lnTo>
                <a:lnTo>
                  <a:pt x="489203" y="0"/>
                </a:lnTo>
                <a:lnTo>
                  <a:pt x="0" y="0"/>
                </a:lnTo>
                <a:lnTo>
                  <a:pt x="0" y="333755"/>
                </a:lnTo>
                <a:close/>
              </a:path>
            </a:pathLst>
          </a:custGeom>
          <a:ln w="9144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97368" y="659891"/>
            <a:ext cx="498348" cy="28498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930642" y="1385737"/>
            <a:ext cx="902335" cy="844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ct val="100000"/>
              </a:lnSpc>
            </a:pP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Elli</a:t>
            </a:r>
            <a:r>
              <a:rPr sz="1400" b="1" spc="-10" dirty="0">
                <a:solidFill>
                  <a:srgbClr val="004B96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ti</a:t>
            </a:r>
            <a:r>
              <a:rPr sz="1400" b="1" spc="-15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b="1" dirty="0">
                <a:solidFill>
                  <a:srgbClr val="004B96"/>
                </a:solidFill>
                <a:latin typeface="Arial"/>
                <a:cs typeface="Arial"/>
              </a:rPr>
              <a:t>al</a:t>
            </a:r>
            <a:endParaRPr sz="1400" dirty="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LB650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X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9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36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ities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650</a:t>
            </a:r>
            <a:r>
              <a:rPr sz="14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4B96"/>
                </a:solidFill>
                <a:latin typeface="Arial"/>
                <a:cs typeface="Arial"/>
              </a:rPr>
              <a:t>MH</a:t>
            </a:r>
            <a:r>
              <a:rPr sz="1400" dirty="0">
                <a:solidFill>
                  <a:srgbClr val="004B96"/>
                </a:solidFill>
                <a:latin typeface="Arial"/>
                <a:cs typeface="Arial"/>
              </a:rPr>
              <a:t>z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1436D-90E9-4900-B6D8-9E032BD4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24</a:t>
            </a:fld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3D46C4-D592-4633-87B2-E0A7C9F27B61}"/>
              </a:ext>
            </a:extLst>
          </p:cNvPr>
          <p:cNvSpPr/>
          <p:nvPr/>
        </p:nvSpPr>
        <p:spPr>
          <a:xfrm>
            <a:off x="7500364" y="404664"/>
            <a:ext cx="1843020" cy="29693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AF124-4E5F-024C-9BB4-BD5416FC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63" y="-1972"/>
            <a:ext cx="10972440" cy="807083"/>
          </a:xfrm>
        </p:spPr>
        <p:txBody>
          <a:bodyPr/>
          <a:lstStyle/>
          <a:p>
            <a:r>
              <a:rPr lang="en-US" dirty="0"/>
              <a:t>PIPII – Challenges</a:t>
            </a:r>
            <a:endParaRPr lang="it-IT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7BF0716-80A8-480D-9111-45F3B565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065" y="833954"/>
            <a:ext cx="7545795" cy="6024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100" dirty="0"/>
              <a:t>PIP-II </a:t>
            </a:r>
            <a:r>
              <a:rPr lang="en-GB" sz="2100" b="1" dirty="0"/>
              <a:t>LB650 cavities </a:t>
            </a:r>
            <a:r>
              <a:rPr lang="en-GB" sz="2100" dirty="0"/>
              <a:t>are among the key scientifical </a:t>
            </a:r>
            <a:r>
              <a:rPr lang="en-GB" sz="2100" b="1" dirty="0"/>
              <a:t>challenges</a:t>
            </a:r>
            <a:r>
              <a:rPr lang="en-GB" sz="2100" dirty="0"/>
              <a:t> of the project, requiring:</a:t>
            </a:r>
          </a:p>
          <a:p>
            <a:pPr>
              <a:spcBef>
                <a:spcPts val="600"/>
              </a:spcBef>
            </a:pPr>
            <a:r>
              <a:rPr lang="en-GB" sz="2100" dirty="0"/>
              <a:t>an </a:t>
            </a:r>
            <a:r>
              <a:rPr lang="en-GB" sz="2100" b="1" dirty="0"/>
              <a:t>unprecedented quality factor Q</a:t>
            </a:r>
            <a:r>
              <a:rPr lang="en-GB" sz="2100" b="1" baseline="-25000" dirty="0"/>
              <a:t>0</a:t>
            </a:r>
            <a:r>
              <a:rPr lang="en-GB" sz="2100" b="1" dirty="0"/>
              <a:t> </a:t>
            </a:r>
            <a:r>
              <a:rPr lang="en-GB" sz="2100" dirty="0"/>
              <a:t>for </a:t>
            </a:r>
            <a:br>
              <a:rPr lang="en-GB" sz="2100" dirty="0"/>
            </a:br>
            <a:r>
              <a:rPr lang="en-GB" sz="2100" dirty="0"/>
              <a:t>these resonators.</a:t>
            </a:r>
          </a:p>
          <a:p>
            <a:pPr>
              <a:spcBef>
                <a:spcPts val="600"/>
              </a:spcBef>
            </a:pPr>
            <a:r>
              <a:rPr lang="en-GB" sz="2100" dirty="0"/>
              <a:t>Besides accelerating mode and passband, </a:t>
            </a:r>
            <a:br>
              <a:rPr lang="en-GB" sz="2100" dirty="0"/>
            </a:br>
            <a:r>
              <a:rPr lang="en-GB" sz="2100" b="1" dirty="0"/>
              <a:t>High-Order Modes</a:t>
            </a:r>
            <a:r>
              <a:rPr lang="en-GB" sz="2100" dirty="0"/>
              <a:t> risks have been assessed </a:t>
            </a:r>
            <a:br>
              <a:rPr lang="en-GB" sz="2100" dirty="0"/>
            </a:br>
            <a:r>
              <a:rPr lang="en-GB" sz="2100" dirty="0"/>
              <a:t>so that neither instabilities nor additional </a:t>
            </a:r>
            <a:br>
              <a:rPr lang="en-GB" sz="2100" dirty="0"/>
            </a:br>
            <a:r>
              <a:rPr lang="en-GB" sz="2100" dirty="0"/>
              <a:t>cryogenic losses are posing critical issues.</a:t>
            </a:r>
          </a:p>
          <a:p>
            <a:pPr>
              <a:spcBef>
                <a:spcPts val="600"/>
              </a:spcBef>
            </a:pPr>
            <a:r>
              <a:rPr lang="en-GB" sz="2100" dirty="0"/>
              <a:t>PIP-II operational scenario is </a:t>
            </a:r>
            <a:r>
              <a:rPr lang="en-GB" sz="2100" b="1" dirty="0"/>
              <a:t>an uncharted </a:t>
            </a:r>
            <a:br>
              <a:rPr lang="en-GB" sz="2100" b="1" dirty="0"/>
            </a:br>
            <a:r>
              <a:rPr lang="en-GB" sz="2100" b="1" dirty="0"/>
              <a:t>territory in terms of detuning control, </a:t>
            </a:r>
            <a:r>
              <a:rPr lang="en-GB" sz="2100" dirty="0"/>
              <a:t>and </a:t>
            </a:r>
            <a:br>
              <a:rPr lang="en-GB" sz="2100" dirty="0"/>
            </a:br>
            <a:r>
              <a:rPr lang="en-GB" sz="2100" dirty="0"/>
              <a:t>this requires deep understanding of Lorentz </a:t>
            </a:r>
            <a:br>
              <a:rPr lang="en-GB" sz="2100" dirty="0"/>
            </a:br>
            <a:r>
              <a:rPr lang="en-GB" sz="2100" dirty="0"/>
              <a:t>Force detuning, pressure sensitivity and </a:t>
            </a:r>
            <a:br>
              <a:rPr lang="en-GB" sz="2100" dirty="0"/>
            </a:br>
            <a:r>
              <a:rPr lang="en-GB" sz="2100" dirty="0"/>
              <a:t>mechanical leading parameters as rigidities, </a:t>
            </a:r>
            <a:br>
              <a:rPr lang="en-GB" sz="2100" dirty="0"/>
            </a:br>
            <a:r>
              <a:rPr lang="en-GB" sz="2100" dirty="0"/>
              <a:t>yield limits, stresses.</a:t>
            </a:r>
          </a:p>
          <a:p>
            <a:pPr>
              <a:spcBef>
                <a:spcPts val="600"/>
              </a:spcBef>
            </a:pPr>
            <a:r>
              <a:rPr lang="en-GB" sz="2100" dirty="0"/>
              <a:t>Extensive finite element analysis to evaluate </a:t>
            </a:r>
            <a:br>
              <a:rPr lang="en-GB" sz="2100" dirty="0"/>
            </a:br>
            <a:r>
              <a:rPr lang="en-GB" sz="2100" dirty="0"/>
              <a:t>the </a:t>
            </a:r>
            <a:r>
              <a:rPr lang="en-GB" sz="2100" b="1" dirty="0"/>
              <a:t>challenging potential mutual compliancy </a:t>
            </a:r>
            <a:br>
              <a:rPr lang="en-GB" sz="2100" b="1" dirty="0"/>
            </a:br>
            <a:r>
              <a:rPr lang="en-GB" sz="2100" b="1" dirty="0"/>
              <a:t>to both PED and ASME codes</a:t>
            </a:r>
            <a:r>
              <a:rPr lang="en-GB" sz="2100" dirty="0"/>
              <a:t>, a first-time for </a:t>
            </a:r>
            <a:br>
              <a:rPr lang="en-GB" sz="2100" dirty="0"/>
            </a:br>
            <a:r>
              <a:rPr lang="en-GB" sz="2100" dirty="0"/>
              <a:t>an accelerator project.</a:t>
            </a:r>
            <a:endParaRPr lang="en-US" sz="2100" dirty="0"/>
          </a:p>
          <a:p>
            <a:pPr marL="0" indent="0">
              <a:buNone/>
            </a:pPr>
            <a:endParaRPr lang="en-GB" sz="1800" dirty="0">
              <a:solidFill>
                <a:srgbClr val="261748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E562D00B-4385-4C30-9D2B-0341F8F4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772" y="5440559"/>
            <a:ext cx="1242257" cy="1256408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110EF014-39C4-4C93-B5B4-978206480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10687638" y="3996310"/>
            <a:ext cx="1248391" cy="1278258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86676872-FB9F-4D72-9240-CE39BECD7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08" y="904726"/>
            <a:ext cx="3757914" cy="2528788"/>
          </a:xfrm>
          <a:prstGeom prst="rect">
            <a:avLst/>
          </a:prstGeom>
        </p:spPr>
      </p:pic>
      <p:pic>
        <p:nvPicPr>
          <p:cNvPr id="37" name="Picture 29">
            <a:extLst>
              <a:ext uri="{FF2B5EF4-FFF2-40B4-BE49-F238E27FC236}">
                <a16:creationId xmlns:a16="http://schemas.microsoft.com/office/drawing/2014/main" id="{8EB10476-B06C-4BD3-B9B8-932894A4E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93772" y="3335911"/>
            <a:ext cx="3887298" cy="1210114"/>
          </a:xfrm>
          <a:prstGeom prst="rect">
            <a:avLst/>
          </a:prstGeom>
        </p:spPr>
      </p:pic>
      <p:pic>
        <p:nvPicPr>
          <p:cNvPr id="38" name="Immagine 15">
            <a:extLst>
              <a:ext uri="{FF2B5EF4-FFF2-40B4-BE49-F238E27FC236}">
                <a16:creationId xmlns:a16="http://schemas.microsoft.com/office/drawing/2014/main" id="{B45F6791-F145-43C3-83DC-1B37EA8112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" t="10130" b="4597"/>
          <a:stretch/>
        </p:blipFill>
        <p:spPr bwMode="auto">
          <a:xfrm>
            <a:off x="7597499" y="3867294"/>
            <a:ext cx="2916818" cy="2614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CasellaDiTesto 42">
            <a:extLst>
              <a:ext uri="{FF2B5EF4-FFF2-40B4-BE49-F238E27FC236}">
                <a16:creationId xmlns:a16="http://schemas.microsoft.com/office/drawing/2014/main" id="{2D2B3A16-C200-4E03-8531-31DE516DAFD2}"/>
              </a:ext>
            </a:extLst>
          </p:cNvPr>
          <p:cNvSpPr txBox="1"/>
          <p:nvPr/>
        </p:nvSpPr>
        <p:spPr>
          <a:xfrm>
            <a:off x="6026282" y="1336566"/>
            <a:ext cx="20859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dirty="0">
                <a:latin typeface="+mn-lt"/>
              </a:rPr>
              <a:t>Last mode in 2</a:t>
            </a:r>
            <a:r>
              <a:rPr lang="en-US" baseline="30000" dirty="0">
                <a:latin typeface="+mn-lt"/>
              </a:rPr>
              <a:t>nd</a:t>
            </a:r>
            <a:r>
              <a:rPr lang="en-US" dirty="0">
                <a:latin typeface="+mn-lt"/>
              </a:rPr>
              <a:t> monopole passband, +8 MHz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away from 9th ML</a:t>
            </a:r>
          </a:p>
        </p:txBody>
      </p:sp>
      <p:sp>
        <p:nvSpPr>
          <p:cNvPr id="41" name="CasellaDiTesto 38">
            <a:extLst>
              <a:ext uri="{FF2B5EF4-FFF2-40B4-BE49-F238E27FC236}">
                <a16:creationId xmlns:a16="http://schemas.microsoft.com/office/drawing/2014/main" id="{92FA0145-9A32-493B-91B9-626B433334FB}"/>
              </a:ext>
            </a:extLst>
          </p:cNvPr>
          <p:cNvSpPr txBox="1"/>
          <p:nvPr/>
        </p:nvSpPr>
        <p:spPr>
          <a:xfrm>
            <a:off x="8311589" y="3038773"/>
            <a:ext cx="128036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dirty="0">
                <a:latin typeface="+mn-lt"/>
              </a:rPr>
              <a:t>R/Q of modes in the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range</a:t>
            </a:r>
          </a:p>
        </p:txBody>
      </p:sp>
      <p:sp>
        <p:nvSpPr>
          <p:cNvPr id="42" name="CasellaDiTesto 24">
            <a:extLst>
              <a:ext uri="{FF2B5EF4-FFF2-40B4-BE49-F238E27FC236}">
                <a16:creationId xmlns:a16="http://schemas.microsoft.com/office/drawing/2014/main" id="{0F3F7B72-4120-4115-9DEB-ECBF9FEAACC2}"/>
              </a:ext>
            </a:extLst>
          </p:cNvPr>
          <p:cNvSpPr txBox="1"/>
          <p:nvPr/>
        </p:nvSpPr>
        <p:spPr>
          <a:xfrm>
            <a:off x="8394737" y="5991568"/>
            <a:ext cx="206120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dirty="0">
                <a:latin typeface="+mj-lt"/>
              </a:rPr>
              <a:t>LFD frequency shift (blue) and pressure coefficient (red) as a function of external cavity stiffness for a cold cavity.</a:t>
            </a:r>
          </a:p>
        </p:txBody>
      </p:sp>
      <p:sp>
        <p:nvSpPr>
          <p:cNvPr id="43" name="CasellaDiTesto 38">
            <a:extLst>
              <a:ext uri="{FF2B5EF4-FFF2-40B4-BE49-F238E27FC236}">
                <a16:creationId xmlns:a16="http://schemas.microsoft.com/office/drawing/2014/main" id="{E8FBFD47-7BC7-4A75-9B9E-A17004405372}"/>
              </a:ext>
            </a:extLst>
          </p:cNvPr>
          <p:cNvSpPr txBox="1"/>
          <p:nvPr/>
        </p:nvSpPr>
        <p:spPr>
          <a:xfrm>
            <a:off x="10614243" y="5157509"/>
            <a:ext cx="1395179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sz="1100" dirty="0">
                <a:latin typeface="+mj-lt"/>
              </a:rPr>
              <a:t>FEM mesh and internal stress analyses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E6F79-E9BE-478A-9609-C2F73A0A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BA7F99B9-0152-43A0-BC7F-B7945BC45072}"/>
              </a:ext>
            </a:extLst>
          </p:cNvPr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94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R&amp;D</a:t>
            </a:r>
            <a:r>
              <a:rPr lang="en-US" baseline="0" dirty="0"/>
              <a:t> phase, 2019-2022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3229" y="604833"/>
            <a:ext cx="7025372" cy="328068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A total of </a:t>
            </a: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7 LB650 prototype cavities produced 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(single and multi cell), </a:t>
            </a:r>
            <a:b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</a:b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3 already shared with Fermilab for a joint development effort: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Two cavities already cold tested at both FNAL and LASA, </a:t>
            </a:r>
            <a:b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</a:b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project goal met 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for single-cell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Two INFN Bare LB650 Cavities 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(BCAV) used for qualification and review</a:t>
            </a:r>
          </a:p>
          <a:p>
            <a:pPr>
              <a:spcBef>
                <a:spcPts val="1000"/>
              </a:spcBef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Electro-polishing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(EP) surface treatment developed jointly with industry and proved with novel diagnostic tools developed at LASA</a:t>
            </a:r>
          </a:p>
          <a:p>
            <a:pPr>
              <a:spcBef>
                <a:spcPts val="1000"/>
              </a:spcBef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Test bench for EP and BCP </a:t>
            </a: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fluid-dynamics simulation validation 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through PIV camera in collaboration with </a:t>
            </a:r>
            <a:r>
              <a:rPr lang="en-US" kern="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Politecnico</a:t>
            </a:r>
            <a:r>
              <a:rPr lang="en-US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di Milano.</a:t>
            </a:r>
          </a:p>
          <a:p>
            <a:endParaRPr lang="en-US" sz="16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8"/>
          <a:stretch/>
        </p:blipFill>
        <p:spPr>
          <a:xfrm>
            <a:off x="9182079" y="4077072"/>
            <a:ext cx="1547896" cy="2361866"/>
          </a:xfrm>
          <a:prstGeom prst="rect">
            <a:avLst/>
          </a:prstGeom>
        </p:spPr>
      </p:pic>
      <p:pic>
        <p:nvPicPr>
          <p:cNvPr id="8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3" y="4080211"/>
            <a:ext cx="1710092" cy="2346056"/>
          </a:xfrm>
          <a:prstGeom prst="rect">
            <a:avLst/>
          </a:prstGeom>
        </p:spPr>
      </p:pic>
      <p:pic>
        <p:nvPicPr>
          <p:cNvPr id="9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33" y="3965598"/>
            <a:ext cx="3776203" cy="191167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2"/>
          <a:stretch/>
        </p:blipFill>
        <p:spPr bwMode="auto">
          <a:xfrm>
            <a:off x="5362571" y="4414985"/>
            <a:ext cx="2252036" cy="17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7919722" y="6322367"/>
            <a:ext cx="286939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dirty="0">
                <a:latin typeface="+mn-lt"/>
              </a:rPr>
              <a:t>Simulated (</a:t>
            </a:r>
            <a:r>
              <a:rPr lang="en-US" dirty="0" err="1">
                <a:latin typeface="+mn-lt"/>
              </a:rPr>
              <a:t>sx</a:t>
            </a:r>
            <a:r>
              <a:rPr lang="en-US" dirty="0">
                <a:latin typeface="+mn-lt"/>
              </a:rPr>
              <a:t>) vs. Measured (dx) velocity field during etching</a:t>
            </a:r>
          </a:p>
        </p:txBody>
      </p:sp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755743" y="5818850"/>
            <a:ext cx="242195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>
                <a:latin typeface="+mj-lt"/>
              </a:rPr>
              <a:t>Thickness removal during EP</a:t>
            </a: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4923662" y="3857992"/>
            <a:ext cx="197446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</a:defRPr>
            </a:lvl1pPr>
          </a:lstStyle>
          <a:p>
            <a:r>
              <a:rPr lang="en-US" dirty="0">
                <a:latin typeface="+mn-lt"/>
              </a:rPr>
              <a:t>Real-time cavity thickness measurement during EP with US probes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3FDBE4E-0D5A-4B4E-B5B4-74C7454E1BC9}"/>
              </a:ext>
            </a:extLst>
          </p:cNvPr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uppo 45">
            <a:extLst>
              <a:ext uri="{FF2B5EF4-FFF2-40B4-BE49-F238E27FC236}">
                <a16:creationId xmlns:a16="http://schemas.microsoft.com/office/drawing/2014/main" id="{EFE0EE42-D3CF-4FA7-ABFD-C85AF2F25488}"/>
              </a:ext>
            </a:extLst>
          </p:cNvPr>
          <p:cNvGrpSpPr>
            <a:grpSpLocks noChangeAspect="1"/>
          </p:cNvGrpSpPr>
          <p:nvPr/>
        </p:nvGrpSpPr>
        <p:grpSpPr>
          <a:xfrm>
            <a:off x="10886456" y="4331502"/>
            <a:ext cx="1305544" cy="2506158"/>
            <a:chOff x="2946400" y="1201310"/>
            <a:chExt cx="2904067" cy="5574727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71D78E3D-43A1-4288-8ECE-EA2AB5FF7F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9000"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85185" y="1201311"/>
              <a:ext cx="2678619" cy="20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7E48C81C-2697-4815-9FCF-5388FA7B7D8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1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89468" y="3028450"/>
              <a:ext cx="2664000" cy="18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D41F210B-2BE6-4BCE-91A8-4F61039B8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9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06412" y="4829042"/>
              <a:ext cx="2767589" cy="194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F5AB0A02-7FDF-4058-8A63-940A80A4E4D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837" t="2986" r="13592" b="2912"/>
            <a:stretch/>
          </p:blipFill>
          <p:spPr bwMode="auto">
            <a:xfrm>
              <a:off x="2946400" y="1201310"/>
              <a:ext cx="2904067" cy="5574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CasellaDiTesto 14">
            <a:extLst>
              <a:ext uri="{FF2B5EF4-FFF2-40B4-BE49-F238E27FC236}">
                <a16:creationId xmlns:a16="http://schemas.microsoft.com/office/drawing/2014/main" id="{9BBE0271-9F75-49B4-AF0C-FF5BCFCC8C12}"/>
              </a:ext>
            </a:extLst>
          </p:cNvPr>
          <p:cNvSpPr txBox="1"/>
          <p:nvPr/>
        </p:nvSpPr>
        <p:spPr>
          <a:xfrm>
            <a:off x="10789120" y="3885518"/>
            <a:ext cx="13570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>
                <a:latin typeface="+mn-lt"/>
              </a:rPr>
              <a:t>PIV on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n-matched cavity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4555E-70E5-4FAB-A91E-749EB00D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26</a:t>
            </a:fld>
            <a:endParaRPr lang="it-IT" dirty="0"/>
          </a:p>
        </p:txBody>
      </p: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90859319-A6F9-489B-AB5A-338C9D90B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16506"/>
              </p:ext>
            </p:extLst>
          </p:nvPr>
        </p:nvGraphicFramePr>
        <p:xfrm>
          <a:off x="7832812" y="88161"/>
          <a:ext cx="415988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Overview of High-Q activity at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 INFN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Pre-production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cavities, </a:t>
                      </a:r>
                      <a:r>
                        <a:rPr lang="en-US" sz="1200" b="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Nb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order placed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Jan 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Pre-production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cavities, order placed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Jan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19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Acceptance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of p</a:t>
                      </a:r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re-production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cavities at vendor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Mar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BCAV#2 tuned for frequency and field-flatness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May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2058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Transport and acceptance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of BCAV#1 at FNAL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Jun 20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BCAV#2 surface treated</a:t>
                      </a:r>
                      <a:r>
                        <a:rPr lang="en-US" sz="12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with novel EP</a:t>
                      </a:r>
                      <a:endParaRPr lang="en-US" sz="12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Jul 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BCAV#2 qualified at cold at LASA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Oct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987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JCAV#1 qualified as jacketed at VTS FNAL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Dec 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JCAV#1 qualified as dressed in HTC FNAL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Apr 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BCAV#2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jacketing at INFN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Apr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1775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Dressed cavity Final Design Review close-out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May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59213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JCAV#2 qualified at LASA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Jul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High-Q single-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cell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qualified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LASA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Sep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5" name="Picture 2">
            <a:extLst>
              <a:ext uri="{FF2B5EF4-FFF2-40B4-BE49-F238E27FC236}">
                <a16:creationId xmlns:a16="http://schemas.microsoft.com/office/drawing/2014/main" id="{094ADE65-8401-4421-AE80-209A0F32D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69"/>
          <a:stretch/>
        </p:blipFill>
        <p:spPr bwMode="auto">
          <a:xfrm>
            <a:off x="3301698" y="5307839"/>
            <a:ext cx="1738858" cy="129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asellaDiTesto 38">
            <a:extLst>
              <a:ext uri="{FF2B5EF4-FFF2-40B4-BE49-F238E27FC236}">
                <a16:creationId xmlns:a16="http://schemas.microsoft.com/office/drawing/2014/main" id="{C99BB6FC-87A0-4F58-A7AC-96853FC46A42}"/>
              </a:ext>
            </a:extLst>
          </p:cNvPr>
          <p:cNvSpPr txBox="1"/>
          <p:nvPr/>
        </p:nvSpPr>
        <p:spPr>
          <a:xfrm>
            <a:off x="4635759" y="6322366"/>
            <a:ext cx="18252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 defTabSz="342900" fontAlgn="auto">
              <a:spcBef>
                <a:spcPts val="0"/>
              </a:spcBef>
              <a:spcAft>
                <a:spcPts val="0"/>
              </a:spcAft>
              <a:defRPr sz="1200" i="1" kern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>
                <a:latin typeface="+mn-lt"/>
              </a:rPr>
              <a:t>LB650 single-cell during Electro-Polishing</a:t>
            </a:r>
          </a:p>
        </p:txBody>
      </p:sp>
    </p:spTree>
    <p:extLst>
      <p:ext uri="{BB962C8B-B14F-4D97-AF65-F5344CB8AC3E}">
        <p14:creationId xmlns:p14="http://schemas.microsoft.com/office/powerpoint/2010/main" val="2140469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R&amp;D</a:t>
            </a:r>
            <a:r>
              <a:rPr lang="en-US" baseline="0" dirty="0"/>
              <a:t> phase, 2019-2022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A151B4-BD05-4D43-B242-A7ABDF89523F}"/>
              </a:ext>
            </a:extLst>
          </p:cNvPr>
          <p:cNvSpPr txBox="1">
            <a:spLocks/>
          </p:cNvSpPr>
          <p:nvPr/>
        </p:nvSpPr>
        <p:spPr>
          <a:xfrm>
            <a:off x="704947" y="626058"/>
            <a:ext cx="6856858" cy="465051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INFN cold test </a:t>
            </a: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infrastructure at LASA is being upgraded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in view of the LB650 cavities vertical tests in order to align to state-of-the-art vertical cold test facilities.</a:t>
            </a:r>
          </a:p>
          <a:p>
            <a:pPr algn="just"/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Residual magnetic field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Cylindrical </a:t>
            </a:r>
            <a:r>
              <a:rPr lang="en-GB" b="1" kern="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Cryoperm</a:t>
            </a: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inner shield 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realized and installed to reduce the average remnant field in the cavity equator region. </a:t>
            </a:r>
          </a:p>
          <a:p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Extension of cryogenic 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plant performances: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Faster cool-down rate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now limited to about 1-1.5 K/min, via a different distribution of helium cold gas flow around the cavity.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Higher cryogenic power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up to 70 W at 32 mbar (2 K), thanks to an increased primary pumping skid throughput. 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Sub-atmospheric refilling system installed to extend cavity testing time by means of </a:t>
            </a: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counter-flow heat-exchanger </a:t>
            </a:r>
            <a:r>
              <a:rPr lang="en-GB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followed by a </a:t>
            </a:r>
            <a:r>
              <a:rPr lang="en-GB" b="1" kern="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Joule-Thomson expander.</a:t>
            </a:r>
          </a:p>
          <a:p>
            <a:endParaRPr lang="en-US" sz="1600" kern="0" dirty="0">
              <a:solidFill>
                <a:srgbClr val="4E4E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16484"/>
          <a:stretch/>
        </p:blipFill>
        <p:spPr>
          <a:xfrm>
            <a:off x="4662538" y="4547559"/>
            <a:ext cx="2436025" cy="1749492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1" t="2988" r="46924" b="15668"/>
          <a:stretch/>
        </p:blipFill>
        <p:spPr>
          <a:xfrm>
            <a:off x="7503737" y="74379"/>
            <a:ext cx="2201779" cy="508825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 r="15031" b="25844"/>
          <a:stretch/>
        </p:blipFill>
        <p:spPr>
          <a:xfrm rot="5400000">
            <a:off x="8098094" y="2057328"/>
            <a:ext cx="5706470" cy="2242274"/>
          </a:xfrm>
          <a:prstGeom prst="rect">
            <a:avLst/>
          </a:prstGeom>
        </p:spPr>
      </p:pic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7910850" y="5162637"/>
            <a:ext cx="138755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Heat-Exchanger as designed, with its process lines</a:t>
            </a:r>
          </a:p>
        </p:txBody>
      </p:sp>
      <p:sp>
        <p:nvSpPr>
          <p:cNvPr id="20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9164608" y="5965058"/>
            <a:ext cx="30248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2 K cryogenic system now installed with B61-EZ-002 ready for VT at LASA</a:t>
            </a:r>
          </a:p>
        </p:txBody>
      </p:sp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6452616" y="5995807"/>
            <a:ext cx="12598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New inner </a:t>
            </a:r>
            <a:r>
              <a:rPr lang="en-US" sz="1200" i="1" kern="0" dirty="0" err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Cryoperm</a:t>
            </a: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 magnetic </a:t>
            </a:r>
            <a:r>
              <a:rPr lang="en-US" sz="1200" i="1" kern="0" dirty="0" err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shiled</a:t>
            </a:r>
            <a:endParaRPr lang="en-US" sz="1200" i="1" kern="0" dirty="0">
              <a:solidFill>
                <a:srgbClr val="003087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724796" y="4552295"/>
            <a:ext cx="3455001" cy="1981659"/>
          </a:xfrm>
          <a:prstGeom prst="rect">
            <a:avLst/>
          </a:prstGeom>
        </p:spPr>
      </p:pic>
      <p:sp>
        <p:nvSpPr>
          <p:cNvPr id="22" name="CasellaDiTesto 14">
            <a:extLst>
              <a:ext uri="{FF2B5EF4-FFF2-40B4-BE49-F238E27FC236}">
                <a16:creationId xmlns:a16="http://schemas.microsoft.com/office/drawing/2014/main" id="{DC820497-1B68-4111-9362-2DF98FEC1271}"/>
              </a:ext>
            </a:extLst>
          </p:cNvPr>
          <p:cNvSpPr txBox="1"/>
          <p:nvPr/>
        </p:nvSpPr>
        <p:spPr>
          <a:xfrm>
            <a:off x="2325987" y="5965058"/>
            <a:ext cx="139374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Refurbished pumping skid for higher </a:t>
            </a:r>
            <a:r>
              <a:rPr lang="en-US" sz="1200" i="1" kern="0" dirty="0" err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cryo</a:t>
            </a:r>
            <a:r>
              <a:rPr lang="en-US" sz="1200" i="1" kern="0" dirty="0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 power at 2 K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BD01E98F-C021-4E3C-98C1-B09F7C1450CD}"/>
              </a:ext>
            </a:extLst>
          </p:cNvPr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49DE5-F4FF-4A13-AEDB-874CD699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562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05AE9C3-6BB9-48EB-B54F-C618F20C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510" y="208462"/>
            <a:ext cx="4966882" cy="321879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908E823-27BD-4337-B5CC-4D6B2AB49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06"/>
          <a:stretch/>
        </p:blipFill>
        <p:spPr>
          <a:xfrm>
            <a:off x="6254602" y="3513784"/>
            <a:ext cx="5937398" cy="334421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7237867-D93A-459F-8C90-4BD9FA9D4F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 r="15031" b="25844"/>
          <a:stretch/>
        </p:blipFill>
        <p:spPr>
          <a:xfrm rot="5400000">
            <a:off x="9723852" y="1160698"/>
            <a:ext cx="3447873" cy="13547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08929CB-AE4C-9849-A5EB-CB952224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82" y="29223"/>
            <a:ext cx="10972440" cy="9611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INFN High-Q activities</a:t>
            </a:r>
            <a:endParaRPr lang="it-IT" dirty="0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D66F5D0-B614-436D-97BA-ADD3ECD41DFD}"/>
              </a:ext>
            </a:extLst>
          </p:cNvPr>
          <p:cNvSpPr txBox="1"/>
          <p:nvPr/>
        </p:nvSpPr>
        <p:spPr>
          <a:xfrm>
            <a:off x="8516014" y="5517232"/>
            <a:ext cx="286117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Tested at LASA without fast cool down </a:t>
            </a:r>
            <a:r>
              <a:rPr lang="en-US" sz="1400" dirty="0"/>
              <a:t>and </a:t>
            </a:r>
            <a:r>
              <a:rPr lang="en-US" sz="1400" dirty="0">
                <a:latin typeface="+mn-lt"/>
              </a:rPr>
              <a:t>magnetic field correction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FC51ED8F-CE88-4A11-8578-45742B8236AB}"/>
              </a:ext>
            </a:extLst>
          </p:cNvPr>
          <p:cNvSpPr txBox="1">
            <a:spLocks/>
          </p:cNvSpPr>
          <p:nvPr/>
        </p:nvSpPr>
        <p:spPr>
          <a:xfrm>
            <a:off x="983432" y="950351"/>
            <a:ext cx="6227804" cy="5670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 total of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7 PIP-II LB650 cavities produced, </a:t>
            </a:r>
            <a:br>
              <a:rPr lang="en-US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3 shared with Fermilab for a joint R&amp;D effort.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Helvetica" panose="020B0604020202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Single Cell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B61S-EZ-001 with high-Q recipe treated at FNAL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180 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Symbol" panose="05050102010706020507" pitchFamily="18" charset="2"/>
                <a:ea typeface="Symbol" charset="2"/>
                <a:cs typeface="Helvetica" panose="020B0604020202020204" pitchFamily="34" charset="0"/>
              </a:rPr>
              <a:t>m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m bulk EP + 900 ˚C HT + N-Doping + final EP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Test at Fermilab-VTS, project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goals met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B61S-EZ-002 with baseline recipe qualified at LASA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200 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Symbol" panose="05050102010706020507" pitchFamily="18" charset="2"/>
                <a:ea typeface="Symbol" charset="2"/>
                <a:cs typeface="Helvetica" panose="020B0604020202020204" pitchFamily="34" charset="0"/>
              </a:rPr>
              <a:t>m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m bulk EP + 800 ˚C HT + final EP + 120 ˚C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High-Q treatment and re-test coming in 2022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B61S-EZ-003 to be prepared by INFN in 2022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Target recipe is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mid-T baking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(300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˚C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)</a:t>
            </a:r>
            <a:endParaRPr lang="en-US" sz="1600" dirty="0">
              <a:solidFill>
                <a:schemeClr val="bg2">
                  <a:lumMod val="10000"/>
                </a:schemeClr>
              </a:solidFill>
              <a:ea typeface="Calibri" charset="0"/>
              <a:cs typeface="Helvetica" panose="020B0604020202020204" pitchFamily="34" charset="0"/>
            </a:endParaRPr>
          </a:p>
          <a:p>
            <a:pPr marL="0" indent="0">
              <a:spcBef>
                <a:spcPts val="9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5-cell cavities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B61-EZ-001 successfully qualified at Fermilab VTS both </a:t>
            </a:r>
            <a:b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</a:b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naked and jacketed at Fermilab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Accepted for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title transfer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by Fermilab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B61-EZ-002 successful VT at LASA in October: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150 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Symbol" panose="05050102010706020507" pitchFamily="18" charset="2"/>
                <a:ea typeface="Symbol" charset="2"/>
                <a:cs typeface="Helvetica" panose="020B0604020202020204" pitchFamily="34" charset="0"/>
              </a:rPr>
              <a:t>m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Helvetica" panose="020B0604020202020204" pitchFamily="34" charset="0"/>
                <a:ea typeface="Calibri" charset="0"/>
                <a:cs typeface="Helvetica" panose="020B0604020202020204" pitchFamily="34" charset="0"/>
              </a:rPr>
              <a:t>m bulk EP + 800 ˚C HT + final cold EP + 300 ˚C HT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now targeted for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jacketing in industry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Calibri" charset="0"/>
                <a:cs typeface="Helvetica" panose="020B0604020202020204" pitchFamily="34" charset="0"/>
              </a:rPr>
              <a:t>from April 2022.</a:t>
            </a:r>
          </a:p>
          <a:p>
            <a:pPr lvl="1"/>
            <a:endParaRPr lang="en-US" sz="1600" dirty="0">
              <a:solidFill>
                <a:srgbClr val="2617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rgbClr val="2617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rgbClr val="2617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rgbClr val="2617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rgbClr val="2617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CCE9C-682E-47EE-AC5C-6D6EC6F7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28</a:t>
            </a:fld>
            <a:endParaRPr lang="it-IT" dirty="0"/>
          </a:p>
        </p:txBody>
      </p:sp>
      <p:sp>
        <p:nvSpPr>
          <p:cNvPr id="30" name="CasellaDiTesto 38">
            <a:extLst>
              <a:ext uri="{FF2B5EF4-FFF2-40B4-BE49-F238E27FC236}">
                <a16:creationId xmlns:a16="http://schemas.microsoft.com/office/drawing/2014/main" id="{625550B9-C4CF-4029-A29E-10F361DB969C}"/>
              </a:ext>
            </a:extLst>
          </p:cNvPr>
          <p:cNvSpPr txBox="1"/>
          <p:nvPr/>
        </p:nvSpPr>
        <p:spPr>
          <a:xfrm>
            <a:off x="10538550" y="15392"/>
            <a:ext cx="1586635" cy="40011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/>
              <a:t>B61-EZ-002 installed on vertical insert al LASA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A18E5EB-0A39-4075-8470-2882AF8E5EB5}"/>
              </a:ext>
            </a:extLst>
          </p:cNvPr>
          <p:cNvSpPr txBox="1"/>
          <p:nvPr/>
        </p:nvSpPr>
        <p:spPr>
          <a:xfrm>
            <a:off x="7211236" y="3653733"/>
            <a:ext cx="183709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B61-EZ-002 @ LASA</a:t>
            </a:r>
          </a:p>
        </p:txBody>
      </p:sp>
    </p:spTree>
    <p:extLst>
      <p:ext uri="{BB962C8B-B14F-4D97-AF65-F5344CB8AC3E}">
        <p14:creationId xmlns:p14="http://schemas.microsoft.com/office/powerpoint/2010/main" val="3702361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</a:t>
            </a:r>
            <a:r>
              <a:rPr lang="en-US" baseline="0" dirty="0"/>
              <a:t> phase, 2021-2025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33C5FF-B369-48EE-A176-A5ECF33C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61" y="717945"/>
            <a:ext cx="11325803" cy="498733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Major contracts</a:t>
            </a:r>
            <a:r>
              <a:rPr lang="en-US" sz="2000" kern="0" dirty="0">
                <a:cs typeface="Arial" panose="020B0604020202020204" pitchFamily="34" charset="0"/>
              </a:rPr>
              <a:t>, mainly: cavity material, manufacturing and cold-testing. Expected to be issued by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Two pre-series cavities </a:t>
            </a:r>
            <a:r>
              <a:rPr lang="en-US" sz="2000" kern="0" dirty="0">
                <a:cs typeface="Arial" panose="020B0604020202020204" pitchFamily="34" charset="0"/>
              </a:rPr>
              <a:t>to be qualified both as naked and as jacketed. Subsequent cavities will reach cold-testing infrastructure as ready for string assembly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First Site Acceptance Review </a:t>
            </a:r>
            <a:r>
              <a:rPr lang="en-US" sz="2000" kern="0" dirty="0">
                <a:cs typeface="Arial" panose="020B0604020202020204" pitchFamily="34" charset="0"/>
              </a:rPr>
              <a:t>to take place under INFN responsibility at partner testing infrastructure after qualification cold-test. </a:t>
            </a:r>
            <a:r>
              <a:rPr lang="en-US" sz="2000" b="1" kern="0" dirty="0">
                <a:cs typeface="Arial" panose="020B0604020202020204" pitchFamily="34" charset="0"/>
              </a:rPr>
              <a:t>Final</a:t>
            </a:r>
            <a:r>
              <a:rPr lang="en-US" sz="2000" kern="0" dirty="0">
                <a:cs typeface="Arial" panose="020B0604020202020204" pitchFamily="34" charset="0"/>
              </a:rPr>
              <a:t> </a:t>
            </a:r>
            <a:r>
              <a:rPr lang="en-US" sz="2000" b="1" kern="0" dirty="0">
                <a:cs typeface="Arial" panose="020B0604020202020204" pitchFamily="34" charset="0"/>
              </a:rPr>
              <a:t>Site Acceptance Review </a:t>
            </a:r>
            <a:r>
              <a:rPr lang="en-US" sz="2000" kern="0" dirty="0">
                <a:cs typeface="Arial" panose="020B0604020202020204" pitchFamily="34" charset="0"/>
              </a:rPr>
              <a:t>to take place at string assembly site.</a:t>
            </a:r>
            <a:endParaRPr lang="en-US" sz="2000" b="1" kern="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Production cavities </a:t>
            </a:r>
            <a:r>
              <a:rPr lang="en-US" sz="2000" kern="0" dirty="0">
                <a:cs typeface="Arial" panose="020B0604020202020204" pitchFamily="34" charset="0"/>
              </a:rPr>
              <a:t>targeted to be delivered at string assembly site in 9 batches from spring 2024 to </a:t>
            </a:r>
            <a:br>
              <a:rPr lang="en-US" sz="2000" kern="0" dirty="0">
                <a:cs typeface="Arial" panose="020B0604020202020204" pitchFamily="34" charset="0"/>
              </a:rPr>
            </a:br>
            <a:r>
              <a:rPr lang="en-US" sz="2000" kern="0" dirty="0">
                <a:cs typeface="Arial" panose="020B0604020202020204" pitchFamily="34" charset="0"/>
              </a:rPr>
              <a:t>fall 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INFN-Fermilab Project Planning Document (PPD) signed. </a:t>
            </a:r>
            <a:br>
              <a:rPr lang="en-US" sz="2000" b="1" kern="0" dirty="0">
                <a:cs typeface="Arial" panose="020B0604020202020204" pitchFamily="34" charset="0"/>
              </a:rPr>
            </a:br>
            <a:r>
              <a:rPr lang="en-US" sz="2000" kern="0" dirty="0">
                <a:cs typeface="Arial" panose="020B0604020202020204" pitchFamily="34" charset="0"/>
              </a:rPr>
              <a:t>It accounts for:</a:t>
            </a:r>
          </a:p>
          <a:p>
            <a:pPr marL="742950" lvl="1" indent="-285750">
              <a:lnSpc>
                <a:spcPct val="7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cs typeface="Arial" panose="020B0604020202020204" pitchFamily="34" charset="0"/>
              </a:rPr>
              <a:t>Compliance to the PIP-II Tech. Review Plan</a:t>
            </a:r>
          </a:p>
          <a:p>
            <a:pPr marL="742950" lvl="1" indent="-285750">
              <a:lnSpc>
                <a:spcPct val="7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cs typeface="Arial" panose="020B0604020202020204" pitchFamily="34" charset="0"/>
              </a:rPr>
              <a:t>Scope of Work, Deliverable, Milestones</a:t>
            </a:r>
          </a:p>
          <a:p>
            <a:pPr marL="742950" lvl="1" indent="-285750">
              <a:lnSpc>
                <a:spcPct val="7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cs typeface="Arial" panose="020B0604020202020204" pitchFamily="34" charset="0"/>
              </a:rPr>
              <a:t>Project schedule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0" dirty="0">
                <a:cs typeface="Arial" panose="020B0604020202020204" pitchFamily="34" charset="0"/>
              </a:rPr>
              <a:t>Quality Assurance Plan, Risk Management Plan </a:t>
            </a:r>
            <a:r>
              <a:rPr lang="en-US" sz="2000" kern="0" dirty="0">
                <a:cs typeface="Arial" panose="020B0604020202020204" pitchFamily="34" charset="0"/>
              </a:rPr>
              <a:t>documents finalized and soon released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A151B4-BD05-4D43-B242-A7ABDF89523F}"/>
              </a:ext>
            </a:extLst>
          </p:cNvPr>
          <p:cNvSpPr txBox="1">
            <a:spLocks/>
          </p:cNvSpPr>
          <p:nvPr/>
        </p:nvSpPr>
        <p:spPr>
          <a:xfrm>
            <a:off x="263753" y="685800"/>
            <a:ext cx="6899047" cy="515778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kern="0" dirty="0">
              <a:solidFill>
                <a:srgbClr val="4E4E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AEB4A26B-E848-446E-93F6-27B71C7416FB}"/>
              </a:ext>
            </a:extLst>
          </p:cNvPr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4B0BF0F7-D20B-425B-97B3-60D2A3F01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001" y="4876419"/>
            <a:ext cx="6707997" cy="19986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942A-7E1A-4904-873B-FC8E1B27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6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71C4-6CD2-4C23-B826-76A8FC52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LASA</a:t>
            </a:r>
            <a:br>
              <a:rPr lang="en-US" dirty="0"/>
            </a:br>
            <a:r>
              <a:rPr lang="en-US" dirty="0"/>
              <a:t>SRF expertise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FCA629-CD1F-45AB-9F5A-32ADDB13B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26BF0-E42F-47A0-9E84-A8C5846A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262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34395-9BE6-4EDD-8770-D706A77AD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News</a:t>
            </a:r>
          </a:p>
        </p:txBody>
      </p:sp>
      <p:pic>
        <p:nvPicPr>
          <p:cNvPr id="6" name="Content Placeholder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F3F405F-0BBE-484C-9254-817463BA8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962025"/>
            <a:ext cx="7002265" cy="56752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E3C00-A4BF-4BB3-93C2-7003534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30</a:t>
            </a:fld>
            <a:endParaRPr lang="it-IT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332EB5-F81B-4CBB-9D84-6860D92225F0}"/>
              </a:ext>
            </a:extLst>
          </p:cNvPr>
          <p:cNvSpPr/>
          <p:nvPr/>
        </p:nvSpPr>
        <p:spPr>
          <a:xfrm>
            <a:off x="3359696" y="5085184"/>
            <a:ext cx="3456384" cy="432048"/>
          </a:xfrm>
          <a:prstGeom prst="roundRect">
            <a:avLst/>
          </a:prstGeom>
          <a:solidFill>
            <a:srgbClr val="E48312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93177-9640-4207-9350-70FF713525FF}"/>
              </a:ext>
            </a:extLst>
          </p:cNvPr>
          <p:cNvSpPr txBox="1"/>
          <p:nvPr/>
        </p:nvSpPr>
        <p:spPr>
          <a:xfrm>
            <a:off x="3860328" y="2797532"/>
            <a:ext cx="518457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“Proceed to CD-3”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0018B436-1FF6-4BA2-8EF7-0D43BEA0C1F1}"/>
              </a:ext>
            </a:extLst>
          </p:cNvPr>
          <p:cNvSpPr/>
          <p:nvPr/>
        </p:nvSpPr>
        <p:spPr>
          <a:xfrm>
            <a:off x="11234458" y="17896"/>
            <a:ext cx="911351" cy="473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018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BD5E-6586-463E-A8F7-9497CE0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5509-B317-412D-9E2C-73641489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052736"/>
            <a:ext cx="10081120" cy="4987333"/>
          </a:xfrm>
        </p:spPr>
        <p:txBody>
          <a:bodyPr>
            <a:normAutofit/>
          </a:bodyPr>
          <a:lstStyle/>
          <a:p>
            <a:r>
              <a:rPr lang="it-IT" sz="2400" dirty="0"/>
              <a:t>INFN LASA </a:t>
            </a:r>
            <a:r>
              <a:rPr lang="it-IT" sz="2400" dirty="0" err="1"/>
              <a:t>has</a:t>
            </a:r>
            <a:r>
              <a:rPr lang="it-IT" sz="2400" dirty="0"/>
              <a:t> a long </a:t>
            </a:r>
            <a:r>
              <a:rPr lang="it-IT" sz="2400" dirty="0" err="1"/>
              <a:t>experience</a:t>
            </a:r>
            <a:r>
              <a:rPr lang="it-IT" sz="2400" dirty="0"/>
              <a:t> on </a:t>
            </a:r>
            <a:r>
              <a:rPr lang="it-IT" sz="2400" b="1" dirty="0" err="1"/>
              <a:t>cavity</a:t>
            </a:r>
            <a:r>
              <a:rPr lang="it-IT" sz="2400" b="1" dirty="0"/>
              <a:t> design, </a:t>
            </a:r>
            <a:r>
              <a:rPr lang="it-IT" sz="2400" b="1" dirty="0" err="1"/>
              <a:t>fabrication</a:t>
            </a:r>
            <a:r>
              <a:rPr lang="it-IT" sz="2400" b="1" dirty="0"/>
              <a:t> and </a:t>
            </a:r>
            <a:r>
              <a:rPr lang="it-IT" sz="2400" b="1" dirty="0" err="1"/>
              <a:t>qualification</a:t>
            </a:r>
            <a:r>
              <a:rPr lang="it-IT" sz="2400" dirty="0"/>
              <a:t> of SC </a:t>
            </a:r>
            <a:r>
              <a:rPr lang="it-IT" sz="2400" dirty="0" err="1"/>
              <a:t>cavities</a:t>
            </a:r>
            <a:r>
              <a:rPr lang="it-IT" sz="2400" dirty="0"/>
              <a:t>, </a:t>
            </a:r>
            <a:r>
              <a:rPr lang="it-IT" sz="2400" dirty="0" err="1"/>
              <a:t>ancillaries</a:t>
            </a:r>
            <a:r>
              <a:rPr lang="it-IT" sz="2400" dirty="0"/>
              <a:t> and </a:t>
            </a:r>
            <a:r>
              <a:rPr lang="it-IT" sz="2400" dirty="0" err="1"/>
              <a:t>cryomodules</a:t>
            </a:r>
            <a:r>
              <a:rPr lang="it-IT" sz="2400" dirty="0"/>
              <a:t>.</a:t>
            </a:r>
          </a:p>
          <a:p>
            <a:r>
              <a:rPr lang="it-IT" sz="2400" dirty="0"/>
              <a:t>We shared with DESY the production of the </a:t>
            </a:r>
            <a:r>
              <a:rPr lang="it-IT" sz="2400" b="1" dirty="0"/>
              <a:t>800 cavities</a:t>
            </a:r>
            <a:r>
              <a:rPr lang="it-IT" sz="2400" dirty="0"/>
              <a:t> for European-XFEL cavity production with </a:t>
            </a:r>
            <a:r>
              <a:rPr lang="it-IT" sz="2400" dirty="0" err="1"/>
              <a:t>European</a:t>
            </a:r>
            <a:r>
              <a:rPr lang="it-IT" sz="2400" dirty="0"/>
              <a:t> companies, </a:t>
            </a:r>
            <a:r>
              <a:rPr lang="it-IT" sz="2400" b="1" dirty="0"/>
              <a:t>100 </a:t>
            </a:r>
            <a:r>
              <a:rPr lang="it-IT" sz="2400" b="1" dirty="0" err="1"/>
              <a:t>cryomodules</a:t>
            </a:r>
            <a:r>
              <a:rPr lang="it-IT" sz="2400" b="1" dirty="0"/>
              <a:t> </a:t>
            </a:r>
            <a:r>
              <a:rPr lang="it-IT" sz="2400" dirty="0"/>
              <a:t>and </a:t>
            </a:r>
            <a:r>
              <a:rPr lang="it-IT" sz="2400" b="1" dirty="0"/>
              <a:t>tuners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Afterwards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in </a:t>
            </a:r>
            <a:r>
              <a:rPr lang="it-IT" sz="2400" dirty="0" err="1"/>
              <a:t>charge</a:t>
            </a:r>
            <a:r>
              <a:rPr lang="it-IT" sz="2400" dirty="0"/>
              <a:t> of the design, production and test of the </a:t>
            </a:r>
            <a:br>
              <a:rPr lang="it-IT" sz="2400" dirty="0"/>
            </a:br>
            <a:r>
              <a:rPr lang="it-IT" sz="2400" b="1" dirty="0"/>
              <a:t>20 </a:t>
            </a:r>
            <a:r>
              <a:rPr lang="it-IT" sz="2400" b="1" dirty="0" err="1"/>
              <a:t>cavities</a:t>
            </a:r>
            <a:r>
              <a:rPr lang="it-IT" sz="2400" b="1" dirty="0"/>
              <a:t> for the 3.9 GHz </a:t>
            </a:r>
            <a:r>
              <a:rPr lang="it-IT" sz="2400" dirty="0" err="1"/>
              <a:t>module</a:t>
            </a:r>
            <a:r>
              <a:rPr lang="it-IT" sz="2400" dirty="0"/>
              <a:t> for </a:t>
            </a:r>
            <a:r>
              <a:rPr lang="it-IT" sz="2400" dirty="0" err="1"/>
              <a:t>European</a:t>
            </a:r>
            <a:r>
              <a:rPr lang="it-IT" sz="2400" dirty="0"/>
              <a:t>-XFEL </a:t>
            </a:r>
            <a:r>
              <a:rPr lang="it-IT" sz="2400" dirty="0" err="1"/>
              <a:t>together</a:t>
            </a:r>
            <a:r>
              <a:rPr lang="it-IT" sz="2400" dirty="0"/>
              <a:t> with </a:t>
            </a:r>
            <a:r>
              <a:rPr lang="it-IT" sz="2400" dirty="0" err="1"/>
              <a:t>cryomodule</a:t>
            </a:r>
            <a:r>
              <a:rPr lang="it-IT" sz="2400" dirty="0"/>
              <a:t> and tuners.</a:t>
            </a:r>
          </a:p>
          <a:p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the ESS project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responsible</a:t>
            </a:r>
            <a:r>
              <a:rPr lang="it-IT" sz="2400" dirty="0"/>
              <a:t> for the </a:t>
            </a:r>
            <a:r>
              <a:rPr lang="it-IT" sz="2400" dirty="0" err="1"/>
              <a:t>Italian</a:t>
            </a:r>
            <a:r>
              <a:rPr lang="it-IT" sz="2400" dirty="0"/>
              <a:t> In-</a:t>
            </a:r>
            <a:r>
              <a:rPr lang="it-IT" sz="2400" dirty="0" err="1"/>
              <a:t>Kind</a:t>
            </a:r>
            <a:r>
              <a:rPr lang="it-IT" sz="2400" dirty="0"/>
              <a:t> </a:t>
            </a:r>
            <a:r>
              <a:rPr lang="it-IT" sz="2400" dirty="0" err="1"/>
              <a:t>contribution</a:t>
            </a:r>
            <a:r>
              <a:rPr lang="it-IT" sz="2400" dirty="0"/>
              <a:t> to the Medium Beta </a:t>
            </a:r>
            <a:r>
              <a:rPr lang="it-IT" sz="2400" dirty="0" err="1"/>
              <a:t>Section</a:t>
            </a:r>
            <a:r>
              <a:rPr lang="it-IT" sz="2400" dirty="0"/>
              <a:t> of the </a:t>
            </a:r>
            <a:r>
              <a:rPr lang="it-IT" sz="2400" dirty="0" err="1"/>
              <a:t>Superconducting</a:t>
            </a:r>
            <a:r>
              <a:rPr lang="it-IT" sz="2400" dirty="0"/>
              <a:t> </a:t>
            </a:r>
            <a:r>
              <a:rPr lang="it-IT" sz="2400" dirty="0" err="1"/>
              <a:t>Linac</a:t>
            </a:r>
            <a:r>
              <a:rPr lang="it-IT" sz="2400" dirty="0"/>
              <a:t> with </a:t>
            </a:r>
            <a:r>
              <a:rPr lang="it-IT" sz="2400" b="1" dirty="0"/>
              <a:t>36 </a:t>
            </a:r>
            <a:r>
              <a:rPr lang="it-IT" sz="2400" b="1" dirty="0" err="1"/>
              <a:t>cavities</a:t>
            </a:r>
            <a:r>
              <a:rPr lang="it-IT" sz="2400" dirty="0"/>
              <a:t>.</a:t>
            </a:r>
          </a:p>
          <a:p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starting</a:t>
            </a:r>
            <a:r>
              <a:rPr lang="it-IT" sz="2400" dirty="0"/>
              <a:t> </a:t>
            </a:r>
            <a:r>
              <a:rPr lang="it-IT" sz="2400" dirty="0" err="1"/>
              <a:t>our</a:t>
            </a:r>
            <a:r>
              <a:rPr lang="it-IT" sz="2400" dirty="0"/>
              <a:t> activities </a:t>
            </a:r>
            <a:r>
              <a:rPr lang="it-IT" sz="2400" dirty="0" err="1"/>
              <a:t>towards</a:t>
            </a:r>
            <a:r>
              <a:rPr lang="it-IT" sz="2400" dirty="0"/>
              <a:t> the production of the </a:t>
            </a:r>
            <a:r>
              <a:rPr lang="it-IT" sz="2400" b="1" dirty="0"/>
              <a:t>38 Low Beta </a:t>
            </a:r>
            <a:r>
              <a:rPr lang="it-IT" sz="2400" b="1" dirty="0" err="1"/>
              <a:t>cavities</a:t>
            </a:r>
            <a:r>
              <a:rPr lang="it-IT" sz="2400" dirty="0"/>
              <a:t> for the PIP-II </a:t>
            </a:r>
            <a:r>
              <a:rPr lang="it-IT" sz="2400" dirty="0" err="1"/>
              <a:t>accelerator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FNAL.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A6CDC-069B-4D25-B472-6B5ABEB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617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4E797-12B8-4CEA-8A2D-BFD46E7C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32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57198-3450-47BD-8141-9D8FC0C08F45}"/>
              </a:ext>
            </a:extLst>
          </p:cNvPr>
          <p:cNvSpPr txBox="1"/>
          <p:nvPr/>
        </p:nvSpPr>
        <p:spPr>
          <a:xfrm>
            <a:off x="2999656" y="3146495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51741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DF09-F773-46AF-99FC-5C8F63F1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Path towards INFN LASA SRF experties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8B266-1593-4BA6-AAB7-F5426D73F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2" y="961950"/>
            <a:ext cx="11455460" cy="589605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First Superconducting Cyclotron </a:t>
            </a:r>
            <a:r>
              <a:rPr lang="en-US" sz="2400" dirty="0"/>
              <a:t>in Europe in</a:t>
            </a:r>
            <a:br>
              <a:rPr lang="en-US" sz="2400" dirty="0"/>
            </a:br>
            <a:r>
              <a:rPr lang="en-US" sz="2400" dirty="0"/>
              <a:t>the ‘80s, now at LNS, was realized at LASA</a:t>
            </a:r>
          </a:p>
          <a:p>
            <a:r>
              <a:rPr lang="it-IT" sz="2400" b="1" dirty="0"/>
              <a:t>TESLA</a:t>
            </a:r>
            <a:r>
              <a:rPr lang="it-IT" sz="2400" dirty="0"/>
              <a:t> and the </a:t>
            </a:r>
            <a:r>
              <a:rPr lang="it-IT" sz="2400" b="1" dirty="0"/>
              <a:t>TESLA Collaboration </a:t>
            </a:r>
            <a:r>
              <a:rPr lang="it-IT" sz="2400" dirty="0"/>
              <a:t>(90’s …)</a:t>
            </a:r>
          </a:p>
          <a:p>
            <a:pPr marL="355600" lvl="1" indent="-173038"/>
            <a:r>
              <a:rPr lang="it-IT" sz="2000" dirty="0"/>
              <a:t>TESLA, a TeV-scale electron-positron collider, was the</a:t>
            </a:r>
            <a:br>
              <a:rPr lang="it-IT" sz="2000" dirty="0"/>
            </a:br>
            <a:r>
              <a:rPr lang="it-IT" sz="2000" dirty="0"/>
              <a:t>first accelerator based on SRF. As a funder of the collaboration, INFN LASA contributed to bring </a:t>
            </a:r>
            <a:r>
              <a:rPr lang="it-IT" sz="2000" b="1" dirty="0"/>
              <a:t>SRF to be reliable and usable for acceleration application</a:t>
            </a:r>
          </a:p>
          <a:p>
            <a:pPr lvl="1"/>
            <a:endParaRPr lang="it-IT" dirty="0"/>
          </a:p>
          <a:p>
            <a:pPr marL="457189" lvl="1" indent="0">
              <a:buNone/>
            </a:pPr>
            <a:endParaRPr lang="it-IT" dirty="0"/>
          </a:p>
          <a:p>
            <a:r>
              <a:rPr lang="it-IT" sz="2400" b="1" dirty="0"/>
              <a:t>European XFEL </a:t>
            </a:r>
            <a:r>
              <a:rPr lang="it-IT" sz="2400" dirty="0"/>
              <a:t>(from 2000’s …)</a:t>
            </a:r>
          </a:p>
          <a:p>
            <a:pPr marL="355600" lvl="1" indent="-173038"/>
            <a:r>
              <a:rPr lang="it-IT" sz="2000" dirty="0"/>
              <a:t>A </a:t>
            </a:r>
            <a:r>
              <a:rPr lang="it-IT" sz="2000" b="1" dirty="0"/>
              <a:t>17.6 GeV </a:t>
            </a:r>
            <a:r>
              <a:rPr lang="it-IT" sz="2000" dirty="0"/>
              <a:t>SRF based accelerator </a:t>
            </a:r>
            <a:br>
              <a:rPr lang="it-IT" sz="2000" dirty="0"/>
            </a:br>
            <a:r>
              <a:rPr lang="it-IT" sz="2000" dirty="0"/>
              <a:t>feeding a </a:t>
            </a:r>
            <a:r>
              <a:rPr lang="it-IT" sz="2000" b="1" dirty="0"/>
              <a:t>X-Ray Free Electron Laser</a:t>
            </a:r>
            <a:r>
              <a:rPr lang="it-IT" sz="2000" dirty="0"/>
              <a:t>.</a:t>
            </a:r>
            <a:br>
              <a:rPr lang="it-IT" sz="2000" dirty="0"/>
            </a:br>
            <a:r>
              <a:rPr lang="it-IT" sz="2000" dirty="0"/>
              <a:t>This project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succesfully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 err="1"/>
              <a:t>demonstrated</a:t>
            </a:r>
            <a:r>
              <a:rPr lang="it-IT" sz="2000" dirty="0"/>
              <a:t> the possibility of </a:t>
            </a:r>
            <a:br>
              <a:rPr lang="it-IT" sz="2000" dirty="0"/>
            </a:br>
            <a:r>
              <a:rPr lang="it-IT" sz="2000" b="1" dirty="0" err="1"/>
              <a:t>application</a:t>
            </a:r>
            <a:r>
              <a:rPr lang="it-IT" sz="2000" b="1" dirty="0"/>
              <a:t> of SRF to large projects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 err="1"/>
              <a:t>paving</a:t>
            </a:r>
            <a:r>
              <a:rPr lang="it-IT" sz="2000" dirty="0"/>
              <a:t> the way to further challenging </a:t>
            </a:r>
            <a:br>
              <a:rPr lang="it-IT" sz="2000" dirty="0"/>
            </a:br>
            <a:r>
              <a:rPr lang="it-IT" sz="2000" dirty="0"/>
              <a:t>accelerators (LCLS-II, SHINE, ESS, PIP-II, </a:t>
            </a:r>
            <a:br>
              <a:rPr lang="it-IT" sz="2000" dirty="0"/>
            </a:br>
            <a:r>
              <a:rPr lang="it-IT" sz="2000" dirty="0"/>
              <a:t>ILC, FCC-</a:t>
            </a:r>
            <a:r>
              <a:rPr lang="it-IT" sz="2000" dirty="0" err="1"/>
              <a:t>ee</a:t>
            </a:r>
            <a:r>
              <a:rPr lang="it-IT" sz="2000" dirty="0"/>
              <a:t>, CEPC,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E296C-F3B2-4A95-9555-AC0FB7A5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4</a:t>
            </a:fld>
            <a:endParaRPr lang="it-IT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78783BC-371F-4121-B781-BD6093B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" r="1" b="495"/>
          <a:stretch/>
        </p:blipFill>
        <p:spPr bwMode="auto">
          <a:xfrm>
            <a:off x="8472264" y="185398"/>
            <a:ext cx="3150522" cy="21740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AE59C7-F1FA-4CEE-AFB2-F0755488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0" y="3113728"/>
            <a:ext cx="3862076" cy="6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7D17-D926-441E-9563-DC1EEEE34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148" y="3185165"/>
            <a:ext cx="6541318" cy="630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3FEE3-D20D-4C7E-A67F-2DD7720E1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840"/>
          <a:stretch/>
        </p:blipFill>
        <p:spPr>
          <a:xfrm>
            <a:off x="6096000" y="4534659"/>
            <a:ext cx="5833466" cy="2220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B687D-0786-4E53-B6EA-F73A0D2AD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116" y="395584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1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B948-92A3-4A06-A333-8AFAEE6C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– Electromagnetic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B9F6-9179-4B7D-8F7B-ABF7CD578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0" y="739991"/>
            <a:ext cx="7430210" cy="4987333"/>
          </a:xfrm>
        </p:spPr>
        <p:txBody>
          <a:bodyPr>
            <a:normAutofit/>
          </a:bodyPr>
          <a:lstStyle/>
          <a:p>
            <a:pPr marL="182563" indent="-182563">
              <a:defRPr/>
            </a:pPr>
            <a:r>
              <a:rPr lang="en-US" altLang="en-US" sz="2400" kern="0" dirty="0"/>
              <a:t>Full parametric model in terms of </a:t>
            </a:r>
            <a:r>
              <a:rPr lang="it-IT" altLang="en-US" sz="2400" b="1" kern="0" dirty="0"/>
              <a:t>7 </a:t>
            </a:r>
            <a:r>
              <a:rPr lang="en-US" altLang="en-US" sz="2400" b="1" kern="0" dirty="0"/>
              <a:t>geometrical parameters</a:t>
            </a: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We built a </a:t>
            </a:r>
            <a:r>
              <a:rPr lang="en-US" altLang="en-US" sz="2400" kern="0" dirty="0">
                <a:solidFill>
                  <a:srgbClr val="FF0000"/>
                </a:solidFill>
                <a:latin typeface="Calibri" panose="020F0502020204030204" pitchFamily="34" charset="0"/>
              </a:rPr>
              <a:t>2D</a:t>
            </a: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kern="0" dirty="0">
                <a:solidFill>
                  <a:srgbClr val="FF0000"/>
                </a:solidFill>
                <a:latin typeface="Calibri" panose="020F0502020204030204" pitchFamily="34" charset="0"/>
              </a:rPr>
              <a:t>parametric tool</a:t>
            </a:r>
            <a:r>
              <a:rPr lang="en-US" altLang="en-US" sz="2400" kern="0" dirty="0">
                <a:latin typeface="Calibri" panose="020F0502020204030204" pitchFamily="34" charset="0"/>
              </a:rPr>
              <a:t> </a:t>
            </a: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for the analysis of the cavity shape on the </a:t>
            </a:r>
            <a:r>
              <a:rPr lang="en-US" altLang="en-US" sz="2400" kern="0" dirty="0">
                <a:solidFill>
                  <a:srgbClr val="0000FF"/>
                </a:solidFill>
                <a:latin typeface="Calibri" panose="020F0502020204030204" pitchFamily="34" charset="0"/>
              </a:rPr>
              <a:t>electromagnetic</a:t>
            </a:r>
            <a:r>
              <a:rPr lang="en-US" altLang="en-US" sz="2400" kern="0" dirty="0">
                <a:latin typeface="Calibri" panose="020F0502020204030204" pitchFamily="34" charset="0"/>
              </a:rPr>
              <a:t> </a:t>
            </a: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parameters based on </a:t>
            </a:r>
            <a:r>
              <a:rPr lang="en-US" altLang="en-US" sz="2400" kern="0" dirty="0">
                <a:solidFill>
                  <a:srgbClr val="FF0000"/>
                </a:solidFill>
                <a:latin typeface="Calibri" panose="020F0502020204030204" pitchFamily="34" charset="0"/>
              </a:rPr>
              <a:t>SUPERFISH</a:t>
            </a: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it-IT" altLang="en-US" sz="2400" kern="0" dirty="0">
                <a:solidFill>
                  <a:srgbClr val="0000FF"/>
                </a:solidFill>
              </a:rPr>
              <a:t>A</a:t>
            </a:r>
            <a:r>
              <a:rPr lang="en-US" altLang="en-US" sz="2400" kern="0" dirty="0">
                <a:solidFill>
                  <a:srgbClr val="0000FF"/>
                </a:solidFill>
              </a:rPr>
              <a:t> multicell cavity</a:t>
            </a:r>
            <a:r>
              <a:rPr lang="it-IT" altLang="en-US" sz="2400" kern="0" dirty="0">
                <a:solidFill>
                  <a:srgbClr val="0000FF"/>
                </a:solidFill>
              </a:rPr>
              <a:t> </a:t>
            </a:r>
            <a:r>
              <a:rPr lang="it-IT" altLang="en-US" sz="2400" kern="0" dirty="0" err="1">
                <a:solidFill>
                  <a:srgbClr val="0000FF"/>
                </a:solidFill>
              </a:rPr>
              <a:t>is</a:t>
            </a:r>
            <a:r>
              <a:rPr lang="it-IT" altLang="en-US" sz="2400" kern="0" dirty="0">
                <a:solidFill>
                  <a:srgbClr val="0000FF"/>
                </a:solidFill>
              </a:rPr>
              <a:t> </a:t>
            </a:r>
            <a:r>
              <a:rPr lang="it-IT" altLang="en-US" sz="2400" kern="0" dirty="0" err="1">
                <a:solidFill>
                  <a:srgbClr val="0000FF"/>
                </a:solidFill>
              </a:rPr>
              <a:t>then</a:t>
            </a:r>
            <a:r>
              <a:rPr lang="it-IT" altLang="en-US" sz="2400" kern="0" dirty="0">
                <a:solidFill>
                  <a:srgbClr val="0000FF"/>
                </a:solidFill>
              </a:rPr>
              <a:t> </a:t>
            </a:r>
            <a:r>
              <a:rPr lang="it-IT" altLang="en-US" sz="2400" kern="0" dirty="0" err="1">
                <a:solidFill>
                  <a:srgbClr val="0000FF"/>
                </a:solidFill>
              </a:rPr>
              <a:t>built</a:t>
            </a:r>
            <a:r>
              <a:rPr lang="it-IT" altLang="en-US" sz="2400" kern="0" dirty="0"/>
              <a:t> </a:t>
            </a:r>
            <a:r>
              <a:rPr lang="it-IT" altLang="en-US" sz="2400" kern="0" dirty="0">
                <a:latin typeface="Calibri" panose="020F0502020204030204" pitchFamily="34" charset="0"/>
              </a:rPr>
              <a:t>to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minimize</a:t>
            </a:r>
            <a:r>
              <a:rPr lang="it-IT" altLang="en-US" sz="2400" kern="0" dirty="0">
                <a:latin typeface="Calibri" panose="020F0502020204030204" pitchFamily="34" charset="0"/>
              </a:rPr>
              <a:t> Field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Flatness</a:t>
            </a:r>
            <a:r>
              <a:rPr lang="it-IT" altLang="en-US" sz="2400" kern="0" dirty="0">
                <a:latin typeface="Calibri" panose="020F0502020204030204" pitchFamily="34" charset="0"/>
              </a:rPr>
              <a:t>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error</a:t>
            </a:r>
            <a:r>
              <a:rPr lang="it-IT" altLang="en-US" sz="2400" kern="0" dirty="0">
                <a:latin typeface="Calibri" panose="020F0502020204030204" pitchFamily="34" charset="0"/>
              </a:rPr>
              <a:t>,</a:t>
            </a:r>
            <a:r>
              <a:rPr lang="it-IT" altLang="en-US" sz="2600" kern="0" dirty="0">
                <a:latin typeface="Calibri" panose="020F0502020204030204" pitchFamily="34" charset="0"/>
              </a:rPr>
              <a:t> compute</a:t>
            </a:r>
            <a:r>
              <a:rPr lang="it-IT" altLang="en-US" sz="2400" kern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altLang="en-US" sz="2400" kern="0" dirty="0">
                <a:solidFill>
                  <a:schemeClr val="bg2">
                    <a:lumMod val="10000"/>
                  </a:schemeClr>
                </a:solidFill>
                <a:latin typeface="Symbol" panose="05050102010706020507" pitchFamily="18" charset="2"/>
              </a:rPr>
              <a:t>b </a:t>
            </a:r>
            <a:r>
              <a:rPr lang="it-IT" altLang="en-US" sz="2400" kern="0" dirty="0">
                <a:latin typeface="Calibri" panose="020F0502020204030204" pitchFamily="34" charset="0"/>
              </a:rPr>
              <a:t>and TTF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as</a:t>
            </a:r>
            <a:r>
              <a:rPr lang="it-IT" altLang="en-US" sz="2400" kern="0" dirty="0">
                <a:latin typeface="Calibri" panose="020F0502020204030204" pitchFamily="34" charset="0"/>
              </a:rPr>
              <a:t>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well</a:t>
            </a:r>
            <a:r>
              <a:rPr lang="it-IT" altLang="en-US" sz="2400" kern="0" dirty="0">
                <a:latin typeface="Calibri" panose="020F0502020204030204" pitchFamily="34" charset="0"/>
              </a:rPr>
              <a:t>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as</a:t>
            </a:r>
            <a:r>
              <a:rPr lang="it-IT" altLang="en-US" sz="2400" kern="0" dirty="0">
                <a:latin typeface="Calibri" panose="020F0502020204030204" pitchFamily="34" charset="0"/>
              </a:rPr>
              <a:t> </a:t>
            </a:r>
            <a:r>
              <a:rPr lang="it-IT" altLang="en-US" sz="2400" kern="0" dirty="0" err="1">
                <a:latin typeface="Calibri" panose="020F0502020204030204" pitchFamily="34" charset="0"/>
              </a:rPr>
              <a:t>final</a:t>
            </a:r>
            <a:r>
              <a:rPr lang="it-IT" altLang="en-US" sz="2400" kern="0" dirty="0">
                <a:latin typeface="Calibri" panose="020F0502020204030204" pitchFamily="34" charset="0"/>
              </a:rPr>
              <a:t> performances</a:t>
            </a:r>
            <a:endParaRPr lang="it-IT" altLang="en-US" sz="2600" kern="0" dirty="0">
              <a:latin typeface="Calibri" panose="020F0502020204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  <a:defRPr/>
            </a:pP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</a:rPr>
              <a:t>The 2D model constitutes the basis for further 3D simulations (HFSS, CST) for HOMs, </a:t>
            </a:r>
            <a:r>
              <a:rPr lang="en-US" altLang="en-US" sz="2400" kern="0" dirty="0" err="1">
                <a:solidFill>
                  <a:schemeClr val="bg2">
                    <a:lumMod val="10000"/>
                  </a:schemeClr>
                </a:solidFill>
              </a:rPr>
              <a:t>multipacting</a:t>
            </a:r>
            <a:r>
              <a:rPr lang="en-US" altLang="en-US" sz="2400" kern="0" dirty="0">
                <a:solidFill>
                  <a:schemeClr val="bg2">
                    <a:lumMod val="10000"/>
                  </a:schemeClr>
                </a:solidFill>
              </a:rPr>
              <a:t>, field emission considerations</a:t>
            </a:r>
          </a:p>
          <a:p>
            <a:pPr marL="182563" indent="-182563">
              <a:defRPr/>
            </a:pPr>
            <a:endParaRPr lang="en-US" altLang="en-US" sz="2000" kern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2624C-0E56-4840-BC70-BEFF1C95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5</a:t>
            </a:fld>
            <a:endParaRPr lang="it-IT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2DA7C5F-7D60-4771-B16E-AD83FEFD8DB9}"/>
              </a:ext>
            </a:extLst>
          </p:cNvPr>
          <p:cNvSpPr txBox="1">
            <a:spLocks noChangeArrowheads="1"/>
          </p:cNvSpPr>
          <p:nvPr/>
        </p:nvSpPr>
        <p:spPr>
          <a:xfrm>
            <a:off x="740978" y="3068961"/>
            <a:ext cx="7987686" cy="36724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4C97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004C97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4C97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  <a:defRPr/>
            </a:pPr>
            <a:endParaRPr lang="it-IT" altLang="en-US" kern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16" descr="P:\files per Pagani\figura2.jpg">
            <a:extLst>
              <a:ext uri="{FF2B5EF4-FFF2-40B4-BE49-F238E27FC236}">
                <a16:creationId xmlns:a16="http://schemas.microsoft.com/office/drawing/2014/main" id="{2EE331AE-2A10-4BD7-8A23-07B0FBBB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38" y="939357"/>
            <a:ext cx="2077584" cy="165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:\files per Pagani\figura3.jpg">
            <a:extLst>
              <a:ext uri="{FF2B5EF4-FFF2-40B4-BE49-F238E27FC236}">
                <a16:creationId xmlns:a16="http://schemas.microsoft.com/office/drawing/2014/main" id="{9C9B4256-C9FF-49A0-ADC0-93677D16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30" y="1957627"/>
            <a:ext cx="2613931" cy="20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V:\Cavities\geom.wmf">
            <a:extLst>
              <a:ext uri="{FF2B5EF4-FFF2-40B4-BE49-F238E27FC236}">
                <a16:creationId xmlns:a16="http://schemas.microsoft.com/office/drawing/2014/main" id="{2B7AFBD1-9F92-40D2-A46D-46BADB6BE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5319" r="30501" b="5002"/>
          <a:stretch>
            <a:fillRect/>
          </a:stretch>
        </p:blipFill>
        <p:spPr bwMode="auto">
          <a:xfrm>
            <a:off x="10235366" y="112707"/>
            <a:ext cx="1713495" cy="23376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3DE333-FA38-42FC-B871-F1C469E8DA9B}"/>
              </a:ext>
            </a:extLst>
          </p:cNvPr>
          <p:cNvSpPr txBox="1"/>
          <p:nvPr/>
        </p:nvSpPr>
        <p:spPr>
          <a:xfrm>
            <a:off x="8421741" y="2375571"/>
            <a:ext cx="133882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BuildCavity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57C7B-DBA7-42A2-9967-A25F327259BB}"/>
              </a:ext>
            </a:extLst>
          </p:cNvPr>
          <p:cNvSpPr txBox="1"/>
          <p:nvPr/>
        </p:nvSpPr>
        <p:spPr>
          <a:xfrm>
            <a:off x="9192344" y="65822"/>
            <a:ext cx="1713495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Half Cell Parameters</a:t>
            </a:r>
          </a:p>
        </p:txBody>
      </p:sp>
      <p:pic>
        <p:nvPicPr>
          <p:cNvPr id="15" name="Picture 4" descr="C P _WP3-INFN Milano Talk">
            <a:extLst>
              <a:ext uri="{FF2B5EF4-FFF2-40B4-BE49-F238E27FC236}">
                <a16:creationId xmlns:a16="http://schemas.microsoft.com/office/drawing/2014/main" id="{B6F14D3F-874F-45E3-83A6-BF0326A5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16664" r="5093" b="5940"/>
          <a:stretch>
            <a:fillRect/>
          </a:stretch>
        </p:blipFill>
        <p:spPr bwMode="auto">
          <a:xfrm>
            <a:off x="7763546" y="3827269"/>
            <a:ext cx="4428454" cy="294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CC76FB0-7E35-4DD0-9DC1-9028AB5418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39" y="6028590"/>
            <a:ext cx="964932" cy="71277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uppo 2">
            <a:extLst>
              <a:ext uri="{FF2B5EF4-FFF2-40B4-BE49-F238E27FC236}">
                <a16:creationId xmlns:a16="http://schemas.microsoft.com/office/drawing/2014/main" id="{56564724-9DE1-44F9-BA93-7685F26206C7}"/>
              </a:ext>
            </a:extLst>
          </p:cNvPr>
          <p:cNvGrpSpPr/>
          <p:nvPr/>
        </p:nvGrpSpPr>
        <p:grpSpPr>
          <a:xfrm>
            <a:off x="1090376" y="4597887"/>
            <a:ext cx="3781487" cy="2047591"/>
            <a:chOff x="4250880" y="496771"/>
            <a:chExt cx="3261192" cy="1546336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9D2CF04B-2992-41E1-9DA4-443B753A6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880" y="496771"/>
              <a:ext cx="3261192" cy="15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sellaDiTesto 10">
              <a:extLst>
                <a:ext uri="{FF2B5EF4-FFF2-40B4-BE49-F238E27FC236}">
                  <a16:creationId xmlns:a16="http://schemas.microsoft.com/office/drawing/2014/main" id="{A2D6CEBD-8231-43B6-AAB8-FC8DB857A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237" y="1734464"/>
              <a:ext cx="2078649" cy="278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sz="900" dirty="0">
                  <a:solidFill>
                    <a:schemeClr val="accent6">
                      <a:lumMod val="75000"/>
                    </a:schemeClr>
                  </a:solidFill>
                  <a:latin typeface="Calibri"/>
                </a:rPr>
                <a:t>ESS MB Cavity: Example of </a:t>
              </a:r>
              <a:r>
                <a:rPr lang="en-US" sz="900" b="1" dirty="0">
                  <a:solidFill>
                    <a:schemeClr val="accent6">
                      <a:lumMod val="75000"/>
                    </a:schemeClr>
                  </a:solidFill>
                  <a:latin typeface="Calibri"/>
                </a:rPr>
                <a:t>EM analyses performed</a:t>
              </a:r>
              <a:r>
                <a:rPr lang="en-US" sz="900" dirty="0">
                  <a:solidFill>
                    <a:schemeClr val="accent6">
                      <a:lumMod val="75000"/>
                    </a:schemeClr>
                  </a:solidFill>
                  <a:latin typeface="Calibri"/>
                </a:rPr>
                <a:t>: Dipole HOM at 1742.47 MHz</a:t>
              </a:r>
              <a:endParaRPr lang="en-US" altLang="it-IT" sz="825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" name="Immagine 7">
            <a:extLst>
              <a:ext uri="{FF2B5EF4-FFF2-40B4-BE49-F238E27FC236}">
                <a16:creationId xmlns:a16="http://schemas.microsoft.com/office/drawing/2014/main" id="{397CE3A7-366A-4215-BC1A-A0B871CAF5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84" y="6089970"/>
            <a:ext cx="1369238" cy="7099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94C5A047-D773-423D-86FD-E5AE373A023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85" y="4482534"/>
            <a:ext cx="2994775" cy="23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7">
            <a:extLst>
              <a:ext uri="{FF2B5EF4-FFF2-40B4-BE49-F238E27FC236}">
                <a16:creationId xmlns:a16="http://schemas.microsoft.com/office/drawing/2014/main" id="{011B0C83-D36D-489E-B196-C78A83702775}"/>
              </a:ext>
            </a:extLst>
          </p:cNvPr>
          <p:cNvSpPr txBox="1"/>
          <p:nvPr/>
        </p:nvSpPr>
        <p:spPr>
          <a:xfrm>
            <a:off x="4914034" y="4982524"/>
            <a:ext cx="2200037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PIP-II LB Cavity: Example of </a:t>
            </a: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EM analyses performed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: Dipole HOM at 1678 MHz showing partial reflections in the FPC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E8771D89-8847-456A-A691-679C6D40EE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94" y="4173150"/>
            <a:ext cx="1661046" cy="9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8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CD0CE15C-7424-499B-BA08-E583932F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53" y="5661301"/>
            <a:ext cx="4146823" cy="9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BB948-92A3-4A06-A333-8AFAEE6C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– Mechanical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B9F6-9179-4B7D-8F7B-ABF7CD578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93" y="625454"/>
            <a:ext cx="11455460" cy="4987333"/>
          </a:xfrm>
        </p:spPr>
        <p:txBody>
          <a:bodyPr/>
          <a:lstStyle/>
          <a:p>
            <a:r>
              <a:rPr lang="en-US" sz="2400" dirty="0"/>
              <a:t>The EM design is transferred to mechanical analysis (loop) for estimating critical parameters as:</a:t>
            </a:r>
          </a:p>
          <a:p>
            <a:pPr lvl="1"/>
            <a:r>
              <a:rPr lang="en-US" sz="2000" dirty="0"/>
              <a:t>Ring radius</a:t>
            </a:r>
          </a:p>
          <a:p>
            <a:pPr lvl="1"/>
            <a:r>
              <a:rPr lang="en-US" sz="2000" dirty="0"/>
              <a:t>Stiffness</a:t>
            </a:r>
          </a:p>
          <a:p>
            <a:pPr lvl="1"/>
            <a:r>
              <a:rPr lang="en-US" sz="2000" dirty="0"/>
              <a:t>Tuning sensitivity</a:t>
            </a:r>
          </a:p>
          <a:p>
            <a:pPr lvl="1"/>
            <a:r>
              <a:rPr lang="en-US" sz="2000" dirty="0"/>
              <a:t>Vacuum sensitivity</a:t>
            </a:r>
          </a:p>
          <a:p>
            <a:pPr lvl="1"/>
            <a:r>
              <a:rPr lang="en-US" sz="2000" dirty="0"/>
              <a:t>Lorentz Force Detuning (LFD)</a:t>
            </a:r>
          </a:p>
          <a:p>
            <a:pPr lvl="1"/>
            <a:r>
              <a:rPr lang="en-US" sz="2000" dirty="0"/>
              <a:t>PED, ASME compliance</a:t>
            </a:r>
          </a:p>
          <a:p>
            <a:r>
              <a:rPr lang="en-US" sz="2400" dirty="0"/>
              <a:t>Developed specific tool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2624C-0E56-4840-BC70-BEFF1C95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6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18BCF-E145-4B7F-97EE-807A1144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666" y="1215028"/>
            <a:ext cx="3491931" cy="2382628"/>
          </a:xfrm>
          <a:prstGeom prst="rect">
            <a:avLst/>
          </a:prstGeom>
        </p:spPr>
      </p:pic>
      <p:pic>
        <p:nvPicPr>
          <p:cNvPr id="9" name="Immagine 7">
            <a:extLst>
              <a:ext uri="{FF2B5EF4-FFF2-40B4-BE49-F238E27FC236}">
                <a16:creationId xmlns:a16="http://schemas.microsoft.com/office/drawing/2014/main" id="{4471B498-75D2-4123-A2FA-D4B347B634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36" y="3838978"/>
            <a:ext cx="3306461" cy="248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DF2962CE-58B1-4DA7-AD2B-D99DC8AB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20" y="6354592"/>
            <a:ext cx="27066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100" dirty="0" err="1">
                <a:solidFill>
                  <a:srgbClr val="FFFFFF"/>
                </a:solidFill>
              </a:rPr>
              <a:t>Dynamical</a:t>
            </a:r>
            <a:r>
              <a:rPr lang="it-IT" altLang="it-IT" sz="1100" dirty="0">
                <a:solidFill>
                  <a:srgbClr val="FFFFFF"/>
                </a:solidFill>
              </a:rPr>
              <a:t> </a:t>
            </a:r>
            <a:r>
              <a:rPr lang="it-IT" altLang="it-IT" sz="1100" dirty="0" err="1">
                <a:solidFill>
                  <a:srgbClr val="FFFFFF"/>
                </a:solidFill>
              </a:rPr>
              <a:t>analyses</a:t>
            </a:r>
            <a:r>
              <a:rPr lang="it-IT" altLang="it-IT" sz="1100" dirty="0">
                <a:solidFill>
                  <a:srgbClr val="FFFFFF"/>
                </a:solidFill>
              </a:rPr>
              <a:t>: </a:t>
            </a:r>
            <a:r>
              <a:rPr lang="it-IT" altLang="it-IT" sz="1100" dirty="0" err="1">
                <a:solidFill>
                  <a:srgbClr val="FFFFFF"/>
                </a:solidFill>
              </a:rPr>
              <a:t>natural</a:t>
            </a:r>
            <a:r>
              <a:rPr lang="it-IT" altLang="it-IT" sz="1100" dirty="0">
                <a:solidFill>
                  <a:srgbClr val="FFFFFF"/>
                </a:solidFill>
              </a:rPr>
              <a:t> </a:t>
            </a:r>
            <a:r>
              <a:rPr lang="it-IT" altLang="it-IT" sz="1100" dirty="0" err="1">
                <a:solidFill>
                  <a:srgbClr val="FFFFFF"/>
                </a:solidFill>
              </a:rPr>
              <a:t>modes</a:t>
            </a:r>
            <a:endParaRPr lang="it-IT" altLang="it-IT" sz="1100" dirty="0">
              <a:solidFill>
                <a:srgbClr val="FFFFFF"/>
              </a:solidFill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2AE0AC97-A086-4CC5-BE6D-749C4BB52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365" y="4918131"/>
            <a:ext cx="1944216" cy="189390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6E5F9E4-7746-4DAA-976C-BF5D9DC6B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96721" y="3078219"/>
            <a:ext cx="1320004" cy="2603567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54CB391-E9D5-4E4E-AB17-8F0F5E93F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41" y="5683054"/>
            <a:ext cx="1661046" cy="937768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7C5E0D6E-E6A9-4606-90F7-18B899D791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283" y="5134720"/>
            <a:ext cx="1219224" cy="63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4C116ED-3650-41AC-B852-B06445E7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72" y="1939233"/>
            <a:ext cx="2009042" cy="33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934A6D-7FAB-4E2F-A1A5-B76EC0A5A75C}"/>
              </a:ext>
            </a:extLst>
          </p:cNvPr>
          <p:cNvSpPr txBox="1"/>
          <p:nvPr/>
        </p:nvSpPr>
        <p:spPr>
          <a:xfrm>
            <a:off x="856393" y="6250912"/>
            <a:ext cx="62068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LFD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05E5390-AF04-4BF2-B061-1CC80344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89" y="1020904"/>
            <a:ext cx="23399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208B3-6770-4909-B8CE-85B5E16F4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0709827" y="2115477"/>
            <a:ext cx="1547260" cy="69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361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DFB9-C89A-48EE-963A-FAE7602D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- Towards production -&gt;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028EE-5F27-4889-8147-67C1A8276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key element of our expertise consists also in the </a:t>
            </a:r>
            <a:r>
              <a:rPr lang="en-US" sz="2400" b="1" dirty="0"/>
              <a:t>transfer of the </a:t>
            </a:r>
            <a:br>
              <a:rPr lang="en-US" sz="2400" b="1" dirty="0"/>
            </a:br>
            <a:r>
              <a:rPr lang="en-US" sz="2400" b="1" dirty="0"/>
              <a:t>EM and mechanical design to production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RF procedures from sheets to cavity</a:t>
            </a:r>
          </a:p>
          <a:p>
            <a:pPr lvl="1"/>
            <a:r>
              <a:rPr lang="en-US" sz="2000" dirty="0"/>
              <a:t>Define </a:t>
            </a:r>
            <a:r>
              <a:rPr lang="en-US" sz="2000" b="1" dirty="0"/>
              <a:t>production cycle</a:t>
            </a:r>
            <a:r>
              <a:rPr lang="en-US" sz="2000" dirty="0"/>
              <a:t> to guarantee final length and frequency</a:t>
            </a:r>
          </a:p>
          <a:p>
            <a:pPr lvl="1"/>
            <a:r>
              <a:rPr lang="en-US" sz="2000" dirty="0"/>
              <a:t>Define appropriate </a:t>
            </a:r>
            <a:r>
              <a:rPr lang="en-US" sz="2000" b="1" dirty="0"/>
              <a:t>treatment</a:t>
            </a:r>
            <a:r>
              <a:rPr lang="en-US" sz="2000" dirty="0"/>
              <a:t> (BCP, EP, etc.)</a:t>
            </a:r>
          </a:p>
          <a:p>
            <a:pPr lvl="1"/>
            <a:r>
              <a:rPr lang="en-US" sz="2000" dirty="0"/>
              <a:t>Mechanical and RF </a:t>
            </a:r>
            <a:r>
              <a:rPr lang="en-US" sz="2000" b="1" dirty="0"/>
              <a:t>measurement and control plan</a:t>
            </a:r>
          </a:p>
          <a:p>
            <a:pPr lvl="1"/>
            <a:r>
              <a:rPr lang="en-US" sz="2000" b="1" dirty="0"/>
              <a:t>Test</a:t>
            </a:r>
            <a:r>
              <a:rPr lang="en-US" sz="2000" dirty="0"/>
              <a:t> of defined </a:t>
            </a:r>
            <a:r>
              <a:rPr lang="en-US" sz="2000" b="1" dirty="0"/>
              <a:t>scheme on prototypes</a:t>
            </a:r>
          </a:p>
          <a:p>
            <a:pPr lvl="1"/>
            <a:r>
              <a:rPr lang="en-US" sz="2000" b="1" dirty="0"/>
              <a:t>2 K RF test for final acceptance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3A69F-843F-4CD3-9526-45AC9286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7</a:t>
            </a:fld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7B28B-1073-4A98-9FE9-2678D5D11AE9}"/>
              </a:ext>
            </a:extLst>
          </p:cNvPr>
          <p:cNvGrpSpPr>
            <a:grpSpLocks noChangeAspect="1"/>
          </p:cNvGrpSpPr>
          <p:nvPr/>
        </p:nvGrpSpPr>
        <p:grpSpPr>
          <a:xfrm>
            <a:off x="6033812" y="3429000"/>
            <a:ext cx="5995135" cy="3238523"/>
            <a:chOff x="749797" y="1052623"/>
            <a:chExt cx="10621258" cy="57375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BE9870-9A2B-4475-A187-B45C420E2D36}"/>
                </a:ext>
              </a:extLst>
            </p:cNvPr>
            <p:cNvGrpSpPr/>
            <p:nvPr/>
          </p:nvGrpSpPr>
          <p:grpSpPr>
            <a:xfrm>
              <a:off x="767906" y="1052623"/>
              <a:ext cx="10603149" cy="5722533"/>
              <a:chOff x="767906" y="1052623"/>
              <a:chExt cx="10603149" cy="572253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628461-E7A3-4D3C-BD27-F2A12DF38297}"/>
                  </a:ext>
                </a:extLst>
              </p:cNvPr>
              <p:cNvSpPr/>
              <p:nvPr/>
            </p:nvSpPr>
            <p:spPr>
              <a:xfrm>
                <a:off x="798349" y="5423336"/>
                <a:ext cx="2400700" cy="1351820"/>
              </a:xfrm>
              <a:prstGeom prst="rect">
                <a:avLst/>
              </a:prstGeom>
              <a:solidFill>
                <a:srgbClr val="8064A2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grpSp>
            <p:nvGrpSpPr>
              <p:cNvPr id="9" name="Gruppo 2">
                <a:extLst>
                  <a:ext uri="{FF2B5EF4-FFF2-40B4-BE49-F238E27FC236}">
                    <a16:creationId xmlns:a16="http://schemas.microsoft.com/office/drawing/2014/main" id="{58F166BC-D9E6-4888-BB32-879336E7F57B}"/>
                  </a:ext>
                </a:extLst>
              </p:cNvPr>
              <p:cNvGrpSpPr/>
              <p:nvPr/>
            </p:nvGrpSpPr>
            <p:grpSpPr>
              <a:xfrm>
                <a:off x="813961" y="1212112"/>
                <a:ext cx="10480731" cy="5563044"/>
                <a:chOff x="133384" y="692696"/>
                <a:chExt cx="11962349" cy="6192830"/>
              </a:xfrm>
            </p:grpSpPr>
            <p:cxnSp>
              <p:nvCxnSpPr>
                <p:cNvPr id="51" name="Connettore 2 95">
                  <a:extLst>
                    <a:ext uri="{FF2B5EF4-FFF2-40B4-BE49-F238E27FC236}">
                      <a16:creationId xmlns:a16="http://schemas.microsoft.com/office/drawing/2014/main" id="{04BABBB2-FF3F-421B-85E6-E813D38C4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823898" y="6331369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ttore 2 95">
                  <a:extLst>
                    <a:ext uri="{FF2B5EF4-FFF2-40B4-BE49-F238E27FC236}">
                      <a16:creationId xmlns:a16="http://schemas.microsoft.com/office/drawing/2014/main" id="{EA4E1177-A14F-472E-9238-B9E779E73F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696106" y="6345467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ttore 2 95">
                  <a:extLst>
                    <a:ext uri="{FF2B5EF4-FFF2-40B4-BE49-F238E27FC236}">
                      <a16:creationId xmlns:a16="http://schemas.microsoft.com/office/drawing/2014/main" id="{3C7426B9-FC03-41C3-A939-45D3B0321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640322" y="6367381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ttore 2 95">
                  <a:extLst>
                    <a:ext uri="{FF2B5EF4-FFF2-40B4-BE49-F238E27FC236}">
                      <a16:creationId xmlns:a16="http://schemas.microsoft.com/office/drawing/2014/main" id="{AAAE6CDE-1BC0-40C7-9566-0B6E9F197C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8584538" y="6354763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ttore 4 82">
                  <a:extLst>
                    <a:ext uri="{FF2B5EF4-FFF2-40B4-BE49-F238E27FC236}">
                      <a16:creationId xmlns:a16="http://schemas.microsoft.com/office/drawing/2014/main" id="{F09DC056-0C10-4BC6-A29F-62E59201F3C8}"/>
                    </a:ext>
                  </a:extLst>
                </p:cNvPr>
                <p:cNvCxnSpPr>
                  <a:cxnSpLocks/>
                  <a:stCxn id="63" idx="2"/>
                </p:cNvCxnSpPr>
                <p:nvPr/>
              </p:nvCxnSpPr>
              <p:spPr>
                <a:xfrm rot="5400000">
                  <a:off x="8460539" y="3491703"/>
                  <a:ext cx="4990602" cy="744550"/>
                </a:xfrm>
                <a:prstGeom prst="bentConnector2">
                  <a:avLst/>
                </a:prstGeom>
                <a:ln w="762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C2BA6765-86D5-421C-8137-B5A57DE793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2003" y="1554426"/>
                  <a:ext cx="2000354" cy="1188590"/>
                </a:xfrm>
                <a:prstGeom prst="rect">
                  <a:avLst/>
                </a:prstGeom>
              </p:spPr>
            </p:pic>
            <p:cxnSp>
              <p:nvCxnSpPr>
                <p:cNvPr id="57" name="Connettore 1 104">
                  <a:extLst>
                    <a:ext uri="{FF2B5EF4-FFF2-40B4-BE49-F238E27FC236}">
                      <a16:creationId xmlns:a16="http://schemas.microsoft.com/office/drawing/2014/main" id="{CAD9829F-3734-43DA-A9F3-18562B5422EB}"/>
                    </a:ext>
                  </a:extLst>
                </p:cNvPr>
                <p:cNvCxnSpPr>
                  <a:cxnSpLocks/>
                  <a:stCxn id="71" idx="1"/>
                  <a:endCxn id="71" idx="3"/>
                </p:cNvCxnSpPr>
                <p:nvPr/>
              </p:nvCxnSpPr>
              <p:spPr>
                <a:xfrm>
                  <a:off x="4079776" y="1043965"/>
                  <a:ext cx="164222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8" name="Picture 13" descr="P:\0 ESS\Acquisti\Series\Cavities\preparazione documenti\Technical Specifications\3D drawing of cavity and subcomponents\numerati\CouplerTerminalDumbBel.png">
                  <a:extLst>
                    <a:ext uri="{FF2B5EF4-FFF2-40B4-BE49-F238E27FC236}">
                      <a16:creationId xmlns:a16="http://schemas.microsoft.com/office/drawing/2014/main" id="{E9B13E15-1D09-43DC-B6DD-1A62DC3A7F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332679" y="1428814"/>
                  <a:ext cx="287194" cy="501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9" name="Rettangolo arrotondato 5">
                  <a:extLst>
                    <a:ext uri="{FF2B5EF4-FFF2-40B4-BE49-F238E27FC236}">
                      <a16:creationId xmlns:a16="http://schemas.microsoft.com/office/drawing/2014/main" id="{347E9607-B7DB-4030-8B4D-EE95D926A357}"/>
                    </a:ext>
                  </a:extLst>
                </p:cNvPr>
                <p:cNvSpPr/>
                <p:nvPr/>
              </p:nvSpPr>
              <p:spPr>
                <a:xfrm>
                  <a:off x="6288955" y="705975"/>
                  <a:ext cx="1535237" cy="675981"/>
                </a:xfrm>
                <a:prstGeom prst="roundRect">
                  <a:avLst/>
                </a:prstGeom>
                <a:solidFill>
                  <a:srgbClr val="002060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Cavity EBW</a:t>
                  </a:r>
                </a:p>
              </p:txBody>
            </p:sp>
            <p:pic>
              <p:nvPicPr>
                <p:cNvPr id="60" name="Picture 15">
                  <a:extLst>
                    <a:ext uri="{FF2B5EF4-FFF2-40B4-BE49-F238E27FC236}">
                      <a16:creationId xmlns:a16="http://schemas.microsoft.com/office/drawing/2014/main" id="{0969BD4B-F470-423B-AA48-B1D6394851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54361" y="4289089"/>
                  <a:ext cx="1369364" cy="1015557"/>
                </a:xfrm>
                <a:prstGeom prst="rect">
                  <a:avLst/>
                </a:prstGeom>
              </p:spPr>
            </p:pic>
            <p:sp>
              <p:nvSpPr>
                <p:cNvPr id="61" name="Rettangolo arrotondato 22">
                  <a:extLst>
                    <a:ext uri="{FF2B5EF4-FFF2-40B4-BE49-F238E27FC236}">
                      <a16:creationId xmlns:a16="http://schemas.microsoft.com/office/drawing/2014/main" id="{5C4E36EE-ABCF-465C-8082-E0C2B1ADBD1C}"/>
                    </a:ext>
                  </a:extLst>
                </p:cNvPr>
                <p:cNvSpPr/>
                <p:nvPr/>
              </p:nvSpPr>
              <p:spPr>
                <a:xfrm>
                  <a:off x="8400256" y="705975"/>
                  <a:ext cx="1535237" cy="675981"/>
                </a:xfrm>
                <a:prstGeom prst="roundRect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tx1"/>
                      </a:solidFill>
                    </a:rPr>
                    <a:t>Bulk BCP</a:t>
                  </a:r>
                </a:p>
                <a:p>
                  <a:pPr algn="ctr"/>
                  <a:r>
                    <a:rPr lang="en-US" sz="700" cap="small" dirty="0">
                      <a:solidFill>
                        <a:schemeClr val="tx1"/>
                      </a:solidFill>
                    </a:rPr>
                    <a:t>180 </a:t>
                  </a:r>
                  <a:r>
                    <a:rPr lang="en-US" sz="700" dirty="0">
                      <a:solidFill>
                        <a:schemeClr val="tx1"/>
                      </a:solidFill>
                      <a:latin typeface="Symbol" pitchFamily="2" charset="2"/>
                    </a:rPr>
                    <a:t>m</a:t>
                  </a:r>
                  <a:r>
                    <a:rPr lang="en-US" sz="700" cap="small" dirty="0">
                      <a:solidFill>
                        <a:schemeClr val="tx1"/>
                      </a:solidFill>
                    </a:rPr>
                    <a:t>m</a:t>
                  </a:r>
                </a:p>
              </p:txBody>
            </p:sp>
            <p:pic>
              <p:nvPicPr>
                <p:cNvPr id="62" name="Segnaposto contenuto 3">
                  <a:extLst>
                    <a:ext uri="{FF2B5EF4-FFF2-40B4-BE49-F238E27FC236}">
                      <a16:creationId xmlns:a16="http://schemas.microsoft.com/office/drawing/2014/main" id="{93BF7BB6-1E42-4964-8B16-FAF6DE50C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135325" y="1459971"/>
                  <a:ext cx="873459" cy="1688945"/>
                </a:xfrm>
                <a:prstGeom prst="rect">
                  <a:avLst/>
                </a:prstGeom>
              </p:spPr>
            </p:pic>
            <p:sp>
              <p:nvSpPr>
                <p:cNvPr id="63" name="Rettangolo arrotondato 34">
                  <a:extLst>
                    <a:ext uri="{FF2B5EF4-FFF2-40B4-BE49-F238E27FC236}">
                      <a16:creationId xmlns:a16="http://schemas.microsoft.com/office/drawing/2014/main" id="{78F2F5DD-416B-412D-87C3-88B8CADB6781}"/>
                    </a:ext>
                  </a:extLst>
                </p:cNvPr>
                <p:cNvSpPr/>
                <p:nvPr/>
              </p:nvSpPr>
              <p:spPr>
                <a:xfrm>
                  <a:off x="10560496" y="692696"/>
                  <a:ext cx="1535237" cy="675981"/>
                </a:xfrm>
                <a:prstGeom prst="round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Annealing</a:t>
                  </a:r>
                </a:p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de </a:t>
                  </a:r>
                  <a:r>
                    <a:rPr lang="en-US" sz="700" cap="small" dirty="0" err="1">
                      <a:solidFill>
                        <a:schemeClr val="bg1"/>
                      </a:solidFill>
                    </a:rPr>
                    <a:t>Hydrog</a:t>
                  </a:r>
                  <a:r>
                    <a:rPr lang="en-US" sz="700" cap="small" dirty="0">
                      <a:solidFill>
                        <a:schemeClr val="bg1"/>
                      </a:solidFill>
                    </a:rPr>
                    <a:t>.</a:t>
                  </a:r>
                </a:p>
              </p:txBody>
            </p:sp>
            <p:cxnSp>
              <p:nvCxnSpPr>
                <p:cNvPr id="64" name="Connettore 2 95">
                  <a:extLst>
                    <a:ext uri="{FF2B5EF4-FFF2-40B4-BE49-F238E27FC236}">
                      <a16:creationId xmlns:a16="http://schemas.microsoft.com/office/drawing/2014/main" id="{2440899F-42FA-4B1F-B685-4F1CBBADDC95}"/>
                    </a:ext>
                  </a:extLst>
                </p:cNvPr>
                <p:cNvCxnSpPr/>
                <p:nvPr/>
              </p:nvCxnSpPr>
              <p:spPr>
                <a:xfrm>
                  <a:off x="9952690" y="1036059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5" name="Picture 37" descr="Screen Shot 2018-12-14 at 10.16.04.png">
                  <a:extLst>
                    <a:ext uri="{FF2B5EF4-FFF2-40B4-BE49-F238E27FC236}">
                      <a16:creationId xmlns:a16="http://schemas.microsoft.com/office/drawing/2014/main" id="{19E3FE3C-AC49-47AE-8545-CC36684F4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6359" y="2571295"/>
                  <a:ext cx="1317943" cy="785697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</p:pic>
            <p:pic>
              <p:nvPicPr>
                <p:cNvPr id="66" name="Picture 3">
                  <a:extLst>
                    <a:ext uri="{FF2B5EF4-FFF2-40B4-BE49-F238E27FC236}">
                      <a16:creationId xmlns:a16="http://schemas.microsoft.com/office/drawing/2014/main" id="{5FDF3AE1-0DC3-49AD-925D-2C88B524BB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67207" y="1484784"/>
                  <a:ext cx="1528526" cy="10155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ttangolo arrotondato 36">
                  <a:extLst>
                    <a:ext uri="{FF2B5EF4-FFF2-40B4-BE49-F238E27FC236}">
                      <a16:creationId xmlns:a16="http://schemas.microsoft.com/office/drawing/2014/main" id="{96D82209-2DD0-4AB3-988C-9A59CCA2E14F}"/>
                    </a:ext>
                  </a:extLst>
                </p:cNvPr>
                <p:cNvSpPr/>
                <p:nvPr/>
              </p:nvSpPr>
              <p:spPr>
                <a:xfrm>
                  <a:off x="10560496" y="3501008"/>
                  <a:ext cx="1535237" cy="67598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rgbClr val="FF0000"/>
                      </a:solidFill>
                    </a:rPr>
                    <a:t>Tuning</a:t>
                  </a:r>
                </a:p>
              </p:txBody>
            </p:sp>
            <p:sp>
              <p:nvSpPr>
                <p:cNvPr id="68" name="Rettangolo arrotondato 39">
                  <a:extLst>
                    <a:ext uri="{FF2B5EF4-FFF2-40B4-BE49-F238E27FC236}">
                      <a16:creationId xmlns:a16="http://schemas.microsoft.com/office/drawing/2014/main" id="{F7321D3F-2CDE-4A28-BB6A-E028AD77CFE5}"/>
                    </a:ext>
                  </a:extLst>
                </p:cNvPr>
                <p:cNvSpPr/>
                <p:nvPr/>
              </p:nvSpPr>
              <p:spPr>
                <a:xfrm>
                  <a:off x="7081043" y="6021288"/>
                  <a:ext cx="1535237" cy="675981"/>
                </a:xfrm>
                <a:prstGeom prst="roundRect">
                  <a:avLst/>
                </a:prstGeom>
                <a:solidFill>
                  <a:srgbClr val="66FF3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tx1"/>
                      </a:solidFill>
                    </a:rPr>
                    <a:t>Final  BCP: </a:t>
                  </a:r>
                  <a:br>
                    <a:rPr lang="en-US" sz="700" cap="small" dirty="0">
                      <a:solidFill>
                        <a:schemeClr val="tx1"/>
                      </a:solidFill>
                    </a:rPr>
                  </a:br>
                  <a:r>
                    <a:rPr lang="en-US" sz="700" cap="small" dirty="0">
                      <a:solidFill>
                        <a:schemeClr val="tx1"/>
                      </a:solidFill>
                    </a:rPr>
                    <a:t>20 </a:t>
                  </a:r>
                  <a:r>
                    <a:rPr lang="en-US" sz="700" dirty="0">
                      <a:solidFill>
                        <a:schemeClr val="tx1"/>
                      </a:solidFill>
                      <a:latin typeface="Symbol" panose="05050102010706020507" pitchFamily="18" charset="2"/>
                    </a:rPr>
                    <a:t>m</a:t>
                  </a:r>
                  <a:r>
                    <a:rPr lang="en-US" sz="700" cap="small" dirty="0">
                      <a:solidFill>
                        <a:schemeClr val="tx1"/>
                      </a:solidFill>
                    </a:rPr>
                    <a:t>m + HPR</a:t>
                  </a:r>
                </a:p>
              </p:txBody>
            </p:sp>
            <p:sp>
              <p:nvSpPr>
                <p:cNvPr id="69" name="Rettangolo arrotondato 40">
                  <a:extLst>
                    <a:ext uri="{FF2B5EF4-FFF2-40B4-BE49-F238E27FC236}">
                      <a16:creationId xmlns:a16="http://schemas.microsoft.com/office/drawing/2014/main" id="{47DDD807-9BC2-4F19-B98F-17EB3105C051}"/>
                    </a:ext>
                  </a:extLst>
                </p:cNvPr>
                <p:cNvSpPr/>
                <p:nvPr/>
              </p:nvSpPr>
              <p:spPr>
                <a:xfrm>
                  <a:off x="5136827" y="6021288"/>
                  <a:ext cx="1535237" cy="67598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rgbClr val="FF0000"/>
                      </a:solidFill>
                    </a:rPr>
                    <a:t>Accessories installation</a:t>
                  </a:r>
                </a:p>
              </p:txBody>
            </p:sp>
            <p:sp>
              <p:nvSpPr>
                <p:cNvPr id="70" name="Rettangolo arrotondato 41">
                  <a:extLst>
                    <a:ext uri="{FF2B5EF4-FFF2-40B4-BE49-F238E27FC236}">
                      <a16:creationId xmlns:a16="http://schemas.microsoft.com/office/drawing/2014/main" id="{ADA54AFB-787F-4E33-B81D-860571ACD1BC}"/>
                    </a:ext>
                  </a:extLst>
                </p:cNvPr>
                <p:cNvSpPr/>
                <p:nvPr/>
              </p:nvSpPr>
              <p:spPr>
                <a:xfrm>
                  <a:off x="3192611" y="5993379"/>
                  <a:ext cx="1535237" cy="675981"/>
                </a:xfrm>
                <a:prstGeom prst="roundRect">
                  <a:avLst/>
                </a:prstGeom>
                <a:solidFill>
                  <a:srgbClr val="C00000"/>
                </a:solidFill>
                <a:ln w="5715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Final Check and delivery</a:t>
                  </a:r>
                </a:p>
              </p:txBody>
            </p:sp>
            <p:sp>
              <p:nvSpPr>
                <p:cNvPr id="71" name="Rettangolo arrotondato 5">
                  <a:extLst>
                    <a:ext uri="{FF2B5EF4-FFF2-40B4-BE49-F238E27FC236}">
                      <a16:creationId xmlns:a16="http://schemas.microsoft.com/office/drawing/2014/main" id="{A458A67E-53B0-4236-A7D0-67006AC4238A}"/>
                    </a:ext>
                  </a:extLst>
                </p:cNvPr>
                <p:cNvSpPr/>
                <p:nvPr/>
              </p:nvSpPr>
              <p:spPr>
                <a:xfrm>
                  <a:off x="4079776" y="705974"/>
                  <a:ext cx="1642228" cy="675981"/>
                </a:xfrm>
                <a:prstGeom prst="roundRect">
                  <a:avLst/>
                </a:prstGeom>
                <a:solidFill>
                  <a:srgbClr val="002060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Subcomponents preparation</a:t>
                  </a:r>
                </a:p>
              </p:txBody>
            </p:sp>
            <p:pic>
              <p:nvPicPr>
                <p:cNvPr id="72" name="Picture 6" descr="P:\0 ESS\Acquisti\Series\Cavities\preparazione documenti\Technical Specifications\3D drawing of cavity and subcomponents\numerati\PickUpEndCell.png">
                  <a:extLst>
                    <a:ext uri="{FF2B5EF4-FFF2-40B4-BE49-F238E27FC236}">
                      <a16:creationId xmlns:a16="http://schemas.microsoft.com/office/drawing/2014/main" id="{3D182CC7-F24B-41C6-8DD7-B62D07EF6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946002" y="1389364"/>
                  <a:ext cx="211479" cy="501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11" descr="P:\0 ESS\Acquisti\Series\Cavities\preparazione documenti\Technical Specifications\3D drawing of cavity and subcomponents\numerati\PickUpPenCell.png">
                  <a:extLst>
                    <a:ext uri="{FF2B5EF4-FFF2-40B4-BE49-F238E27FC236}">
                      <a16:creationId xmlns:a16="http://schemas.microsoft.com/office/drawing/2014/main" id="{6A891041-6A89-4F2C-9FF9-75E461E44E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51655" y="1405697"/>
                  <a:ext cx="190642" cy="501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2" descr="P:\0 ESS\Acquisti\Series\Cavities\preparazione documenti\Technical Specifications\3D drawing of cavity and subcomponents\numerati\cavity.png">
                  <a:extLst>
                    <a:ext uri="{FF2B5EF4-FFF2-40B4-BE49-F238E27FC236}">
                      <a16:creationId xmlns:a16="http://schemas.microsoft.com/office/drawing/2014/main" id="{A3E3BE1F-2923-42E1-AA58-6E3CE31A62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5147713">
                  <a:off x="7867955" y="2013167"/>
                  <a:ext cx="1496650" cy="4940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7" descr="P:\0 ESS\Acquisti\Series\Cavities\preparazione documenti\Technical Specifications\3D drawing of cavity and subcomponents\numerati\PickUpEndGroup.png">
                  <a:extLst>
                    <a:ext uri="{FF2B5EF4-FFF2-40B4-BE49-F238E27FC236}">
                      <a16:creationId xmlns:a16="http://schemas.microsoft.com/office/drawing/2014/main" id="{28306633-6052-4C94-8B2D-2ACBA249F2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10" b="-15"/>
                <a:stretch/>
              </p:blipFill>
              <p:spPr bwMode="auto">
                <a:xfrm>
                  <a:off x="2664399" y="1389364"/>
                  <a:ext cx="446456" cy="501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14" descr="P:\0 ESS\Acquisti\Series\Cavities\preparazione documenti\Technical Specifications\3D drawing of cavity and subcomponents\numerati\PickUpTerminalDumbBel.png">
                  <a:extLst>
                    <a:ext uri="{FF2B5EF4-FFF2-40B4-BE49-F238E27FC236}">
                      <a16:creationId xmlns:a16="http://schemas.microsoft.com/office/drawing/2014/main" id="{F7FF37E1-60DA-4DDC-B6D3-9CE371BFA0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155381" y="1405697"/>
                  <a:ext cx="276323" cy="5017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14">
                  <a:extLst>
                    <a:ext uri="{FF2B5EF4-FFF2-40B4-BE49-F238E27FC236}">
                      <a16:creationId xmlns:a16="http://schemas.microsoft.com/office/drawing/2014/main" id="{01EB2DFE-7859-4769-B6AF-6BB327B19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-9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1572" y="1445470"/>
                  <a:ext cx="964189" cy="1276133"/>
                </a:xfrm>
                <a:prstGeom prst="rect">
                  <a:avLst/>
                </a:prstGeom>
              </p:spPr>
            </p:pic>
            <p:pic>
              <p:nvPicPr>
                <p:cNvPr id="78" name="Immagine 70">
                  <a:extLst>
                    <a:ext uri="{FF2B5EF4-FFF2-40B4-BE49-F238E27FC236}">
                      <a16:creationId xmlns:a16="http://schemas.microsoft.com/office/drawing/2014/main" id="{EFDEA4F9-529A-4FE9-9F27-D316E6F4A4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hq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00256" y="4792863"/>
                  <a:ext cx="1740515" cy="1157706"/>
                </a:xfrm>
                <a:prstGeom prst="rect">
                  <a:avLst/>
                </a:prstGeom>
              </p:spPr>
            </p:pic>
            <p:sp>
              <p:nvSpPr>
                <p:cNvPr id="79" name="Rettangolo arrotondato 40">
                  <a:extLst>
                    <a:ext uri="{FF2B5EF4-FFF2-40B4-BE49-F238E27FC236}">
                      <a16:creationId xmlns:a16="http://schemas.microsoft.com/office/drawing/2014/main" id="{9215E025-B751-40F4-A236-54C91DE234A8}"/>
                    </a:ext>
                  </a:extLst>
                </p:cNvPr>
                <p:cNvSpPr/>
                <p:nvPr/>
              </p:nvSpPr>
              <p:spPr>
                <a:xfrm>
                  <a:off x="9031225" y="6021288"/>
                  <a:ext cx="1535237" cy="67598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rgbClr val="FF0000"/>
                      </a:solidFill>
                    </a:rPr>
                    <a:t>Cavity integration</a:t>
                  </a:r>
                  <a:br>
                    <a:rPr lang="en-US" sz="700" cap="small" dirty="0">
                      <a:solidFill>
                        <a:srgbClr val="FF0000"/>
                      </a:solidFill>
                    </a:rPr>
                  </a:br>
                  <a:r>
                    <a:rPr lang="en-US" sz="700" cap="small" dirty="0">
                      <a:solidFill>
                        <a:srgbClr val="FF0000"/>
                      </a:solidFill>
                    </a:rPr>
                    <a:t> (He tank)</a:t>
                  </a:r>
                </a:p>
              </p:txBody>
            </p:sp>
            <p:pic>
              <p:nvPicPr>
                <p:cNvPr id="80" name="Immagine 75">
                  <a:extLst>
                    <a:ext uri="{FF2B5EF4-FFF2-40B4-BE49-F238E27FC236}">
                      <a16:creationId xmlns:a16="http://schemas.microsoft.com/office/drawing/2014/main" id="{54587BB9-0292-4DE7-BF28-A08A21231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58473" y="4498773"/>
                  <a:ext cx="948500" cy="1437185"/>
                </a:xfrm>
                <a:prstGeom prst="rect">
                  <a:avLst/>
                </a:prstGeom>
              </p:spPr>
            </p:pic>
            <p:pic>
              <p:nvPicPr>
                <p:cNvPr id="81" name="Picture 38" descr="Screen Shot 2018-12-14 at 10.16.12.png">
                  <a:extLst>
                    <a:ext uri="{FF2B5EF4-FFF2-40B4-BE49-F238E27FC236}">
                      <a16:creationId xmlns:a16="http://schemas.microsoft.com/office/drawing/2014/main" id="{1F917D1B-197B-479F-AD98-257CC541B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6358" y="5380668"/>
                  <a:ext cx="1317943" cy="784636"/>
                </a:xfrm>
                <a:prstGeom prst="rect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</p:spPr>
            </p:pic>
            <p:sp>
              <p:nvSpPr>
                <p:cNvPr id="82" name="Callout con freccia sinistra 51">
                  <a:extLst>
                    <a:ext uri="{FF2B5EF4-FFF2-40B4-BE49-F238E27FC236}">
                      <a16:creationId xmlns:a16="http://schemas.microsoft.com/office/drawing/2014/main" id="{F07EBD1F-1FC0-4D12-BF78-CB9345D5157F}"/>
                    </a:ext>
                  </a:extLst>
                </p:cNvPr>
                <p:cNvSpPr/>
                <p:nvPr/>
              </p:nvSpPr>
              <p:spPr>
                <a:xfrm>
                  <a:off x="1875001" y="5993379"/>
                  <a:ext cx="980641" cy="675981"/>
                </a:xfrm>
                <a:prstGeom prst="leftArrowCallou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cap="small" dirty="0">
                      <a:solidFill>
                        <a:schemeClr val="tx1"/>
                      </a:solidFill>
                    </a:rPr>
                    <a:t>DESY</a:t>
                  </a:r>
                </a:p>
              </p:txBody>
            </p:sp>
            <p:pic>
              <p:nvPicPr>
                <p:cNvPr id="83" name="Immagine 3">
                  <a:extLst>
                    <a:ext uri="{FF2B5EF4-FFF2-40B4-BE49-F238E27FC236}">
                      <a16:creationId xmlns:a16="http://schemas.microsoft.com/office/drawing/2014/main" id="{953B6DA4-AA6F-434A-B27F-0D7E3B9E9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522442" y="5016174"/>
                  <a:ext cx="2367369" cy="1003328"/>
                </a:xfrm>
                <a:prstGeom prst="rect">
                  <a:avLst/>
                </a:prstGeom>
              </p:spPr>
            </p:pic>
            <p:cxnSp>
              <p:nvCxnSpPr>
                <p:cNvPr id="84" name="Connettore 2 95">
                  <a:extLst>
                    <a:ext uri="{FF2B5EF4-FFF2-40B4-BE49-F238E27FC236}">
                      <a16:creationId xmlns:a16="http://schemas.microsoft.com/office/drawing/2014/main" id="{8B4D6306-E615-4B7A-8299-4A7CE5ED294E}"/>
                    </a:ext>
                  </a:extLst>
                </p:cNvPr>
                <p:cNvCxnSpPr/>
                <p:nvPr/>
              </p:nvCxnSpPr>
              <p:spPr>
                <a:xfrm>
                  <a:off x="7864458" y="1043965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2 95">
                  <a:extLst>
                    <a:ext uri="{FF2B5EF4-FFF2-40B4-BE49-F238E27FC236}">
                      <a16:creationId xmlns:a16="http://schemas.microsoft.com/office/drawing/2014/main" id="{D9BFAF54-CAF3-4167-B866-67BF46CAE30F}"/>
                    </a:ext>
                  </a:extLst>
                </p:cNvPr>
                <p:cNvCxnSpPr/>
                <p:nvPr/>
              </p:nvCxnSpPr>
              <p:spPr>
                <a:xfrm>
                  <a:off x="5739124" y="1029324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ttore 2 95">
                  <a:extLst>
                    <a:ext uri="{FF2B5EF4-FFF2-40B4-BE49-F238E27FC236}">
                      <a16:creationId xmlns:a16="http://schemas.microsoft.com/office/drawing/2014/main" id="{5DDB04B6-BC90-4D72-854B-1F35434CAC99}"/>
                    </a:ext>
                  </a:extLst>
                </p:cNvPr>
                <p:cNvCxnSpPr/>
                <p:nvPr/>
              </p:nvCxnSpPr>
              <p:spPr>
                <a:xfrm>
                  <a:off x="3543978" y="1029324"/>
                  <a:ext cx="535798" cy="0"/>
                </a:xfrm>
                <a:prstGeom prst="straightConnector1">
                  <a:avLst/>
                </a:prstGeom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ttangolo arrotondato 5">
                  <a:extLst>
                    <a:ext uri="{FF2B5EF4-FFF2-40B4-BE49-F238E27FC236}">
                      <a16:creationId xmlns:a16="http://schemas.microsoft.com/office/drawing/2014/main" id="{AD659A2D-5969-4421-9A18-3471FEA56A89}"/>
                    </a:ext>
                  </a:extLst>
                </p:cNvPr>
                <p:cNvSpPr/>
                <p:nvPr/>
              </p:nvSpPr>
              <p:spPr>
                <a:xfrm>
                  <a:off x="1919536" y="713383"/>
                  <a:ext cx="1642228" cy="675981"/>
                </a:xfrm>
                <a:prstGeom prst="roundRect">
                  <a:avLst/>
                </a:prstGeom>
                <a:solidFill>
                  <a:srgbClr val="002060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cap="small" dirty="0">
                      <a:solidFill>
                        <a:schemeClr val="bg1"/>
                      </a:solidFill>
                    </a:rPr>
                    <a:t>Nb sheets and raw materials</a:t>
                  </a:r>
                </a:p>
              </p:txBody>
            </p:sp>
            <p:pic>
              <p:nvPicPr>
                <p:cNvPr id="88" name="Picture 11">
                  <a:extLst>
                    <a:ext uri="{FF2B5EF4-FFF2-40B4-BE49-F238E27FC236}">
                      <a16:creationId xmlns:a16="http://schemas.microsoft.com/office/drawing/2014/main" id="{5F243D07-6EBF-4255-9464-37193C33A8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5400000">
                  <a:off x="917361" y="799762"/>
                  <a:ext cx="839378" cy="91473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89" name="Picture 28">
                  <a:extLst>
                    <a:ext uri="{FF2B5EF4-FFF2-40B4-BE49-F238E27FC236}">
                      <a16:creationId xmlns:a16="http://schemas.microsoft.com/office/drawing/2014/main" id="{E1C3FD3F-5F5E-4946-87CE-6BBFC91AD8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891" y="5439393"/>
                  <a:ext cx="1084599" cy="1446133"/>
                </a:xfrm>
                <a:prstGeom prst="rect">
                  <a:avLst/>
                </a:prstGeom>
              </p:spPr>
            </p:pic>
            <p:pic>
              <p:nvPicPr>
                <p:cNvPr id="90" name="Immagine 41">
                  <a:extLst>
                    <a:ext uri="{FF2B5EF4-FFF2-40B4-BE49-F238E27FC236}">
                      <a16:creationId xmlns:a16="http://schemas.microsoft.com/office/drawing/2014/main" id="{18A2260E-8A0A-4E66-9C4E-D9440EE49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hq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sharpenSoften amount="56000"/>
                          </a14:imgEffect>
                          <a14:imgEffect>
                            <a14:brightnessContrast bright="42000" contrast="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384" y="3018877"/>
                  <a:ext cx="2548363" cy="169890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91" name="Immagine 84">
                  <a:extLst>
                    <a:ext uri="{FF2B5EF4-FFF2-40B4-BE49-F238E27FC236}">
                      <a16:creationId xmlns:a16="http://schemas.microsoft.com/office/drawing/2014/main" id="{14859B94-C519-4E21-845F-807489B36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11877" y="1522615"/>
                  <a:ext cx="1038715" cy="993908"/>
                </a:xfrm>
                <a:prstGeom prst="rect">
                  <a:avLst/>
                </a:prstGeom>
              </p:spPr>
            </p:pic>
            <p:pic>
              <p:nvPicPr>
                <p:cNvPr id="92" name="Picture 3">
                  <a:extLst>
                    <a:ext uri="{FF2B5EF4-FFF2-40B4-BE49-F238E27FC236}">
                      <a16:creationId xmlns:a16="http://schemas.microsoft.com/office/drawing/2014/main" id="{8F3DDDE2-9A3E-4462-B153-E4319EAC04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3105957" y="1496745"/>
                  <a:ext cx="675981" cy="602435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3" name="Callout con freccia in su 32">
                  <a:extLst>
                    <a:ext uri="{FF2B5EF4-FFF2-40B4-BE49-F238E27FC236}">
                      <a16:creationId xmlns:a16="http://schemas.microsoft.com/office/drawing/2014/main" id="{B7350A7B-66F2-47B8-9B4E-244AC69E1490}"/>
                    </a:ext>
                  </a:extLst>
                </p:cNvPr>
                <p:cNvSpPr/>
                <p:nvPr/>
              </p:nvSpPr>
              <p:spPr>
                <a:xfrm>
                  <a:off x="999295" y="4397414"/>
                  <a:ext cx="666096" cy="1003328"/>
                </a:xfrm>
                <a:prstGeom prst="upArrowCallou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CEA</a:t>
                  </a:r>
                </a:p>
              </p:txBody>
            </p:sp>
            <p:pic>
              <p:nvPicPr>
                <p:cNvPr id="94" name="Content Placeholder 4" descr="A picture containing floor, indoor, ground&#10;&#10;Description automatically generated">
                  <a:extLst>
                    <a:ext uri="{FF2B5EF4-FFF2-40B4-BE49-F238E27FC236}">
                      <a16:creationId xmlns:a16="http://schemas.microsoft.com/office/drawing/2014/main" id="{D2674D7B-2D12-4912-BA84-2DD8EC5FB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142" y="4977846"/>
                  <a:ext cx="1335989" cy="923094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01173D-86D0-48B7-A88C-19AB28110E6F}"/>
                  </a:ext>
                </a:extLst>
              </p:cNvPr>
              <p:cNvSpPr txBox="1"/>
              <p:nvPr/>
            </p:nvSpPr>
            <p:spPr>
              <a:xfrm>
                <a:off x="1470109" y="2749982"/>
                <a:ext cx="656597" cy="46348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Al1</a:t>
                </a:r>
                <a:endParaRPr lang="en-US" sz="11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0EA992-AE8C-40A4-BE36-7102653F044D}"/>
                  </a:ext>
                </a:extLst>
              </p:cNvPr>
              <p:cNvSpPr txBox="1"/>
              <p:nvPr/>
            </p:nvSpPr>
            <p:spPr>
              <a:xfrm>
                <a:off x="8034421" y="3880401"/>
                <a:ext cx="656597" cy="463480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Al2</a:t>
                </a:r>
                <a:endParaRPr lang="en-US" sz="11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9082D3-51FC-4F7C-9A39-8144B1AD17F6}"/>
                  </a:ext>
                </a:extLst>
              </p:cNvPr>
              <p:cNvSpPr txBox="1"/>
              <p:nvPr/>
            </p:nvSpPr>
            <p:spPr>
              <a:xfrm>
                <a:off x="3229089" y="4400292"/>
                <a:ext cx="656597" cy="46348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Al3</a:t>
                </a:r>
                <a:endParaRPr lang="en-US" sz="1100" dirty="0"/>
              </a:p>
            </p:txBody>
          </p:sp>
          <p:pic>
            <p:nvPicPr>
              <p:cNvPr id="13" name="Picture 2" descr="P:\0 ESS\Acquisti\Series\Cavities\preparazione documenti\Technical Specifications\3D drawing of cavity and subcomponents\numerati\cavity.png">
                <a:extLst>
                  <a:ext uri="{FF2B5EF4-FFF2-40B4-BE49-F238E27FC236}">
                    <a16:creationId xmlns:a16="http://schemas.microsoft.com/office/drawing/2014/main" id="{348812CD-D9DC-49B8-9D0C-5AF3081212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79386" y="3364043"/>
                <a:ext cx="2056654" cy="801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5C1A33A-AD21-4E22-8940-F7D90BC8F3B3}"/>
                  </a:ext>
                </a:extLst>
              </p:cNvPr>
              <p:cNvGrpSpPr/>
              <p:nvPr/>
            </p:nvGrpSpPr>
            <p:grpSpPr>
              <a:xfrm>
                <a:off x="3227071" y="3245662"/>
                <a:ext cx="2498319" cy="1092188"/>
                <a:chOff x="3297706" y="3137042"/>
                <a:chExt cx="1577184" cy="843530"/>
              </a:xfrm>
            </p:grpSpPr>
            <p:grpSp>
              <p:nvGrpSpPr>
                <p:cNvPr id="19" name="Group 23">
                  <a:extLst>
                    <a:ext uri="{FF2B5EF4-FFF2-40B4-BE49-F238E27FC236}">
                      <a16:creationId xmlns:a16="http://schemas.microsoft.com/office/drawing/2014/main" id="{D48313A2-001B-4154-B5D8-2CDE3B862C5F}"/>
                    </a:ext>
                  </a:extLst>
                </p:cNvPr>
                <p:cNvGrpSpPr/>
                <p:nvPr/>
              </p:nvGrpSpPr>
              <p:grpSpPr>
                <a:xfrm>
                  <a:off x="3452688" y="3137042"/>
                  <a:ext cx="1288275" cy="476099"/>
                  <a:chOff x="5241248" y="3367822"/>
                  <a:chExt cx="4047816" cy="1267656"/>
                </a:xfrm>
              </p:grpSpPr>
              <p:pic>
                <p:nvPicPr>
                  <p:cNvPr id="40" name="Picture 4" descr="P:\0 ESS\Acquisti\Series\Cavities\preparazione documenti\Technical Specifications\3D drawing of cavity and subcomponents\numerati\CouplerEndCell.png">
                    <a:extLst>
                      <a:ext uri="{FF2B5EF4-FFF2-40B4-BE49-F238E27FC236}">
                        <a16:creationId xmlns:a16="http://schemas.microsoft.com/office/drawing/2014/main" id="{DB03E91B-76D5-452D-92D6-015C813429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401581" y="3653611"/>
                    <a:ext cx="409154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" name="Picture 5" descr="P:\0 ESS\Acquisti\Series\Cavities\preparazione documenti\Technical Specifications\3D drawing of cavity and subcomponents\numerati\InnerCell2.png">
                    <a:extLst>
                      <a:ext uri="{FF2B5EF4-FFF2-40B4-BE49-F238E27FC236}">
                        <a16:creationId xmlns:a16="http://schemas.microsoft.com/office/drawing/2014/main" id="{AA65191C-C5A2-4BDF-A0F7-66700548AB6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841152" y="3566143"/>
                    <a:ext cx="436379" cy="106933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6" descr="P:\0 ESS\Acquisti\Series\Cavities\preparazione documenti\Technical Specifications\3D drawing of cavity and subcomponents\numerati\PickUpEndCell.png">
                    <a:extLst>
                      <a:ext uri="{FF2B5EF4-FFF2-40B4-BE49-F238E27FC236}">
                        <a16:creationId xmlns:a16="http://schemas.microsoft.com/office/drawing/2014/main" id="{C45DC5BE-4A4A-4468-809E-53C387BC7D6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690130" y="3653995"/>
                    <a:ext cx="373576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10" descr="P:\0 ESS\Acquisti\Series\Cavities\preparazione documenti\Technical Specifications\3D drawing of cavity and subcomponents\numerati\CouplerPenCell.png">
                    <a:extLst>
                      <a:ext uri="{FF2B5EF4-FFF2-40B4-BE49-F238E27FC236}">
                        <a16:creationId xmlns:a16="http://schemas.microsoft.com/office/drawing/2014/main" id="{59882797-0C55-4663-93AF-3765BB0BF9A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072480" y="3653995"/>
                    <a:ext cx="355785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11" descr="P:\0 ESS\Acquisti\Series\Cavities\preparazione documenti\Technical Specifications\3D drawing of cavity and subcomponents\numerati\PickUpPenCell.png">
                    <a:extLst>
                      <a:ext uri="{FF2B5EF4-FFF2-40B4-BE49-F238E27FC236}">
                        <a16:creationId xmlns:a16="http://schemas.microsoft.com/office/drawing/2014/main" id="{DE4BA79A-C1A2-412D-B242-204B9752E5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090718" y="3658006"/>
                    <a:ext cx="336768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12" descr="P:\0 ESS\Acquisti\Series\Cavities\preparazione documenti\Technical Specifications\3D drawing of cavity and subcomponents\numerati\InnerCell1.png">
                    <a:extLst>
                      <a:ext uri="{FF2B5EF4-FFF2-40B4-BE49-F238E27FC236}">
                        <a16:creationId xmlns:a16="http://schemas.microsoft.com/office/drawing/2014/main" id="{D0D1DD15-2009-4007-987B-5F645E0962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323976" y="3558121"/>
                    <a:ext cx="307735" cy="10636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6" name="Oval 51">
                    <a:extLst>
                      <a:ext uri="{FF2B5EF4-FFF2-40B4-BE49-F238E27FC236}">
                        <a16:creationId xmlns:a16="http://schemas.microsoft.com/office/drawing/2014/main" id="{84D58DF9-86AE-4E42-933A-BE53DB96B2A4}"/>
                      </a:ext>
                    </a:extLst>
                  </p:cNvPr>
                  <p:cNvSpPr/>
                  <p:nvPr/>
                </p:nvSpPr>
                <p:spPr>
                  <a:xfrm>
                    <a:off x="5241248" y="3367822"/>
                    <a:ext cx="778458" cy="331008"/>
                  </a:xfrm>
                  <a:prstGeom prst="ellipse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r>
                      <a:rPr lang="it-IT" sz="200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EC</a:t>
                    </a:r>
                  </a:p>
                </p:txBody>
              </p:sp>
              <p:sp>
                <p:nvSpPr>
                  <p:cNvPr id="47" name="Oval 52">
                    <a:extLst>
                      <a:ext uri="{FF2B5EF4-FFF2-40B4-BE49-F238E27FC236}">
                        <a16:creationId xmlns:a16="http://schemas.microsoft.com/office/drawing/2014/main" id="{CD9A6192-4897-4442-9852-11EDD8656105}"/>
                      </a:ext>
                    </a:extLst>
                  </p:cNvPr>
                  <p:cNvSpPr/>
                  <p:nvPr/>
                </p:nvSpPr>
                <p:spPr>
                  <a:xfrm>
                    <a:off x="8546893" y="3367828"/>
                    <a:ext cx="742171" cy="333025"/>
                  </a:xfrm>
                  <a:prstGeom prst="ellipse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r>
                      <a:rPr lang="it-IT" sz="200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EC</a:t>
                    </a:r>
                  </a:p>
                </p:txBody>
              </p:sp>
              <p:sp>
                <p:nvSpPr>
                  <p:cNvPr id="48" name="Oval 53">
                    <a:extLst>
                      <a:ext uri="{FF2B5EF4-FFF2-40B4-BE49-F238E27FC236}">
                        <a16:creationId xmlns:a16="http://schemas.microsoft.com/office/drawing/2014/main" id="{CDD618E4-72D3-43EA-8AEA-AD9D721039F0}"/>
                      </a:ext>
                    </a:extLst>
                  </p:cNvPr>
                  <p:cNvSpPr/>
                  <p:nvPr/>
                </p:nvSpPr>
                <p:spPr>
                  <a:xfrm>
                    <a:off x="6018897" y="3367822"/>
                    <a:ext cx="752938" cy="331008"/>
                  </a:xfrm>
                  <a:prstGeom prst="ellipse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r>
                      <a:rPr lang="it-IT" sz="200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PC</a:t>
                    </a:r>
                  </a:p>
                </p:txBody>
              </p:sp>
              <p:sp>
                <p:nvSpPr>
                  <p:cNvPr id="49" name="Oval 54">
                    <a:extLst>
                      <a:ext uri="{FF2B5EF4-FFF2-40B4-BE49-F238E27FC236}">
                        <a16:creationId xmlns:a16="http://schemas.microsoft.com/office/drawing/2014/main" id="{E490F13B-59C6-4745-B20A-E464A468330C}"/>
                      </a:ext>
                    </a:extLst>
                  </p:cNvPr>
                  <p:cNvSpPr/>
                  <p:nvPr/>
                </p:nvSpPr>
                <p:spPr>
                  <a:xfrm>
                    <a:off x="7792974" y="3367826"/>
                    <a:ext cx="753919" cy="328199"/>
                  </a:xfrm>
                  <a:prstGeom prst="ellipse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r>
                      <a:rPr lang="it-IT" sz="200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PC</a:t>
                    </a:r>
                  </a:p>
                </p:txBody>
              </p:sp>
              <p:sp>
                <p:nvSpPr>
                  <p:cNvPr id="50" name="Oval 55">
                    <a:extLst>
                      <a:ext uri="{FF2B5EF4-FFF2-40B4-BE49-F238E27FC236}">
                        <a16:creationId xmlns:a16="http://schemas.microsoft.com/office/drawing/2014/main" id="{C6B96343-7373-4BE0-BACF-49D7A04C7919}"/>
                      </a:ext>
                    </a:extLst>
                  </p:cNvPr>
                  <p:cNvSpPr/>
                  <p:nvPr/>
                </p:nvSpPr>
                <p:spPr>
                  <a:xfrm>
                    <a:off x="6960009" y="3367824"/>
                    <a:ext cx="730000" cy="330220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r>
                      <a:rPr lang="it-IT" sz="200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IC</a:t>
                    </a:r>
                  </a:p>
                </p:txBody>
              </p:sp>
            </p:grpSp>
            <p:grpSp>
              <p:nvGrpSpPr>
                <p:cNvPr id="20" name="Group 25">
                  <a:extLst>
                    <a:ext uri="{FF2B5EF4-FFF2-40B4-BE49-F238E27FC236}">
                      <a16:creationId xmlns:a16="http://schemas.microsoft.com/office/drawing/2014/main" id="{39FEE616-BC5D-4F11-87F3-9E63D1F57140}"/>
                    </a:ext>
                  </a:extLst>
                </p:cNvPr>
                <p:cNvGrpSpPr/>
                <p:nvPr/>
              </p:nvGrpSpPr>
              <p:grpSpPr>
                <a:xfrm>
                  <a:off x="3461833" y="3330897"/>
                  <a:ext cx="1229197" cy="649675"/>
                  <a:chOff x="5269973" y="3870017"/>
                  <a:chExt cx="3862188" cy="1729818"/>
                </a:xfrm>
              </p:grpSpPr>
              <p:grpSp>
                <p:nvGrpSpPr>
                  <p:cNvPr id="23" name="Group 26">
                    <a:extLst>
                      <a:ext uri="{FF2B5EF4-FFF2-40B4-BE49-F238E27FC236}">
                        <a16:creationId xmlns:a16="http://schemas.microsoft.com/office/drawing/2014/main" id="{9B697DA2-6447-41C6-9CEE-F14EBE7381BD}"/>
                      </a:ext>
                    </a:extLst>
                  </p:cNvPr>
                  <p:cNvGrpSpPr/>
                  <p:nvPr/>
                </p:nvGrpSpPr>
                <p:grpSpPr>
                  <a:xfrm>
                    <a:off x="5269973" y="3870017"/>
                    <a:ext cx="3862188" cy="1729818"/>
                    <a:chOff x="5269973" y="3883977"/>
                    <a:chExt cx="3862188" cy="1729818"/>
                  </a:xfrm>
                </p:grpSpPr>
                <p:pic>
                  <p:nvPicPr>
                    <p:cNvPr id="25" name="Picture 3" descr="P:\0 ESS\Acquisti\Series\Cavities\preparazione documenti\Technical Specifications\3D drawing of cavity and subcomponents\numerati\CouplerEndGroup.png">
                      <a:extLst>
                        <a:ext uri="{FF2B5EF4-FFF2-40B4-BE49-F238E27FC236}">
                          <a16:creationId xmlns:a16="http://schemas.microsoft.com/office/drawing/2014/main" id="{91C98A96-4421-4B10-B700-DBFF592314A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1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8408792" y="4727418"/>
                      <a:ext cx="723369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7" descr="P:\0 ESS\Acquisti\Series\Cavities\preparazione documenti\Technical Specifications\3D drawing of cavity and subcomponents\numerati\PickUpEndGroup.png">
                      <a:extLst>
                        <a:ext uri="{FF2B5EF4-FFF2-40B4-BE49-F238E27FC236}">
                          <a16:creationId xmlns:a16="http://schemas.microsoft.com/office/drawing/2014/main" id="{2673EA61-5DF7-4D7B-9403-B25A29E607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5269973" y="4719708"/>
                      <a:ext cx="788661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7" name="Picture 8" descr="P:\0 ESS\Acquisti\Series\Cavities\preparazione documenti\Technical Specifications\3D drawing of cavity and subcomponents\numerati\InnerDumbBell.png">
                      <a:extLst>
                        <a:ext uri="{FF2B5EF4-FFF2-40B4-BE49-F238E27FC236}">
                          <a16:creationId xmlns:a16="http://schemas.microsoft.com/office/drawing/2014/main" id="{13D1A56F-2AD7-46AD-9060-88F4ACE0563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994027" y="4626709"/>
                      <a:ext cx="573456" cy="97819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8" name="Picture 13" descr="P:\0 ESS\Acquisti\Series\Cavities\preparazione documenti\Technical Specifications\3D drawing of cavity and subcomponents\numerati\CouplerTerminalDumbBel.png">
                      <a:extLst>
                        <a:ext uri="{FF2B5EF4-FFF2-40B4-BE49-F238E27FC236}">
                          <a16:creationId xmlns:a16="http://schemas.microsoft.com/office/drawing/2014/main" id="{2149F3CD-533C-4B79-8E7F-1F46B301BDF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7744206" y="4718525"/>
                      <a:ext cx="507326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9" name="Picture 14" descr="P:\0 ESS\Acquisti\Series\Cavities\preparazione documenti\Technical Specifications\3D drawing of cavity and subcomponents\numerati\PickUpTerminalDumbBel.png">
                      <a:extLst>
                        <a:ext uri="{FF2B5EF4-FFF2-40B4-BE49-F238E27FC236}">
                          <a16:creationId xmlns:a16="http://schemas.microsoft.com/office/drawing/2014/main" id="{F05DB611-5D86-4F77-80B2-BDF4F370529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247172" y="4723087"/>
                      <a:ext cx="488122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0" name="Oval 33">
                      <a:extLst>
                        <a:ext uri="{FF2B5EF4-FFF2-40B4-BE49-F238E27FC236}">
                          <a16:creationId xmlns:a16="http://schemas.microsoft.com/office/drawing/2014/main" id="{E676FA92-16CC-4D5E-BB69-57FE601464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7801" y="4512182"/>
                      <a:ext cx="717670" cy="264015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r>
                        <a:rPr lang="it-IT" sz="200" kern="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ID</a:t>
                      </a:r>
                    </a:p>
                  </p:txBody>
                </p:sp>
                <p:sp>
                  <p:nvSpPr>
                    <p:cNvPr id="31" name="Oval 34">
                      <a:extLst>
                        <a:ext uri="{FF2B5EF4-FFF2-40B4-BE49-F238E27FC236}">
                          <a16:creationId xmlns:a16="http://schemas.microsoft.com/office/drawing/2014/main" id="{C57D3118-4017-42A4-A0F1-5B61C6E92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4355" y="4512182"/>
                      <a:ext cx="761955" cy="26401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75000"/>
                          </a:srgbClr>
                        </a:gs>
                        <a:gs pos="100000">
                          <a:srgbClr val="0000FF"/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r>
                        <a:rPr lang="it-IT" sz="200" kern="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PD</a:t>
                      </a:r>
                    </a:p>
                  </p:txBody>
                </p:sp>
                <p:sp>
                  <p:nvSpPr>
                    <p:cNvPr id="32" name="Oval 35">
                      <a:extLst>
                        <a:ext uri="{FF2B5EF4-FFF2-40B4-BE49-F238E27FC236}">
                          <a16:creationId xmlns:a16="http://schemas.microsoft.com/office/drawing/2014/main" id="{1FB6ADC0-C0D1-46F4-8943-7B236A6F0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2096" y="4512182"/>
                      <a:ext cx="776157" cy="264015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ED7D31">
                            <a:lumMod val="75000"/>
                          </a:srgbClr>
                        </a:gs>
                        <a:gs pos="100000">
                          <a:srgbClr val="0000FF"/>
                        </a:gs>
                      </a:gsLst>
                      <a:lin ang="108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r>
                        <a:rPr lang="it-IT" sz="200" kern="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CD</a:t>
                      </a:r>
                    </a:p>
                  </p:txBody>
                </p:sp>
                <p:cxnSp>
                  <p:nvCxnSpPr>
                    <p:cNvPr id="33" name="Straight Arrow Connector 36">
                      <a:extLst>
                        <a:ext uri="{FF2B5EF4-FFF2-40B4-BE49-F238E27FC236}">
                          <a16:creationId xmlns:a16="http://schemas.microsoft.com/office/drawing/2014/main" id="{00CF64A3-C749-46E7-B92F-8DFFFF2FE22C}"/>
                        </a:ext>
                      </a:extLst>
                    </p:cNvPr>
                    <p:cNvCxnSpPr>
                      <a:cxnSpLocks/>
                      <a:stCxn id="42" idx="2"/>
                    </p:cNvCxnSpPr>
                    <p:nvPr/>
                  </p:nvCxnSpPr>
                  <p:spPr>
                    <a:xfrm flipH="1">
                      <a:off x="5753888" y="4540371"/>
                      <a:ext cx="123021" cy="332246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</p:cxnSp>
                <p:cxnSp>
                  <p:nvCxnSpPr>
                    <p:cNvPr id="34" name="Straight Arrow Connector 37">
                      <a:extLst>
                        <a:ext uri="{FF2B5EF4-FFF2-40B4-BE49-F238E27FC236}">
                          <a16:creationId xmlns:a16="http://schemas.microsoft.com/office/drawing/2014/main" id="{B908981F-65AF-4779-A329-83D7680E1F03}"/>
                        </a:ext>
                      </a:extLst>
                    </p:cNvPr>
                    <p:cNvCxnSpPr>
                      <a:cxnSpLocks/>
                      <a:stCxn id="40" idx="2"/>
                    </p:cNvCxnSpPr>
                    <p:nvPr/>
                  </p:nvCxnSpPr>
                  <p:spPr>
                    <a:xfrm>
                      <a:off x="8606147" y="4539989"/>
                      <a:ext cx="10" cy="235077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</p:cxnSp>
                <p:sp>
                  <p:nvSpPr>
                    <p:cNvPr id="35" name="Arc 38">
                      <a:extLst>
                        <a:ext uri="{FF2B5EF4-FFF2-40B4-BE49-F238E27FC236}">
                          <a16:creationId xmlns:a16="http://schemas.microsoft.com/office/drawing/2014/main" id="{9F222194-46ED-4CC0-9243-A3E2E28B743A}"/>
                        </a:ext>
                      </a:extLst>
                    </p:cNvPr>
                    <p:cNvSpPr/>
                    <p:nvPr/>
                  </p:nvSpPr>
                  <p:spPr>
                    <a:xfrm rot="4556427">
                      <a:off x="6072730" y="3885137"/>
                      <a:ext cx="914400" cy="914400"/>
                    </a:xfrm>
                    <a:prstGeom prst="arc">
                      <a:avLst>
                        <a:gd name="adj1" fmla="val 18073946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it-IT" sz="20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6" name="Arc 39">
                      <a:extLst>
                        <a:ext uri="{FF2B5EF4-FFF2-40B4-BE49-F238E27FC236}">
                          <a16:creationId xmlns:a16="http://schemas.microsoft.com/office/drawing/2014/main" id="{A4F6F2DE-F385-4CAE-816C-568941346595}"/>
                        </a:ext>
                      </a:extLst>
                    </p:cNvPr>
                    <p:cNvSpPr/>
                    <p:nvPr/>
                  </p:nvSpPr>
                  <p:spPr>
                    <a:xfrm rot="1945187">
                      <a:off x="7371529" y="4080412"/>
                      <a:ext cx="914400" cy="1027983"/>
                    </a:xfrm>
                    <a:prstGeom prst="arc">
                      <a:avLst>
                        <a:gd name="adj1" fmla="val 18868596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it-IT" sz="20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7" name="Arc 40">
                      <a:extLst>
                        <a:ext uri="{FF2B5EF4-FFF2-40B4-BE49-F238E27FC236}">
                          <a16:creationId xmlns:a16="http://schemas.microsoft.com/office/drawing/2014/main" id="{4D2370C3-3458-470A-935B-43279950C284}"/>
                        </a:ext>
                      </a:extLst>
                    </p:cNvPr>
                    <p:cNvSpPr/>
                    <p:nvPr/>
                  </p:nvSpPr>
                  <p:spPr>
                    <a:xfrm rot="16531323" flipH="1">
                      <a:off x="7000315" y="4050464"/>
                      <a:ext cx="914400" cy="914400"/>
                    </a:xfrm>
                    <a:prstGeom prst="arc">
                      <a:avLst>
                        <a:gd name="adj1" fmla="val 16277988"/>
                        <a:gd name="adj2" fmla="val 19181813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it-IT" sz="20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8" name="Arc 41">
                      <a:extLst>
                        <a:ext uri="{FF2B5EF4-FFF2-40B4-BE49-F238E27FC236}">
                          <a16:creationId xmlns:a16="http://schemas.microsoft.com/office/drawing/2014/main" id="{CA023E50-FA57-4100-AC70-02CBB1FC57F3}"/>
                        </a:ext>
                      </a:extLst>
                    </p:cNvPr>
                    <p:cNvSpPr/>
                    <p:nvPr/>
                  </p:nvSpPr>
                  <p:spPr>
                    <a:xfrm rot="17279532" flipH="1">
                      <a:off x="7558310" y="3883977"/>
                      <a:ext cx="914400" cy="914400"/>
                    </a:xfrm>
                    <a:prstGeom prst="arc">
                      <a:avLst>
                        <a:gd name="adj1" fmla="val 18119918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it-IT" sz="20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9" name="Arc 42">
                      <a:extLst>
                        <a:ext uri="{FF2B5EF4-FFF2-40B4-BE49-F238E27FC236}">
                          <a16:creationId xmlns:a16="http://schemas.microsoft.com/office/drawing/2014/main" id="{64220C4B-B144-462B-A96D-F37D0F396AF5}"/>
                        </a:ext>
                      </a:extLst>
                    </p:cNvPr>
                    <p:cNvSpPr/>
                    <p:nvPr/>
                  </p:nvSpPr>
                  <p:spPr>
                    <a:xfrm rot="5068677">
                      <a:off x="6629215" y="4042324"/>
                      <a:ext cx="914400" cy="914400"/>
                    </a:xfrm>
                    <a:prstGeom prst="arc">
                      <a:avLst>
                        <a:gd name="adj1" fmla="val 16110392"/>
                        <a:gd name="adj2" fmla="val 19181813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400">
                        <a:defRPr/>
                      </a:pPr>
                      <a:endParaRPr lang="it-IT" sz="20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sp>
                <p:nvSpPr>
                  <p:cNvPr id="24" name="Arc 27">
                    <a:extLst>
                      <a:ext uri="{FF2B5EF4-FFF2-40B4-BE49-F238E27FC236}">
                        <a16:creationId xmlns:a16="http://schemas.microsoft.com/office/drawing/2014/main" id="{4CC3545E-DF0A-471A-9188-27D2E8171A66}"/>
                      </a:ext>
                    </a:extLst>
                  </p:cNvPr>
                  <p:cNvSpPr/>
                  <p:nvPr/>
                </p:nvSpPr>
                <p:spPr>
                  <a:xfrm rot="18981039" flipH="1">
                    <a:off x="6195705" y="4100400"/>
                    <a:ext cx="914400" cy="914400"/>
                  </a:xfrm>
                  <a:prstGeom prst="arc">
                    <a:avLst>
                      <a:gd name="adj1" fmla="val 18441507"/>
                      <a:gd name="adj2" fmla="val 0"/>
                    </a:avLst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miter lim="800000"/>
                    <a:tailEnd type="triangle" w="med" len="lg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it-IT" sz="200" ker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1" name="Oval 21">
                  <a:extLst>
                    <a:ext uri="{FF2B5EF4-FFF2-40B4-BE49-F238E27FC236}">
                      <a16:creationId xmlns:a16="http://schemas.microsoft.com/office/drawing/2014/main" id="{FA42B7A1-8332-4A72-95C6-72EA938D3015}"/>
                    </a:ext>
                  </a:extLst>
                </p:cNvPr>
                <p:cNvSpPr/>
                <p:nvPr/>
              </p:nvSpPr>
              <p:spPr>
                <a:xfrm>
                  <a:off x="3297706" y="3571753"/>
                  <a:ext cx="281720" cy="123380"/>
                </a:xfrm>
                <a:prstGeom prst="ellipse">
                  <a:avLst/>
                </a:pr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it-IT" sz="2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EGP</a:t>
                  </a:r>
                </a:p>
              </p:txBody>
            </p:sp>
            <p:sp>
              <p:nvSpPr>
                <p:cNvPr id="22" name="Oval 22">
                  <a:extLst>
                    <a:ext uri="{FF2B5EF4-FFF2-40B4-BE49-F238E27FC236}">
                      <a16:creationId xmlns:a16="http://schemas.microsoft.com/office/drawing/2014/main" id="{316F0341-258D-49A3-9803-3191C83AB20A}"/>
                    </a:ext>
                  </a:extLst>
                </p:cNvPr>
                <p:cNvSpPr/>
                <p:nvPr/>
              </p:nvSpPr>
              <p:spPr>
                <a:xfrm>
                  <a:off x="4589809" y="3583892"/>
                  <a:ext cx="285081" cy="122984"/>
                </a:xfrm>
                <a:prstGeom prst="ellipse">
                  <a:avLst/>
                </a:pr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it-IT" sz="2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EGC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5397AA-A28D-4894-854B-308F9B2D4D70}"/>
                  </a:ext>
                </a:extLst>
              </p:cNvPr>
              <p:cNvSpPr/>
              <p:nvPr/>
            </p:nvSpPr>
            <p:spPr>
              <a:xfrm>
                <a:off x="798349" y="3245662"/>
                <a:ext cx="2304991" cy="2168707"/>
              </a:xfrm>
              <a:prstGeom prst="rect">
                <a:avLst/>
              </a:prstGeom>
              <a:solidFill>
                <a:srgbClr val="4BACC6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E63F86-78F7-410A-8413-9F7CA2E2FD74}"/>
                  </a:ext>
                </a:extLst>
              </p:cNvPr>
              <p:cNvSpPr txBox="1"/>
              <p:nvPr/>
            </p:nvSpPr>
            <p:spPr>
              <a:xfrm>
                <a:off x="767906" y="4961902"/>
                <a:ext cx="656597" cy="46348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Al5</a:t>
                </a:r>
                <a:endParaRPr lang="en-US" sz="1100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90829F-DB74-4EEA-84B0-4F7A7365922C}"/>
                  </a:ext>
                </a:extLst>
              </p:cNvPr>
              <p:cNvSpPr/>
              <p:nvPr/>
            </p:nvSpPr>
            <p:spPr>
              <a:xfrm>
                <a:off x="1359160" y="1052623"/>
                <a:ext cx="6634676" cy="2172443"/>
              </a:xfrm>
              <a:prstGeom prst="rect">
                <a:avLst/>
              </a:prstGeom>
              <a:solidFill>
                <a:srgbClr val="F79646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83C2B6-FAAD-48E6-AD16-9F37CC5A248E}"/>
                  </a:ext>
                </a:extLst>
              </p:cNvPr>
              <p:cNvSpPr/>
              <p:nvPr/>
            </p:nvSpPr>
            <p:spPr>
              <a:xfrm>
                <a:off x="7993836" y="1052624"/>
                <a:ext cx="3377219" cy="3321852"/>
              </a:xfrm>
              <a:prstGeom prst="rect">
                <a:avLst/>
              </a:prstGeom>
              <a:solidFill>
                <a:srgbClr val="4F81BD">
                  <a:alpha val="2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748067-14AC-4470-9B33-C8AF9BE7C889}"/>
                </a:ext>
              </a:extLst>
            </p:cNvPr>
            <p:cNvSpPr txBox="1"/>
            <p:nvPr/>
          </p:nvSpPr>
          <p:spPr>
            <a:xfrm>
              <a:off x="749797" y="6326660"/>
              <a:ext cx="656597" cy="463480"/>
            </a:xfrm>
            <a:prstGeom prst="rect">
              <a:avLst/>
            </a:prstGeom>
            <a:solidFill>
              <a:srgbClr val="E6E0E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Al4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C14EE56C-D334-4476-AF0B-713953BC7E87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60" y="4436927"/>
            <a:ext cx="4591227" cy="209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" name="CasellaDiTesto 25">
            <a:extLst>
              <a:ext uri="{FF2B5EF4-FFF2-40B4-BE49-F238E27FC236}">
                <a16:creationId xmlns:a16="http://schemas.microsoft.com/office/drawing/2014/main" id="{3D65131A-B7C5-4781-A630-001FC3797E52}"/>
              </a:ext>
            </a:extLst>
          </p:cNvPr>
          <p:cNvSpPr txBox="1"/>
          <p:nvPr/>
        </p:nvSpPr>
        <p:spPr>
          <a:xfrm>
            <a:off x="937381" y="6285175"/>
            <a:ext cx="2927181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Cavity tuning machine</a:t>
            </a:r>
          </a:p>
        </p:txBody>
      </p:sp>
      <p:graphicFrame>
        <p:nvGraphicFramePr>
          <p:cNvPr id="95" name="Chart 1">
            <a:extLst>
              <a:ext uri="{FF2B5EF4-FFF2-40B4-BE49-F238E27FC236}">
                <a16:creationId xmlns:a16="http://schemas.microsoft.com/office/drawing/2014/main" id="{0AB3141C-6EDD-4131-A8A0-1B474D1A7E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664776"/>
              </p:ext>
            </p:extLst>
          </p:nvPr>
        </p:nvGraphicFramePr>
        <p:xfrm>
          <a:off x="786886" y="3963871"/>
          <a:ext cx="2292229" cy="88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pic>
        <p:nvPicPr>
          <p:cNvPr id="98" name="Picture 6" descr="C:\Users\michelato\Desktop\doc x pdr\photos\2016-05-11_prove stampaggio\IMG_1082.JPG">
            <a:extLst>
              <a:ext uri="{FF2B5EF4-FFF2-40B4-BE49-F238E27FC236}">
                <a16:creationId xmlns:a16="http://schemas.microsoft.com/office/drawing/2014/main" id="{6C615DEC-020E-44FD-947B-FF1C0DCC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582"/>
          <a:stretch>
            <a:fillRect/>
          </a:stretch>
        </p:blipFill>
        <p:spPr bwMode="auto">
          <a:xfrm>
            <a:off x="9615107" y="780641"/>
            <a:ext cx="2097087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AC9E34B7-869B-400E-96D2-82186BAC0E4B}"/>
              </a:ext>
            </a:extLst>
          </p:cNvPr>
          <p:cNvSpPr txBox="1"/>
          <p:nvPr/>
        </p:nvSpPr>
        <p:spPr>
          <a:xfrm>
            <a:off x="9506683" y="3026755"/>
            <a:ext cx="138211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RF Measurements </a:t>
            </a:r>
          </a:p>
        </p:txBody>
      </p:sp>
    </p:spTree>
    <p:extLst>
      <p:ext uri="{BB962C8B-B14F-4D97-AF65-F5344CB8AC3E}">
        <p14:creationId xmlns:p14="http://schemas.microsoft.com/office/powerpoint/2010/main" val="69594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2"/>
          <p:cNvSpPr/>
          <p:nvPr/>
        </p:nvSpPr>
        <p:spPr>
          <a:xfrm>
            <a:off x="2100240" y="1344600"/>
            <a:ext cx="18396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9448920" y="649836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7D41701-F319-4A4B-A2E7-6CCA53C3222C}" type="slidenum">
              <a:rPr lang="en-US" sz="1050" b="0" strike="noStrike" spc="-1">
                <a:solidFill>
                  <a:srgbClr val="8B8B8B"/>
                </a:solidFill>
                <a:latin typeface="Calibri"/>
              </a:rPr>
              <a:t>8</a:t>
            </a:fld>
            <a:endParaRPr lang="en-US" sz="1050" b="0" strike="noStrike" spc="-1">
              <a:latin typeface="Arial"/>
            </a:endParaRPr>
          </a:p>
        </p:txBody>
      </p:sp>
      <p:pic>
        <p:nvPicPr>
          <p:cNvPr id="13" name="Immagine 1">
            <a:extLst>
              <a:ext uri="{FF2B5EF4-FFF2-40B4-BE49-F238E27FC236}">
                <a16:creationId xmlns:a16="http://schemas.microsoft.com/office/drawing/2014/main" id="{18F5531A-7003-4272-9953-B0D593ED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9" r="19141" b="9714"/>
          <a:stretch>
            <a:fillRect/>
          </a:stretch>
        </p:blipFill>
        <p:spPr bwMode="auto">
          <a:xfrm>
            <a:off x="9149786" y="412873"/>
            <a:ext cx="2882697" cy="40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4BDF3F-FD35-47C7-9900-92BC5BB84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5422670"/>
            <a:ext cx="3054344" cy="1435330"/>
          </a:xfrm>
          <a:prstGeom prst="rect">
            <a:avLst/>
          </a:prstGeom>
        </p:spPr>
      </p:pic>
      <p:pic>
        <p:nvPicPr>
          <p:cNvPr id="3" name="Picture 2" descr="A picture containing device, web&#10;&#10;Description automatically generated">
            <a:extLst>
              <a:ext uri="{FF2B5EF4-FFF2-40B4-BE49-F238E27FC236}">
                <a16:creationId xmlns:a16="http://schemas.microsoft.com/office/drawing/2014/main" id="{FCE2519C-7898-4658-BC7E-94B5A4F5D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8636" y="4670676"/>
            <a:ext cx="2433559" cy="182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79E493D-FF0C-4C03-839B-D47AB5D6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– Cold test @ LASA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46D3ED-A6A2-4EBB-83D8-2CF6A9AF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40" y="682250"/>
            <a:ext cx="11455460" cy="498733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Clean Room and UPW</a:t>
            </a:r>
          </a:p>
          <a:p>
            <a:pPr lvl="1"/>
            <a:r>
              <a:rPr lang="en-US" dirty="0"/>
              <a:t>Ultra Pure Water plant </a:t>
            </a:r>
          </a:p>
          <a:p>
            <a:pPr lvl="1"/>
            <a:r>
              <a:rPr lang="en-US" dirty="0"/>
              <a:t>ISO4/7 clean room, HPR system</a:t>
            </a:r>
          </a:p>
          <a:p>
            <a:pPr lvl="1"/>
            <a:r>
              <a:rPr lang="en-US" dirty="0"/>
              <a:t>Qualified Slow Pumping Slow Venting system</a:t>
            </a:r>
          </a:p>
          <a:p>
            <a:r>
              <a:rPr lang="en-US" b="1" dirty="0"/>
              <a:t>Cryostat</a:t>
            </a:r>
            <a:r>
              <a:rPr lang="en-US" dirty="0"/>
              <a:t>: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700 mm, 4.5 m length, losses ~ 1 W @ 2 K</a:t>
            </a:r>
          </a:p>
          <a:p>
            <a:pPr>
              <a:lnSpc>
                <a:spcPct val="100000"/>
              </a:lnSpc>
            </a:pPr>
            <a:r>
              <a:rPr lang="en-US" b="1" dirty="0"/>
              <a:t>Residual magnetic field</a:t>
            </a:r>
            <a:r>
              <a:rPr lang="en-US" dirty="0"/>
              <a:t>: &lt; 8 </a:t>
            </a:r>
            <a:r>
              <a:rPr lang="en-US" dirty="0" err="1"/>
              <a:t>mGauss</a:t>
            </a:r>
            <a:r>
              <a:rPr lang="en-US" dirty="0"/>
              <a:t> (single shield). </a:t>
            </a:r>
            <a:br>
              <a:rPr lang="en-US" dirty="0"/>
            </a:br>
            <a:r>
              <a:rPr lang="en-US" sz="2600" dirty="0"/>
              <a:t>Single </a:t>
            </a:r>
            <a:r>
              <a:rPr lang="en-US" sz="2600" dirty="0" err="1">
                <a:latin typeface="Symbol" panose="05050102010706020507" pitchFamily="18" charset="2"/>
              </a:rPr>
              <a:t>m</a:t>
            </a:r>
            <a:r>
              <a:rPr lang="en-US" sz="2600" dirty="0" err="1"/>
              <a:t>metal</a:t>
            </a:r>
            <a:r>
              <a:rPr lang="en-US" sz="2600" dirty="0"/>
              <a:t> external shield and, second cryogenic shield (</a:t>
            </a:r>
            <a:r>
              <a:rPr lang="en-US" sz="2600" dirty="0" err="1"/>
              <a:t>Cryoperm</a:t>
            </a:r>
            <a:r>
              <a:rPr lang="en-US" sz="2600" dirty="0"/>
              <a:t>) </a:t>
            </a:r>
            <a:br>
              <a:rPr lang="en-US" sz="2600" dirty="0"/>
            </a:br>
            <a:r>
              <a:rPr lang="en-US" sz="2600" dirty="0"/>
              <a:t>installed</a:t>
            </a:r>
            <a:r>
              <a:rPr lang="en-US" dirty="0"/>
              <a:t>.</a:t>
            </a:r>
          </a:p>
          <a:p>
            <a:r>
              <a:rPr lang="en-US" b="1" dirty="0"/>
              <a:t>Sub-cooling system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Cooling power: ∼ 70 W @ 2 K</a:t>
            </a:r>
          </a:p>
          <a:p>
            <a:pPr lvl="1"/>
            <a:r>
              <a:rPr lang="en-US" dirty="0"/>
              <a:t>Lowest temperature 1.5 K. </a:t>
            </a:r>
          </a:p>
          <a:p>
            <a:pPr lvl="1"/>
            <a:r>
              <a:rPr lang="en-US" dirty="0"/>
              <a:t>Direct filling at 2 K</a:t>
            </a:r>
          </a:p>
          <a:p>
            <a:r>
              <a:rPr lang="en-US" b="1" dirty="0"/>
              <a:t>RF capability: </a:t>
            </a:r>
            <a:r>
              <a:rPr lang="en-US" dirty="0"/>
              <a:t>500 to 3900 MHz</a:t>
            </a:r>
          </a:p>
          <a:p>
            <a:r>
              <a:rPr lang="en-US" b="1" dirty="0"/>
              <a:t>Dedicated inserts with several diagnostics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second sound detectors for quench localization</a:t>
            </a:r>
          </a:p>
          <a:p>
            <a:pPr lvl="1"/>
            <a:r>
              <a:rPr lang="en-US" dirty="0"/>
              <a:t>cryogenic photodiodes</a:t>
            </a:r>
          </a:p>
          <a:p>
            <a:pPr lvl="1"/>
            <a:r>
              <a:rPr lang="en-US" dirty="0"/>
              <a:t>fast thermometry</a:t>
            </a:r>
          </a:p>
          <a:p>
            <a:pPr lvl="1"/>
            <a:r>
              <a:rPr lang="en-US" dirty="0"/>
              <a:t>flux gate</a:t>
            </a:r>
          </a:p>
          <a:p>
            <a:r>
              <a:rPr lang="en-US" b="1" dirty="0"/>
              <a:t>X-ray counter and X-ray </a:t>
            </a:r>
            <a:r>
              <a:rPr lang="en-US" b="1" dirty="0" err="1"/>
              <a:t>NaI</a:t>
            </a:r>
            <a:r>
              <a:rPr lang="en-US" b="1" dirty="0"/>
              <a:t> spectrometer</a:t>
            </a:r>
            <a:endParaRPr lang="en-GB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B61C0B-615F-4784-8FD6-62EE9DA9AA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606" y="141331"/>
            <a:ext cx="1844287" cy="2326055"/>
          </a:xfrm>
          <a:prstGeom prst="rect">
            <a:avLst/>
          </a:prstGeom>
        </p:spPr>
      </p:pic>
      <p:pic>
        <p:nvPicPr>
          <p:cNvPr id="20" name="Immagine 16">
            <a:extLst>
              <a:ext uri="{FF2B5EF4-FFF2-40B4-BE49-F238E27FC236}">
                <a16:creationId xmlns:a16="http://schemas.microsoft.com/office/drawing/2014/main" id="{81E1A1DF-B304-4118-8B8A-AFFE917D72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82" y="5517232"/>
            <a:ext cx="2196137" cy="1312741"/>
          </a:xfrm>
          <a:prstGeom prst="rect">
            <a:avLst/>
          </a:prstGeom>
          <a:noFill/>
        </p:spPr>
      </p:pic>
      <p:pic>
        <p:nvPicPr>
          <p:cNvPr id="21" name="Immagine 3">
            <a:extLst>
              <a:ext uri="{FF2B5EF4-FFF2-40B4-BE49-F238E27FC236}">
                <a16:creationId xmlns:a16="http://schemas.microsoft.com/office/drawing/2014/main" id="{FC835DBD-A229-497B-A78A-5CBC4B6B9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12755"/>
          <a:stretch>
            <a:fillRect/>
          </a:stretch>
        </p:blipFill>
        <p:spPr bwMode="auto">
          <a:xfrm>
            <a:off x="9166912" y="4600396"/>
            <a:ext cx="2742480" cy="219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M012_2">
            <a:hlinkClick r:id="" action="ppaction://media"/>
            <a:extLst>
              <a:ext uri="{FF2B5EF4-FFF2-40B4-BE49-F238E27FC236}">
                <a16:creationId xmlns:a16="http://schemas.microsoft.com/office/drawing/2014/main" id="{999C0F68-3CE3-4935-BA9A-B8BADEF584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3284" y="2510001"/>
            <a:ext cx="3876470" cy="1938235"/>
          </a:xfrm>
          <a:prstGeom prst="rect">
            <a:avLst/>
          </a:prstGeom>
        </p:spPr>
      </p:pic>
      <p:sp>
        <p:nvSpPr>
          <p:cNvPr id="23" name="TextBox 72">
            <a:extLst>
              <a:ext uri="{FF2B5EF4-FFF2-40B4-BE49-F238E27FC236}">
                <a16:creationId xmlns:a16="http://schemas.microsoft.com/office/drawing/2014/main" id="{BB19AA3E-B4CF-48C3-841E-DF96B838C35B}"/>
              </a:ext>
            </a:extLst>
          </p:cNvPr>
          <p:cNvSpPr txBox="1"/>
          <p:nvPr/>
        </p:nvSpPr>
        <p:spPr>
          <a:xfrm>
            <a:off x="6865043" y="2445017"/>
            <a:ext cx="2007616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kern="800" dirty="0">
                <a:cs typeface="Arial" panose="020B0604020202020204" pitchFamily="34" charset="0"/>
              </a:rPr>
              <a:t>Real-time Scintillator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CD654-CB34-44E2-85FF-63C920A94C15}"/>
              </a:ext>
            </a:extLst>
          </p:cNvPr>
          <p:cNvSpPr txBox="1"/>
          <p:nvPr/>
        </p:nvSpPr>
        <p:spPr>
          <a:xfrm>
            <a:off x="5560183" y="5136063"/>
            <a:ext cx="1362745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Second Sound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75672-EC7E-4740-9DA5-4691F65CA88F}"/>
              </a:ext>
            </a:extLst>
          </p:cNvPr>
          <p:cNvSpPr txBox="1"/>
          <p:nvPr/>
        </p:nvSpPr>
        <p:spPr>
          <a:xfrm>
            <a:off x="1239107" y="6359860"/>
            <a:ext cx="861133" cy="2769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baseline="-25000" dirty="0"/>
              <a:t>0</a:t>
            </a:r>
            <a:r>
              <a:rPr lang="en-US" sz="1200" dirty="0"/>
              <a:t> = 4 10</a:t>
            </a:r>
            <a:r>
              <a:rPr lang="en-US" sz="1200" baseline="30000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ECEEAD-3CC9-413E-B20D-E85CECBF078B}"/>
              </a:ext>
            </a:extLst>
          </p:cNvPr>
          <p:cNvSpPr txBox="1"/>
          <p:nvPr/>
        </p:nvSpPr>
        <p:spPr>
          <a:xfrm>
            <a:off x="6830384" y="4387584"/>
            <a:ext cx="2212080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Internal Magnetic Shield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7E5E1-54AA-440D-9F2E-13BE2B8F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6145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805" y="2879255"/>
            <a:ext cx="2969011" cy="189543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</p:spPr>
        <p:txBody>
          <a:bodyPr/>
          <a:lstStyle/>
          <a:p>
            <a:r>
              <a:rPr lang="en-US" dirty="0"/>
              <a:t>Tuners and Blade Tuner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3230" y="908720"/>
            <a:ext cx="7813170" cy="4987925"/>
          </a:xfrm>
        </p:spPr>
        <p:txBody>
          <a:bodyPr>
            <a:noAutofit/>
          </a:bodyPr>
          <a:lstStyle/>
          <a:p>
            <a:r>
              <a:rPr lang="en-US" sz="2000" dirty="0"/>
              <a:t>Each SRF cavity must be equipped with a cryogenic tuning device, </a:t>
            </a:r>
            <a:r>
              <a:rPr lang="en-US" sz="2000" b="1" dirty="0"/>
              <a:t>Cold Tuner</a:t>
            </a:r>
            <a:r>
              <a:rPr lang="en-US" sz="2000" dirty="0"/>
              <a:t>, to set the cavity </a:t>
            </a:r>
            <a:r>
              <a:rPr lang="en-US" sz="2000" b="1" dirty="0"/>
              <a:t>resonant frequency </a:t>
            </a:r>
            <a:r>
              <a:rPr lang="en-US" sz="2000" dirty="0"/>
              <a:t>to the project value during operation. Tuners must also </a:t>
            </a:r>
            <a:r>
              <a:rPr lang="en-US" sz="2000" b="1" dirty="0"/>
              <a:t>compensate detuning</a:t>
            </a:r>
            <a:r>
              <a:rPr lang="en-US" sz="2000" dirty="0"/>
              <a:t>.</a:t>
            </a:r>
          </a:p>
          <a:p>
            <a:r>
              <a:rPr lang="en-US" sz="2000" dirty="0"/>
              <a:t>Among detuning sources:</a:t>
            </a:r>
          </a:p>
          <a:p>
            <a:pPr marL="446088" lvl="1" indent="-182563"/>
            <a:r>
              <a:rPr lang="en-US" sz="1800" b="1" dirty="0"/>
              <a:t>Lorentz forces </a:t>
            </a:r>
            <a:r>
              <a:rPr lang="en-US" sz="1800" dirty="0"/>
              <a:t>on cavity walls induced by electromagnetic fields </a:t>
            </a:r>
          </a:p>
          <a:p>
            <a:pPr marL="446088" lvl="1" indent="-182563"/>
            <a:r>
              <a:rPr lang="en-US" sz="1800" b="1" dirty="0" err="1"/>
              <a:t>Microphonics</a:t>
            </a:r>
            <a:r>
              <a:rPr lang="en-US" sz="1800" dirty="0"/>
              <a:t> and stochastic noise, strongly correlated to helium bath pressure fluctuations</a:t>
            </a:r>
          </a:p>
          <a:p>
            <a:r>
              <a:rPr lang="en-US" sz="2000" dirty="0"/>
              <a:t>Tuners control </a:t>
            </a:r>
            <a:r>
              <a:rPr lang="en-US" sz="2000" b="1" dirty="0"/>
              <a:t>static frequency value </a:t>
            </a:r>
            <a:r>
              <a:rPr lang="en-US" sz="2000" dirty="0"/>
              <a:t>(slow action, scale of second to minutes) and </a:t>
            </a:r>
            <a:r>
              <a:rPr lang="en-US" sz="2000" b="1" dirty="0"/>
              <a:t>suppress dynamic detuning </a:t>
            </a:r>
            <a:r>
              <a:rPr lang="en-US" sz="2000" dirty="0"/>
              <a:t>(fast action, scale of milliseconds).</a:t>
            </a:r>
          </a:p>
          <a:p>
            <a:r>
              <a:rPr lang="en-US" sz="2000" dirty="0"/>
              <a:t>At INFN LASA we </a:t>
            </a:r>
            <a:r>
              <a:rPr lang="en-US" sz="2000" b="1" dirty="0"/>
              <a:t>designed, developed </a:t>
            </a:r>
            <a:r>
              <a:rPr lang="en-US" sz="2000" dirty="0"/>
              <a:t>and </a:t>
            </a:r>
            <a:r>
              <a:rPr lang="en-US" sz="2000" b="1" dirty="0"/>
              <a:t>experimentally qualified tuners</a:t>
            </a:r>
            <a:r>
              <a:rPr lang="en-US" sz="2000" dirty="0"/>
              <a:t> and their </a:t>
            </a:r>
            <a:r>
              <a:rPr lang="en-US" sz="2000" b="1" dirty="0"/>
              <a:t>control systems </a:t>
            </a:r>
            <a:r>
              <a:rPr lang="en-US" sz="2000" dirty="0"/>
              <a:t>for many international projects</a:t>
            </a:r>
            <a:endParaRPr lang="en-US" dirty="0"/>
          </a:p>
        </p:txBody>
      </p:sp>
      <p:graphicFrame>
        <p:nvGraphicFramePr>
          <p:cNvPr id="5" name="Object 39"/>
          <p:cNvGraphicFramePr>
            <a:graphicFrameLocks noChangeAspect="1"/>
          </p:cNvGraphicFramePr>
          <p:nvPr/>
        </p:nvGraphicFramePr>
        <p:xfrm>
          <a:off x="10516332" y="357683"/>
          <a:ext cx="122396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27000" imgH="228600" progId="Equation.3">
                  <p:embed/>
                </p:oleObj>
              </mc:Choice>
              <mc:Fallback>
                <p:oleObj name="Equation" r:id="rId3" imgW="927000" imgH="228600" progId="Equation.3">
                  <p:embed/>
                  <p:pic>
                    <p:nvPicPr>
                      <p:cNvPr id="5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6332" y="357683"/>
                        <a:ext cx="1223963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8497641" y="2130652"/>
          <a:ext cx="1906751" cy="42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431640" progId="Equation.3">
                  <p:embed/>
                </p:oleObj>
              </mc:Choice>
              <mc:Fallback>
                <p:oleObj name="Equation" r:id="rId5" imgW="1904760" imgH="431640" progId="Equation.3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641" y="2130652"/>
                        <a:ext cx="1906751" cy="42926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8780608" y="720394"/>
          <a:ext cx="1843347" cy="75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54000" imgH="761760" progId="Equation.3">
                  <p:embed/>
                </p:oleObj>
              </mc:Choice>
              <mc:Fallback>
                <p:oleObj name="Equation" r:id="rId7" imgW="1854000" imgH="76176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0608" y="720394"/>
                        <a:ext cx="1843347" cy="75857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33" y="644099"/>
            <a:ext cx="1795503" cy="169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10304258" y="2278353"/>
            <a:ext cx="1782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i="1" dirty="0" err="1"/>
              <a:t>Lorentz</a:t>
            </a:r>
            <a:r>
              <a:rPr lang="it-IT" sz="1000" i="1" dirty="0"/>
              <a:t> Force</a:t>
            </a:r>
            <a:r>
              <a:rPr lang="it-IT" sz="1000" dirty="0"/>
              <a:t> </a:t>
            </a:r>
            <a:r>
              <a:rPr lang="it-IT" sz="1000" dirty="0" err="1"/>
              <a:t>detuning</a:t>
            </a:r>
            <a:endParaRPr lang="en-US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292586" y="1574110"/>
            <a:ext cx="23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err="1"/>
              <a:t>Slater’s</a:t>
            </a:r>
            <a:r>
              <a:rPr lang="it-IT" sz="1000" i="1" dirty="0"/>
              <a:t> </a:t>
            </a:r>
            <a:r>
              <a:rPr lang="it-IT" sz="1000" i="1" dirty="0" err="1"/>
              <a:t>theorem</a:t>
            </a:r>
            <a:r>
              <a:rPr lang="it-IT" sz="1000" dirty="0"/>
              <a:t>: </a:t>
            </a:r>
            <a:br>
              <a:rPr lang="it-IT" sz="1000" dirty="0"/>
            </a:br>
            <a:r>
              <a:rPr lang="it-IT" sz="1000" dirty="0" err="1"/>
              <a:t>detuning</a:t>
            </a:r>
            <a:r>
              <a:rPr lang="it-IT" sz="1000" dirty="0"/>
              <a:t> </a:t>
            </a:r>
            <a:r>
              <a:rPr lang="it-IT" sz="1000" dirty="0" err="1"/>
              <a:t>rises</a:t>
            </a:r>
            <a:r>
              <a:rPr lang="it-IT" sz="1000" dirty="0"/>
              <a:t> with the </a:t>
            </a:r>
            <a:r>
              <a:rPr lang="it-IT" sz="1000" dirty="0" err="1"/>
              <a:t>square</a:t>
            </a:r>
            <a:r>
              <a:rPr lang="it-IT" sz="1000" dirty="0"/>
              <a:t> of field</a:t>
            </a:r>
            <a:endParaRPr lang="en-US" sz="1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190326" y="2615664"/>
            <a:ext cx="3548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err="1"/>
              <a:t>Required</a:t>
            </a:r>
            <a:r>
              <a:rPr lang="it-IT" sz="1000" dirty="0"/>
              <a:t> </a:t>
            </a:r>
            <a:r>
              <a:rPr lang="it-IT" sz="1000" dirty="0" err="1"/>
              <a:t>power</a:t>
            </a:r>
            <a:r>
              <a:rPr lang="it-IT" sz="1000" dirty="0"/>
              <a:t> </a:t>
            </a:r>
            <a:r>
              <a:rPr lang="it-IT" sz="1000" dirty="0" err="1"/>
              <a:t>rises</a:t>
            </a:r>
            <a:r>
              <a:rPr lang="it-IT" sz="1000" dirty="0"/>
              <a:t> with the </a:t>
            </a:r>
            <a:r>
              <a:rPr lang="it-IT" sz="1000" dirty="0" err="1"/>
              <a:t>square</a:t>
            </a:r>
            <a:r>
              <a:rPr lang="it-IT" sz="1000" dirty="0"/>
              <a:t> of </a:t>
            </a:r>
            <a:r>
              <a:rPr lang="it-IT" sz="1000" dirty="0" err="1"/>
              <a:t>detuning</a:t>
            </a:r>
            <a:r>
              <a:rPr lang="it-IT" sz="1000" dirty="0"/>
              <a:t>!</a:t>
            </a:r>
            <a:endParaRPr lang="en-US" sz="1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8734175" y="384574"/>
            <a:ext cx="1782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 err="1"/>
              <a:t>Cavity</a:t>
            </a:r>
            <a:r>
              <a:rPr lang="it-IT" sz="1000" dirty="0"/>
              <a:t> </a:t>
            </a:r>
            <a:r>
              <a:rPr lang="it-IT" sz="1000" i="1" dirty="0" err="1"/>
              <a:t>Detuning</a:t>
            </a:r>
            <a:r>
              <a:rPr lang="it-IT" sz="1000" dirty="0"/>
              <a:t>:</a:t>
            </a:r>
            <a:endParaRPr lang="en-US" sz="1000" dirty="0"/>
          </a:p>
        </p:txBody>
      </p:sp>
      <p:pic>
        <p:nvPicPr>
          <p:cNvPr id="18" name="Immagine 6">
            <a:extLst>
              <a:ext uri="{FF2B5EF4-FFF2-40B4-BE49-F238E27FC236}">
                <a16:creationId xmlns:a16="http://schemas.microsoft.com/office/drawing/2014/main" id="{03AB9DAE-CE4F-438C-8F67-B469015692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95" y="5411757"/>
            <a:ext cx="1612340" cy="1368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3541" y="5411757"/>
            <a:ext cx="991382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6660" y="5411757"/>
            <a:ext cx="1980148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971" y="5411757"/>
            <a:ext cx="2170989" cy="1383781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6273" y="5427538"/>
            <a:ext cx="1706881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27"/>
          <p:cNvSpPr txBox="1"/>
          <p:nvPr/>
        </p:nvSpPr>
        <p:spPr>
          <a:xfrm>
            <a:off x="784860" y="5011647"/>
            <a:ext cx="168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INFN Blade Tuner for </a:t>
            </a:r>
            <a:br>
              <a:rPr lang="en-US" sz="1100" dirty="0">
                <a:latin typeface="+mn-lt"/>
              </a:rPr>
            </a:br>
            <a:r>
              <a:rPr lang="en-US" sz="1100" dirty="0">
                <a:latin typeface="+mn-lt"/>
              </a:rPr>
              <a:t>E-XFEL, DESY, </a:t>
            </a:r>
            <a:r>
              <a:rPr lang="en-US" sz="1100" b="1" dirty="0">
                <a:latin typeface="+mn-lt"/>
              </a:rPr>
              <a:t>Germany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2613540" y="5004918"/>
            <a:ext cx="991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E-XFEL Main </a:t>
            </a:r>
            <a:r>
              <a:rPr lang="en-US" sz="1100" dirty="0" err="1">
                <a:latin typeface="+mn-lt"/>
              </a:rPr>
              <a:t>Linac</a:t>
            </a:r>
            <a:r>
              <a:rPr lang="en-US" sz="1100" dirty="0">
                <a:latin typeface="+mn-lt"/>
              </a:rPr>
              <a:t> Tuner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764669" y="5002638"/>
            <a:ext cx="1972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INFN Blade Tuner at S1-Global KEK, </a:t>
            </a:r>
            <a:r>
              <a:rPr lang="en-US" sz="1100" b="1" dirty="0">
                <a:latin typeface="+mn-lt"/>
              </a:rPr>
              <a:t>Japan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4298" y="3525009"/>
            <a:ext cx="2905151" cy="134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78039" y="3770191"/>
            <a:ext cx="1699090" cy="122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CasellaDiTesto 42"/>
          <p:cNvSpPr txBox="1"/>
          <p:nvPr/>
        </p:nvSpPr>
        <p:spPr>
          <a:xfrm>
            <a:off x="5904175" y="5010001"/>
            <a:ext cx="2150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INFN Tuner for the ADS </a:t>
            </a:r>
            <a:r>
              <a:rPr lang="en-US" sz="1100" dirty="0" err="1">
                <a:latin typeface="+mn-lt"/>
              </a:rPr>
              <a:t>cryomodule</a:t>
            </a:r>
            <a:r>
              <a:rPr lang="en-US" sz="1100" dirty="0">
                <a:latin typeface="+mn-lt"/>
              </a:rPr>
              <a:t> at IPN-</a:t>
            </a:r>
            <a:r>
              <a:rPr lang="en-US" sz="1100" dirty="0" err="1">
                <a:latin typeface="+mn-lt"/>
              </a:rPr>
              <a:t>Orsay</a:t>
            </a:r>
            <a:r>
              <a:rPr lang="en-US" sz="1100" dirty="0">
                <a:latin typeface="+mn-lt"/>
              </a:rPr>
              <a:t>, </a:t>
            </a:r>
            <a:r>
              <a:rPr lang="en-US" sz="1100" b="1" dirty="0">
                <a:latin typeface="+mn-lt"/>
              </a:rPr>
              <a:t>France</a:t>
            </a:r>
            <a:r>
              <a:rPr lang="en-US" sz="1100" dirty="0">
                <a:latin typeface="+mn-lt"/>
              </a:rPr>
              <a:t> </a:t>
            </a: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412" y="5427538"/>
            <a:ext cx="2065646" cy="1368000"/>
          </a:xfrm>
          <a:prstGeom prst="rect">
            <a:avLst/>
          </a:prstGeom>
        </p:spPr>
      </p:pic>
      <p:sp>
        <p:nvSpPr>
          <p:cNvPr id="45" name="CasellaDiTesto 44"/>
          <p:cNvSpPr txBox="1"/>
          <p:nvPr/>
        </p:nvSpPr>
        <p:spPr>
          <a:xfrm>
            <a:off x="8202626" y="5015865"/>
            <a:ext cx="2053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INFN Tuner for the ILC </a:t>
            </a:r>
            <a:r>
              <a:rPr lang="en-US" sz="1100" dirty="0" err="1">
                <a:latin typeface="+mn-lt"/>
              </a:rPr>
              <a:t>cryomodule</a:t>
            </a:r>
            <a:r>
              <a:rPr lang="en-US" sz="1100" dirty="0">
                <a:latin typeface="+mn-lt"/>
              </a:rPr>
              <a:t> at Fermilab, </a:t>
            </a:r>
            <a:r>
              <a:rPr lang="en-US" sz="1100" b="1" dirty="0">
                <a:latin typeface="+mn-lt"/>
              </a:rPr>
              <a:t>USA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10386272" y="5016805"/>
            <a:ext cx="1699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Piezoelectric actuators for fast tuning, E-XFEL, DESY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D56DD-8822-4799-849B-423FA5BC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954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19617</TotalTime>
  <Words>3144</Words>
  <Application>Microsoft Office PowerPoint</Application>
  <PresentationFormat>Widescreen</PresentationFormat>
  <Paragraphs>596</Paragraphs>
  <Slides>32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Helvetica</vt:lpstr>
      <vt:lpstr>Symbol</vt:lpstr>
      <vt:lpstr>Times New Roman</vt:lpstr>
      <vt:lpstr>Wingdings</vt:lpstr>
      <vt:lpstr>Office Theme</vt:lpstr>
      <vt:lpstr>Equation</vt:lpstr>
      <vt:lpstr>PowerPoint Presentation</vt:lpstr>
      <vt:lpstr>Presentation Layout</vt:lpstr>
      <vt:lpstr>INFN LASA SRF expertise </vt:lpstr>
      <vt:lpstr>Path towards INFN LASA SRF experties </vt:lpstr>
      <vt:lpstr>Cavity – Electromagnetic Design</vt:lpstr>
      <vt:lpstr>Cavity – Mechanical Design</vt:lpstr>
      <vt:lpstr>Cavity - Towards production -&gt; Prototypes</vt:lpstr>
      <vt:lpstr>Cavity – Cold test @ LASA</vt:lpstr>
      <vt:lpstr>Tuners and Blade Tuner</vt:lpstr>
      <vt:lpstr>Cryomodule: TESLA →XFEL→ILC design criteria</vt:lpstr>
      <vt:lpstr>Eu-XFEL 3.9 GHz: cavities and cryomodule results</vt:lpstr>
      <vt:lpstr>Photocathodes for High Brightness Photoinjectors</vt:lpstr>
      <vt:lpstr>European Spallation Source</vt:lpstr>
      <vt:lpstr>INFN LASA Contribution to ESS</vt:lpstr>
      <vt:lpstr>ESS Medium beta cavities: from design to series</vt:lpstr>
      <vt:lpstr>INFN-LASA ESS cavities production workflow</vt:lpstr>
      <vt:lpstr>MB Cavity 5-Acceptance Levels</vt:lpstr>
      <vt:lpstr>QA/QC and document flow</vt:lpstr>
      <vt:lpstr>ESS Medium Beta Status</vt:lpstr>
      <vt:lpstr>Plan for the completion of delivery</vt:lpstr>
      <vt:lpstr>Cavity M024 - Recovery</vt:lpstr>
      <vt:lpstr>Proton Improvement Plan - II</vt:lpstr>
      <vt:lpstr>PIP-II scope</vt:lpstr>
      <vt:lpstr>PIP-II Superconducting RF CW Linac, 2mA, 800 MeV  Consists of Five Types of Cryomodules</vt:lpstr>
      <vt:lpstr>PIPII – Challenges</vt:lpstr>
      <vt:lpstr>R&amp;D phase, 2019-2022</vt:lpstr>
      <vt:lpstr>R&amp;D phase, 2019-2022</vt:lpstr>
      <vt:lpstr>INFN High-Q activities</vt:lpstr>
      <vt:lpstr>Production phase, 2021-2025</vt:lpstr>
      <vt:lpstr>Latest News</vt:lpstr>
      <vt:lpstr>Conclusion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michelato</dc:creator>
  <cp:lastModifiedBy>Daniele Sertore</cp:lastModifiedBy>
  <cp:revision>842</cp:revision>
  <cp:lastPrinted>2019-06-19T20:58:11Z</cp:lastPrinted>
  <dcterms:created xsi:type="dcterms:W3CDTF">2007-06-02T13:07:12Z</dcterms:created>
  <dcterms:modified xsi:type="dcterms:W3CDTF">2022-04-06T21:31:28Z</dcterms:modified>
</cp:coreProperties>
</file>